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3"/>
  </p:notesMasterIdLst>
  <p:sldIdLst>
    <p:sldId id="257" r:id="rId2"/>
    <p:sldId id="258" r:id="rId3"/>
    <p:sldId id="519" r:id="rId4"/>
    <p:sldId id="448" r:id="rId5"/>
    <p:sldId id="449" r:id="rId6"/>
    <p:sldId id="528" r:id="rId7"/>
    <p:sldId id="503" r:id="rId8"/>
    <p:sldId id="529" r:id="rId9"/>
    <p:sldId id="561" r:id="rId10"/>
    <p:sldId id="527" r:id="rId11"/>
    <p:sldId id="531" r:id="rId12"/>
    <p:sldId id="533" r:id="rId13"/>
    <p:sldId id="575" r:id="rId14"/>
    <p:sldId id="576" r:id="rId15"/>
    <p:sldId id="577" r:id="rId16"/>
    <p:sldId id="578" r:id="rId17"/>
    <p:sldId id="568" r:id="rId18"/>
    <p:sldId id="605" r:id="rId19"/>
    <p:sldId id="562" r:id="rId20"/>
    <p:sldId id="563" r:id="rId21"/>
    <p:sldId id="565" r:id="rId22"/>
    <p:sldId id="564" r:id="rId23"/>
    <p:sldId id="583" r:id="rId24"/>
    <p:sldId id="584" r:id="rId25"/>
    <p:sldId id="597" r:id="rId26"/>
    <p:sldId id="566" r:id="rId27"/>
    <p:sldId id="567" r:id="rId28"/>
    <p:sldId id="574" r:id="rId29"/>
    <p:sldId id="570" r:id="rId30"/>
    <p:sldId id="571" r:id="rId31"/>
    <p:sldId id="572" r:id="rId32"/>
    <p:sldId id="573" r:id="rId33"/>
    <p:sldId id="606" r:id="rId34"/>
    <p:sldId id="579" r:id="rId35"/>
    <p:sldId id="586" r:id="rId36"/>
    <p:sldId id="585" r:id="rId37"/>
    <p:sldId id="598" r:id="rId38"/>
    <p:sldId id="599" r:id="rId39"/>
    <p:sldId id="600" r:id="rId40"/>
    <p:sldId id="607" r:id="rId41"/>
    <p:sldId id="581" r:id="rId42"/>
    <p:sldId id="603" r:id="rId43"/>
    <p:sldId id="601" r:id="rId44"/>
    <p:sldId id="602" r:id="rId45"/>
    <p:sldId id="604" r:id="rId46"/>
    <p:sldId id="608" r:id="rId47"/>
    <p:sldId id="592" r:id="rId48"/>
    <p:sldId id="593" r:id="rId49"/>
    <p:sldId id="594" r:id="rId50"/>
    <p:sldId id="595" r:id="rId51"/>
    <p:sldId id="596" r:id="rId52"/>
    <p:sldId id="535" r:id="rId53"/>
    <p:sldId id="536" r:id="rId54"/>
    <p:sldId id="264" r:id="rId55"/>
    <p:sldId id="537" r:id="rId56"/>
    <p:sldId id="539" r:id="rId57"/>
    <p:sldId id="541" r:id="rId58"/>
    <p:sldId id="543" r:id="rId59"/>
    <p:sldId id="544" r:id="rId60"/>
    <p:sldId id="587" r:id="rId61"/>
    <p:sldId id="588" r:id="rId62"/>
    <p:sldId id="589" r:id="rId63"/>
    <p:sldId id="542" r:id="rId64"/>
    <p:sldId id="538" r:id="rId65"/>
    <p:sldId id="609" r:id="rId66"/>
    <p:sldId id="545" r:id="rId67"/>
    <p:sldId id="546" r:id="rId68"/>
    <p:sldId id="549" r:id="rId69"/>
    <p:sldId id="550" r:id="rId70"/>
    <p:sldId id="551" r:id="rId71"/>
    <p:sldId id="540" r:id="rId72"/>
    <p:sldId id="548" r:id="rId73"/>
    <p:sldId id="554" r:id="rId74"/>
    <p:sldId id="552" r:id="rId75"/>
    <p:sldId id="553" r:id="rId76"/>
    <p:sldId id="610" r:id="rId77"/>
    <p:sldId id="555" r:id="rId78"/>
    <p:sldId id="556" r:id="rId79"/>
    <p:sldId id="557" r:id="rId80"/>
    <p:sldId id="558" r:id="rId81"/>
    <p:sldId id="392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0000"/>
    <a:srgbClr val="FF0000"/>
    <a:srgbClr val="FFFF00"/>
    <a:srgbClr val="0000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7F8CC-F4BD-4DBF-8B1D-07957809B50F}" v="6" dt="2019-04-30T17:39:31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E451AAF5-2A54-4459-A780-52F38250C78E}"/>
    <pc:docChg chg="custSel addSld modSld">
      <pc:chgData name="Sidney Seckler" userId="73470fc2d5f88927" providerId="LiveId" clId="{E451AAF5-2A54-4459-A780-52F38250C78E}" dt="2019-02-17T01:01:35.081" v="2461" actId="11529"/>
      <pc:docMkLst>
        <pc:docMk/>
      </pc:docMkLst>
      <pc:sldChg chg="modSp">
        <pc:chgData name="Sidney Seckler" userId="73470fc2d5f88927" providerId="LiveId" clId="{E451AAF5-2A54-4459-A780-52F38250C78E}" dt="2019-02-16T22:42:45.307" v="98" actId="14100"/>
        <pc:sldMkLst>
          <pc:docMk/>
          <pc:sldMk cId="0" sldId="257"/>
        </pc:sldMkLst>
        <pc:spChg chg="mod">
          <ac:chgData name="Sidney Seckler" userId="73470fc2d5f88927" providerId="LiveId" clId="{E451AAF5-2A54-4459-A780-52F38250C78E}" dt="2019-02-16T22:42:45.307" v="98" actId="14100"/>
          <ac:spMkLst>
            <pc:docMk/>
            <pc:sldMk cId="0" sldId="257"/>
            <ac:spMk id="3076" creationId="{31E6E0EF-0E9A-494A-B0EA-A07A9CD2074B}"/>
          </ac:spMkLst>
        </pc:spChg>
      </pc:sldChg>
      <pc:sldChg chg="modSp">
        <pc:chgData name="Sidney Seckler" userId="73470fc2d5f88927" providerId="LiveId" clId="{E451AAF5-2A54-4459-A780-52F38250C78E}" dt="2019-02-16T22:45:34.359" v="229" actId="20577"/>
        <pc:sldMkLst>
          <pc:docMk/>
          <pc:sldMk cId="0" sldId="258"/>
        </pc:sldMkLst>
        <pc:spChg chg="mod">
          <ac:chgData name="Sidney Seckler" userId="73470fc2d5f88927" providerId="LiveId" clId="{E451AAF5-2A54-4459-A780-52F38250C78E}" dt="2019-02-16T22:45:34.359" v="229" actId="20577"/>
          <ac:spMkLst>
            <pc:docMk/>
            <pc:sldMk cId="0" sldId="258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45:17.741" v="217" actId="6549"/>
        <pc:sldMkLst>
          <pc:docMk/>
          <pc:sldMk cId="111140260" sldId="519"/>
        </pc:sldMkLst>
        <pc:spChg chg="mod">
          <ac:chgData name="Sidney Seckler" userId="73470fc2d5f88927" providerId="LiveId" clId="{E451AAF5-2A54-4459-A780-52F38250C78E}" dt="2019-02-16T22:45:17.741" v="217" actId="6549"/>
          <ac:spMkLst>
            <pc:docMk/>
            <pc:sldMk cId="111140260" sldId="519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2-16T22:52:30.665" v="356" actId="20577"/>
        <pc:sldMkLst>
          <pc:docMk/>
          <pc:sldMk cId="672471014" sldId="527"/>
        </pc:sldMkLst>
        <pc:spChg chg="mod">
          <ac:chgData name="Sidney Seckler" userId="73470fc2d5f88927" providerId="LiveId" clId="{E451AAF5-2A54-4459-A780-52F38250C78E}" dt="2019-02-16T22:52:30.665" v="356" actId="20577"/>
          <ac:spMkLst>
            <pc:docMk/>
            <pc:sldMk cId="672471014" sldId="527"/>
            <ac:spMk id="7" creationId="{F053D0CB-DB61-4E11-912B-D78C8FA8AA4D}"/>
          </ac:spMkLst>
        </pc:spChg>
      </pc:sld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  <pc:sldChg chg="modSp">
        <pc:chgData name="Sidney Seckler" userId="73470fc2d5f88927" providerId="LiveId" clId="{0DD59C47-9532-4E4D-AD16-E1A1684EBEB3}" dt="2019-02-11T18:56:39.762" v="95" actId="6549"/>
        <pc:sldMkLst>
          <pc:docMk/>
          <pc:sldMk cId="0" sldId="257"/>
        </pc:sldMkLst>
        <pc:spChg chg="mod">
          <ac:chgData name="Sidney Seckler" userId="73470fc2d5f88927" providerId="LiveId" clId="{0DD59C47-9532-4E4D-AD16-E1A1684EBEB3}" dt="2019-02-11T18:56:39.762" v="95" actId="6549"/>
          <ac:spMkLst>
            <pc:docMk/>
            <pc:sldMk cId="0" sldId="257"/>
            <ac:spMk id="3076" creationId="{31E6E0EF-0E9A-494A-B0EA-A07A9CD2074B}"/>
          </ac:spMkLst>
        </pc:spChg>
      </pc:sldChg>
      <pc:sldChg chg="modSp">
        <pc:chgData name="Sidney Seckler" userId="73470fc2d5f88927" providerId="LiveId" clId="{0DD59C47-9532-4E4D-AD16-E1A1684EBEB3}" dt="2019-02-11T21:09:52.005" v="3249" actId="6549"/>
        <pc:sldMkLst>
          <pc:docMk/>
          <pc:sldMk cId="0" sldId="258"/>
        </pc:sldMkLst>
        <pc:spChg chg="mod">
          <ac:chgData name="Sidney Seckler" userId="73470fc2d5f88927" providerId="LiveId" clId="{0DD59C47-9532-4E4D-AD16-E1A1684EBEB3}" dt="2019-02-11T18:57:04.744" v="15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1:09:52.005" v="3249" actId="6549"/>
          <ac:spMkLst>
            <pc:docMk/>
            <pc:sldMk cId="0" sldId="258"/>
            <ac:spMk id="4100" creationId="{E5CC45C3-CF65-4286-AA07-1D8008364C0B}"/>
          </ac:spMkLst>
        </pc:spChg>
      </pc:sldChg>
      <pc:sldChg chg="del">
        <pc:chgData name="Sidney Seckler" userId="73470fc2d5f88927" providerId="LiveId" clId="{0DD59C47-9532-4E4D-AD16-E1A1684EBEB3}" dt="2019-02-11T18:57:38.615" v="249" actId="2696"/>
        <pc:sldMkLst>
          <pc:docMk/>
          <pc:sldMk cId="0" sldId="264"/>
        </pc:sldMkLst>
      </pc:sldChg>
      <pc:sldChg chg="modSp add">
        <pc:chgData name="Sidney Seckler" userId="73470fc2d5f88927" providerId="LiveId" clId="{0DD59C47-9532-4E4D-AD16-E1A1684EBEB3}" dt="2019-02-11T21:10:23.271" v="3284" actId="20577"/>
        <pc:sldMkLst>
          <pc:docMk/>
          <pc:sldMk cId="111140260" sldId="519"/>
        </pc:sldMkLst>
        <pc:spChg chg="mod">
          <ac:chgData name="Sidney Seckler" userId="73470fc2d5f88927" providerId="LiveId" clId="{0DD59C47-9532-4E4D-AD16-E1A1684EBEB3}" dt="2019-02-11T21:10:23.271" v="3284" actId="20577"/>
          <ac:spMkLst>
            <pc:docMk/>
            <pc:sldMk cId="111140260" sldId="519"/>
            <ac:spMk id="4100" creationId="{E5CC45C3-CF65-4286-AA07-1D8008364C0B}"/>
          </ac:spMkLst>
        </pc:spChg>
      </pc:sldChg>
      <pc:sldChg chg="modSp">
        <pc:chgData name="Sidney Seckler" userId="73470fc2d5f88927" providerId="LiveId" clId="{0DD59C47-9532-4E4D-AD16-E1A1684EBEB3}" dt="2019-02-13T16:22:36.590" v="3286" actId="113"/>
        <pc:sldMkLst>
          <pc:docMk/>
          <pc:sldMk cId="300350393" sldId="538"/>
        </pc:sldMkLst>
        <pc:spChg chg="mod">
          <ac:chgData name="Sidney Seckler" userId="73470fc2d5f88927" providerId="LiveId" clId="{0DD59C47-9532-4E4D-AD16-E1A1684EBEB3}" dt="2019-02-13T16:22:36.590" v="3286" actId="113"/>
          <ac:spMkLst>
            <pc:docMk/>
            <pc:sldMk cId="300350393" sldId="538"/>
            <ac:spMk id="23" creationId="{1BE59976-5EBB-4FCA-871A-7747BBD84038}"/>
          </ac:spMkLst>
        </pc:spChg>
      </pc:sldChg>
      <pc:sldChg chg="modSp">
        <pc:chgData name="Sidney Seckler" userId="73470fc2d5f88927" providerId="LiveId" clId="{0DD59C47-9532-4E4D-AD16-E1A1684EBEB3}" dt="2019-02-13T16:21:23.157" v="3285" actId="113"/>
        <pc:sldMkLst>
          <pc:docMk/>
          <pc:sldMk cId="3390098657" sldId="553"/>
        </pc:sldMkLst>
        <pc:spChg chg="mod">
          <ac:chgData name="Sidney Seckler" userId="73470fc2d5f88927" providerId="LiveId" clId="{0DD59C47-9532-4E4D-AD16-E1A1684EBEB3}" dt="2019-02-13T16:21:23.157" v="3285" actId="113"/>
          <ac:spMkLst>
            <pc:docMk/>
            <pc:sldMk cId="3390098657" sldId="553"/>
            <ac:spMk id="23" creationId="{1BE59976-5EBB-4FCA-871A-7747BBD84038}"/>
          </ac:spMkLst>
        </pc:spChg>
      </pc:sldChg>
      <pc:sldChg chg="addSp delSp modSp add">
        <pc:chgData name="Sidney Seckler" userId="73470fc2d5f88927" providerId="LiveId" clId="{0DD59C47-9532-4E4D-AD16-E1A1684EBEB3}" dt="2019-02-13T16:28:52.843" v="3783" actId="20577"/>
        <pc:sldMkLst>
          <pc:docMk/>
          <pc:sldMk cId="17789186" sldId="555"/>
        </pc:sldMkLst>
        <pc:spChg chg="add mod">
          <ac:chgData name="Sidney Seckler" userId="73470fc2d5f88927" providerId="LiveId" clId="{0DD59C47-9532-4E4D-AD16-E1A1684EBEB3}" dt="2019-02-13T16:28:11.920" v="3652" actId="14100"/>
          <ac:spMkLst>
            <pc:docMk/>
            <pc:sldMk cId="17789186" sldId="555"/>
            <ac:spMk id="2" creationId="{D67A0E02-B8B7-48B6-AC0F-ACAA26B9A5DF}"/>
          </ac:spMkLst>
        </pc:spChg>
        <pc:spChg chg="mod">
          <ac:chgData name="Sidney Seckler" userId="73470fc2d5f88927" providerId="LiveId" clId="{0DD59C47-9532-4E4D-AD16-E1A1684EBEB3}" dt="2019-02-13T16:28:04.223" v="3651" actId="1076"/>
          <ac:spMkLst>
            <pc:docMk/>
            <pc:sldMk cId="17789186" sldId="555"/>
            <ac:spMk id="8" creationId="{5E7894D2-BA1F-423B-8101-713A6CB07E58}"/>
          </ac:spMkLst>
        </pc:spChg>
        <pc:spChg chg="add mod">
          <ac:chgData name="Sidney Seckler" userId="73470fc2d5f88927" providerId="LiveId" clId="{0DD59C47-9532-4E4D-AD16-E1A1684EBEB3}" dt="2019-02-13T16:27:27.818" v="3632" actId="1076"/>
          <ac:spMkLst>
            <pc:docMk/>
            <pc:sldMk cId="17789186" sldId="555"/>
            <ac:spMk id="9" creationId="{3D099A06-6152-4856-8967-83DFCA3EA1A2}"/>
          </ac:spMkLst>
        </pc:spChg>
        <pc:spChg chg="add mod">
          <ac:chgData name="Sidney Seckler" userId="73470fc2d5f88927" providerId="LiveId" clId="{0DD59C47-9532-4E4D-AD16-E1A1684EBEB3}" dt="2019-02-13T16:27:57.834" v="3650" actId="1076"/>
          <ac:spMkLst>
            <pc:docMk/>
            <pc:sldMk cId="17789186" sldId="555"/>
            <ac:spMk id="10" creationId="{901535BC-05D1-462E-B3AD-92E210785EB3}"/>
          </ac:spMkLst>
        </pc:spChg>
        <pc:spChg chg="add mod">
          <ac:chgData name="Sidney Seckler" userId="73470fc2d5f88927" providerId="LiveId" clId="{0DD59C47-9532-4E4D-AD16-E1A1684EBEB3}" dt="2019-02-13T16:27:41.611" v="3634" actId="1076"/>
          <ac:spMkLst>
            <pc:docMk/>
            <pc:sldMk cId="17789186" sldId="555"/>
            <ac:spMk id="11" creationId="{80D5A17A-9963-4AC3-910B-8E89046F8429}"/>
          </ac:spMkLst>
        </pc:spChg>
        <pc:spChg chg="add mod">
          <ac:chgData name="Sidney Seckler" userId="73470fc2d5f88927" providerId="LiveId" clId="{0DD59C47-9532-4E4D-AD16-E1A1684EBEB3}" dt="2019-02-13T16:28:52.843" v="3783" actId="20577"/>
          <ac:spMkLst>
            <pc:docMk/>
            <pc:sldMk cId="17789186" sldId="555"/>
            <ac:spMk id="12" creationId="{FA88EA45-3CFE-4341-BEB8-EA2DFD195C59}"/>
          </ac:spMkLst>
        </pc:spChg>
        <pc:spChg chg="mod">
          <ac:chgData name="Sidney Seckler" userId="73470fc2d5f88927" providerId="LiveId" clId="{0DD59C47-9532-4E4D-AD16-E1A1684EBEB3}" dt="2019-02-13T16:24:45.265" v="3415" actId="20577"/>
          <ac:spMkLst>
            <pc:docMk/>
            <pc:sldMk cId="17789186" sldId="555"/>
            <ac:spMk id="4100" creationId="{E5CC45C3-CF65-4286-AA07-1D8008364C0B}"/>
          </ac:spMkLst>
        </pc:spChg>
        <pc:picChg chg="del">
          <ac:chgData name="Sidney Seckler" userId="73470fc2d5f88927" providerId="LiveId" clId="{0DD59C47-9532-4E4D-AD16-E1A1684EBEB3}" dt="2019-02-13T16:24:30.945" v="3379" actId="478"/>
          <ac:picMkLst>
            <pc:docMk/>
            <pc:sldMk cId="17789186" sldId="555"/>
            <ac:picMk id="23556" creationId="{44F02988-52CC-423A-BD86-F43EF006C9D5}"/>
          </ac:picMkLst>
        </pc:picChg>
      </pc:sldChg>
      <pc:sldChg chg="addSp delSp modSp add">
        <pc:chgData name="Sidney Seckler" userId="73470fc2d5f88927" providerId="LiveId" clId="{0DD59C47-9532-4E4D-AD16-E1A1684EBEB3}" dt="2019-02-13T16:39:58.957" v="4122" actId="20577"/>
        <pc:sldMkLst>
          <pc:docMk/>
          <pc:sldMk cId="2202684030" sldId="556"/>
        </pc:sldMkLst>
        <pc:spChg chg="add del mod">
          <ac:chgData name="Sidney Seckler" userId="73470fc2d5f88927" providerId="LiveId" clId="{0DD59C47-9532-4E4D-AD16-E1A1684EBEB3}" dt="2019-02-13T16:29:23.410" v="3786" actId="478"/>
          <ac:spMkLst>
            <pc:docMk/>
            <pc:sldMk cId="2202684030" sldId="556"/>
            <ac:spMk id="3" creationId="{0AE9983B-D314-45DD-AD49-4EEA51E4EF99}"/>
          </ac:spMkLst>
        </pc:spChg>
        <pc:spChg chg="add">
          <ac:chgData name="Sidney Seckler" userId="73470fc2d5f88927" providerId="LiveId" clId="{0DD59C47-9532-4E4D-AD16-E1A1684EBEB3}" dt="2019-02-13T16:29:44.330" v="3787"/>
          <ac:spMkLst>
            <pc:docMk/>
            <pc:sldMk cId="2202684030" sldId="556"/>
            <ac:spMk id="7" creationId="{5BB6D1D7-6DB8-4CDE-A5F9-9E9BD04A5C2C}"/>
          </ac:spMkLst>
        </pc:spChg>
        <pc:spChg chg="del">
          <ac:chgData name="Sidney Seckler" userId="73470fc2d5f88927" providerId="LiveId" clId="{0DD59C47-9532-4E4D-AD16-E1A1684EBEB3}" dt="2019-02-13T16:29:19.427" v="3785" actId="478"/>
          <ac:spMkLst>
            <pc:docMk/>
            <pc:sldMk cId="2202684030" sldId="556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3T16:39:58.957" v="4122" actId="20577"/>
          <ac:spMkLst>
            <pc:docMk/>
            <pc:sldMk cId="2202684030" sldId="55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DD59C47-9532-4E4D-AD16-E1A1684EBEB3}" dt="2019-02-13T16:51:30.433" v="4207" actId="1076"/>
        <pc:sldMkLst>
          <pc:docMk/>
          <pc:sldMk cId="4084832579" sldId="557"/>
        </pc:sldMkLst>
        <pc:spChg chg="add del mod">
          <ac:chgData name="Sidney Seckler" userId="73470fc2d5f88927" providerId="LiveId" clId="{0DD59C47-9532-4E4D-AD16-E1A1684EBEB3}" dt="2019-02-13T16:49:54.896" v="4125" actId="478"/>
          <ac:spMkLst>
            <pc:docMk/>
            <pc:sldMk cId="4084832579" sldId="557"/>
            <ac:spMk id="3" creationId="{FA4FEA09-23BB-44B3-A56A-307D4E8F2507}"/>
          </ac:spMkLst>
        </pc:spChg>
        <pc:spChg chg="add mod">
          <ac:chgData name="Sidney Seckler" userId="73470fc2d5f88927" providerId="LiveId" clId="{0DD59C47-9532-4E4D-AD16-E1A1684EBEB3}" dt="2019-02-13T16:51:30.433" v="4207" actId="1076"/>
          <ac:spMkLst>
            <pc:docMk/>
            <pc:sldMk cId="4084832579" sldId="557"/>
            <ac:spMk id="9" creationId="{BA83E54F-ADA7-4E07-8867-27FC946DDD74}"/>
          </ac:spMkLst>
        </pc:spChg>
        <pc:spChg chg="del">
          <ac:chgData name="Sidney Seckler" userId="73470fc2d5f88927" providerId="LiveId" clId="{0DD59C47-9532-4E4D-AD16-E1A1684EBEB3}" dt="2019-02-13T16:49:52.668" v="4124" actId="478"/>
          <ac:spMkLst>
            <pc:docMk/>
            <pc:sldMk cId="4084832579" sldId="557"/>
            <ac:spMk id="4100" creationId="{E5CC45C3-CF65-4286-AA07-1D8008364C0B}"/>
          </ac:spMkLst>
        </pc:spChg>
        <pc:graphicFrameChg chg="del">
          <ac:chgData name="Sidney Seckler" userId="73470fc2d5f88927" providerId="LiveId" clId="{0DD59C47-9532-4E4D-AD16-E1A1684EBEB3}" dt="2019-02-13T16:50:00.265" v="4126" actId="478"/>
          <ac:graphicFrameMkLst>
            <pc:docMk/>
            <pc:sldMk cId="4084832579" sldId="557"/>
            <ac:graphicFrameMk id="6" creationId="{C9C0F31C-0EF9-4B63-A7EB-0C9AE069C1C6}"/>
          </ac:graphicFrameMkLst>
        </pc:graphicFrameChg>
        <pc:graphicFrameChg chg="add mod">
          <ac:chgData name="Sidney Seckler" userId="73470fc2d5f88927" providerId="LiveId" clId="{0DD59C47-9532-4E4D-AD16-E1A1684EBEB3}" dt="2019-02-13T16:50:34.392" v="4132" actId="1076"/>
          <ac:graphicFrameMkLst>
            <pc:docMk/>
            <pc:sldMk cId="4084832579" sldId="557"/>
            <ac:graphicFrameMk id="8" creationId="{1180B646-9A0A-4B10-9948-2E2840EC8CEA}"/>
          </ac:graphicFrameMkLst>
        </pc:graphicFrameChg>
      </pc:sldChg>
      <pc:sldChg chg="addSp modSp add">
        <pc:chgData name="Sidney Seckler" userId="73470fc2d5f88927" providerId="LiveId" clId="{0DD59C47-9532-4E4D-AD16-E1A1684EBEB3}" dt="2019-02-13T16:55:13.027" v="4238" actId="20577"/>
        <pc:sldMkLst>
          <pc:docMk/>
          <pc:sldMk cId="3246626904" sldId="558"/>
        </pc:sldMkLst>
        <pc:spChg chg="add mod">
          <ac:chgData name="Sidney Seckler" userId="73470fc2d5f88927" providerId="LiveId" clId="{0DD59C47-9532-4E4D-AD16-E1A1684EBEB3}" dt="2019-02-13T16:55:13.027" v="4238" actId="20577"/>
          <ac:spMkLst>
            <pc:docMk/>
            <pc:sldMk cId="3246626904" sldId="558"/>
            <ac:spMk id="5" creationId="{A929B034-7C00-450B-9E0C-3B1715B00B80}"/>
          </ac:spMkLst>
        </pc:spChg>
        <pc:graphicFrameChg chg="add mod">
          <ac:chgData name="Sidney Seckler" userId="73470fc2d5f88927" providerId="LiveId" clId="{0DD59C47-9532-4E4D-AD16-E1A1684EBEB3}" dt="2019-02-13T16:54:43.977" v="4209" actId="14100"/>
          <ac:graphicFrameMkLst>
            <pc:docMk/>
            <pc:sldMk cId="3246626904" sldId="558"/>
            <ac:graphicFrameMk id="4" creationId="{42D5DFBC-B367-4CAB-BA21-8E68EF4225CC}"/>
          </ac:graphicFrameMkLst>
        </pc:graphicFrameChg>
      </pc:sldChg>
    </pc:docChg>
  </pc:docChgLst>
  <pc:docChgLst>
    <pc:chgData name="Sidney Seckler" userId="73470fc2d5f88927" providerId="LiveId" clId="{CAB6BE3A-88BC-41E6-82A9-C1A23C7C1C95}"/>
    <pc:docChg chg="undo custSel addSld delSld modSld">
      <pc:chgData name="Sidney Seckler" userId="73470fc2d5f88927" providerId="LiveId" clId="{CAB6BE3A-88BC-41E6-82A9-C1A23C7C1C95}" dt="2019-02-24T16:06:33.300" v="1501" actId="20577"/>
      <pc:docMkLst>
        <pc:docMk/>
      </pc:docMkLst>
      <pc:sldChg chg="addSp modSp">
        <pc:chgData name="Sidney Seckler" userId="73470fc2d5f88927" providerId="LiveId" clId="{CAB6BE3A-88BC-41E6-82A9-C1A23C7C1C95}" dt="2019-02-24T15:38:12.263" v="377" actId="20577"/>
        <pc:sldMkLst>
          <pc:docMk/>
          <pc:sldMk cId="2721416569" sldId="581"/>
        </pc:sldMkLst>
        <pc:spChg chg="add mod">
          <ac:chgData name="Sidney Seckler" userId="73470fc2d5f88927" providerId="LiveId" clId="{CAB6BE3A-88BC-41E6-82A9-C1A23C7C1C95}" dt="2019-02-24T15:38:12.263" v="377" actId="20577"/>
          <ac:spMkLst>
            <pc:docMk/>
            <pc:sldMk cId="2721416569" sldId="581"/>
            <ac:spMk id="4" creationId="{899F1FDE-45B9-4648-BC0B-CBBC1CD63844}"/>
          </ac:spMkLst>
        </pc:spChg>
      </pc:sldChg>
      <pc:sldChg chg="addSp delSp modSp add">
        <pc:chgData name="Sidney Seckler" userId="73470fc2d5f88927" providerId="LiveId" clId="{CAB6BE3A-88BC-41E6-82A9-C1A23C7C1C95}" dt="2019-02-24T16:06:33.300" v="1501" actId="20577"/>
        <pc:sldMkLst>
          <pc:docMk/>
          <pc:sldMk cId="3800734886" sldId="601"/>
        </pc:sldMkLst>
        <pc:spChg chg="mod">
          <ac:chgData name="Sidney Seckler" userId="73470fc2d5f88927" providerId="LiveId" clId="{CAB6BE3A-88BC-41E6-82A9-C1A23C7C1C95}" dt="2019-02-24T16:06:33.300" v="1501" actId="20577"/>
          <ac:spMkLst>
            <pc:docMk/>
            <pc:sldMk cId="3800734886" sldId="601"/>
            <ac:spMk id="4" creationId="{899F1FDE-45B9-4648-BC0B-CBBC1CD63844}"/>
          </ac:spMkLst>
        </pc:spChg>
        <pc:spChg chg="add del mod">
          <ac:chgData name="Sidney Seckler" userId="73470fc2d5f88927" providerId="LiveId" clId="{CAB6BE3A-88BC-41E6-82A9-C1A23C7C1C95}" dt="2019-02-24T15:41:21.550" v="461" actId="478"/>
          <ac:spMkLst>
            <pc:docMk/>
            <pc:sldMk cId="3800734886" sldId="601"/>
            <ac:spMk id="5" creationId="{FAF7FFF2-2AF8-478F-8106-C3EEFCF22348}"/>
          </ac:spMkLst>
        </pc:spChg>
        <pc:spChg chg="add del">
          <ac:chgData name="Sidney Seckler" userId="73470fc2d5f88927" providerId="LiveId" clId="{CAB6BE3A-88BC-41E6-82A9-C1A23C7C1C95}" dt="2019-02-24T15:40:13.475" v="432" actId="478"/>
          <ac:spMkLst>
            <pc:docMk/>
            <pc:sldMk cId="3800734886" sldId="601"/>
            <ac:spMk id="6" creationId="{20A7336C-E37C-417A-A9F2-BB2480FCA1C2}"/>
          </ac:spMkLst>
        </pc:spChg>
        <pc:spChg chg="add del mod">
          <ac:chgData name="Sidney Seckler" userId="73470fc2d5f88927" providerId="LiveId" clId="{CAB6BE3A-88BC-41E6-82A9-C1A23C7C1C95}" dt="2019-02-24T15:50:52.093" v="829" actId="478"/>
          <ac:spMkLst>
            <pc:docMk/>
            <pc:sldMk cId="3800734886" sldId="601"/>
            <ac:spMk id="7" creationId="{71B8F463-BAC9-4074-B6AA-55BDB03F5495}"/>
          </ac:spMkLst>
        </pc:spChg>
      </pc:sldChg>
      <pc:sldChg chg="addSp delSp modSp add">
        <pc:chgData name="Sidney Seckler" userId="73470fc2d5f88927" providerId="LiveId" clId="{CAB6BE3A-88BC-41E6-82A9-C1A23C7C1C95}" dt="2019-02-24T15:53:53.538" v="946" actId="1076"/>
        <pc:sldMkLst>
          <pc:docMk/>
          <pc:sldMk cId="463483154" sldId="602"/>
        </pc:sldMkLst>
        <pc:spChg chg="add del">
          <ac:chgData name="Sidney Seckler" userId="73470fc2d5f88927" providerId="LiveId" clId="{CAB6BE3A-88BC-41E6-82A9-C1A23C7C1C95}" dt="2019-02-24T15:52:26.700" v="863" actId="478"/>
          <ac:spMkLst>
            <pc:docMk/>
            <pc:sldMk cId="463483154" sldId="602"/>
            <ac:spMk id="2" creationId="{7BFB6636-B169-45C8-BC54-AC20D3773827}"/>
          </ac:spMkLst>
        </pc:spChg>
        <pc:spChg chg="del">
          <ac:chgData name="Sidney Seckler" userId="73470fc2d5f88927" providerId="LiveId" clId="{CAB6BE3A-88BC-41E6-82A9-C1A23C7C1C95}" dt="2019-02-24T15:41:04.394" v="458" actId="478"/>
          <ac:spMkLst>
            <pc:docMk/>
            <pc:sldMk cId="463483154" sldId="602"/>
            <ac:spMk id="4" creationId="{899F1FDE-45B9-4648-BC0B-CBBC1CD63844}"/>
          </ac:spMkLst>
        </pc:spChg>
        <pc:spChg chg="del">
          <ac:chgData name="Sidney Seckler" userId="73470fc2d5f88927" providerId="LiveId" clId="{CAB6BE3A-88BC-41E6-82A9-C1A23C7C1C95}" dt="2019-02-24T15:41:06.779" v="459" actId="478"/>
          <ac:spMkLst>
            <pc:docMk/>
            <pc:sldMk cId="463483154" sldId="602"/>
            <ac:spMk id="5" creationId="{FAF7FFF2-2AF8-478F-8106-C3EEFCF22348}"/>
          </ac:spMkLst>
        </pc:spChg>
        <pc:spChg chg="del">
          <ac:chgData name="Sidney Seckler" userId="73470fc2d5f88927" providerId="LiveId" clId="{CAB6BE3A-88BC-41E6-82A9-C1A23C7C1C95}" dt="2019-02-24T15:41:09.053" v="460" actId="478"/>
          <ac:spMkLst>
            <pc:docMk/>
            <pc:sldMk cId="463483154" sldId="602"/>
            <ac:spMk id="7" creationId="{71B8F463-BAC9-4074-B6AA-55BDB03F5495}"/>
          </ac:spMkLst>
        </pc:spChg>
        <pc:spChg chg="add mod">
          <ac:chgData name="Sidney Seckler" userId="73470fc2d5f88927" providerId="LiveId" clId="{CAB6BE3A-88BC-41E6-82A9-C1A23C7C1C95}" dt="2019-02-24T15:53:49.822" v="945" actId="14100"/>
          <ac:spMkLst>
            <pc:docMk/>
            <pc:sldMk cId="463483154" sldId="602"/>
            <ac:spMk id="11" creationId="{C67BD88E-37CD-4210-8C21-676E4EA7C613}"/>
          </ac:spMkLst>
        </pc:spChg>
        <pc:picChg chg="add mod">
          <ac:chgData name="Sidney Seckler" userId="73470fc2d5f88927" providerId="LiveId" clId="{CAB6BE3A-88BC-41E6-82A9-C1A23C7C1C95}" dt="2019-02-24T15:45:00.532" v="478" actId="1076"/>
          <ac:picMkLst>
            <pc:docMk/>
            <pc:sldMk cId="463483154" sldId="602"/>
            <ac:picMk id="1026" creationId="{1F3D88FD-82D6-4F4F-9400-21FAFBA71D29}"/>
          </ac:picMkLst>
        </pc:picChg>
        <pc:picChg chg="add del mod">
          <ac:chgData name="Sidney Seckler" userId="73470fc2d5f88927" providerId="LiveId" clId="{CAB6BE3A-88BC-41E6-82A9-C1A23C7C1C95}" dt="2019-02-24T15:44:56.971" v="476" actId="478"/>
          <ac:picMkLst>
            <pc:docMk/>
            <pc:sldMk cId="463483154" sldId="602"/>
            <ac:picMk id="1028" creationId="{E5394B51-6A5D-468E-8FF2-D2E66A789A1D}"/>
          </ac:picMkLst>
        </pc:picChg>
        <pc:picChg chg="add mod">
          <ac:chgData name="Sidney Seckler" userId="73470fc2d5f88927" providerId="LiveId" clId="{CAB6BE3A-88BC-41E6-82A9-C1A23C7C1C95}" dt="2019-02-24T15:53:53.538" v="946" actId="1076"/>
          <ac:picMkLst>
            <pc:docMk/>
            <pc:sldMk cId="463483154" sldId="602"/>
            <ac:picMk id="1030" creationId="{69E5C7F0-B119-4555-8BC9-833275C663B9}"/>
          </ac:picMkLst>
        </pc:picChg>
        <pc:cxnChg chg="add mod">
          <ac:chgData name="Sidney Seckler" userId="73470fc2d5f88927" providerId="LiveId" clId="{CAB6BE3A-88BC-41E6-82A9-C1A23C7C1C95}" dt="2019-02-24T15:53:49.822" v="945" actId="14100"/>
          <ac:cxnSpMkLst>
            <pc:docMk/>
            <pc:sldMk cId="463483154" sldId="602"/>
            <ac:cxnSpMk id="6" creationId="{31217719-2776-443E-8175-125E21112C9F}"/>
          </ac:cxnSpMkLst>
        </pc:cxnChg>
      </pc:sldChg>
      <pc:sldChg chg="modSp add">
        <pc:chgData name="Sidney Seckler" userId="73470fc2d5f88927" providerId="LiveId" clId="{CAB6BE3A-88BC-41E6-82A9-C1A23C7C1C95}" dt="2019-02-24T15:50:29.393" v="827" actId="6549"/>
        <pc:sldMkLst>
          <pc:docMk/>
          <pc:sldMk cId="2104851653" sldId="603"/>
        </pc:sldMkLst>
        <pc:spChg chg="mod">
          <ac:chgData name="Sidney Seckler" userId="73470fc2d5f88927" providerId="LiveId" clId="{CAB6BE3A-88BC-41E6-82A9-C1A23C7C1C95}" dt="2019-02-24T15:50:29.393" v="827" actId="6549"/>
          <ac:spMkLst>
            <pc:docMk/>
            <pc:sldMk cId="2104851653" sldId="603"/>
            <ac:spMk id="7" creationId="{F053D0CB-DB61-4E11-912B-D78C8FA8AA4D}"/>
          </ac:spMkLst>
        </pc:spChg>
        <pc:spChg chg="mod">
          <ac:chgData name="Sidney Seckler" userId="73470fc2d5f88927" providerId="LiveId" clId="{CAB6BE3A-88BC-41E6-82A9-C1A23C7C1C95}" dt="2019-02-24T15:46:30.314" v="516" actId="20577"/>
          <ac:spMkLst>
            <pc:docMk/>
            <pc:sldMk cId="2104851653" sldId="603"/>
            <ac:spMk id="9" creationId="{061D0CBB-5BC2-4EC9-86C6-27225B606651}"/>
          </ac:spMkLst>
        </pc:spChg>
      </pc:sldChg>
      <pc:sldChg chg="modSp add">
        <pc:chgData name="Sidney Seckler" userId="73470fc2d5f88927" providerId="LiveId" clId="{CAB6BE3A-88BC-41E6-82A9-C1A23C7C1C95}" dt="2019-02-24T15:56:48.830" v="1331" actId="6549"/>
        <pc:sldMkLst>
          <pc:docMk/>
          <pc:sldMk cId="76353656" sldId="604"/>
        </pc:sldMkLst>
        <pc:spChg chg="mod">
          <ac:chgData name="Sidney Seckler" userId="73470fc2d5f88927" providerId="LiveId" clId="{CAB6BE3A-88BC-41E6-82A9-C1A23C7C1C95}" dt="2019-02-24T15:56:48.830" v="1331" actId="6549"/>
          <ac:spMkLst>
            <pc:docMk/>
            <pc:sldMk cId="76353656" sldId="604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AD47F8CC-F4BD-4DBF-8B1D-07957809B50F}"/>
    <pc:docChg chg="undo custSel addSld delSld modSld sldOrd">
      <pc:chgData name="Sidney Seckler" userId="73470fc2d5f88927" providerId="LiveId" clId="{AD47F8CC-F4BD-4DBF-8B1D-07957809B50F}" dt="2019-05-03T19:23:45.803" v="5260" actId="1076"/>
      <pc:docMkLst>
        <pc:docMk/>
      </pc:docMkLst>
      <pc:sldChg chg="modSp">
        <pc:chgData name="Sidney Seckler" userId="73470fc2d5f88927" providerId="LiveId" clId="{AD47F8CC-F4BD-4DBF-8B1D-07957809B50F}" dt="2019-04-30T17:28:34.481" v="5129" actId="27636"/>
        <pc:sldMkLst>
          <pc:docMk/>
          <pc:sldMk cId="0" sldId="258"/>
        </pc:sldMkLst>
        <pc:spChg chg="mod">
          <ac:chgData name="Sidney Seckler" userId="73470fc2d5f88927" providerId="LiveId" clId="{AD47F8CC-F4BD-4DBF-8B1D-07957809B50F}" dt="2019-04-30T17:28:34.481" v="5129" actId="27636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AD47F8CC-F4BD-4DBF-8B1D-07957809B50F}" dt="2019-02-17T12:04:54.349" v="240" actId="255"/>
          <ac:spMkLst>
            <pc:docMk/>
            <pc:sldMk cId="0" sldId="258"/>
            <ac:spMk id="4100" creationId="{E5CC45C3-CF65-4286-AA07-1D8008364C0B}"/>
          </ac:spMkLst>
        </pc:spChg>
      </pc:sldChg>
      <pc:sldChg chg="modSp add del">
        <pc:chgData name="Sidney Seckler" userId="73470fc2d5f88927" providerId="LiveId" clId="{AD47F8CC-F4BD-4DBF-8B1D-07957809B50F}" dt="2019-04-30T17:28:42.973" v="5132" actId="14100"/>
        <pc:sldMkLst>
          <pc:docMk/>
          <pc:sldMk cId="0" sldId="448"/>
        </pc:sldMkLst>
        <pc:spChg chg="mod">
          <ac:chgData name="Sidney Seckler" userId="73470fc2d5f88927" providerId="LiveId" clId="{AD47F8CC-F4BD-4DBF-8B1D-07957809B50F}" dt="2019-04-30T17:28:42.973" v="5132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modSp">
        <pc:chgData name="Sidney Seckler" userId="73470fc2d5f88927" providerId="LiveId" clId="{AD47F8CC-F4BD-4DBF-8B1D-07957809B50F}" dt="2019-04-30T17:28:47.041" v="5133" actId="14100"/>
        <pc:sldMkLst>
          <pc:docMk/>
          <pc:sldMk cId="0" sldId="449"/>
        </pc:sldMkLst>
        <pc:spChg chg="mod">
          <ac:chgData name="Sidney Seckler" userId="73470fc2d5f88927" providerId="LiveId" clId="{AD47F8CC-F4BD-4DBF-8B1D-07957809B50F}" dt="2019-04-30T17:28:47.041" v="5133" actId="14100"/>
          <ac:spMkLst>
            <pc:docMk/>
            <pc:sldMk cId="0" sldId="449"/>
            <ac:spMk id="236547" creationId="{00000000-0000-0000-0000-000000000000}"/>
          </ac:spMkLst>
        </pc:spChg>
      </pc:sldChg>
      <pc:sldChg chg="addSp delSp modSp">
        <pc:chgData name="Sidney Seckler" userId="73470fc2d5f88927" providerId="LiveId" clId="{AD47F8CC-F4BD-4DBF-8B1D-07957809B50F}" dt="2019-04-30T17:28:57.084" v="5135" actId="14100"/>
        <pc:sldMkLst>
          <pc:docMk/>
          <pc:sldMk cId="0" sldId="503"/>
        </pc:sldMkLst>
        <pc:spChg chg="add del mod">
          <ac:chgData name="Sidney Seckler" userId="73470fc2d5f88927" providerId="LiveId" clId="{AD47F8CC-F4BD-4DBF-8B1D-07957809B50F}" dt="2019-02-17T12:08:36.562" v="464" actId="478"/>
          <ac:spMkLst>
            <pc:docMk/>
            <pc:sldMk cId="0" sldId="503"/>
            <ac:spMk id="3" creationId="{69F1F8BB-9465-4C7B-87F3-4F200B090ABD}"/>
          </ac:spMkLst>
        </pc:spChg>
        <pc:spChg chg="del">
          <ac:chgData name="Sidney Seckler" userId="73470fc2d5f88927" providerId="LiveId" clId="{AD47F8CC-F4BD-4DBF-8B1D-07957809B50F}" dt="2019-02-17T12:08:28.187" v="462" actId="478"/>
          <ac:spMkLst>
            <pc:docMk/>
            <pc:sldMk cId="0" sldId="503"/>
            <ac:spMk id="23" creationId="{1BE59976-5EBB-4FCA-871A-7747BBD84038}"/>
          </ac:spMkLst>
        </pc:spChg>
        <pc:spChg chg="add mod">
          <ac:chgData name="Sidney Seckler" userId="73470fc2d5f88927" providerId="LiveId" clId="{AD47F8CC-F4BD-4DBF-8B1D-07957809B50F}" dt="2019-04-30T17:28:57.084" v="5135" actId="14100"/>
          <ac:spMkLst>
            <pc:docMk/>
            <pc:sldMk cId="0" sldId="503"/>
            <ac:spMk id="25" creationId="{7440D87C-F51A-46BD-870A-E440DCC86020}"/>
          </ac:spMkLst>
        </pc:spChg>
      </pc:sldChg>
      <pc:sldChg chg="modSp">
        <pc:chgData name="Sidney Seckler" userId="73470fc2d5f88927" providerId="LiveId" clId="{AD47F8CC-F4BD-4DBF-8B1D-07957809B50F}" dt="2019-04-30T17:28:38.917" v="5131" actId="27636"/>
        <pc:sldMkLst>
          <pc:docMk/>
          <pc:sldMk cId="111140260" sldId="519"/>
        </pc:sldMkLst>
        <pc:spChg chg="mod">
          <ac:chgData name="Sidney Seckler" userId="73470fc2d5f88927" providerId="LiveId" clId="{AD47F8CC-F4BD-4DBF-8B1D-07957809B50F}" dt="2019-04-30T17:28:38.917" v="5131" actId="27636"/>
          <ac:spMkLst>
            <pc:docMk/>
            <pc:sldMk cId="111140260" sldId="519"/>
            <ac:spMk id="4099" creationId="{F8B96A61-C72F-4AE6-BD11-C8F2087FCF79}"/>
          </ac:spMkLst>
        </pc:spChg>
        <pc:spChg chg="mod">
          <ac:chgData name="Sidney Seckler" userId="73470fc2d5f88927" providerId="LiveId" clId="{AD47F8CC-F4BD-4DBF-8B1D-07957809B50F}" dt="2019-02-17T12:07:14.542" v="419" actId="1076"/>
          <ac:spMkLst>
            <pc:docMk/>
            <pc:sldMk cId="111140260" sldId="519"/>
            <ac:spMk id="4100" creationId="{E5CC45C3-CF65-4286-AA07-1D8008364C0B}"/>
          </ac:spMkLst>
        </pc:spChg>
      </pc:sldChg>
      <pc:sldChg chg="addSp delSp modSp">
        <pc:chgData name="Sidney Seckler" userId="73470fc2d5f88927" providerId="LiveId" clId="{AD47F8CC-F4BD-4DBF-8B1D-07957809B50F}" dt="2019-04-30T17:29:11.525" v="5138" actId="14100"/>
        <pc:sldMkLst>
          <pc:docMk/>
          <pc:sldMk cId="672471014" sldId="527"/>
        </pc:sldMkLst>
        <pc:spChg chg="add del mod">
          <ac:chgData name="Sidney Seckler" userId="73470fc2d5f88927" providerId="LiveId" clId="{AD47F8CC-F4BD-4DBF-8B1D-07957809B50F}" dt="2019-02-17T12:14:27.247" v="470" actId="478"/>
          <ac:spMkLst>
            <pc:docMk/>
            <pc:sldMk cId="672471014" sldId="527"/>
            <ac:spMk id="3" creationId="{8EA606F5-F167-4B64-B77D-2C61BB1DDA70}"/>
          </ac:spMkLst>
        </pc:spChg>
        <pc:spChg chg="mod">
          <ac:chgData name="Sidney Seckler" userId="73470fc2d5f88927" providerId="LiveId" clId="{AD47F8CC-F4BD-4DBF-8B1D-07957809B50F}" dt="2019-02-17T12:15:14.632" v="538" actId="27636"/>
          <ac:spMkLst>
            <pc:docMk/>
            <pc:sldMk cId="672471014" sldId="527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4-30T17:29:11.525" v="5138" actId="14100"/>
          <ac:spMkLst>
            <pc:docMk/>
            <pc:sldMk cId="672471014" sldId="527"/>
            <ac:spMk id="8" creationId="{3CCFBFB5-8A8F-4EB1-A77C-FF04196D9EC9}"/>
          </ac:spMkLst>
        </pc:spChg>
        <pc:spChg chg="del">
          <ac:chgData name="Sidney Seckler" userId="73470fc2d5f88927" providerId="LiveId" clId="{AD47F8CC-F4BD-4DBF-8B1D-07957809B50F}" dt="2019-02-17T12:14:23.250" v="469" actId="478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">
        <pc:chgData name="Sidney Seckler" userId="73470fc2d5f88927" providerId="LiveId" clId="{AD47F8CC-F4BD-4DBF-8B1D-07957809B50F}" dt="2019-04-30T17:28:51.738" v="5134" actId="14100"/>
        <pc:sldMkLst>
          <pc:docMk/>
          <pc:sldMk cId="3427353847" sldId="528"/>
        </pc:sldMkLst>
        <pc:spChg chg="mod">
          <ac:chgData name="Sidney Seckler" userId="73470fc2d5f88927" providerId="LiveId" clId="{AD47F8CC-F4BD-4DBF-8B1D-07957809B50F}" dt="2019-04-30T17:28:51.738" v="5134" actId="14100"/>
          <ac:spMkLst>
            <pc:docMk/>
            <pc:sldMk cId="3427353847" sldId="528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4-30T17:29:01.850" v="5136" actId="14100"/>
        <pc:sldMkLst>
          <pc:docMk/>
          <pc:sldMk cId="673600176" sldId="529"/>
        </pc:sldMkLst>
        <pc:spChg chg="add del mod">
          <ac:chgData name="Sidney Seckler" userId="73470fc2d5f88927" providerId="LiveId" clId="{AD47F8CC-F4BD-4DBF-8B1D-07957809B50F}" dt="2019-02-17T12:08:45.671" v="466" actId="478"/>
          <ac:spMkLst>
            <pc:docMk/>
            <pc:sldMk cId="673600176" sldId="529"/>
            <ac:spMk id="5" creationId="{7EEBF4A0-C4B7-462E-93DD-4D92D5499945}"/>
          </ac:spMkLst>
        </pc:spChg>
        <pc:spChg chg="add mod">
          <ac:chgData name="Sidney Seckler" userId="73470fc2d5f88927" providerId="LiveId" clId="{AD47F8CC-F4BD-4DBF-8B1D-07957809B50F}" dt="2019-04-30T17:29:01.850" v="5136" actId="14100"/>
          <ac:spMkLst>
            <pc:docMk/>
            <pc:sldMk cId="673600176" sldId="52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2:08:42.897" v="465" actId="478"/>
          <ac:spMkLst>
            <pc:docMk/>
            <pc:sldMk cId="673600176" sldId="529"/>
            <ac:spMk id="23" creationId="{1BE59976-5EBB-4FCA-871A-7747BBD84038}"/>
          </ac:spMkLst>
        </pc:spChg>
      </pc:sldChg>
      <pc:sldChg chg="addSp delSp modSp">
        <pc:chgData name="Sidney Seckler" userId="73470fc2d5f88927" providerId="LiveId" clId="{AD47F8CC-F4BD-4DBF-8B1D-07957809B50F}" dt="2019-04-30T17:29:15.948" v="5139" actId="14100"/>
        <pc:sldMkLst>
          <pc:docMk/>
          <pc:sldMk cId="374098609" sldId="531"/>
        </pc:sldMkLst>
        <pc:spChg chg="add del mod">
          <ac:chgData name="Sidney Seckler" userId="73470fc2d5f88927" providerId="LiveId" clId="{AD47F8CC-F4BD-4DBF-8B1D-07957809B50F}" dt="2019-02-17T12:15:37.584" v="542" actId="478"/>
          <ac:spMkLst>
            <pc:docMk/>
            <pc:sldMk cId="374098609" sldId="531"/>
            <ac:spMk id="3" creationId="{784AFD08-657D-41A5-A7B6-FF1A36E2FC40}"/>
          </ac:spMkLst>
        </pc:spChg>
        <pc:spChg chg="add mod">
          <ac:chgData name="Sidney Seckler" userId="73470fc2d5f88927" providerId="LiveId" clId="{AD47F8CC-F4BD-4DBF-8B1D-07957809B50F}" dt="2019-02-17T12:28:19.187" v="725" actId="1076"/>
          <ac:spMkLst>
            <pc:docMk/>
            <pc:sldMk cId="374098609" sldId="531"/>
            <ac:spMk id="4" creationId="{FD021891-549F-4293-8387-2609C1074D93}"/>
          </ac:spMkLst>
        </pc:spChg>
        <pc:spChg chg="del">
          <ac:chgData name="Sidney Seckler" userId="73470fc2d5f88927" providerId="LiveId" clId="{AD47F8CC-F4BD-4DBF-8B1D-07957809B50F}" dt="2019-02-17T12:15:26" v="539" actId="478"/>
          <ac:spMkLst>
            <pc:docMk/>
            <pc:sldMk cId="374098609" sldId="531"/>
            <ac:spMk id="5" creationId="{29CE5225-021C-4E0D-BC53-12A682B78132}"/>
          </ac:spMkLst>
        </pc:spChg>
        <pc:spChg chg="del">
          <ac:chgData name="Sidney Seckler" userId="73470fc2d5f88927" providerId="LiveId" clId="{AD47F8CC-F4BD-4DBF-8B1D-07957809B50F}" dt="2019-02-17T12:15:30.935" v="540" actId="478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AD47F8CC-F4BD-4DBF-8B1D-07957809B50F}" dt="2019-02-17T12:25:08.034" v="710" actId="14100"/>
          <ac:spMkLst>
            <pc:docMk/>
            <pc:sldMk cId="374098609" sldId="531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4-30T17:29:15.948" v="5139" actId="14100"/>
          <ac:spMkLst>
            <pc:docMk/>
            <pc:sldMk cId="374098609" sldId="531"/>
            <ac:spMk id="9" creationId="{823A6098-CB01-4B23-AC0D-B845CDE3BFBD}"/>
          </ac:spMkLst>
        </pc:spChg>
        <pc:spChg chg="del">
          <ac:chgData name="Sidney Seckler" userId="73470fc2d5f88927" providerId="LiveId" clId="{AD47F8CC-F4BD-4DBF-8B1D-07957809B50F}" dt="2019-02-17T12:15:34.381" v="541" actId="478"/>
          <ac:spMkLst>
            <pc:docMk/>
            <pc:sldMk cId="374098609" sldId="531"/>
            <ac:spMk id="304131" creationId="{3FD46931-1260-486D-89A6-B0D903563948}"/>
          </ac:spMkLst>
        </pc:spChg>
      </pc:sldChg>
      <pc:sldChg chg="addSp delSp modSp">
        <pc:chgData name="Sidney Seckler" userId="73470fc2d5f88927" providerId="LiveId" clId="{AD47F8CC-F4BD-4DBF-8B1D-07957809B50F}" dt="2019-04-30T17:29:20.350" v="5140" actId="14100"/>
        <pc:sldMkLst>
          <pc:docMk/>
          <pc:sldMk cId="3375718522" sldId="533"/>
        </pc:sldMkLst>
        <pc:spChg chg="add del mod">
          <ac:chgData name="Sidney Seckler" userId="73470fc2d5f88927" providerId="LiveId" clId="{AD47F8CC-F4BD-4DBF-8B1D-07957809B50F}" dt="2019-02-17T12:29:03.335" v="750" actId="478"/>
          <ac:spMkLst>
            <pc:docMk/>
            <pc:sldMk cId="3375718522" sldId="533"/>
            <ac:spMk id="3" creationId="{3470B774-F178-43FE-8A17-9E25C3CB09C7}"/>
          </ac:spMkLst>
        </pc:spChg>
        <pc:spChg chg="add mod">
          <ac:chgData name="Sidney Seckler" userId="73470fc2d5f88927" providerId="LiveId" clId="{AD47F8CC-F4BD-4DBF-8B1D-07957809B50F}" dt="2019-04-30T17:29:20.350" v="5140" actId="14100"/>
          <ac:spMkLst>
            <pc:docMk/>
            <pc:sldMk cId="3375718522" sldId="533"/>
            <ac:spMk id="8" creationId="{52B6282F-2840-44FE-BE2A-7DB958795025}"/>
          </ac:spMkLst>
        </pc:spChg>
        <pc:spChg chg="del">
          <ac:chgData name="Sidney Seckler" userId="73470fc2d5f88927" providerId="LiveId" clId="{AD47F8CC-F4BD-4DBF-8B1D-07957809B50F}" dt="2019-02-17T12:28:59.696" v="749" actId="478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AD47F8CC-F4BD-4DBF-8B1D-07957809B50F}" dt="2019-02-17T12:35:05.900" v="838" actId="1076"/>
          <ac:spMkLst>
            <pc:docMk/>
            <pc:sldMk cId="3375718522" sldId="533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13:29.631" v="4195" actId="14100"/>
          <ac:picMkLst>
            <pc:docMk/>
            <pc:sldMk cId="3375718522" sldId="533"/>
            <ac:picMk id="2" creationId="{15FCF4D2-387E-4910-8269-0445BFD54E9A}"/>
          </ac:picMkLst>
        </pc:picChg>
        <pc:picChg chg="add del mod">
          <ac:chgData name="Sidney Seckler" userId="73470fc2d5f88927" providerId="LiveId" clId="{AD47F8CC-F4BD-4DBF-8B1D-07957809B50F}" dt="2019-02-18T18:13:17.062" v="4189" actId="478"/>
          <ac:picMkLst>
            <pc:docMk/>
            <pc:sldMk cId="3375718522" sldId="533"/>
            <ac:picMk id="1026" creationId="{83F7F9C2-F68C-4FB7-8F8C-9502DAA0F625}"/>
          </ac:picMkLst>
        </pc:picChg>
        <pc:picChg chg="del">
          <ac:chgData name="Sidney Seckler" userId="73470fc2d5f88927" providerId="LiveId" clId="{AD47F8CC-F4BD-4DBF-8B1D-07957809B50F}" dt="2019-02-17T13:12:47.296" v="1396" actId="478"/>
          <ac:picMkLst>
            <pc:docMk/>
            <pc:sldMk cId="3375718522" sldId="533"/>
            <ac:picMk id="2052" creationId="{45183D9C-0962-4EAB-B32D-AA603AA1B7DD}"/>
          </ac:picMkLst>
        </pc:picChg>
      </pc:sldChg>
      <pc:sldChg chg="modSp">
        <pc:chgData name="Sidney Seckler" userId="73470fc2d5f88927" providerId="LiveId" clId="{AD47F8CC-F4BD-4DBF-8B1D-07957809B50F}" dt="2019-04-30T17:35:56.421" v="5199" actId="14100"/>
        <pc:sldMkLst>
          <pc:docMk/>
          <pc:sldMk cId="2992696769" sldId="535"/>
        </pc:sldMkLst>
        <pc:spChg chg="mod">
          <ac:chgData name="Sidney Seckler" userId="73470fc2d5f88927" providerId="LiveId" clId="{AD47F8CC-F4BD-4DBF-8B1D-07957809B50F}" dt="2019-04-30T17:35:56.421" v="5199" actId="14100"/>
          <ac:spMkLst>
            <pc:docMk/>
            <pc:sldMk cId="2992696769" sldId="535"/>
            <ac:spMk id="23" creationId="{1BE59976-5EBB-4FCA-871A-7747BBD84038}"/>
          </ac:spMkLst>
        </pc:spChg>
      </pc:sldChg>
      <pc:sldChg chg="modSp">
        <pc:chgData name="Sidney Seckler" userId="73470fc2d5f88927" providerId="LiveId" clId="{AD47F8CC-F4BD-4DBF-8B1D-07957809B50F}" dt="2019-04-30T17:36:00.674" v="5200" actId="14100"/>
        <pc:sldMkLst>
          <pc:docMk/>
          <pc:sldMk cId="3725750306" sldId="536"/>
        </pc:sldMkLst>
        <pc:spChg chg="mod">
          <ac:chgData name="Sidney Seckler" userId="73470fc2d5f88927" providerId="LiveId" clId="{AD47F8CC-F4BD-4DBF-8B1D-07957809B50F}" dt="2019-04-30T17:36:00.674" v="5200" actId="14100"/>
          <ac:spMkLst>
            <pc:docMk/>
            <pc:sldMk cId="3725750306" sldId="536"/>
            <ac:spMk id="235523" creationId="{00000000-0000-0000-0000-000000000000}"/>
          </ac:spMkLst>
        </pc:spChg>
      </pc:sldChg>
      <pc:sldChg chg="modSp">
        <pc:chgData name="Sidney Seckler" userId="73470fc2d5f88927" providerId="LiveId" clId="{AD47F8CC-F4BD-4DBF-8B1D-07957809B50F}" dt="2019-04-30T17:36:07.393" v="5201" actId="14100"/>
        <pc:sldMkLst>
          <pc:docMk/>
          <pc:sldMk cId="4256259011" sldId="537"/>
        </pc:sldMkLst>
        <pc:spChg chg="mod">
          <ac:chgData name="Sidney Seckler" userId="73470fc2d5f88927" providerId="LiveId" clId="{AD47F8CC-F4BD-4DBF-8B1D-07957809B50F}" dt="2019-04-30T17:36:07.393" v="5201" actId="14100"/>
          <ac:spMkLst>
            <pc:docMk/>
            <pc:sldMk cId="4256259011" sldId="537"/>
            <ac:spMk id="23" creationId="{1BE59976-5EBB-4FCA-871A-7747BBD84038}"/>
          </ac:spMkLst>
        </pc:spChg>
      </pc:sldChg>
      <pc:sldChg chg="modSp">
        <pc:chgData name="Sidney Seckler" userId="73470fc2d5f88927" providerId="LiveId" clId="{AD47F8CC-F4BD-4DBF-8B1D-07957809B50F}" dt="2019-04-30T17:36:40.743" v="5207" actId="14100"/>
        <pc:sldMkLst>
          <pc:docMk/>
          <pc:sldMk cId="300350393" sldId="538"/>
        </pc:sldMkLst>
        <pc:spChg chg="mod">
          <ac:chgData name="Sidney Seckler" userId="73470fc2d5f88927" providerId="LiveId" clId="{AD47F8CC-F4BD-4DBF-8B1D-07957809B50F}" dt="2019-04-30T17:36:40.743" v="5207" actId="14100"/>
          <ac:spMkLst>
            <pc:docMk/>
            <pc:sldMk cId="300350393" sldId="538"/>
            <ac:spMk id="23" creationId="{1BE59976-5EBB-4FCA-871A-7747BBD84038}"/>
          </ac:spMkLst>
        </pc:spChg>
      </pc:sldChg>
      <pc:sldChg chg="modSp">
        <pc:chgData name="Sidney Seckler" userId="73470fc2d5f88927" providerId="LiveId" clId="{AD47F8CC-F4BD-4DBF-8B1D-07957809B50F}" dt="2019-04-30T17:36:11.503" v="5202" actId="14100"/>
        <pc:sldMkLst>
          <pc:docMk/>
          <pc:sldMk cId="1253388874" sldId="539"/>
        </pc:sldMkLst>
        <pc:spChg chg="mod">
          <ac:chgData name="Sidney Seckler" userId="73470fc2d5f88927" providerId="LiveId" clId="{AD47F8CC-F4BD-4DBF-8B1D-07957809B50F}" dt="2019-04-30T17:36:11.503" v="5202" actId="14100"/>
          <ac:spMkLst>
            <pc:docMk/>
            <pc:sldMk cId="1253388874" sldId="539"/>
            <ac:spMk id="23" creationId="{1BE59976-5EBB-4FCA-871A-7747BBD84038}"/>
          </ac:spMkLst>
        </pc:spChg>
      </pc:sldChg>
      <pc:sldChg chg="modSp">
        <pc:chgData name="Sidney Seckler" userId="73470fc2d5f88927" providerId="LiveId" clId="{AD47F8CC-F4BD-4DBF-8B1D-07957809B50F}" dt="2019-04-30T17:38:42.435" v="5223" actId="14100"/>
        <pc:sldMkLst>
          <pc:docMk/>
          <pc:sldMk cId="2300979852" sldId="540"/>
        </pc:sldMkLst>
        <pc:spChg chg="mod">
          <ac:chgData name="Sidney Seckler" userId="73470fc2d5f88927" providerId="LiveId" clId="{AD47F8CC-F4BD-4DBF-8B1D-07957809B50F}" dt="2019-04-30T17:38:42.435" v="5223" actId="14100"/>
          <ac:spMkLst>
            <pc:docMk/>
            <pc:sldMk cId="2300979852" sldId="540"/>
            <ac:spMk id="8" creationId="{2500F87E-FBA4-46B8-90ED-237F0E86F77D}"/>
          </ac:spMkLst>
        </pc:spChg>
      </pc:sldChg>
      <pc:sldChg chg="modSp">
        <pc:chgData name="Sidney Seckler" userId="73470fc2d5f88927" providerId="LiveId" clId="{AD47F8CC-F4BD-4DBF-8B1D-07957809B50F}" dt="2019-04-30T17:36:16.053" v="5203" actId="14100"/>
        <pc:sldMkLst>
          <pc:docMk/>
          <pc:sldMk cId="1413720991" sldId="541"/>
        </pc:sldMkLst>
        <pc:spChg chg="mod">
          <ac:chgData name="Sidney Seckler" userId="73470fc2d5f88927" providerId="LiveId" clId="{AD47F8CC-F4BD-4DBF-8B1D-07957809B50F}" dt="2019-04-30T17:36:16.053" v="5203" actId="14100"/>
          <ac:spMkLst>
            <pc:docMk/>
            <pc:sldMk cId="1413720991" sldId="541"/>
            <ac:spMk id="4099" creationId="{F8B96A61-C72F-4AE6-BD11-C8F2087FCF79}"/>
          </ac:spMkLst>
        </pc:spChg>
      </pc:sldChg>
      <pc:sldChg chg="modSp">
        <pc:chgData name="Sidney Seckler" userId="73470fc2d5f88927" providerId="LiveId" clId="{AD47F8CC-F4BD-4DBF-8B1D-07957809B50F}" dt="2019-04-30T17:36:36.174" v="5206" actId="14100"/>
        <pc:sldMkLst>
          <pc:docMk/>
          <pc:sldMk cId="2700964339" sldId="542"/>
        </pc:sldMkLst>
        <pc:spChg chg="mod">
          <ac:chgData name="Sidney Seckler" userId="73470fc2d5f88927" providerId="LiveId" clId="{AD47F8CC-F4BD-4DBF-8B1D-07957809B50F}" dt="2019-04-30T17:36:36.174" v="5206" actId="14100"/>
          <ac:spMkLst>
            <pc:docMk/>
            <pc:sldMk cId="2700964339" sldId="542"/>
            <ac:spMk id="4099" creationId="{F8B96A61-C72F-4AE6-BD11-C8F2087FCF79}"/>
          </ac:spMkLst>
        </pc:spChg>
      </pc:sldChg>
      <pc:sldChg chg="modSp">
        <pc:chgData name="Sidney Seckler" userId="73470fc2d5f88927" providerId="LiveId" clId="{AD47F8CC-F4BD-4DBF-8B1D-07957809B50F}" dt="2019-04-30T17:36:20.201" v="5204" actId="14100"/>
        <pc:sldMkLst>
          <pc:docMk/>
          <pc:sldMk cId="2608524750" sldId="543"/>
        </pc:sldMkLst>
        <pc:spChg chg="mod">
          <ac:chgData name="Sidney Seckler" userId="73470fc2d5f88927" providerId="LiveId" clId="{AD47F8CC-F4BD-4DBF-8B1D-07957809B50F}" dt="2019-04-30T17:36:20.201" v="5204" actId="14100"/>
          <ac:spMkLst>
            <pc:docMk/>
            <pc:sldMk cId="2608524750" sldId="543"/>
            <ac:spMk id="4099" creationId="{F8B96A61-C72F-4AE6-BD11-C8F2087FCF79}"/>
          </ac:spMkLst>
        </pc:spChg>
      </pc:sldChg>
      <pc:sldChg chg="modSp">
        <pc:chgData name="Sidney Seckler" userId="73470fc2d5f88927" providerId="LiveId" clId="{AD47F8CC-F4BD-4DBF-8B1D-07957809B50F}" dt="2019-04-30T17:36:25.530" v="5205" actId="14100"/>
        <pc:sldMkLst>
          <pc:docMk/>
          <pc:sldMk cId="3038336581" sldId="544"/>
        </pc:sldMkLst>
        <pc:spChg chg="mod">
          <ac:chgData name="Sidney Seckler" userId="73470fc2d5f88927" providerId="LiveId" clId="{AD47F8CC-F4BD-4DBF-8B1D-07957809B50F}" dt="2019-04-30T17:36:25.530" v="5205" actId="14100"/>
          <ac:spMkLst>
            <pc:docMk/>
            <pc:sldMk cId="3038336581" sldId="544"/>
            <ac:spMk id="4099" creationId="{F8B96A61-C72F-4AE6-BD11-C8F2087FCF79}"/>
          </ac:spMkLst>
        </pc:spChg>
      </pc:sldChg>
      <pc:sldChg chg="modSp">
        <pc:chgData name="Sidney Seckler" userId="73470fc2d5f88927" providerId="LiveId" clId="{AD47F8CC-F4BD-4DBF-8B1D-07957809B50F}" dt="2019-04-30T17:38:00.621" v="5213" actId="14100"/>
        <pc:sldMkLst>
          <pc:docMk/>
          <pc:sldMk cId="2119135674" sldId="545"/>
        </pc:sldMkLst>
        <pc:spChg chg="mod">
          <ac:chgData name="Sidney Seckler" userId="73470fc2d5f88927" providerId="LiveId" clId="{AD47F8CC-F4BD-4DBF-8B1D-07957809B50F}" dt="2019-04-30T17:38:00.621" v="5213" actId="14100"/>
          <ac:spMkLst>
            <pc:docMk/>
            <pc:sldMk cId="2119135674" sldId="545"/>
            <ac:spMk id="23" creationId="{1BE59976-5EBB-4FCA-871A-7747BBD84038}"/>
          </ac:spMkLst>
        </pc:spChg>
      </pc:sldChg>
      <pc:sldChg chg="modSp">
        <pc:chgData name="Sidney Seckler" userId="73470fc2d5f88927" providerId="LiveId" clId="{AD47F8CC-F4BD-4DBF-8B1D-07957809B50F}" dt="2019-04-30T17:38:07.930" v="5215" actId="14100"/>
        <pc:sldMkLst>
          <pc:docMk/>
          <pc:sldMk cId="3661974299" sldId="546"/>
        </pc:sldMkLst>
        <pc:spChg chg="mod">
          <ac:chgData name="Sidney Seckler" userId="73470fc2d5f88927" providerId="LiveId" clId="{AD47F8CC-F4BD-4DBF-8B1D-07957809B50F}" dt="2019-04-30T17:38:07.930" v="5215" actId="14100"/>
          <ac:spMkLst>
            <pc:docMk/>
            <pc:sldMk cId="3661974299" sldId="546"/>
            <ac:spMk id="7" creationId="{3CBE234C-75E1-47E6-8853-3C887293A469}"/>
          </ac:spMkLst>
        </pc:spChg>
      </pc:sldChg>
      <pc:sldChg chg="modSp">
        <pc:chgData name="Sidney Seckler" userId="73470fc2d5f88927" providerId="LiveId" clId="{AD47F8CC-F4BD-4DBF-8B1D-07957809B50F}" dt="2019-04-30T17:38:51.126" v="5225" actId="14100"/>
        <pc:sldMkLst>
          <pc:docMk/>
          <pc:sldMk cId="3784326856" sldId="548"/>
        </pc:sldMkLst>
        <pc:spChg chg="mod">
          <ac:chgData name="Sidney Seckler" userId="73470fc2d5f88927" providerId="LiveId" clId="{AD47F8CC-F4BD-4DBF-8B1D-07957809B50F}" dt="2019-04-30T17:38:51.126" v="5225" actId="14100"/>
          <ac:spMkLst>
            <pc:docMk/>
            <pc:sldMk cId="3784326856" sldId="548"/>
            <ac:spMk id="8" creationId="{2500F87E-FBA4-46B8-90ED-237F0E86F77D}"/>
          </ac:spMkLst>
        </pc:spChg>
      </pc:sldChg>
      <pc:sldChg chg="modSp">
        <pc:chgData name="Sidney Seckler" userId="73470fc2d5f88927" providerId="LiveId" clId="{AD47F8CC-F4BD-4DBF-8B1D-07957809B50F}" dt="2019-04-30T17:38:17.095" v="5217" actId="14100"/>
        <pc:sldMkLst>
          <pc:docMk/>
          <pc:sldMk cId="917481913" sldId="549"/>
        </pc:sldMkLst>
        <pc:spChg chg="mod">
          <ac:chgData name="Sidney Seckler" userId="73470fc2d5f88927" providerId="LiveId" clId="{AD47F8CC-F4BD-4DBF-8B1D-07957809B50F}" dt="2019-04-30T17:38:17.095" v="5217" actId="14100"/>
          <ac:spMkLst>
            <pc:docMk/>
            <pc:sldMk cId="917481913" sldId="549"/>
            <ac:spMk id="7" creationId="{3CBE234C-75E1-47E6-8853-3C887293A469}"/>
          </ac:spMkLst>
        </pc:spChg>
      </pc:sldChg>
      <pc:sldChg chg="modSp">
        <pc:chgData name="Sidney Seckler" userId="73470fc2d5f88927" providerId="LiveId" clId="{AD47F8CC-F4BD-4DBF-8B1D-07957809B50F}" dt="2019-04-30T17:38:25.196" v="5219" actId="14100"/>
        <pc:sldMkLst>
          <pc:docMk/>
          <pc:sldMk cId="1068022998" sldId="550"/>
        </pc:sldMkLst>
        <pc:spChg chg="mod">
          <ac:chgData name="Sidney Seckler" userId="73470fc2d5f88927" providerId="LiveId" clId="{AD47F8CC-F4BD-4DBF-8B1D-07957809B50F}" dt="2019-04-30T17:38:25.196" v="5219" actId="14100"/>
          <ac:spMkLst>
            <pc:docMk/>
            <pc:sldMk cId="1068022998" sldId="550"/>
            <ac:spMk id="7" creationId="{3CBE234C-75E1-47E6-8853-3C887293A469}"/>
          </ac:spMkLst>
        </pc:spChg>
      </pc:sldChg>
      <pc:sldChg chg="modSp">
        <pc:chgData name="Sidney Seckler" userId="73470fc2d5f88927" providerId="LiveId" clId="{AD47F8CC-F4BD-4DBF-8B1D-07957809B50F}" dt="2019-04-30T17:38:34.471" v="5221" actId="14100"/>
        <pc:sldMkLst>
          <pc:docMk/>
          <pc:sldMk cId="791373273" sldId="551"/>
        </pc:sldMkLst>
        <pc:spChg chg="mod">
          <ac:chgData name="Sidney Seckler" userId="73470fc2d5f88927" providerId="LiveId" clId="{AD47F8CC-F4BD-4DBF-8B1D-07957809B50F}" dt="2019-04-30T17:38:34.471" v="5221" actId="14100"/>
          <ac:spMkLst>
            <pc:docMk/>
            <pc:sldMk cId="791373273" sldId="551"/>
            <ac:spMk id="7" creationId="{3CBE234C-75E1-47E6-8853-3C887293A469}"/>
          </ac:spMkLst>
        </pc:spChg>
      </pc:sldChg>
      <pc:sldChg chg="modSp">
        <pc:chgData name="Sidney Seckler" userId="73470fc2d5f88927" providerId="LiveId" clId="{AD47F8CC-F4BD-4DBF-8B1D-07957809B50F}" dt="2019-04-30T17:39:00.285" v="5227" actId="14100"/>
        <pc:sldMkLst>
          <pc:docMk/>
          <pc:sldMk cId="3454881945" sldId="552"/>
        </pc:sldMkLst>
        <pc:spChg chg="mod">
          <ac:chgData name="Sidney Seckler" userId="73470fc2d5f88927" providerId="LiveId" clId="{AD47F8CC-F4BD-4DBF-8B1D-07957809B50F}" dt="2019-04-30T17:39:00.285" v="5227" actId="14100"/>
          <ac:spMkLst>
            <pc:docMk/>
            <pc:sldMk cId="3454881945" sldId="552"/>
            <ac:spMk id="4099" creationId="{F8B96A61-C72F-4AE6-BD11-C8F2087FCF79}"/>
          </ac:spMkLst>
        </pc:spChg>
      </pc:sldChg>
      <pc:sldChg chg="modSp">
        <pc:chgData name="Sidney Seckler" userId="73470fc2d5f88927" providerId="LiveId" clId="{AD47F8CC-F4BD-4DBF-8B1D-07957809B50F}" dt="2019-04-30T17:39:04.971" v="5228" actId="14100"/>
        <pc:sldMkLst>
          <pc:docMk/>
          <pc:sldMk cId="3390098657" sldId="553"/>
        </pc:sldMkLst>
        <pc:spChg chg="mod">
          <ac:chgData name="Sidney Seckler" userId="73470fc2d5f88927" providerId="LiveId" clId="{AD47F8CC-F4BD-4DBF-8B1D-07957809B50F}" dt="2019-04-30T17:39:04.971" v="5228" actId="14100"/>
          <ac:spMkLst>
            <pc:docMk/>
            <pc:sldMk cId="3390098657" sldId="553"/>
            <ac:spMk id="23" creationId="{1BE59976-5EBB-4FCA-871A-7747BBD84038}"/>
          </ac:spMkLst>
        </pc:spChg>
      </pc:sldChg>
      <pc:sldChg chg="modSp">
        <pc:chgData name="Sidney Seckler" userId="73470fc2d5f88927" providerId="LiveId" clId="{AD47F8CC-F4BD-4DBF-8B1D-07957809B50F}" dt="2019-04-30T17:38:55.907" v="5226" actId="14100"/>
        <pc:sldMkLst>
          <pc:docMk/>
          <pc:sldMk cId="3317393759" sldId="554"/>
        </pc:sldMkLst>
        <pc:spChg chg="mod">
          <ac:chgData name="Sidney Seckler" userId="73470fc2d5f88927" providerId="LiveId" clId="{AD47F8CC-F4BD-4DBF-8B1D-07957809B50F}" dt="2019-04-30T17:38:55.907" v="5226" actId="14100"/>
          <ac:spMkLst>
            <pc:docMk/>
            <pc:sldMk cId="3317393759" sldId="554"/>
            <ac:spMk id="4099" creationId="{F8B96A61-C72F-4AE6-BD11-C8F2087FCF79}"/>
          </ac:spMkLst>
        </pc:spChg>
      </pc:sldChg>
      <pc:sldChg chg="modSp">
        <pc:chgData name="Sidney Seckler" userId="73470fc2d5f88927" providerId="LiveId" clId="{AD47F8CC-F4BD-4DBF-8B1D-07957809B50F}" dt="2019-04-30T17:40:06.473" v="5233" actId="14100"/>
        <pc:sldMkLst>
          <pc:docMk/>
          <pc:sldMk cId="17789186" sldId="555"/>
        </pc:sldMkLst>
        <pc:spChg chg="mod">
          <ac:chgData name="Sidney Seckler" userId="73470fc2d5f88927" providerId="LiveId" clId="{AD47F8CC-F4BD-4DBF-8B1D-07957809B50F}" dt="2019-04-30T17:40:06.473" v="5233" actId="14100"/>
          <ac:spMkLst>
            <pc:docMk/>
            <pc:sldMk cId="17789186" sldId="555"/>
            <ac:spMk id="4099" creationId="{F8B96A61-C72F-4AE6-BD11-C8F2087FCF79}"/>
          </ac:spMkLst>
        </pc:spChg>
      </pc:sldChg>
      <pc:sldChg chg="modSp">
        <pc:chgData name="Sidney Seckler" userId="73470fc2d5f88927" providerId="LiveId" clId="{AD47F8CC-F4BD-4DBF-8B1D-07957809B50F}" dt="2019-04-30T17:40:12.644" v="5234" actId="14100"/>
        <pc:sldMkLst>
          <pc:docMk/>
          <pc:sldMk cId="2202684030" sldId="556"/>
        </pc:sldMkLst>
        <pc:spChg chg="mod">
          <ac:chgData name="Sidney Seckler" userId="73470fc2d5f88927" providerId="LiveId" clId="{AD47F8CC-F4BD-4DBF-8B1D-07957809B50F}" dt="2019-04-30T17:40:12.644" v="5234" actId="14100"/>
          <ac:spMkLst>
            <pc:docMk/>
            <pc:sldMk cId="2202684030" sldId="556"/>
            <ac:spMk id="7" creationId="{5BB6D1D7-6DB8-4CDE-A5F9-9E9BD04A5C2C}"/>
          </ac:spMkLst>
        </pc:spChg>
      </pc:sldChg>
      <pc:sldChg chg="modSp">
        <pc:chgData name="Sidney Seckler" userId="73470fc2d5f88927" providerId="LiveId" clId="{AD47F8CC-F4BD-4DBF-8B1D-07957809B50F}" dt="2019-04-30T17:40:17.872" v="5235" actId="14100"/>
        <pc:sldMkLst>
          <pc:docMk/>
          <pc:sldMk cId="4084832579" sldId="557"/>
        </pc:sldMkLst>
        <pc:spChg chg="mod">
          <ac:chgData name="Sidney Seckler" userId="73470fc2d5f88927" providerId="LiveId" clId="{AD47F8CC-F4BD-4DBF-8B1D-07957809B50F}" dt="2019-04-30T17:40:17.872" v="5235" actId="14100"/>
          <ac:spMkLst>
            <pc:docMk/>
            <pc:sldMk cId="4084832579" sldId="557"/>
            <ac:spMk id="4099" creationId="{F8B96A61-C72F-4AE6-BD11-C8F2087FCF79}"/>
          </ac:spMkLst>
        </pc:spChg>
      </pc:sldChg>
      <pc:sldChg chg="modSp">
        <pc:chgData name="Sidney Seckler" userId="73470fc2d5f88927" providerId="LiveId" clId="{AD47F8CC-F4BD-4DBF-8B1D-07957809B50F}" dt="2019-04-30T17:40:22.539" v="5236" actId="14100"/>
        <pc:sldMkLst>
          <pc:docMk/>
          <pc:sldMk cId="3246626904" sldId="558"/>
        </pc:sldMkLst>
        <pc:spChg chg="mod">
          <ac:chgData name="Sidney Seckler" userId="73470fc2d5f88927" providerId="LiveId" clId="{AD47F8CC-F4BD-4DBF-8B1D-07957809B50F}" dt="2019-04-30T17:40:22.539" v="5236" actId="14100"/>
          <ac:spMkLst>
            <pc:docMk/>
            <pc:sldMk cId="3246626904" sldId="558"/>
            <ac:spMk id="4099" creationId="{F8B96A61-C72F-4AE6-BD11-C8F2087FCF79}"/>
          </ac:spMkLst>
        </pc:spChg>
      </pc:sldChg>
      <pc:sldChg chg="addSp delSp modSp add">
        <pc:chgData name="Sidney Seckler" userId="73470fc2d5f88927" providerId="LiveId" clId="{AD47F8CC-F4BD-4DBF-8B1D-07957809B50F}" dt="2019-04-30T17:29:06.642" v="5137" actId="14100"/>
        <pc:sldMkLst>
          <pc:docMk/>
          <pc:sldMk cId="244264611" sldId="561"/>
        </pc:sldMkLst>
        <pc:spChg chg="mod">
          <ac:chgData name="Sidney Seckler" userId="73470fc2d5f88927" providerId="LiveId" clId="{AD47F8CC-F4BD-4DBF-8B1D-07957809B50F}" dt="2019-02-17T12:19:54.591" v="546" actId="1076"/>
          <ac:spMkLst>
            <pc:docMk/>
            <pc:sldMk cId="244264611" sldId="561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4-30T17:29:06.642" v="5137" actId="14100"/>
          <ac:spMkLst>
            <pc:docMk/>
            <pc:sldMk cId="244264611" sldId="561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22:40.103" v="639" actId="1076"/>
          <ac:spMkLst>
            <pc:docMk/>
            <pc:sldMk cId="244264611" sldId="561"/>
            <ac:spMk id="14" creationId="{E11D0AAB-86D5-448B-938E-AE5A218ADC03}"/>
          </ac:spMkLst>
        </pc:spChg>
        <pc:spChg chg="add mod">
          <ac:chgData name="Sidney Seckler" userId="73470fc2d5f88927" providerId="LiveId" clId="{AD47F8CC-F4BD-4DBF-8B1D-07957809B50F}" dt="2019-02-17T12:22:24.864" v="636" actId="1076"/>
          <ac:spMkLst>
            <pc:docMk/>
            <pc:sldMk cId="244264611" sldId="561"/>
            <ac:spMk id="15" creationId="{27FA05C6-E598-441A-9A8A-CBD908A1A5EF}"/>
          </ac:spMkLst>
        </pc:spChg>
        <pc:spChg chg="add mod">
          <ac:chgData name="Sidney Seckler" userId="73470fc2d5f88927" providerId="LiveId" clId="{AD47F8CC-F4BD-4DBF-8B1D-07957809B50F}" dt="2019-02-17T12:22:54.653" v="662" actId="20577"/>
          <ac:spMkLst>
            <pc:docMk/>
            <pc:sldMk cId="244264611" sldId="561"/>
            <ac:spMk id="16" creationId="{189CF098-4B7C-407F-9E01-82BC04EF6C5B}"/>
          </ac:spMkLst>
        </pc:spChg>
        <pc:spChg chg="add mod">
          <ac:chgData name="Sidney Seckler" userId="73470fc2d5f88927" providerId="LiveId" clId="{AD47F8CC-F4BD-4DBF-8B1D-07957809B50F}" dt="2019-02-17T12:23:08.182" v="685" actId="20577"/>
          <ac:spMkLst>
            <pc:docMk/>
            <pc:sldMk cId="244264611" sldId="561"/>
            <ac:spMk id="17" creationId="{F5A5D400-D6CB-46D9-8910-0855112195E9}"/>
          </ac:spMkLst>
        </pc:spChg>
        <pc:spChg chg="mod">
          <ac:chgData name="Sidney Seckler" userId="73470fc2d5f88927" providerId="LiveId" clId="{AD47F8CC-F4BD-4DBF-8B1D-07957809B50F}" dt="2019-02-17T12:22:11.201" v="635" actId="1076"/>
          <ac:spMkLst>
            <pc:docMk/>
            <pc:sldMk cId="244264611" sldId="561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2:21:32.936" v="630" actId="1076"/>
          <ac:spMkLst>
            <pc:docMk/>
            <pc:sldMk cId="244264611" sldId="561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2:24:12.974" v="691" actId="1076"/>
          <ac:spMkLst>
            <pc:docMk/>
            <pc:sldMk cId="244264611" sldId="561"/>
            <ac:spMk id="29" creationId="{D566A229-2881-4585-A1BD-9D6B6CCCF35D}"/>
          </ac:spMkLst>
        </pc:spChg>
        <pc:spChg chg="del">
          <ac:chgData name="Sidney Seckler" userId="73470fc2d5f88927" providerId="LiveId" clId="{AD47F8CC-F4BD-4DBF-8B1D-07957809B50F}" dt="2019-02-17T12:19:48.744" v="545" actId="478"/>
          <ac:spMkLst>
            <pc:docMk/>
            <pc:sldMk cId="244264611" sldId="561"/>
            <ac:spMk id="31" creationId="{3BA78F26-31A4-4897-BFBC-BF1C1FCE9F78}"/>
          </ac:spMkLst>
        </pc:spChg>
        <pc:spChg chg="del mod">
          <ac:chgData name="Sidney Seckler" userId="73470fc2d5f88927" providerId="LiveId" clId="{AD47F8CC-F4BD-4DBF-8B1D-07957809B50F}" dt="2019-02-17T12:20:06.109" v="548" actId="478"/>
          <ac:spMkLst>
            <pc:docMk/>
            <pc:sldMk cId="244264611" sldId="561"/>
            <ac:spMk id="32" creationId="{C7DA1314-7BB6-493C-9F22-CCF6094DFF0B}"/>
          </ac:spMkLst>
        </pc:spChg>
        <pc:cxnChg chg="mod">
          <ac:chgData name="Sidney Seckler" userId="73470fc2d5f88927" providerId="LiveId" clId="{AD47F8CC-F4BD-4DBF-8B1D-07957809B50F}" dt="2019-02-17T12:22:11.201" v="635" actId="1076"/>
          <ac:cxnSpMkLst>
            <pc:docMk/>
            <pc:sldMk cId="244264611" sldId="561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2:21:32.936" v="630" actId="1076"/>
          <ac:cxnSpMkLst>
            <pc:docMk/>
            <pc:sldMk cId="244264611" sldId="561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7T12:23:15.896" v="686" actId="11529"/>
          <ac:cxnSpMkLst>
            <pc:docMk/>
            <pc:sldMk cId="244264611" sldId="561"/>
            <ac:cxnSpMk id="12" creationId="{E088D433-559B-4EE5-ACF6-D0E10D434255}"/>
          </ac:cxnSpMkLst>
        </pc:cxnChg>
        <pc:cxnChg chg="add mod">
          <ac:chgData name="Sidney Seckler" userId="73470fc2d5f88927" providerId="LiveId" clId="{AD47F8CC-F4BD-4DBF-8B1D-07957809B50F}" dt="2019-02-17T12:23:19.994" v="687" actId="11529"/>
          <ac:cxnSpMkLst>
            <pc:docMk/>
            <pc:sldMk cId="244264611" sldId="561"/>
            <ac:cxnSpMk id="19" creationId="{F71A1149-AD17-439A-85DB-82F50A20448A}"/>
          </ac:cxnSpMkLst>
        </pc:cxnChg>
        <pc:cxnChg chg="add mod">
          <ac:chgData name="Sidney Seckler" userId="73470fc2d5f88927" providerId="LiveId" clId="{AD47F8CC-F4BD-4DBF-8B1D-07957809B50F}" dt="2019-02-17T12:23:25.891" v="688" actId="11529"/>
          <ac:cxnSpMkLst>
            <pc:docMk/>
            <pc:sldMk cId="244264611" sldId="561"/>
            <ac:cxnSpMk id="21" creationId="{EF7601C3-6034-4171-B111-EA8C9E9EDAD8}"/>
          </ac:cxnSpMkLst>
        </pc:cxnChg>
        <pc:cxnChg chg="add mod">
          <ac:chgData name="Sidney Seckler" userId="73470fc2d5f88927" providerId="LiveId" clId="{AD47F8CC-F4BD-4DBF-8B1D-07957809B50F}" dt="2019-02-17T12:23:30.890" v="689" actId="11529"/>
          <ac:cxnSpMkLst>
            <pc:docMk/>
            <pc:sldMk cId="244264611" sldId="561"/>
            <ac:cxnSpMk id="23" creationId="{B63C0F45-4DC9-4EC5-9415-915EC81B457B}"/>
          </ac:cxnSpMkLst>
        </pc:cxnChg>
      </pc:sldChg>
      <pc:sldChg chg="addSp modSp add">
        <pc:chgData name="Sidney Seckler" userId="73470fc2d5f88927" providerId="LiveId" clId="{AD47F8CC-F4BD-4DBF-8B1D-07957809B50F}" dt="2019-04-30T17:30:36.480" v="5150" actId="14100"/>
        <pc:sldMkLst>
          <pc:docMk/>
          <pc:sldMk cId="3403269387" sldId="562"/>
        </pc:sldMkLst>
        <pc:spChg chg="add mod">
          <ac:chgData name="Sidney Seckler" userId="73470fc2d5f88927" providerId="LiveId" clId="{AD47F8CC-F4BD-4DBF-8B1D-07957809B50F}" dt="2019-02-17T12:33:15.399" v="766" actId="1076"/>
          <ac:spMkLst>
            <pc:docMk/>
            <pc:sldMk cId="3403269387" sldId="56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4-30T17:30:36.480" v="5150" actId="14100"/>
          <ac:spMkLst>
            <pc:docMk/>
            <pc:sldMk cId="3403269387" sldId="562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2:32:27.658" v="761" actId="1076"/>
          <ac:spMkLst>
            <pc:docMk/>
            <pc:sldMk cId="3403269387" sldId="562"/>
            <ac:spMk id="18" creationId="{4706DB5D-9BC2-47EC-B70E-22F1F96164E0}"/>
          </ac:spMkLst>
        </pc:spChg>
      </pc:sldChg>
      <pc:sldChg chg="addSp delSp modSp add">
        <pc:chgData name="Sidney Seckler" userId="73470fc2d5f88927" providerId="LiveId" clId="{AD47F8CC-F4BD-4DBF-8B1D-07957809B50F}" dt="2019-04-30T17:30:42.784" v="5152" actId="14100"/>
        <pc:sldMkLst>
          <pc:docMk/>
          <pc:sldMk cId="953215969" sldId="563"/>
        </pc:sldMkLst>
        <pc:spChg chg="mod">
          <ac:chgData name="Sidney Seckler" userId="73470fc2d5f88927" providerId="LiveId" clId="{AD47F8CC-F4BD-4DBF-8B1D-07957809B50F}" dt="2019-02-17T12:33:41.076" v="772" actId="688"/>
          <ac:spMkLst>
            <pc:docMk/>
            <pc:sldMk cId="953215969" sldId="563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2:36:09.609" v="901" actId="478"/>
          <ac:spMkLst>
            <pc:docMk/>
            <pc:sldMk cId="953215969" sldId="563"/>
            <ac:spMk id="7" creationId="{5C9A2FC4-FDED-4525-ABB7-A34848F250CE}"/>
          </ac:spMkLst>
        </pc:spChg>
        <pc:spChg chg="del">
          <ac:chgData name="Sidney Seckler" userId="73470fc2d5f88927" providerId="LiveId" clId="{AD47F8CC-F4BD-4DBF-8B1D-07957809B50F}" dt="2019-02-17T12:36:06.693" v="900" actId="478"/>
          <ac:spMkLst>
            <pc:docMk/>
            <pc:sldMk cId="953215969" sldId="563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2:33:30.850" v="768" actId="1076"/>
          <ac:spMkLst>
            <pc:docMk/>
            <pc:sldMk cId="953215969" sldId="563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4-30T17:30:42.784" v="5152" actId="14100"/>
          <ac:spMkLst>
            <pc:docMk/>
            <pc:sldMk cId="953215969" sldId="563"/>
            <ac:spMk id="22" creationId="{468CFBA0-B4A6-4A3E-BD36-72F210E9889C}"/>
          </ac:spMkLst>
        </pc:spChg>
      </pc:sldChg>
      <pc:sldChg chg="addSp delSp modSp add">
        <pc:chgData name="Sidney Seckler" userId="73470fc2d5f88927" providerId="LiveId" clId="{AD47F8CC-F4BD-4DBF-8B1D-07957809B50F}" dt="2019-04-30T17:30:55.892" v="5156" actId="14100"/>
        <pc:sldMkLst>
          <pc:docMk/>
          <pc:sldMk cId="2529439852" sldId="564"/>
        </pc:sldMkLst>
        <pc:spChg chg="add del mod">
          <ac:chgData name="Sidney Seckler" userId="73470fc2d5f88927" providerId="LiveId" clId="{AD47F8CC-F4BD-4DBF-8B1D-07957809B50F}" dt="2019-02-17T12:41:56.643" v="1076" actId="478"/>
          <ac:spMkLst>
            <pc:docMk/>
            <pc:sldMk cId="2529439852" sldId="564"/>
            <ac:spMk id="3" creationId="{CFC70185-9258-407D-B885-41CD8FDE5220}"/>
          </ac:spMkLst>
        </pc:spChg>
        <pc:spChg chg="mod">
          <ac:chgData name="Sidney Seckler" userId="73470fc2d5f88927" providerId="LiveId" clId="{AD47F8CC-F4BD-4DBF-8B1D-07957809B50F}" dt="2019-02-17T12:47:55.362" v="1295" actId="14100"/>
          <ac:spMkLst>
            <pc:docMk/>
            <pc:sldMk cId="2529439852" sldId="564"/>
            <ac:spMk id="7" creationId="{F053D0CB-DB61-4E11-912B-D78C8FA8AA4D}"/>
          </ac:spMkLst>
        </pc:spChg>
        <pc:spChg chg="del">
          <ac:chgData name="Sidney Seckler" userId="73470fc2d5f88927" providerId="LiveId" clId="{AD47F8CC-F4BD-4DBF-8B1D-07957809B50F}" dt="2019-02-17T12:41:53.719" v="1075" actId="478"/>
          <ac:spMkLst>
            <pc:docMk/>
            <pc:sldMk cId="2529439852" sldId="564"/>
            <ac:spMk id="8" creationId="{3CCFBFB5-8A8F-4EB1-A77C-FF04196D9EC9}"/>
          </ac:spMkLst>
        </pc:spChg>
        <pc:spChg chg="add mod">
          <ac:chgData name="Sidney Seckler" userId="73470fc2d5f88927" providerId="LiveId" clId="{AD47F8CC-F4BD-4DBF-8B1D-07957809B50F}" dt="2019-04-30T17:30:55.892" v="5156" actId="14100"/>
          <ac:spMkLst>
            <pc:docMk/>
            <pc:sldMk cId="2529439852" sldId="564"/>
            <ac:spMk id="9" creationId="{061D0CBB-5BC2-4EC9-86C6-27225B606651}"/>
          </ac:spMkLst>
        </pc:spChg>
      </pc:sldChg>
      <pc:sldChg chg="delSp modSp add ord">
        <pc:chgData name="Sidney Seckler" userId="73470fc2d5f88927" providerId="LiveId" clId="{AD47F8CC-F4BD-4DBF-8B1D-07957809B50F}" dt="2019-04-30T17:30:48.819" v="5154" actId="14100"/>
        <pc:sldMkLst>
          <pc:docMk/>
          <pc:sldMk cId="3152907026" sldId="565"/>
        </pc:sldMkLst>
        <pc:spChg chg="mod">
          <ac:chgData name="Sidney Seckler" userId="73470fc2d5f88927" providerId="LiveId" clId="{AD47F8CC-F4BD-4DBF-8B1D-07957809B50F}" dt="2019-02-17T12:44:21.080" v="1113" actId="14100"/>
          <ac:spMkLst>
            <pc:docMk/>
            <pc:sldMk cId="3152907026" sldId="565"/>
            <ac:spMk id="4301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46.419" v="1119" actId="14100"/>
          <ac:spMkLst>
            <pc:docMk/>
            <pc:sldMk cId="3152907026" sldId="565"/>
            <ac:spMk id="43015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3.600" v="1078" actId="478"/>
          <ac:spMkLst>
            <pc:docMk/>
            <pc:sldMk cId="3152907026" sldId="565"/>
            <ac:spMk id="4301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6.491" v="1106" actId="1037"/>
          <ac:spMkLst>
            <pc:docMk/>
            <pc:sldMk cId="3152907026" sldId="565"/>
            <ac:spMk id="43019" creationId="{00000000-0000-0000-0000-000000000000}"/>
          </ac:spMkLst>
        </pc:spChg>
        <pc:spChg chg="mod">
          <ac:chgData name="Sidney Seckler" userId="73470fc2d5f88927" providerId="LiveId" clId="{AD47F8CC-F4BD-4DBF-8B1D-07957809B50F}" dt="2019-04-30T17:30:48.819" v="5154" actId="14100"/>
          <ac:spMkLst>
            <pc:docMk/>
            <pc:sldMk cId="3152907026" sldId="565"/>
            <ac:spMk id="235523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39.636" v="1117" actId="14100"/>
          <ac:spMkLst>
            <pc:docMk/>
            <pc:sldMk cId="3152907026" sldId="565"/>
            <ac:spMk id="235535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36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17.133" v="1112" actId="1037"/>
          <ac:spMkLst>
            <pc:docMk/>
            <pc:sldMk cId="3152907026" sldId="565"/>
            <ac:spMk id="235539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4:00.522" v="1102" actId="1037"/>
          <ac:spMkLst>
            <pc:docMk/>
            <pc:sldMk cId="3152907026" sldId="565"/>
            <ac:spMk id="235540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2:59.186" v="1079" actId="478"/>
          <ac:spMkLst>
            <pc:docMk/>
            <pc:sldMk cId="3152907026" sldId="565"/>
            <ac:spMk id="235541" creationId="{00000000-0000-0000-0000-000000000000}"/>
          </ac:spMkLst>
        </pc:spChg>
        <pc:spChg chg="del">
          <ac:chgData name="Sidney Seckler" userId="73470fc2d5f88927" providerId="LiveId" clId="{AD47F8CC-F4BD-4DBF-8B1D-07957809B50F}" dt="2019-02-17T12:43:02.170" v="1080" actId="478"/>
          <ac:spMkLst>
            <pc:docMk/>
            <pc:sldMk cId="3152907026" sldId="565"/>
            <ac:spMk id="235542" creationId="{00000000-0000-0000-0000-000000000000}"/>
          </ac:spMkLst>
        </pc:spChg>
        <pc:spChg chg="mod">
          <ac:chgData name="Sidney Seckler" userId="73470fc2d5f88927" providerId="LiveId" clId="{AD47F8CC-F4BD-4DBF-8B1D-07957809B50F}" dt="2019-02-17T12:46:09.592" v="1160" actId="1076"/>
          <ac:spMkLst>
            <pc:docMk/>
            <pc:sldMk cId="3152907026" sldId="565"/>
            <ac:spMk id="235543" creationId="{00000000-0000-0000-0000-000000000000}"/>
          </ac:spMkLst>
        </pc:spChg>
        <pc:grpChg chg="mod">
          <ac:chgData name="Sidney Seckler" userId="73470fc2d5f88927" providerId="LiveId" clId="{AD47F8CC-F4BD-4DBF-8B1D-07957809B50F}" dt="2019-02-17T12:44:00.522" v="1102" actId="1037"/>
          <ac:grpSpMkLst>
            <pc:docMk/>
            <pc:sldMk cId="3152907026" sldId="565"/>
            <ac:grpSpMk id="43013" creationId="{00000000-0000-0000-0000-000000000000}"/>
          </ac:grpSpMkLst>
        </pc:grpChg>
        <pc:grpChg chg="mod">
          <ac:chgData name="Sidney Seckler" userId="73470fc2d5f88927" providerId="LiveId" clId="{AD47F8CC-F4BD-4DBF-8B1D-07957809B50F}" dt="2019-02-17T12:44:17.133" v="1112" actId="1037"/>
          <ac:grpSpMkLst>
            <pc:docMk/>
            <pc:sldMk cId="3152907026" sldId="565"/>
            <ac:grpSpMk id="43014" creationId="{00000000-0000-0000-0000-000000000000}"/>
          </ac:grpSpMkLst>
        </pc:grpChg>
      </pc:sldChg>
      <pc:sldChg chg="addSp delSp modSp add">
        <pc:chgData name="Sidney Seckler" userId="73470fc2d5f88927" providerId="LiveId" clId="{AD47F8CC-F4BD-4DBF-8B1D-07957809B50F}" dt="2019-04-30T17:31:30.860" v="5164" actId="14100"/>
        <pc:sldMkLst>
          <pc:docMk/>
          <pc:sldMk cId="767501084" sldId="566"/>
        </pc:sldMkLst>
        <pc:spChg chg="add del mod">
          <ac:chgData name="Sidney Seckler" userId="73470fc2d5f88927" providerId="LiveId" clId="{AD47F8CC-F4BD-4DBF-8B1D-07957809B50F}" dt="2019-02-17T12:48:36.316" v="1298" actId="478"/>
          <ac:spMkLst>
            <pc:docMk/>
            <pc:sldMk cId="767501084" sldId="566"/>
            <ac:spMk id="3" creationId="{6BE8C70E-8F57-4EE9-816F-7483B07CC2B6}"/>
          </ac:spMkLst>
        </pc:spChg>
        <pc:spChg chg="mod">
          <ac:chgData name="Sidney Seckler" userId="73470fc2d5f88927" providerId="LiveId" clId="{AD47F8CC-F4BD-4DBF-8B1D-07957809B50F}" dt="2019-02-17T12:49:10.265" v="1303" actId="1076"/>
          <ac:spMkLst>
            <pc:docMk/>
            <pc:sldMk cId="767501084" sldId="566"/>
            <ac:spMk id="4" creationId="{FD021891-549F-4293-8387-2609C1074D93}"/>
          </ac:spMkLst>
        </pc:spChg>
        <pc:spChg chg="add mod">
          <ac:chgData name="Sidney Seckler" userId="73470fc2d5f88927" providerId="LiveId" clId="{AD47F8CC-F4BD-4DBF-8B1D-07957809B50F}" dt="2019-04-30T17:31:30.860" v="5164" actId="14100"/>
          <ac:spMkLst>
            <pc:docMk/>
            <pc:sldMk cId="767501084" sldId="566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17T12:48:33.464" v="1297" actId="478"/>
          <ac:spMkLst>
            <pc:docMk/>
            <pc:sldMk cId="767501084" sldId="566"/>
            <ac:spMk id="9" creationId="{823A6098-CB01-4B23-AC0D-B845CDE3BFBD}"/>
          </ac:spMkLst>
        </pc:spChg>
        <pc:spChg chg="add mod">
          <ac:chgData name="Sidney Seckler" userId="73470fc2d5f88927" providerId="LiveId" clId="{AD47F8CC-F4BD-4DBF-8B1D-07957809B50F}" dt="2019-02-17T12:49:45.208" v="1389" actId="20577"/>
          <ac:spMkLst>
            <pc:docMk/>
            <pc:sldMk cId="767501084" sldId="566"/>
            <ac:spMk id="10" creationId="{592EF8D8-C3A6-4328-A8D7-A3D3073E1741}"/>
          </ac:spMkLst>
        </pc:spChg>
        <pc:spChg chg="add del">
          <ac:chgData name="Sidney Seckler" userId="73470fc2d5f88927" providerId="LiveId" clId="{AD47F8CC-F4BD-4DBF-8B1D-07957809B50F}" dt="2019-02-17T13:03:02.299" v="1391" actId="478"/>
          <ac:spMkLst>
            <pc:docMk/>
            <pc:sldMk cId="767501084" sldId="566"/>
            <ac:spMk id="11" creationId="{CD1E86BD-8BA4-40F1-A174-1134D5D7BC62}"/>
          </ac:spMkLst>
        </pc:spChg>
        <pc:spChg chg="add del">
          <ac:chgData name="Sidney Seckler" userId="73470fc2d5f88927" providerId="LiveId" clId="{AD47F8CC-F4BD-4DBF-8B1D-07957809B50F}" dt="2019-02-17T13:03:30.461" v="1393" actId="478"/>
          <ac:spMkLst>
            <pc:docMk/>
            <pc:sldMk cId="767501084" sldId="566"/>
            <ac:spMk id="12" creationId="{08A6C3E8-6363-4940-88A0-F8569CF6D045}"/>
          </ac:spMkLst>
        </pc:spChg>
      </pc:sldChg>
      <pc:sldChg chg="modSp add">
        <pc:chgData name="Sidney Seckler" userId="73470fc2d5f88927" providerId="LiveId" clId="{AD47F8CC-F4BD-4DBF-8B1D-07957809B50F}" dt="2019-04-30T17:31:36.379" v="5165" actId="14100"/>
        <pc:sldMkLst>
          <pc:docMk/>
          <pc:sldMk cId="2422202141" sldId="567"/>
        </pc:sldMkLst>
        <pc:spChg chg="mod">
          <ac:chgData name="Sidney Seckler" userId="73470fc2d5f88927" providerId="LiveId" clId="{AD47F8CC-F4BD-4DBF-8B1D-07957809B50F}" dt="2019-04-30T17:31:36.379" v="5165" actId="14100"/>
          <ac:spMkLst>
            <pc:docMk/>
            <pc:sldMk cId="2422202141" sldId="567"/>
            <ac:spMk id="4099" creationId="{F8B96A61-C72F-4AE6-BD11-C8F2087FCF79}"/>
          </ac:spMkLst>
        </pc:spChg>
        <pc:spChg chg="mod">
          <ac:chgData name="Sidney Seckler" userId="73470fc2d5f88927" providerId="LiveId" clId="{AD47F8CC-F4BD-4DBF-8B1D-07957809B50F}" dt="2019-02-17T13:33:09.031" v="1832" actId="20577"/>
          <ac:spMkLst>
            <pc:docMk/>
            <pc:sldMk cId="2422202141" sldId="567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AD47F8CC-F4BD-4DBF-8B1D-07957809B50F}" dt="2019-04-30T17:29:48.173" v="5146" actId="14100"/>
        <pc:sldMkLst>
          <pc:docMk/>
          <pc:sldMk cId="867141476" sldId="568"/>
        </pc:sldMkLst>
        <pc:spChg chg="mod">
          <ac:chgData name="Sidney Seckler" userId="73470fc2d5f88927" providerId="LiveId" clId="{AD47F8CC-F4BD-4DBF-8B1D-07957809B50F}" dt="2019-04-30T17:29:48.173" v="5146" actId="14100"/>
          <ac:spMkLst>
            <pc:docMk/>
            <pc:sldMk cId="867141476" sldId="568"/>
            <ac:spMk id="8" creationId="{52B6282F-2840-44FE-BE2A-7DB958795025}"/>
          </ac:spMkLst>
        </pc:spChg>
        <pc:spChg chg="mod">
          <ac:chgData name="Sidney Seckler" userId="73470fc2d5f88927" providerId="LiveId" clId="{AD47F8CC-F4BD-4DBF-8B1D-07957809B50F}" dt="2019-02-17T13:15:52.003" v="1532" actId="20577"/>
          <ac:spMkLst>
            <pc:docMk/>
            <pc:sldMk cId="867141476" sldId="568"/>
            <ac:spMk id="4100" creationId="{E5CC45C3-CF65-4286-AA07-1D8008364C0B}"/>
          </ac:spMkLst>
        </pc:spChg>
        <pc:picChg chg="add mod">
          <ac:chgData name="Sidney Seckler" userId="73470fc2d5f88927" providerId="LiveId" clId="{AD47F8CC-F4BD-4DBF-8B1D-07957809B50F}" dt="2019-02-18T18:24:41.402" v="4202" actId="1076"/>
          <ac:picMkLst>
            <pc:docMk/>
            <pc:sldMk cId="867141476" sldId="568"/>
            <ac:picMk id="2" creationId="{978EBEF9-1AAB-4E23-8E1D-6CAA9D4B06CC}"/>
          </ac:picMkLst>
        </pc:picChg>
        <pc:picChg chg="del">
          <ac:chgData name="Sidney Seckler" userId="73470fc2d5f88927" providerId="LiveId" clId="{AD47F8CC-F4BD-4DBF-8B1D-07957809B50F}" dt="2019-02-17T13:14:50.843" v="1402" actId="478"/>
          <ac:picMkLst>
            <pc:docMk/>
            <pc:sldMk cId="867141476" sldId="568"/>
            <ac:picMk id="1026" creationId="{83F7F9C2-F68C-4FB7-8F8C-9502DAA0F625}"/>
          </ac:picMkLst>
        </pc:picChg>
        <pc:picChg chg="add del mod">
          <ac:chgData name="Sidney Seckler" userId="73470fc2d5f88927" providerId="LiveId" clId="{AD47F8CC-F4BD-4DBF-8B1D-07957809B50F}" dt="2019-02-18T18:24:28.899" v="4197" actId="478"/>
          <ac:picMkLst>
            <pc:docMk/>
            <pc:sldMk cId="867141476" sldId="568"/>
            <ac:picMk id="2050" creationId="{D49D441F-63AB-4EB7-A1F3-E62F176CFB95}"/>
          </ac:picMkLst>
        </pc:picChg>
      </pc:sldChg>
      <pc:sldChg chg="addSp delSp modSp add">
        <pc:chgData name="Sidney Seckler" userId="73470fc2d5f88927" providerId="LiveId" clId="{AD47F8CC-F4BD-4DBF-8B1D-07957809B50F}" dt="2019-04-30T17:31:47.136" v="5168" actId="14100"/>
        <pc:sldMkLst>
          <pc:docMk/>
          <pc:sldMk cId="2240535576" sldId="570"/>
        </pc:sldMkLst>
        <pc:spChg chg="add del mod">
          <ac:chgData name="Sidney Seckler" userId="73470fc2d5f88927" providerId="LiveId" clId="{AD47F8CC-F4BD-4DBF-8B1D-07957809B50F}" dt="2019-02-17T13:54:34.018" v="1866" actId="478"/>
          <ac:spMkLst>
            <pc:docMk/>
            <pc:sldMk cId="2240535576" sldId="570"/>
            <ac:spMk id="3" creationId="{591D0FF9-1889-4B67-87F5-E42332E21510}"/>
          </ac:spMkLst>
        </pc:spChg>
        <pc:spChg chg="add mod">
          <ac:chgData name="Sidney Seckler" userId="73470fc2d5f88927" providerId="LiveId" clId="{AD47F8CC-F4BD-4DBF-8B1D-07957809B50F}" dt="2019-02-17T13:55:08.441" v="1908" actId="20577"/>
          <ac:spMkLst>
            <pc:docMk/>
            <pc:sldMk cId="2240535576" sldId="570"/>
            <ac:spMk id="7" creationId="{A8CECC1D-5BC9-4D76-93C0-37CA6787FEBF}"/>
          </ac:spMkLst>
        </pc:spChg>
        <pc:spChg chg="mod">
          <ac:chgData name="Sidney Seckler" userId="73470fc2d5f88927" providerId="LiveId" clId="{AD47F8CC-F4BD-4DBF-8B1D-07957809B50F}" dt="2019-04-30T17:31:47.136" v="5168" actId="14100"/>
          <ac:spMkLst>
            <pc:docMk/>
            <pc:sldMk cId="2240535576" sldId="570"/>
            <ac:spMk id="4099" creationId="{F8B96A61-C72F-4AE6-BD11-C8F2087FCF79}"/>
          </ac:spMkLst>
        </pc:spChg>
        <pc:spChg chg="del">
          <ac:chgData name="Sidney Seckler" userId="73470fc2d5f88927" providerId="LiveId" clId="{AD47F8CC-F4BD-4DBF-8B1D-07957809B50F}" dt="2019-02-17T13:54:30.717" v="1865" actId="478"/>
          <ac:spMkLst>
            <pc:docMk/>
            <pc:sldMk cId="2240535576" sldId="570"/>
            <ac:spMk id="4100" creationId="{E5CC45C3-CF65-4286-AA07-1D8008364C0B}"/>
          </ac:spMkLst>
        </pc:spChg>
        <pc:graphicFrameChg chg="add mod">
          <ac:chgData name="Sidney Seckler" userId="73470fc2d5f88927" providerId="LiveId" clId="{AD47F8CC-F4BD-4DBF-8B1D-07957809B50F}" dt="2019-02-17T13:55:30.107" v="1912" actId="1076"/>
          <ac:graphicFrameMkLst>
            <pc:docMk/>
            <pc:sldMk cId="2240535576" sldId="570"/>
            <ac:graphicFrameMk id="8" creationId="{00000000-0008-0000-03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4-30T17:31:51.590" v="5169" actId="14100"/>
        <pc:sldMkLst>
          <pc:docMk/>
          <pc:sldMk cId="1721507650" sldId="571"/>
        </pc:sldMkLst>
        <pc:spChg chg="mod">
          <ac:chgData name="Sidney Seckler" userId="73470fc2d5f88927" providerId="LiveId" clId="{AD47F8CC-F4BD-4DBF-8B1D-07957809B50F}" dt="2019-02-17T14:00:42.831" v="1940" actId="20577"/>
          <ac:spMkLst>
            <pc:docMk/>
            <pc:sldMk cId="1721507650" sldId="571"/>
            <ac:spMk id="7" creationId="{A8CECC1D-5BC9-4D76-93C0-37CA6787FEBF}"/>
          </ac:spMkLst>
        </pc:spChg>
        <pc:spChg chg="mod">
          <ac:chgData name="Sidney Seckler" userId="73470fc2d5f88927" providerId="LiveId" clId="{AD47F8CC-F4BD-4DBF-8B1D-07957809B50F}" dt="2019-04-30T17:31:51.590" v="5169" actId="14100"/>
          <ac:spMkLst>
            <pc:docMk/>
            <pc:sldMk cId="1721507650" sldId="571"/>
            <ac:spMk id="4099" creationId="{F8B96A61-C72F-4AE6-BD11-C8F2087FCF79}"/>
          </ac:spMkLst>
        </pc:spChg>
        <pc:graphicFrameChg chg="add mod">
          <ac:chgData name="Sidney Seckler" userId="73470fc2d5f88927" providerId="LiveId" clId="{AD47F8CC-F4BD-4DBF-8B1D-07957809B50F}" dt="2019-02-17T14:01:13.356" v="1945" actId="1076"/>
          <ac:graphicFrameMkLst>
            <pc:docMk/>
            <pc:sldMk cId="1721507650" sldId="571"/>
            <ac:graphicFrameMk id="6" creationId="{00000000-0008-0000-0600-000002000000}"/>
          </ac:graphicFrameMkLst>
        </pc:graphicFrameChg>
        <pc:graphicFrameChg chg="del">
          <ac:chgData name="Sidney Seckler" userId="73470fc2d5f88927" providerId="LiveId" clId="{AD47F8CC-F4BD-4DBF-8B1D-07957809B50F}" dt="2019-02-17T14:00:48.638" v="1941" actId="478"/>
          <ac:graphicFrameMkLst>
            <pc:docMk/>
            <pc:sldMk cId="1721507650" sldId="571"/>
            <ac:graphicFrameMk id="8" creationId="{00000000-0008-0000-0300-000002000000}"/>
          </ac:graphicFrameMkLst>
        </pc:graphicFrameChg>
      </pc:sldChg>
      <pc:sldChg chg="addSp modSp add">
        <pc:chgData name="Sidney Seckler" userId="73470fc2d5f88927" providerId="LiveId" clId="{AD47F8CC-F4BD-4DBF-8B1D-07957809B50F}" dt="2019-04-30T17:31:56.452" v="5170" actId="14100"/>
        <pc:sldMkLst>
          <pc:docMk/>
          <pc:sldMk cId="439118230" sldId="572"/>
        </pc:sldMkLst>
        <pc:spChg chg="mod">
          <ac:chgData name="Sidney Seckler" userId="73470fc2d5f88927" providerId="LiveId" clId="{AD47F8CC-F4BD-4DBF-8B1D-07957809B50F}" dt="2019-04-30T17:31:56.452" v="5170" actId="14100"/>
          <ac:spMkLst>
            <pc:docMk/>
            <pc:sldMk cId="439118230" sldId="572"/>
            <ac:spMk id="4099" creationId="{F8B96A61-C72F-4AE6-BD11-C8F2087FCF79}"/>
          </ac:spMkLst>
        </pc:spChg>
        <pc:graphicFrameChg chg="add mod">
          <ac:chgData name="Sidney Seckler" userId="73470fc2d5f88927" providerId="LiveId" clId="{AD47F8CC-F4BD-4DBF-8B1D-07957809B50F}" dt="2019-02-17T14:04:39.668" v="1951" actId="14100"/>
          <ac:graphicFrameMkLst>
            <pc:docMk/>
            <pc:sldMk cId="439118230" sldId="572"/>
            <ac:graphicFrameMk id="5" creationId="{00000000-0008-0000-0700-000002000000}"/>
          </ac:graphicFrameMkLst>
        </pc:graphicFrameChg>
      </pc:sldChg>
      <pc:sldChg chg="addSp delSp modSp add">
        <pc:chgData name="Sidney Seckler" userId="73470fc2d5f88927" providerId="LiveId" clId="{AD47F8CC-F4BD-4DBF-8B1D-07957809B50F}" dt="2019-04-30T17:32:01.393" v="5171" actId="14100"/>
        <pc:sldMkLst>
          <pc:docMk/>
          <pc:sldMk cId="3223972007" sldId="573"/>
        </pc:sldMkLst>
        <pc:spChg chg="mod">
          <ac:chgData name="Sidney Seckler" userId="73470fc2d5f88927" providerId="LiveId" clId="{AD47F8CC-F4BD-4DBF-8B1D-07957809B50F}" dt="2019-04-30T17:32:01.393" v="5171" actId="14100"/>
          <ac:spMkLst>
            <pc:docMk/>
            <pc:sldMk cId="3223972007" sldId="573"/>
            <ac:spMk id="4099" creationId="{F8B96A61-C72F-4AE6-BD11-C8F2087FCF79}"/>
          </ac:spMkLst>
        </pc:spChg>
        <pc:graphicFrameChg chg="del">
          <ac:chgData name="Sidney Seckler" userId="73470fc2d5f88927" providerId="LiveId" clId="{AD47F8CC-F4BD-4DBF-8B1D-07957809B50F}" dt="2019-02-17T14:09:11.940" v="1953" actId="478"/>
          <ac:graphicFrameMkLst>
            <pc:docMk/>
            <pc:sldMk cId="3223972007" sldId="573"/>
            <ac:graphicFrameMk id="5" creationId="{00000000-0008-0000-0700-000002000000}"/>
          </ac:graphicFrameMkLst>
        </pc:graphicFrameChg>
        <pc:graphicFrameChg chg="add mod">
          <ac:chgData name="Sidney Seckler" userId="73470fc2d5f88927" providerId="LiveId" clId="{AD47F8CC-F4BD-4DBF-8B1D-07957809B50F}" dt="2019-02-17T14:09:33.138" v="1957" actId="14100"/>
          <ac:graphicFrameMkLst>
            <pc:docMk/>
            <pc:sldMk cId="3223972007" sldId="573"/>
            <ac:graphicFrameMk id="6" creationId="{EB297C80-799C-4241-A37A-4C56E88E086B}"/>
          </ac:graphicFrameMkLst>
        </pc:graphicFrameChg>
      </pc:sldChg>
      <pc:sldChg chg="modSp add">
        <pc:chgData name="Sidney Seckler" userId="73470fc2d5f88927" providerId="LiveId" clId="{AD47F8CC-F4BD-4DBF-8B1D-07957809B50F}" dt="2019-04-30T17:31:40.791" v="5166" actId="14100"/>
        <pc:sldMkLst>
          <pc:docMk/>
          <pc:sldMk cId="1847601497" sldId="574"/>
        </pc:sldMkLst>
        <pc:spChg chg="mod">
          <ac:chgData name="Sidney Seckler" userId="73470fc2d5f88927" providerId="LiveId" clId="{AD47F8CC-F4BD-4DBF-8B1D-07957809B50F}" dt="2019-04-30T17:31:40.791" v="5166" actId="14100"/>
          <ac:spMkLst>
            <pc:docMk/>
            <pc:sldMk cId="1847601497" sldId="574"/>
            <ac:spMk id="4099" creationId="{F8B96A61-C72F-4AE6-BD11-C8F2087FCF79}"/>
          </ac:spMkLst>
        </pc:spChg>
        <pc:spChg chg="mod">
          <ac:chgData name="Sidney Seckler" userId="73470fc2d5f88927" providerId="LiveId" clId="{AD47F8CC-F4BD-4DBF-8B1D-07957809B50F}" dt="2019-02-17T14:11:46.652" v="2291" actId="20577"/>
          <ac:spMkLst>
            <pc:docMk/>
            <pc:sldMk cId="1847601497" sldId="574"/>
            <ac:spMk id="4100" creationId="{E5CC45C3-CF65-4286-AA07-1D8008364C0B}"/>
          </ac:spMkLst>
        </pc:spChg>
      </pc:sldChg>
      <pc:sldChg chg="addSp modSp add">
        <pc:chgData name="Sidney Seckler" userId="73470fc2d5f88927" providerId="LiveId" clId="{AD47F8CC-F4BD-4DBF-8B1D-07957809B50F}" dt="2019-04-30T17:29:25.533" v="5141" actId="14100"/>
        <pc:sldMkLst>
          <pc:docMk/>
          <pc:sldMk cId="3405519720" sldId="575"/>
        </pc:sldMkLst>
        <pc:spChg chg="mod">
          <ac:chgData name="Sidney Seckler" userId="73470fc2d5f88927" providerId="LiveId" clId="{AD47F8CC-F4BD-4DBF-8B1D-07957809B50F}" dt="2019-04-30T17:29:25.533" v="5141" actId="14100"/>
          <ac:spMkLst>
            <pc:docMk/>
            <pc:sldMk cId="3405519720" sldId="575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4:13:56.390" v="2297" actId="1076"/>
          <ac:spMkLst>
            <pc:docMk/>
            <pc:sldMk cId="3405519720" sldId="575"/>
            <ac:spMk id="18" creationId="{E5D9F542-C8B3-4840-98E4-06887ADF7F09}"/>
          </ac:spMkLst>
        </pc:spChg>
        <pc:spChg chg="add mod">
          <ac:chgData name="Sidney Seckler" userId="73470fc2d5f88927" providerId="LiveId" clId="{AD47F8CC-F4BD-4DBF-8B1D-07957809B50F}" dt="2019-02-17T14:14:04.928" v="2300" actId="14100"/>
          <ac:spMkLst>
            <pc:docMk/>
            <pc:sldMk cId="3405519720" sldId="575"/>
            <ac:spMk id="20" creationId="{7F7112EB-4D2C-43D8-9D8F-8B78E8724263}"/>
          </ac:spMkLst>
        </pc:spChg>
      </pc:sldChg>
      <pc:sldChg chg="addSp delSp modSp add">
        <pc:chgData name="Sidney Seckler" userId="73470fc2d5f88927" providerId="LiveId" clId="{AD47F8CC-F4BD-4DBF-8B1D-07957809B50F}" dt="2019-04-30T17:29:30.844" v="5142" actId="14100"/>
        <pc:sldMkLst>
          <pc:docMk/>
          <pc:sldMk cId="2301084301" sldId="576"/>
        </pc:sldMkLst>
        <pc:spChg chg="mod">
          <ac:chgData name="Sidney Seckler" userId="73470fc2d5f88927" providerId="LiveId" clId="{AD47F8CC-F4BD-4DBF-8B1D-07957809B50F}" dt="2019-04-30T17:29:30.844" v="5142" actId="14100"/>
          <ac:spMkLst>
            <pc:docMk/>
            <pc:sldMk cId="2301084301" sldId="576"/>
            <ac:spMk id="13" creationId="{8808BFE8-6228-47D1-B02B-38FD31F11FCC}"/>
          </ac:spMkLst>
        </pc:spChg>
        <pc:spChg chg="del mod">
          <ac:chgData name="Sidney Seckler" userId="73470fc2d5f88927" providerId="LiveId" clId="{AD47F8CC-F4BD-4DBF-8B1D-07957809B50F}" dt="2019-02-17T14:14:46.247" v="2329" actId="478"/>
          <ac:spMkLst>
            <pc:docMk/>
            <pc:sldMk cId="2301084301" sldId="576"/>
            <ac:spMk id="18" creationId="{E5D9F542-C8B3-4840-98E4-06887ADF7F09}"/>
          </ac:spMkLst>
        </pc:spChg>
        <pc:spChg chg="mod">
          <ac:chgData name="Sidney Seckler" userId="73470fc2d5f88927" providerId="LiveId" clId="{AD47F8CC-F4BD-4DBF-8B1D-07957809B50F}" dt="2019-02-17T14:14:44.431" v="2328" actId="1076"/>
          <ac:spMkLst>
            <pc:docMk/>
            <pc:sldMk cId="2301084301" sldId="576"/>
            <ac:spMk id="20" creationId="{7F7112EB-4D2C-43D8-9D8F-8B78E8724263}"/>
          </ac:spMkLst>
        </pc:spChg>
        <pc:spChg chg="add mod">
          <ac:chgData name="Sidney Seckler" userId="73470fc2d5f88927" providerId="LiveId" clId="{AD47F8CC-F4BD-4DBF-8B1D-07957809B50F}" dt="2019-02-17T14:14:53.237" v="2331" actId="1076"/>
          <ac:spMkLst>
            <pc:docMk/>
            <pc:sldMk cId="2301084301" sldId="576"/>
            <ac:spMk id="22" creationId="{D933D8D8-765D-4F07-B10B-7993D0D3756A}"/>
          </ac:spMkLst>
        </pc:spChg>
      </pc:sldChg>
      <pc:sldChg chg="addSp delSp modSp add">
        <pc:chgData name="Sidney Seckler" userId="73470fc2d5f88927" providerId="LiveId" clId="{AD47F8CC-F4BD-4DBF-8B1D-07957809B50F}" dt="2019-04-30T17:29:35.294" v="5143" actId="14100"/>
        <pc:sldMkLst>
          <pc:docMk/>
          <pc:sldMk cId="3276565986" sldId="577"/>
        </pc:sldMkLst>
        <pc:spChg chg="mod">
          <ac:chgData name="Sidney Seckler" userId="73470fc2d5f88927" providerId="LiveId" clId="{AD47F8CC-F4BD-4DBF-8B1D-07957809B50F}" dt="2019-02-17T14:16:07.106" v="2388" actId="1076"/>
          <ac:spMkLst>
            <pc:docMk/>
            <pc:sldMk cId="3276565986" sldId="577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4-30T17:29:35.294" v="5143" actId="14100"/>
          <ac:spMkLst>
            <pc:docMk/>
            <pc:sldMk cId="3276565986" sldId="577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0" creationId="{7F7112EB-4D2C-43D8-9D8F-8B78E8724263}"/>
          </ac:spMkLst>
        </pc:spChg>
        <pc:spChg chg="del">
          <ac:chgData name="Sidney Seckler" userId="73470fc2d5f88927" providerId="LiveId" clId="{AD47F8CC-F4BD-4DBF-8B1D-07957809B50F}" dt="2019-02-17T14:15:29.948" v="2333" actId="478"/>
          <ac:spMkLst>
            <pc:docMk/>
            <pc:sldMk cId="3276565986" sldId="577"/>
            <ac:spMk id="22" creationId="{D933D8D8-765D-4F07-B10B-7993D0D3756A}"/>
          </ac:spMkLst>
        </pc:spChg>
        <pc:spChg chg="mod">
          <ac:chgData name="Sidney Seckler" userId="73470fc2d5f88927" providerId="LiveId" clId="{AD47F8CC-F4BD-4DBF-8B1D-07957809B50F}" dt="2019-02-17T14:16:28.441" v="2394" actId="1076"/>
          <ac:spMkLst>
            <pc:docMk/>
            <pc:sldMk cId="3276565986" sldId="577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4:16:31.267" v="2395" actId="1076"/>
          <ac:spMkLst>
            <pc:docMk/>
            <pc:sldMk cId="3276565986" sldId="577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7T14:18:53.058" v="2427" actId="20577"/>
          <ac:spMkLst>
            <pc:docMk/>
            <pc:sldMk cId="3276565986" sldId="577"/>
            <ac:spMk id="27" creationId="{17786092-EEDB-4810-A06A-6A6D6FFCAC66}"/>
          </ac:spMkLst>
        </pc:spChg>
        <pc:spChg chg="add mod">
          <ac:chgData name="Sidney Seckler" userId="73470fc2d5f88927" providerId="LiveId" clId="{AD47F8CC-F4BD-4DBF-8B1D-07957809B50F}" dt="2019-02-17T14:19:45.623" v="2430" actId="1076"/>
          <ac:spMkLst>
            <pc:docMk/>
            <pc:sldMk cId="3276565986" sldId="577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4:15:36.332" v="2335" actId="478"/>
          <ac:spMkLst>
            <pc:docMk/>
            <pc:sldMk cId="3276565986" sldId="577"/>
            <ac:spMk id="29" creationId="{D566A229-2881-4585-A1BD-9D6B6CCCF35D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0" creationId="{DD571400-D2A0-4571-BE05-D023A42C6D55}"/>
          </ac:spMkLst>
        </pc:spChg>
        <pc:spChg chg="add mod">
          <ac:chgData name="Sidney Seckler" userId="73470fc2d5f88927" providerId="LiveId" clId="{AD47F8CC-F4BD-4DBF-8B1D-07957809B50F}" dt="2019-02-17T14:21:31.912" v="2461" actId="1037"/>
          <ac:spMkLst>
            <pc:docMk/>
            <pc:sldMk cId="3276565986" sldId="577"/>
            <ac:spMk id="32" creationId="{F0163245-12E4-45AC-B56F-DB57FBE4EA13}"/>
          </ac:spMkLst>
        </pc:spChg>
        <pc:cxnChg chg="mod">
          <ac:chgData name="Sidney Seckler" userId="73470fc2d5f88927" providerId="LiveId" clId="{AD47F8CC-F4BD-4DBF-8B1D-07957809B50F}" dt="2019-02-17T14:16:28.441" v="2394" actId="1076"/>
          <ac:cxnSpMkLst>
            <pc:docMk/>
            <pc:sldMk cId="3276565986" sldId="577"/>
            <ac:cxnSpMk id="4" creationId="{CD338B30-414B-4A45-B86D-E6E3EE5F4417}"/>
          </ac:cxnSpMkLst>
        </pc:cxnChg>
        <pc:cxnChg chg="mod">
          <ac:chgData name="Sidney Seckler" userId="73470fc2d5f88927" providerId="LiveId" clId="{AD47F8CC-F4BD-4DBF-8B1D-07957809B50F}" dt="2019-02-17T14:16:31.267" v="2395" actId="1076"/>
          <ac:cxnSpMkLst>
            <pc:docMk/>
            <pc:sldMk cId="3276565986" sldId="577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15:33.546" v="2334" actId="478"/>
          <ac:cxnSpMkLst>
            <pc:docMk/>
            <pc:sldMk cId="3276565986" sldId="577"/>
            <ac:cxnSpMk id="23" creationId="{B63C0F45-4DC9-4EC5-9415-915EC81B457B}"/>
          </ac:cxnSpMkLst>
        </pc:cxnChg>
      </pc:sldChg>
      <pc:sldChg chg="addSp delSp modSp add">
        <pc:chgData name="Sidney Seckler" userId="73470fc2d5f88927" providerId="LiveId" clId="{AD47F8CC-F4BD-4DBF-8B1D-07957809B50F}" dt="2019-04-30T17:29:39.929" v="5144" actId="14100"/>
        <pc:sldMkLst>
          <pc:docMk/>
          <pc:sldMk cId="603838897" sldId="578"/>
        </pc:sldMkLst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4-30T17:29:39.929" v="5144" actId="14100"/>
          <ac:spMkLst>
            <pc:docMk/>
            <pc:sldMk cId="603838897" sldId="578"/>
            <ac:spMk id="13" creationId="{8808BFE8-6228-47D1-B02B-38FD31F11FCC}"/>
          </ac:spMkLst>
        </pc:spChg>
        <pc:spChg chg="add mod">
          <ac:chgData name="Sidney Seckler" userId="73470fc2d5f88927" providerId="LiveId" clId="{AD47F8CC-F4BD-4DBF-8B1D-07957809B50F}" dt="2019-02-17T14:24:03.558" v="2469" actId="14100"/>
          <ac:spMkLst>
            <pc:docMk/>
            <pc:sldMk cId="603838897" sldId="578"/>
            <ac:spMk id="14" creationId="{C74D9F01-C64C-4BAD-BFB3-0F01918DCB8D}"/>
          </ac:spMkLst>
        </pc:spChg>
        <pc:spChg chg="add mod">
          <ac:chgData name="Sidney Seckler" userId="73470fc2d5f88927" providerId="LiveId" clId="{AD47F8CC-F4BD-4DBF-8B1D-07957809B50F}" dt="2019-02-17T14:25:37.622" v="2517" actId="20577"/>
          <ac:spMkLst>
            <pc:docMk/>
            <pc:sldMk cId="603838897" sldId="578"/>
            <ac:spMk id="15" creationId="{636B82B6-087C-4BE6-BAD6-471387AA40F5}"/>
          </ac:spMkLst>
        </pc:spChg>
        <pc:spChg chg="add mod">
          <ac:chgData name="Sidney Seckler" userId="73470fc2d5f88927" providerId="LiveId" clId="{AD47F8CC-F4BD-4DBF-8B1D-07957809B50F}" dt="2019-02-17T14:25:32.930" v="2516" actId="1076"/>
          <ac:spMkLst>
            <pc:docMk/>
            <pc:sldMk cId="603838897" sldId="578"/>
            <ac:spMk id="16" creationId="{9AA7703F-9631-4C35-91EC-726AAFA9D58A}"/>
          </ac:spMkLst>
        </pc:spChg>
        <pc:spChg chg="add mod">
          <ac:chgData name="Sidney Seckler" userId="73470fc2d5f88927" providerId="LiveId" clId="{AD47F8CC-F4BD-4DBF-8B1D-07957809B50F}" dt="2019-02-17T14:26:20.783" v="2531" actId="20577"/>
          <ac:spMkLst>
            <pc:docMk/>
            <pc:sldMk cId="603838897" sldId="578"/>
            <ac:spMk id="17" creationId="{DCE47E1E-4858-4125-BBC0-1E206C4D1425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23:41.762" v="2463" actId="478"/>
          <ac:spMkLst>
            <pc:docMk/>
            <pc:sldMk cId="603838897" sldId="578"/>
            <ac:spMk id="26" creationId="{8263BD5C-EF40-48F7-88CD-4C550077F059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7" creationId="{17786092-EEDB-4810-A06A-6A6D6FFCAC66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28" creationId="{5E1AED00-3A94-41DB-B74C-51A1316288D3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0" creationId="{DD571400-D2A0-4571-BE05-D023A42C6D55}"/>
          </ac:spMkLst>
        </pc:spChg>
        <pc:spChg chg="mod">
          <ac:chgData name="Sidney Seckler" userId="73470fc2d5f88927" providerId="LiveId" clId="{AD47F8CC-F4BD-4DBF-8B1D-07957809B50F}" dt="2019-02-17T14:23:47.743" v="2464" actId="1076"/>
          <ac:spMkLst>
            <pc:docMk/>
            <pc:sldMk cId="603838897" sldId="578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23:41.762" v="2463" actId="478"/>
          <ac:cxnSpMkLst>
            <pc:docMk/>
            <pc:sldMk cId="603838897" sldId="578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4-30T17:33:13.464" v="5178" actId="14100"/>
        <pc:sldMkLst>
          <pc:docMk/>
          <pc:sldMk cId="3742470385" sldId="579"/>
        </pc:sldMkLst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" creationId="{4A08A5C9-C560-4014-9EA1-89700E412C5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3" creationId="{2EA38871-C7B2-4599-B803-5FE84AC6FA30}"/>
          </ac:spMkLst>
        </pc:spChg>
        <pc:spChg chg="add del mod">
          <ac:chgData name="Sidney Seckler" userId="73470fc2d5f88927" providerId="LiveId" clId="{AD47F8CC-F4BD-4DBF-8B1D-07957809B50F}" dt="2019-02-17T15:08:03.362" v="2918" actId="478"/>
          <ac:spMkLst>
            <pc:docMk/>
            <pc:sldMk cId="3742470385" sldId="579"/>
            <ac:spMk id="8" creationId="{C0FD4A55-A6B8-4375-986F-5BF7A7DDBE90}"/>
          </ac:spMkLst>
        </pc:spChg>
        <pc:spChg chg="mod">
          <ac:chgData name="Sidney Seckler" userId="73470fc2d5f88927" providerId="LiveId" clId="{AD47F8CC-F4BD-4DBF-8B1D-07957809B50F}" dt="2019-04-30T17:33:13.464" v="5178" actId="14100"/>
          <ac:spMkLst>
            <pc:docMk/>
            <pc:sldMk cId="3742470385" sldId="579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7T15:03:55.295" v="2914" actId="1076"/>
          <ac:spMkLst>
            <pc:docMk/>
            <pc:sldMk cId="3742470385" sldId="579"/>
            <ac:spMk id="20" creationId="{ECEB313E-EF0C-4528-9FD2-5E34821BF371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4:47:25.282" v="2533" actId="478"/>
          <ac:spMkLst>
            <pc:docMk/>
            <pc:sldMk cId="3742470385" sldId="579"/>
            <ac:spMk id="29" creationId="{D566A229-2881-4585-A1BD-9D6B6CCCF35D}"/>
          </ac:spMkLst>
        </pc:spChg>
        <pc:picChg chg="add mod">
          <ac:chgData name="Sidney Seckler" userId="73470fc2d5f88927" providerId="LiveId" clId="{AD47F8CC-F4BD-4DBF-8B1D-07957809B50F}" dt="2019-02-17T15:08:09.613" v="2920" actId="1076"/>
          <ac:picMkLst>
            <pc:docMk/>
            <pc:sldMk cId="3742470385" sldId="579"/>
            <ac:picMk id="7" creationId="{36EE90FA-527F-4900-AEC2-14F730C94A06}"/>
          </ac:picMkLst>
        </pc:picChg>
        <pc:picChg chg="add mod">
          <ac:chgData name="Sidney Seckler" userId="73470fc2d5f88927" providerId="LiveId" clId="{AD47F8CC-F4BD-4DBF-8B1D-07957809B50F}" dt="2019-02-17T15:10:16.633" v="2924" actId="14100"/>
          <ac:picMkLst>
            <pc:docMk/>
            <pc:sldMk cId="3742470385" sldId="579"/>
            <ac:picMk id="10" creationId="{95525C5F-918A-4F41-88DD-098597A4E601}"/>
          </ac:picMkLst>
        </pc:pic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6" creationId="{6C2ACB5D-645D-4517-8BCC-CDE4AE45D5C4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7T14:47:25.282" v="2533" actId="478"/>
          <ac:cxnSpMkLst>
            <pc:docMk/>
            <pc:sldMk cId="3742470385" sldId="579"/>
            <ac:cxnSpMk id="23" creationId="{B63C0F45-4DC9-4EC5-9415-915EC81B457B}"/>
          </ac:cxnSpMkLst>
        </pc:cxnChg>
      </pc:sldChg>
      <pc:sldChg chg="modSp add">
        <pc:chgData name="Sidney Seckler" userId="73470fc2d5f88927" providerId="LiveId" clId="{AD47F8CC-F4BD-4DBF-8B1D-07957809B50F}" dt="2019-04-30T17:34:32.531" v="5186" actId="14100"/>
        <pc:sldMkLst>
          <pc:docMk/>
          <pc:sldMk cId="2721416569" sldId="581"/>
        </pc:sldMkLst>
        <pc:spChg chg="mod">
          <ac:chgData name="Sidney Seckler" userId="73470fc2d5f88927" providerId="LiveId" clId="{AD47F8CC-F4BD-4DBF-8B1D-07957809B50F}" dt="2019-04-30T17:34:32.531" v="5186" actId="14100"/>
          <ac:spMkLst>
            <pc:docMk/>
            <pc:sldMk cId="2721416569" sldId="581"/>
            <ac:spMk id="13" creationId="{8808BFE8-6228-47D1-B02B-38FD31F11FCC}"/>
          </ac:spMkLst>
        </pc:spChg>
      </pc:sldChg>
      <pc:sldChg chg="addSp delSp modSp add">
        <pc:chgData name="Sidney Seckler" userId="73470fc2d5f88927" providerId="LiveId" clId="{AD47F8CC-F4BD-4DBF-8B1D-07957809B50F}" dt="2019-04-30T17:31:03.170" v="5158" actId="14100"/>
        <pc:sldMkLst>
          <pc:docMk/>
          <pc:sldMk cId="3949770830" sldId="583"/>
        </pc:sldMkLst>
        <pc:spChg chg="add del mod">
          <ac:chgData name="Sidney Seckler" userId="73470fc2d5f88927" providerId="LiveId" clId="{AD47F8CC-F4BD-4DBF-8B1D-07957809B50F}" dt="2019-02-17T14:56:36.544" v="2718" actId="478"/>
          <ac:spMkLst>
            <pc:docMk/>
            <pc:sldMk cId="3949770830" sldId="583"/>
            <ac:spMk id="3" creationId="{C1B32B16-2C28-44D9-9358-0645B1DE2400}"/>
          </ac:spMkLst>
        </pc:spChg>
        <pc:spChg chg="del">
          <ac:chgData name="Sidney Seckler" userId="73470fc2d5f88927" providerId="LiveId" clId="{AD47F8CC-F4BD-4DBF-8B1D-07957809B50F}" dt="2019-02-17T14:56:31.839" v="2717" actId="478"/>
          <ac:spMkLst>
            <pc:docMk/>
            <pc:sldMk cId="3949770830" sldId="583"/>
            <ac:spMk id="7" creationId="{F053D0CB-DB61-4E11-912B-D78C8FA8AA4D}"/>
          </ac:spMkLst>
        </pc:spChg>
        <pc:spChg chg="add mod">
          <ac:chgData name="Sidney Seckler" userId="73470fc2d5f88927" providerId="LiveId" clId="{AD47F8CC-F4BD-4DBF-8B1D-07957809B50F}" dt="2019-02-17T14:57:28.412" v="2808" actId="14100"/>
          <ac:spMkLst>
            <pc:docMk/>
            <pc:sldMk cId="3949770830" sldId="583"/>
            <ac:spMk id="8" creationId="{98A8AB9A-73AE-45DD-8E26-7F55042F087B}"/>
          </ac:spMkLst>
        </pc:spChg>
        <pc:spChg chg="mod">
          <ac:chgData name="Sidney Seckler" userId="73470fc2d5f88927" providerId="LiveId" clId="{AD47F8CC-F4BD-4DBF-8B1D-07957809B50F}" dt="2019-04-30T17:31:03.170" v="5158" actId="14100"/>
          <ac:spMkLst>
            <pc:docMk/>
            <pc:sldMk cId="3949770830" sldId="583"/>
            <ac:spMk id="9" creationId="{061D0CBB-5BC2-4EC9-86C6-27225B606651}"/>
          </ac:spMkLst>
        </pc:spChg>
        <pc:picChg chg="add mod">
          <ac:chgData name="Sidney Seckler" userId="73470fc2d5f88927" providerId="LiveId" clId="{AD47F8CC-F4BD-4DBF-8B1D-07957809B50F}" dt="2019-02-17T14:58:07.178" v="2811" actId="1076"/>
          <ac:picMkLst>
            <pc:docMk/>
            <pc:sldMk cId="3949770830" sldId="583"/>
            <ac:picMk id="1026" creationId="{1979C8DA-53CB-4460-8AF4-E5032DBEAF0D}"/>
          </ac:picMkLst>
        </pc:picChg>
      </pc:sldChg>
      <pc:sldChg chg="addSp delSp modSp add">
        <pc:chgData name="Sidney Seckler" userId="73470fc2d5f88927" providerId="LiveId" clId="{AD47F8CC-F4BD-4DBF-8B1D-07957809B50F}" dt="2019-04-30T17:31:13.989" v="5160" actId="14100"/>
        <pc:sldMkLst>
          <pc:docMk/>
          <pc:sldMk cId="3829707380" sldId="584"/>
        </pc:sldMkLst>
        <pc:spChg chg="mod">
          <ac:chgData name="Sidney Seckler" userId="73470fc2d5f88927" providerId="LiveId" clId="{AD47F8CC-F4BD-4DBF-8B1D-07957809B50F}" dt="2019-04-30T17:31:13.989" v="5160" actId="14100"/>
          <ac:spMkLst>
            <pc:docMk/>
            <pc:sldMk cId="3829707380" sldId="584"/>
            <ac:spMk id="9" creationId="{061D0CBB-5BC2-4EC9-86C6-27225B606651}"/>
          </ac:spMkLst>
        </pc:spChg>
        <pc:picChg chg="del">
          <ac:chgData name="Sidney Seckler" userId="73470fc2d5f88927" providerId="LiveId" clId="{AD47F8CC-F4BD-4DBF-8B1D-07957809B50F}" dt="2019-02-17T14:59:54.150" v="2813" actId="478"/>
          <ac:picMkLst>
            <pc:docMk/>
            <pc:sldMk cId="3829707380" sldId="584"/>
            <ac:picMk id="1026" creationId="{1979C8DA-53CB-4460-8AF4-E5032DBEAF0D}"/>
          </ac:picMkLst>
        </pc:picChg>
        <pc:picChg chg="add mod">
          <ac:chgData name="Sidney Seckler" userId="73470fc2d5f88927" providerId="LiveId" clId="{AD47F8CC-F4BD-4DBF-8B1D-07957809B50F}" dt="2019-02-17T15:02:36.091" v="2822" actId="14100"/>
          <ac:picMkLst>
            <pc:docMk/>
            <pc:sldMk cId="3829707380" sldId="584"/>
            <ac:picMk id="2050" creationId="{29339750-A5B2-41CF-A040-9AC1DE882144}"/>
          </ac:picMkLst>
        </pc:picChg>
        <pc:picChg chg="add mod">
          <ac:chgData name="Sidney Seckler" userId="73470fc2d5f88927" providerId="LiveId" clId="{AD47F8CC-F4BD-4DBF-8B1D-07957809B50F}" dt="2019-02-17T15:02:39.424" v="2823" actId="1076"/>
          <ac:picMkLst>
            <pc:docMk/>
            <pc:sldMk cId="3829707380" sldId="584"/>
            <ac:picMk id="2052" creationId="{9B9E3F27-67EC-43F3-B9F6-8C903B5341A0}"/>
          </ac:picMkLst>
        </pc:picChg>
      </pc:sldChg>
      <pc:sldChg chg="modSp add">
        <pc:chgData name="Sidney Seckler" userId="73470fc2d5f88927" providerId="LiveId" clId="{AD47F8CC-F4BD-4DBF-8B1D-07957809B50F}" dt="2019-04-30T17:33:22.084" v="5180" actId="14100"/>
        <pc:sldMkLst>
          <pc:docMk/>
          <pc:sldMk cId="3042794260" sldId="585"/>
        </pc:sldMkLst>
        <pc:spChg chg="mod">
          <ac:chgData name="Sidney Seckler" userId="73470fc2d5f88927" providerId="LiveId" clId="{AD47F8CC-F4BD-4DBF-8B1D-07957809B50F}" dt="2019-02-17T15:11:20.383" v="2994" actId="20577"/>
          <ac:spMkLst>
            <pc:docMk/>
            <pc:sldMk cId="3042794260" sldId="585"/>
            <ac:spMk id="2" creationId="{4A08A5C9-C560-4014-9EA1-89700E412C51}"/>
          </ac:spMkLst>
        </pc:spChg>
        <pc:spChg chg="mod">
          <ac:chgData name="Sidney Seckler" userId="73470fc2d5f88927" providerId="LiveId" clId="{AD47F8CC-F4BD-4DBF-8B1D-07957809B50F}" dt="2019-04-30T17:33:22.084" v="5180" actId="14100"/>
          <ac:spMkLst>
            <pc:docMk/>
            <pc:sldMk cId="3042794260" sldId="585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7T15:11:39.602" v="3045" actId="20577"/>
          <ac:spMkLst>
            <pc:docMk/>
            <pc:sldMk cId="3042794260" sldId="585"/>
            <ac:spMk id="25" creationId="{7D34A689-FD45-4808-A448-EA6AE246DD98}"/>
          </ac:spMkLst>
        </pc:spChg>
        <pc:spChg chg="mod">
          <ac:chgData name="Sidney Seckler" userId="73470fc2d5f88927" providerId="LiveId" clId="{AD47F8CC-F4BD-4DBF-8B1D-07957809B50F}" dt="2019-02-17T15:11:58.836" v="3093" actId="14100"/>
          <ac:spMkLst>
            <pc:docMk/>
            <pc:sldMk cId="3042794260" sldId="585"/>
            <ac:spMk id="26" creationId="{8263BD5C-EF40-48F7-88CD-4C550077F059}"/>
          </ac:spMkLst>
        </pc:spChg>
        <pc:cxnChg chg="mod">
          <ac:chgData name="Sidney Seckler" userId="73470fc2d5f88927" providerId="LiveId" clId="{AD47F8CC-F4BD-4DBF-8B1D-07957809B50F}" dt="2019-02-17T15:11:58.836" v="3093" actId="14100"/>
          <ac:cxnSpMkLst>
            <pc:docMk/>
            <pc:sldMk cId="3042794260" sldId="585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4-30T17:33:17.878" v="5179" actId="14100"/>
        <pc:sldMkLst>
          <pc:docMk/>
          <pc:sldMk cId="3208906114" sldId="586"/>
        </pc:sldMkLst>
        <pc:spChg chg="mod">
          <ac:chgData name="Sidney Seckler" userId="73470fc2d5f88927" providerId="LiveId" clId="{AD47F8CC-F4BD-4DBF-8B1D-07957809B50F}" dt="2019-02-17T15:49:20.958" v="3549" actId="1076"/>
          <ac:spMkLst>
            <pc:docMk/>
            <pc:sldMk cId="3208906114" sldId="586"/>
            <ac:spMk id="2" creationId="{4A08A5C9-C560-4014-9EA1-89700E412C51}"/>
          </ac:spMkLst>
        </pc:spChg>
        <pc:spChg chg="add mod">
          <ac:chgData name="Sidney Seckler" userId="73470fc2d5f88927" providerId="LiveId" clId="{AD47F8CC-F4BD-4DBF-8B1D-07957809B50F}" dt="2019-02-17T15:25:23.017" v="3206" actId="1076"/>
          <ac:spMkLst>
            <pc:docMk/>
            <pc:sldMk cId="3208906114" sldId="586"/>
            <ac:spMk id="3" creationId="{32216571-432A-44C7-9406-1B7630FC811E}"/>
          </ac:spMkLst>
        </pc:spChg>
        <pc:spChg chg="add mod">
          <ac:chgData name="Sidney Seckler" userId="73470fc2d5f88927" providerId="LiveId" clId="{AD47F8CC-F4BD-4DBF-8B1D-07957809B50F}" dt="2019-02-17T15:24:52.238" v="3189" actId="1076"/>
          <ac:spMkLst>
            <pc:docMk/>
            <pc:sldMk cId="3208906114" sldId="586"/>
            <ac:spMk id="5" creationId="{F9DE4421-9F4F-4B64-A154-E660673FBF1E}"/>
          </ac:spMkLst>
        </pc:spChg>
        <pc:spChg chg="mod">
          <ac:chgData name="Sidney Seckler" userId="73470fc2d5f88927" providerId="LiveId" clId="{AD47F8CC-F4BD-4DBF-8B1D-07957809B50F}" dt="2019-04-30T17:33:17.878" v="5179" actId="14100"/>
          <ac:spMkLst>
            <pc:docMk/>
            <pc:sldMk cId="3208906114" sldId="586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7T15:24:33.102" v="3182" actId="478"/>
          <ac:spMkLst>
            <pc:docMk/>
            <pc:sldMk cId="3208906114" sldId="586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7T15:24:40.175" v="3185" actId="478"/>
          <ac:spMkLst>
            <pc:docMk/>
            <pc:sldMk cId="3208906114" sldId="586"/>
            <ac:spMk id="26" creationId="{8263BD5C-EF40-48F7-88CD-4C550077F059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7" creationId="{17786092-EEDB-4810-A06A-6A6D6FFCAC66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28" creationId="{5E1AED00-3A94-41DB-B74C-51A1316288D3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0" creationId="{DD571400-D2A0-4571-BE05-D023A42C6D55}"/>
          </ac:spMkLst>
        </pc:spChg>
        <pc:spChg chg="del">
          <ac:chgData name="Sidney Seckler" userId="73470fc2d5f88927" providerId="LiveId" clId="{AD47F8CC-F4BD-4DBF-8B1D-07957809B50F}" dt="2019-02-17T15:21:50.685" v="3095" actId="478"/>
          <ac:spMkLst>
            <pc:docMk/>
            <pc:sldMk cId="3208906114" sldId="586"/>
            <ac:spMk id="32" creationId="{F0163245-12E4-45AC-B56F-DB57FBE4EA13}"/>
          </ac:spMkLst>
        </pc:spChg>
        <pc:cxnChg chg="del mod">
          <ac:chgData name="Sidney Seckler" userId="73470fc2d5f88927" providerId="LiveId" clId="{AD47F8CC-F4BD-4DBF-8B1D-07957809B50F}" dt="2019-02-17T15:24:35.531" v="3183" actId="478"/>
          <ac:cxnSpMkLst>
            <pc:docMk/>
            <pc:sldMk cId="3208906114" sldId="586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7T15:24:37.798" v="3184" actId="478"/>
          <ac:cxnSpMkLst>
            <pc:docMk/>
            <pc:sldMk cId="3208906114" sldId="586"/>
            <ac:cxnSpMk id="6" creationId="{6C2ACB5D-645D-4517-8BCC-CDE4AE45D5C4}"/>
          </ac:cxnSpMkLst>
        </pc:cxnChg>
      </pc:sldChg>
      <pc:sldChg chg="addSp delSp modSp add">
        <pc:chgData name="Sidney Seckler" userId="73470fc2d5f88927" providerId="LiveId" clId="{AD47F8CC-F4BD-4DBF-8B1D-07957809B50F}" dt="2019-02-17T15:33:16.630" v="3440" actId="1076"/>
        <pc:sldMkLst>
          <pc:docMk/>
          <pc:sldMk cId="435241495" sldId="587"/>
        </pc:sldMkLst>
        <pc:spChg chg="add del mod">
          <ac:chgData name="Sidney Seckler" userId="73470fc2d5f88927" providerId="LiveId" clId="{AD47F8CC-F4BD-4DBF-8B1D-07957809B50F}" dt="2019-02-17T15:30:22.596" v="3294" actId="478"/>
          <ac:spMkLst>
            <pc:docMk/>
            <pc:sldMk cId="435241495" sldId="587"/>
            <ac:spMk id="3" creationId="{82764D5A-144C-4009-9C83-B320C494EB92}"/>
          </ac:spMkLst>
        </pc:spChg>
        <pc:spChg chg="add mod">
          <ac:chgData name="Sidney Seckler" userId="73470fc2d5f88927" providerId="LiveId" clId="{AD47F8CC-F4BD-4DBF-8B1D-07957809B50F}" dt="2019-02-17T15:31:37.647" v="3413" actId="20577"/>
          <ac:spMkLst>
            <pc:docMk/>
            <pc:sldMk cId="435241495" sldId="587"/>
            <ac:spMk id="9" creationId="{BFD0A689-19B6-4C35-B1E9-3C485FB529A5}"/>
          </ac:spMkLst>
        </pc:spChg>
        <pc:spChg chg="mod">
          <ac:chgData name="Sidney Seckler" userId="73470fc2d5f88927" providerId="LiveId" clId="{AD47F8CC-F4BD-4DBF-8B1D-07957809B50F}" dt="2019-02-17T15:30:54.275" v="3378" actId="1076"/>
          <ac:spMkLst>
            <pc:docMk/>
            <pc:sldMk cId="435241495" sldId="587"/>
            <ac:spMk id="4099" creationId="{F8B96A61-C72F-4AE6-BD11-C8F2087FCF79}"/>
          </ac:spMkLst>
        </pc:spChg>
        <pc:spChg chg="del mod">
          <ac:chgData name="Sidney Seckler" userId="73470fc2d5f88927" providerId="LiveId" clId="{AD47F8CC-F4BD-4DBF-8B1D-07957809B50F}" dt="2019-02-17T15:30:20.118" v="3293" actId="478"/>
          <ac:spMkLst>
            <pc:docMk/>
            <pc:sldMk cId="435241495" sldId="587"/>
            <ac:spMk id="4100" creationId="{E5CC45C3-CF65-4286-AA07-1D8008364C0B}"/>
          </ac:spMkLst>
        </pc:spChg>
        <pc:graphicFrameChg chg="del">
          <ac:chgData name="Sidney Seckler" userId="73470fc2d5f88927" providerId="LiveId" clId="{AD47F8CC-F4BD-4DBF-8B1D-07957809B50F}" dt="2019-02-17T15:26:38.785" v="3209" actId="478"/>
          <ac:graphicFrameMkLst>
            <pc:docMk/>
            <pc:sldMk cId="435241495" sldId="587"/>
            <ac:graphicFrameMk id="6" creationId="{C9C0F31C-0EF9-4B63-A7EB-0C9AE069C1C6}"/>
          </ac:graphicFrameMkLst>
        </pc:graphicFrameChg>
        <pc:graphicFrameChg chg="add mod">
          <ac:chgData name="Sidney Seckler" userId="73470fc2d5f88927" providerId="LiveId" clId="{AD47F8CC-F4BD-4DBF-8B1D-07957809B50F}" dt="2019-02-17T15:33:16.630" v="3440" actId="1076"/>
          <ac:graphicFrameMkLst>
            <pc:docMk/>
            <pc:sldMk cId="435241495" sldId="587"/>
            <ac:graphicFrameMk id="7" creationId="{1C7C7A2F-4CD0-4800-B7AD-CB0F1E9F5F87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5:33:04.198" v="3438" actId="20577"/>
        <pc:sldMkLst>
          <pc:docMk/>
          <pc:sldMk cId="862304542" sldId="588"/>
        </pc:sldMkLst>
        <pc:spChg chg="mod">
          <ac:chgData name="Sidney Seckler" userId="73470fc2d5f88927" providerId="LiveId" clId="{AD47F8CC-F4BD-4DBF-8B1D-07957809B50F}" dt="2019-02-17T15:33:04.198" v="3438" actId="20577"/>
          <ac:spMkLst>
            <pc:docMk/>
            <pc:sldMk cId="862304542" sldId="588"/>
            <ac:spMk id="9" creationId="{BFD0A689-19B6-4C35-B1E9-3C485FB529A5}"/>
          </ac:spMkLst>
        </pc:spChg>
        <pc:graphicFrameChg chg="add mod">
          <ac:chgData name="Sidney Seckler" userId="73470fc2d5f88927" providerId="LiveId" clId="{AD47F8CC-F4BD-4DBF-8B1D-07957809B50F}" dt="2019-02-17T15:32:50.958" v="3420" actId="1076"/>
          <ac:graphicFrameMkLst>
            <pc:docMk/>
            <pc:sldMk cId="862304542" sldId="588"/>
            <ac:graphicFrameMk id="6" creationId="{BE9BDB41-3A39-4BD7-800E-5CB080441E61}"/>
          </ac:graphicFrameMkLst>
        </pc:graphicFrameChg>
        <pc:graphicFrameChg chg="del">
          <ac:chgData name="Sidney Seckler" userId="73470fc2d5f88927" providerId="LiveId" clId="{AD47F8CC-F4BD-4DBF-8B1D-07957809B50F}" dt="2019-02-17T15:31:57.165" v="3417" actId="478"/>
          <ac:graphicFrameMkLst>
            <pc:docMk/>
            <pc:sldMk cId="862304542" sldId="588"/>
            <ac:graphicFrameMk id="7" creationId="{1C7C7A2F-4CD0-4800-B7AD-CB0F1E9F5F87}"/>
          </ac:graphicFrameMkLst>
        </pc:graphicFrameChg>
      </pc:sldChg>
      <pc:sldChg chg="addSp delSp modSp add">
        <pc:chgData name="Sidney Seckler" userId="73470fc2d5f88927" providerId="LiveId" clId="{AD47F8CC-F4BD-4DBF-8B1D-07957809B50F}" dt="2019-02-17T15:35:30.301" v="3471" actId="20577"/>
        <pc:sldMkLst>
          <pc:docMk/>
          <pc:sldMk cId="3682139274" sldId="589"/>
        </pc:sldMkLst>
        <pc:spChg chg="mod">
          <ac:chgData name="Sidney Seckler" userId="73470fc2d5f88927" providerId="LiveId" clId="{AD47F8CC-F4BD-4DBF-8B1D-07957809B50F}" dt="2019-02-17T15:35:30.301" v="3471" actId="20577"/>
          <ac:spMkLst>
            <pc:docMk/>
            <pc:sldMk cId="3682139274" sldId="589"/>
            <ac:spMk id="9" creationId="{BFD0A689-19B6-4C35-B1E9-3C485FB529A5}"/>
          </ac:spMkLst>
        </pc:spChg>
        <pc:graphicFrameChg chg="del">
          <ac:chgData name="Sidney Seckler" userId="73470fc2d5f88927" providerId="LiveId" clId="{AD47F8CC-F4BD-4DBF-8B1D-07957809B50F}" dt="2019-02-17T15:33:29.163" v="3442" actId="478"/>
          <ac:graphicFrameMkLst>
            <pc:docMk/>
            <pc:sldMk cId="3682139274" sldId="589"/>
            <ac:graphicFrameMk id="6" creationId="{BE9BDB41-3A39-4BD7-800E-5CB080441E61}"/>
          </ac:graphicFrameMkLst>
        </pc:graphicFrameChg>
        <pc:graphicFrameChg chg="add mod">
          <ac:chgData name="Sidney Seckler" userId="73470fc2d5f88927" providerId="LiveId" clId="{AD47F8CC-F4BD-4DBF-8B1D-07957809B50F}" dt="2019-02-17T15:35:19.433" v="3445" actId="1076"/>
          <ac:graphicFrameMkLst>
            <pc:docMk/>
            <pc:sldMk cId="3682139274" sldId="589"/>
            <ac:graphicFrameMk id="7" creationId="{87053F8E-5D1C-4D88-8AB7-8CE6F8C604E0}"/>
          </ac:graphicFrameMkLst>
        </pc:graphicFrameChg>
      </pc:sldChg>
      <pc:sldChg chg="addSp delSp modSp add">
        <pc:chgData name="Sidney Seckler" userId="73470fc2d5f88927" providerId="LiveId" clId="{AD47F8CC-F4BD-4DBF-8B1D-07957809B50F}" dt="2019-04-30T17:35:33.106" v="5194" actId="14100"/>
        <pc:sldMkLst>
          <pc:docMk/>
          <pc:sldMk cId="3203986606" sldId="592"/>
        </pc:sldMkLst>
        <pc:spChg chg="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" creationId="{4A08A5C9-C560-4014-9EA1-89700E412C51}"/>
          </ac:spMkLst>
        </pc:spChg>
        <pc:spChg chg="del mod">
          <ac:chgData name="Sidney Seckler" userId="73470fc2d5f88927" providerId="LiveId" clId="{AD47F8CC-F4BD-4DBF-8B1D-07957809B50F}" dt="2019-02-18T14:59:26.465" v="3597" actId="478"/>
          <ac:spMkLst>
            <pc:docMk/>
            <pc:sldMk cId="3203986606" sldId="592"/>
            <ac:spMk id="3" creationId="{2EA38871-C7B2-4599-B803-5FE84AC6FA30}"/>
          </ac:spMkLst>
        </pc:spChg>
        <pc:spChg chg="mod">
          <ac:chgData name="Sidney Seckler" userId="73470fc2d5f88927" providerId="LiveId" clId="{AD47F8CC-F4BD-4DBF-8B1D-07957809B50F}" dt="2019-04-30T17:35:33.106" v="5194" actId="14100"/>
          <ac:spMkLst>
            <pc:docMk/>
            <pc:sldMk cId="3203986606" sldId="592"/>
            <ac:spMk id="13" creationId="{8808BFE8-6228-47D1-B02B-38FD31F11FCC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4" creationId="{E11D0AAB-86D5-448B-938E-AE5A218ADC03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5" creationId="{27FA05C6-E598-441A-9A8A-CBD908A1A5EF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6" creationId="{189CF098-4B7C-407F-9E01-82BC04EF6C5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7" creationId="{F5A5D400-D6CB-46D9-8910-0855112195E9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18" creationId="{4706DB5D-9BC2-47EC-B70E-22F1F96164E0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0" creationId="{71179CA2-B1BC-4ED0-8FF9-B4816614E65E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2" creationId="{D9D3D8D8-5E47-4345-8FD4-DE822F84094B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5" creationId="{7D34A689-FD45-4808-A448-EA6AE246DD98}"/>
          </ac:spMkLst>
        </pc:spChg>
        <pc:spChg chg="del">
          <ac:chgData name="Sidney Seckler" userId="73470fc2d5f88927" providerId="LiveId" clId="{AD47F8CC-F4BD-4DBF-8B1D-07957809B50F}" dt="2019-02-18T14:59:23.353" v="3595" actId="478"/>
          <ac:spMkLst>
            <pc:docMk/>
            <pc:sldMk cId="3203986606" sldId="592"/>
            <ac:spMk id="26" creationId="{8263BD5C-EF40-48F7-88CD-4C550077F059}"/>
          </ac:spMkLst>
        </pc:spChg>
        <pc:spChg chg="add mod">
          <ac:chgData name="Sidney Seckler" userId="73470fc2d5f88927" providerId="LiveId" clId="{AD47F8CC-F4BD-4DBF-8B1D-07957809B50F}" dt="2019-02-18T15:02:45.865" v="3732" actId="1038"/>
          <ac:spMkLst>
            <pc:docMk/>
            <pc:sldMk cId="3203986606" sldId="592"/>
            <ac:spMk id="27" creationId="{8DB8487D-EA5B-4E00-9A80-1A8535CF22C9}"/>
          </ac:spMkLst>
        </pc:spChg>
        <pc:spChg chg="add mod">
          <ac:chgData name="Sidney Seckler" userId="73470fc2d5f88927" providerId="LiveId" clId="{AD47F8CC-F4BD-4DBF-8B1D-07957809B50F}" dt="2019-02-18T15:03:02.365" v="3753" actId="1076"/>
          <ac:spMkLst>
            <pc:docMk/>
            <pc:sldMk cId="3203986606" sldId="592"/>
            <ac:spMk id="28" creationId="{20CE0085-6DFC-4699-8A97-381342890101}"/>
          </ac:spMkLst>
        </pc:spChg>
        <pc:spChg chg="del">
          <ac:chgData name="Sidney Seckler" userId="73470fc2d5f88927" providerId="LiveId" clId="{AD47F8CC-F4BD-4DBF-8B1D-07957809B50F}" dt="2019-02-18T14:59:16.948" v="3594" actId="478"/>
          <ac:spMkLst>
            <pc:docMk/>
            <pc:sldMk cId="3203986606" sldId="592"/>
            <ac:spMk id="29" creationId="{D566A229-2881-4585-A1BD-9D6B6CCCF35D}"/>
          </ac:spMkLst>
        </pc:spChg>
        <pc:spChg chg="add del">
          <ac:chgData name="Sidney Seckler" userId="73470fc2d5f88927" providerId="LiveId" clId="{AD47F8CC-F4BD-4DBF-8B1D-07957809B50F}" dt="2019-02-18T15:03:29.471" v="3757" actId="478"/>
          <ac:spMkLst>
            <pc:docMk/>
            <pc:sldMk cId="3203986606" sldId="592"/>
            <ac:spMk id="32" creationId="{1B624FB4-4A9E-46C5-AB6F-6EAAEB450F35}"/>
          </ac:spMkLst>
        </pc:spChg>
        <pc:spChg chg="add mod">
          <ac:chgData name="Sidney Seckler" userId="73470fc2d5f88927" providerId="LiveId" clId="{AD47F8CC-F4BD-4DBF-8B1D-07957809B50F}" dt="2019-02-18T15:10:49.884" v="3968" actId="1035"/>
          <ac:spMkLst>
            <pc:docMk/>
            <pc:sldMk cId="3203986606" sldId="592"/>
            <ac:spMk id="33" creationId="{23F18992-B0CD-4DD2-8445-2A65D322F774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4" creationId="{A3D41E7D-46D7-47B7-ACDA-153D77ACA891}"/>
          </ac:spMkLst>
        </pc:spChg>
        <pc:spChg chg="add mod">
          <ac:chgData name="Sidney Seckler" userId="73470fc2d5f88927" providerId="LiveId" clId="{AD47F8CC-F4BD-4DBF-8B1D-07957809B50F}" dt="2019-02-18T15:10:57.393" v="3978" actId="1035"/>
          <ac:spMkLst>
            <pc:docMk/>
            <pc:sldMk cId="3203986606" sldId="592"/>
            <ac:spMk id="35" creationId="{DAFC8260-E1F6-4732-A951-7FD203969391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3" creationId="{2DD1241A-D9F1-4ACD-A9DC-16DA07DFDC0F}"/>
          </ac:spMkLst>
        </pc:spChg>
        <pc:spChg chg="add mod">
          <ac:chgData name="Sidney Seckler" userId="73470fc2d5f88927" providerId="LiveId" clId="{AD47F8CC-F4BD-4DBF-8B1D-07957809B50F}" dt="2019-02-18T15:11:07.441" v="4013" actId="1035"/>
          <ac:spMkLst>
            <pc:docMk/>
            <pc:sldMk cId="3203986606" sldId="592"/>
            <ac:spMk id="44" creationId="{BBCF5425-1FB6-4CE9-9764-49C57918408B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6" creationId="{859D3E4C-A23B-4A5A-9657-93113D97F531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57" creationId="{2D8FE76F-11B7-4583-8BB5-802B59737A5E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3" creationId="{99B635F7-D1F5-4DA4-BDF4-F05B38F77B3C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4" creationId="{C593B416-3F1D-40BD-B074-16B9EFCF34C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5" creationId="{2AB9426D-B184-4964-A10B-ED3C2E5249B5}"/>
          </ac:spMkLst>
        </pc:spChg>
        <pc:spChg chg="add mod">
          <ac:chgData name="Sidney Seckler" userId="73470fc2d5f88927" providerId="LiveId" clId="{AD47F8CC-F4BD-4DBF-8B1D-07957809B50F}" dt="2019-02-18T15:11:19.734" v="4053" actId="1035"/>
          <ac:spMkLst>
            <pc:docMk/>
            <pc:sldMk cId="3203986606" sldId="592"/>
            <ac:spMk id="66" creationId="{3F72F6EE-6CB0-41D6-B1FA-3EFF7577CD29}"/>
          </ac:spMkLst>
        </pc:spChg>
        <pc:spChg chg="add mod">
          <ac:chgData name="Sidney Seckler" userId="73470fc2d5f88927" providerId="LiveId" clId="{AD47F8CC-F4BD-4DBF-8B1D-07957809B50F}" dt="2019-02-18T15:16:27.758" v="4103" actId="20577"/>
          <ac:spMkLst>
            <pc:docMk/>
            <pc:sldMk cId="3203986606" sldId="592"/>
            <ac:spMk id="75" creationId="{D9C529CA-CE75-481C-BC56-E4B95F1E772F}"/>
          </ac:spMkLst>
        </pc:spChg>
        <pc:spChg chg="add mod">
          <ac:chgData name="Sidney Seckler" userId="73470fc2d5f88927" providerId="LiveId" clId="{AD47F8CC-F4BD-4DBF-8B1D-07957809B50F}" dt="2019-02-18T15:16:33.114" v="4105" actId="20577"/>
          <ac:spMkLst>
            <pc:docMk/>
            <pc:sldMk cId="3203986606" sldId="592"/>
            <ac:spMk id="76" creationId="{62A30277-9ECE-494E-9C89-5D17EDCC5605}"/>
          </ac:spMkLst>
        </pc:spChg>
        <pc:spChg chg="add mod">
          <ac:chgData name="Sidney Seckler" userId="73470fc2d5f88927" providerId="LiveId" clId="{AD47F8CC-F4BD-4DBF-8B1D-07957809B50F}" dt="2019-02-18T15:14:23.859" v="4087" actId="1035"/>
          <ac:spMkLst>
            <pc:docMk/>
            <pc:sldMk cId="3203986606" sldId="592"/>
            <ac:spMk id="77" creationId="{6FCA14F4-B247-42C5-983C-476C6994C6CF}"/>
          </ac:spMkLst>
        </pc:spChg>
        <pc:spChg chg="add mod">
          <ac:chgData name="Sidney Seckler" userId="73470fc2d5f88927" providerId="LiveId" clId="{AD47F8CC-F4BD-4DBF-8B1D-07957809B50F}" dt="2019-02-18T15:17:54.155" v="4116" actId="1076"/>
          <ac:spMkLst>
            <pc:docMk/>
            <pc:sldMk cId="3203986606" sldId="592"/>
            <ac:spMk id="94" creationId="{7785D792-9EE2-4B48-9A41-B362A4EC246A}"/>
          </ac:spMkLst>
        </pc:spChg>
        <pc:spChg chg="add mod">
          <ac:chgData name="Sidney Seckler" userId="73470fc2d5f88927" providerId="LiveId" clId="{AD47F8CC-F4BD-4DBF-8B1D-07957809B50F}" dt="2019-02-18T15:22:03.652" v="4179" actId="1076"/>
          <ac:spMkLst>
            <pc:docMk/>
            <pc:sldMk cId="3203986606" sldId="592"/>
            <ac:spMk id="11288" creationId="{564A65CE-946D-4884-AF66-10AC71A79116}"/>
          </ac:spMkLst>
        </pc:spChg>
        <pc:cxnChg chg="del mod">
          <ac:chgData name="Sidney Seckler" userId="73470fc2d5f88927" providerId="LiveId" clId="{AD47F8CC-F4BD-4DBF-8B1D-07957809B50F}" dt="2019-02-18T14:59:28.861" v="3598" actId="478"/>
          <ac:cxnSpMkLst>
            <pc:docMk/>
            <pc:sldMk cId="3203986606" sldId="592"/>
            <ac:cxnSpMk id="4" creationId="{CD338B30-414B-4A45-B86D-E6E3EE5F4417}"/>
          </ac:cxnSpMkLst>
        </pc:cxnChg>
        <pc:cxnChg chg="del mod">
          <ac:chgData name="Sidney Seckler" userId="73470fc2d5f88927" providerId="LiveId" clId="{AD47F8CC-F4BD-4DBF-8B1D-07957809B50F}" dt="2019-02-18T14:59:31.386" v="3599" actId="478"/>
          <ac:cxnSpMkLst>
            <pc:docMk/>
            <pc:sldMk cId="3203986606" sldId="592"/>
            <ac:cxnSpMk id="6" creationId="{6C2ACB5D-645D-4517-8BCC-CDE4AE45D5C4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7" creationId="{817FA8CC-420B-42CE-A6CF-79C0B266D7A0}"/>
          </ac:cxnSpMkLst>
        </pc:cxnChg>
        <pc:cxnChg chg="add mod">
          <ac:chgData name="Sidney Seckler" userId="73470fc2d5f88927" providerId="LiveId" clId="{AD47F8CC-F4BD-4DBF-8B1D-07957809B50F}" dt="2019-02-18T15:02:45.865" v="3732" actId="1038"/>
          <ac:cxnSpMkLst>
            <pc:docMk/>
            <pc:sldMk cId="3203986606" sldId="592"/>
            <ac:cxnSpMk id="9" creationId="{DEFEE65D-9C75-4E7D-818F-253DEF3C1E5C}"/>
          </ac:cxnSpMkLst>
        </pc:cxnChg>
        <pc:cxnChg chg="add mod">
          <ac:chgData name="Sidney Seckler" userId="73470fc2d5f88927" providerId="LiveId" clId="{AD47F8CC-F4BD-4DBF-8B1D-07957809B50F}" dt="2019-02-18T15:03:07.344" v="3754" actId="11529"/>
          <ac:cxnSpMkLst>
            <pc:docMk/>
            <pc:sldMk cId="3203986606" sldId="592"/>
            <ac:cxnSpMk id="11" creationId="{11246AA8-1F0A-4206-B002-BDB10E734C8D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2" creationId="{E088D433-559B-4EE5-ACF6-D0E10D434255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19" creationId="{F71A1149-AD17-439A-85DB-82F50A20448A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1" creationId="{EF7601C3-6034-4171-B111-EA8C9E9EDAD8}"/>
          </ac:cxnSpMkLst>
        </pc:cxnChg>
        <pc:cxnChg chg="del mod">
          <ac:chgData name="Sidney Seckler" userId="73470fc2d5f88927" providerId="LiveId" clId="{AD47F8CC-F4BD-4DBF-8B1D-07957809B50F}" dt="2019-02-18T14:59:23.353" v="3595" actId="478"/>
          <ac:cxnSpMkLst>
            <pc:docMk/>
            <pc:sldMk cId="3203986606" sldId="592"/>
            <ac:cxnSpMk id="23" creationId="{B63C0F45-4DC9-4EC5-9415-915EC81B457B}"/>
          </ac:cxnSpMkLst>
        </pc:cxnChg>
        <pc:cxnChg chg="add mod">
          <ac:chgData name="Sidney Seckler" userId="73470fc2d5f88927" providerId="LiveId" clId="{AD47F8CC-F4BD-4DBF-8B1D-07957809B50F}" dt="2019-02-18T15:03:11.287" v="3755" actId="11529"/>
          <ac:cxnSpMkLst>
            <pc:docMk/>
            <pc:sldMk cId="3203986606" sldId="592"/>
            <ac:cxnSpMk id="30" creationId="{62F50068-C2A5-4672-87F1-74EB35B6F327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6" creationId="{BBF04898-069C-4152-9DF8-19BDE2296F95}"/>
          </ac:cxnSpMkLst>
        </pc:cxnChg>
        <pc:cxnChg chg="add mod">
          <ac:chgData name="Sidney Seckler" userId="73470fc2d5f88927" providerId="LiveId" clId="{AD47F8CC-F4BD-4DBF-8B1D-07957809B50F}" dt="2019-02-18T15:10:57.393" v="3978" actId="1035"/>
          <ac:cxnSpMkLst>
            <pc:docMk/>
            <pc:sldMk cId="3203986606" sldId="592"/>
            <ac:cxnSpMk id="38" creationId="{8B72BE32-9B89-49CA-AD08-A862A71CD41B}"/>
          </ac:cxnSpMkLst>
        </pc:cxnChg>
        <pc:cxnChg chg="add mod">
          <ac:chgData name="Sidney Seckler" userId="73470fc2d5f88927" providerId="LiveId" clId="{AD47F8CC-F4BD-4DBF-8B1D-07957809B50F}" dt="2019-02-18T15:10:49.884" v="3968" actId="1035"/>
          <ac:cxnSpMkLst>
            <pc:docMk/>
            <pc:sldMk cId="3203986606" sldId="592"/>
            <ac:cxnSpMk id="41" creationId="{D3005F97-26E6-4DD0-857C-43EDA4647B5B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5" creationId="{C38BEF2C-D5AE-4EC0-B9FE-2D0A61E9D966}"/>
          </ac:cxnSpMkLst>
        </pc:cxnChg>
        <pc:cxnChg chg="add mod">
          <ac:chgData name="Sidney Seckler" userId="73470fc2d5f88927" providerId="LiveId" clId="{AD47F8CC-F4BD-4DBF-8B1D-07957809B50F}" dt="2019-02-18T15:11:07.441" v="4013" actId="1035"/>
          <ac:cxnSpMkLst>
            <pc:docMk/>
            <pc:sldMk cId="3203986606" sldId="592"/>
            <ac:cxnSpMk id="49" creationId="{E7785518-FFB4-4146-A10F-AC05C3EE55F0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58" creationId="{FF09C0E6-5AFF-421C-B1FA-BC9561F9AE7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60" creationId="{CFEC190E-935C-4BE8-BCEA-24936F3182B9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4" creationId="{15035B34-F4DD-4026-8DD4-9D98141522E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7" creationId="{8B97F591-D44D-4120-A87A-F04410F7781C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69" creationId="{19D9C952-2A3F-4728-A8E4-C68AF8EE5285}"/>
          </ac:cxnSpMkLst>
        </pc:cxnChg>
        <pc:cxnChg chg="add mod">
          <ac:chgData name="Sidney Seckler" userId="73470fc2d5f88927" providerId="LiveId" clId="{AD47F8CC-F4BD-4DBF-8B1D-07957809B50F}" dt="2019-02-18T15:11:19.734" v="4053" actId="1035"/>
          <ac:cxnSpMkLst>
            <pc:docMk/>
            <pc:sldMk cId="3203986606" sldId="592"/>
            <ac:cxnSpMk id="11271" creationId="{E232BD93-8155-4B8A-9FC0-365473F104B5}"/>
          </ac:cxnSpMkLst>
        </pc:cxnChg>
        <pc:cxnChg chg="add mod">
          <ac:chgData name="Sidney Seckler" userId="73470fc2d5f88927" providerId="LiveId" clId="{AD47F8CC-F4BD-4DBF-8B1D-07957809B50F}" dt="2019-02-18T15:14:44.900" v="4093" actId="11529"/>
          <ac:cxnSpMkLst>
            <pc:docMk/>
            <pc:sldMk cId="3203986606" sldId="592"/>
            <ac:cxnSpMk id="11273" creationId="{76AC164C-15FD-47AC-AB96-D3E109B000A3}"/>
          </ac:cxnSpMkLst>
        </pc:cxnChg>
        <pc:cxnChg chg="add mod">
          <ac:chgData name="Sidney Seckler" userId="73470fc2d5f88927" providerId="LiveId" clId="{AD47F8CC-F4BD-4DBF-8B1D-07957809B50F}" dt="2019-02-18T15:14:54.340" v="4094" actId="11529"/>
          <ac:cxnSpMkLst>
            <pc:docMk/>
            <pc:sldMk cId="3203986606" sldId="592"/>
            <ac:cxnSpMk id="11275" creationId="{7F80BC85-F1DC-4269-AB0C-620B875C8F7A}"/>
          </ac:cxnSpMkLst>
        </pc:cxnChg>
        <pc:cxnChg chg="add del mod">
          <ac:chgData name="Sidney Seckler" userId="73470fc2d5f88927" providerId="LiveId" clId="{AD47F8CC-F4BD-4DBF-8B1D-07957809B50F}" dt="2019-02-18T15:15:13.856" v="4096" actId="478"/>
          <ac:cxnSpMkLst>
            <pc:docMk/>
            <pc:sldMk cId="3203986606" sldId="592"/>
            <ac:cxnSpMk id="11277" creationId="{911D874D-77DB-445E-A845-913E95619A33}"/>
          </ac:cxnSpMkLst>
        </pc:cxnChg>
        <pc:cxnChg chg="add mod">
          <ac:chgData name="Sidney Seckler" userId="73470fc2d5f88927" providerId="LiveId" clId="{AD47F8CC-F4BD-4DBF-8B1D-07957809B50F}" dt="2019-02-18T15:15:25.163" v="4097" actId="11529"/>
          <ac:cxnSpMkLst>
            <pc:docMk/>
            <pc:sldMk cId="3203986606" sldId="592"/>
            <ac:cxnSpMk id="11279" creationId="{DBE4BB07-0387-4152-8FF6-EB1FD7BDF3EE}"/>
          </ac:cxnSpMkLst>
        </pc:cxnChg>
        <pc:cxnChg chg="add mod">
          <ac:chgData name="Sidney Seckler" userId="73470fc2d5f88927" providerId="LiveId" clId="{AD47F8CC-F4BD-4DBF-8B1D-07957809B50F}" dt="2019-02-18T15:15:38.001" v="4098" actId="11529"/>
          <ac:cxnSpMkLst>
            <pc:docMk/>
            <pc:sldMk cId="3203986606" sldId="592"/>
            <ac:cxnSpMk id="11281" creationId="{8E5DA5EB-E4D1-4297-8855-9EDC1A021D2B}"/>
          </ac:cxnSpMkLst>
        </pc:cxnChg>
        <pc:cxnChg chg="add mod">
          <ac:chgData name="Sidney Seckler" userId="73470fc2d5f88927" providerId="LiveId" clId="{AD47F8CC-F4BD-4DBF-8B1D-07957809B50F}" dt="2019-02-18T15:15:49.005" v="4099" actId="11529"/>
          <ac:cxnSpMkLst>
            <pc:docMk/>
            <pc:sldMk cId="3203986606" sldId="592"/>
            <ac:cxnSpMk id="11283" creationId="{46872777-647A-4AC3-B0FB-22616ED58D3F}"/>
          </ac:cxnSpMkLst>
        </pc:cxnChg>
        <pc:cxnChg chg="add mod">
          <ac:chgData name="Sidney Seckler" userId="73470fc2d5f88927" providerId="LiveId" clId="{AD47F8CC-F4BD-4DBF-8B1D-07957809B50F}" dt="2019-02-18T15:15:58.815" v="4100" actId="11529"/>
          <ac:cxnSpMkLst>
            <pc:docMk/>
            <pc:sldMk cId="3203986606" sldId="592"/>
            <ac:cxnSpMk id="11285" creationId="{6DAE8836-9765-42E6-AAEB-0EE35205DA3B}"/>
          </ac:cxnSpMkLst>
        </pc:cxnChg>
        <pc:cxnChg chg="add mod">
          <ac:chgData name="Sidney Seckler" userId="73470fc2d5f88927" providerId="LiveId" clId="{AD47F8CC-F4BD-4DBF-8B1D-07957809B50F}" dt="2019-02-18T15:16:02.622" v="4101" actId="11529"/>
          <ac:cxnSpMkLst>
            <pc:docMk/>
            <pc:sldMk cId="3203986606" sldId="592"/>
            <ac:cxnSpMk id="11287" creationId="{2813FBD1-4E0C-4CBA-9676-FF7D4AC0EC84}"/>
          </ac:cxnSpMkLst>
        </pc:cxnChg>
      </pc:sldChg>
      <pc:sldChg chg="addSp modSp add">
        <pc:chgData name="Sidney Seckler" userId="73470fc2d5f88927" providerId="LiveId" clId="{AD47F8CC-F4BD-4DBF-8B1D-07957809B50F}" dt="2019-04-30T17:35:39.233" v="5195" actId="14100"/>
        <pc:sldMkLst>
          <pc:docMk/>
          <pc:sldMk cId="825520512" sldId="593"/>
        </pc:sldMkLst>
        <pc:spChg chg="mod">
          <ac:chgData name="Sidney Seckler" userId="73470fc2d5f88927" providerId="LiveId" clId="{AD47F8CC-F4BD-4DBF-8B1D-07957809B50F}" dt="2019-04-30T17:35:39.233" v="5195" actId="14100"/>
          <ac:spMkLst>
            <pc:docMk/>
            <pc:sldMk cId="825520512" sldId="593"/>
            <ac:spMk id="13" creationId="{8808BFE8-6228-47D1-B02B-38FD31F11FCC}"/>
          </ac:spMkLst>
        </pc:spChg>
        <pc:spChg chg="add">
          <ac:chgData name="Sidney Seckler" userId="73470fc2d5f88927" providerId="LiveId" clId="{AD47F8CC-F4BD-4DBF-8B1D-07957809B50F}" dt="2019-02-18T15:22:11.493" v="4180"/>
          <ac:spMkLst>
            <pc:docMk/>
            <pc:sldMk cId="825520512" sldId="593"/>
            <ac:spMk id="46" creationId="{FDE71AAB-2D3A-4F52-86B2-26C95A879694}"/>
          </ac:spMkLst>
        </pc:spChg>
        <pc:spChg chg="mod">
          <ac:chgData name="Sidney Seckler" userId="73470fc2d5f88927" providerId="LiveId" clId="{AD47F8CC-F4BD-4DBF-8B1D-07957809B50F}" dt="2019-02-18T15:19:27.462" v="4128" actId="1076"/>
          <ac:spMkLst>
            <pc:docMk/>
            <pc:sldMk cId="825520512" sldId="593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4-30T17:35:43.624" v="5196" actId="14100"/>
        <pc:sldMkLst>
          <pc:docMk/>
          <pc:sldMk cId="2472380938" sldId="594"/>
        </pc:sldMkLst>
        <pc:spChg chg="mod">
          <ac:chgData name="Sidney Seckler" userId="73470fc2d5f88927" providerId="LiveId" clId="{AD47F8CC-F4BD-4DBF-8B1D-07957809B50F}" dt="2019-04-30T17:35:43.624" v="5196" actId="14100"/>
          <ac:spMkLst>
            <pc:docMk/>
            <pc:sldMk cId="2472380938" sldId="594"/>
            <ac:spMk id="13" creationId="{8808BFE8-6228-47D1-B02B-38FD31F11FCC}"/>
          </ac:spMkLst>
        </pc:spChg>
        <pc:spChg chg="add">
          <ac:chgData name="Sidney Seckler" userId="73470fc2d5f88927" providerId="LiveId" clId="{AD47F8CC-F4BD-4DBF-8B1D-07957809B50F}" dt="2019-02-18T15:22:14.706" v="4181"/>
          <ac:spMkLst>
            <pc:docMk/>
            <pc:sldMk cId="2472380938" sldId="594"/>
            <ac:spMk id="46" creationId="{0F2DF9C9-B3B9-4A86-8A63-C5BF1CB566D0}"/>
          </ac:spMkLst>
        </pc:spChg>
        <pc:spChg chg="mod">
          <ac:chgData name="Sidney Seckler" userId="73470fc2d5f88927" providerId="LiveId" clId="{AD47F8CC-F4BD-4DBF-8B1D-07957809B50F}" dt="2019-02-18T15:19:42.604" v="4130" actId="1076"/>
          <ac:spMkLst>
            <pc:docMk/>
            <pc:sldMk cId="2472380938" sldId="594"/>
            <ac:spMk id="94" creationId="{7785D792-9EE2-4B48-9A41-B362A4EC246A}"/>
          </ac:spMkLst>
        </pc:spChg>
      </pc:sldChg>
      <pc:sldChg chg="addSp modSp add">
        <pc:chgData name="Sidney Seckler" userId="73470fc2d5f88927" providerId="LiveId" clId="{AD47F8CC-F4BD-4DBF-8B1D-07957809B50F}" dt="2019-04-30T17:35:47.810" v="5197" actId="14100"/>
        <pc:sldMkLst>
          <pc:docMk/>
          <pc:sldMk cId="1127332261" sldId="595"/>
        </pc:sldMkLst>
        <pc:spChg chg="mod">
          <ac:chgData name="Sidney Seckler" userId="73470fc2d5f88927" providerId="LiveId" clId="{AD47F8CC-F4BD-4DBF-8B1D-07957809B50F}" dt="2019-04-30T17:35:47.810" v="5197" actId="14100"/>
          <ac:spMkLst>
            <pc:docMk/>
            <pc:sldMk cId="1127332261" sldId="595"/>
            <ac:spMk id="13" creationId="{8808BFE8-6228-47D1-B02B-38FD31F11FCC}"/>
          </ac:spMkLst>
        </pc:spChg>
        <pc:spChg chg="add">
          <ac:chgData name="Sidney Seckler" userId="73470fc2d5f88927" providerId="LiveId" clId="{AD47F8CC-F4BD-4DBF-8B1D-07957809B50F}" dt="2019-02-18T15:22:18.424" v="4182"/>
          <ac:spMkLst>
            <pc:docMk/>
            <pc:sldMk cId="1127332261" sldId="595"/>
            <ac:spMk id="46" creationId="{3179FD8B-871E-418B-B87A-E7FD2D777ECD}"/>
          </ac:spMkLst>
        </pc:spChg>
        <pc:spChg chg="mod">
          <ac:chgData name="Sidney Seckler" userId="73470fc2d5f88927" providerId="LiveId" clId="{AD47F8CC-F4BD-4DBF-8B1D-07957809B50F}" dt="2019-02-18T15:21:17.350" v="4152" actId="1076"/>
          <ac:spMkLst>
            <pc:docMk/>
            <pc:sldMk cId="1127332261" sldId="595"/>
            <ac:spMk id="94" creationId="{7785D792-9EE2-4B48-9A41-B362A4EC246A}"/>
          </ac:spMkLst>
        </pc:spChg>
      </pc:sldChg>
      <pc:sldChg chg="modSp add">
        <pc:chgData name="Sidney Seckler" userId="73470fc2d5f88927" providerId="LiveId" clId="{AD47F8CC-F4BD-4DBF-8B1D-07957809B50F}" dt="2019-04-30T17:35:52.441" v="5198" actId="14100"/>
        <pc:sldMkLst>
          <pc:docMk/>
          <pc:sldMk cId="3229726014" sldId="596"/>
        </pc:sldMkLst>
        <pc:spChg chg="mod">
          <ac:chgData name="Sidney Seckler" userId="73470fc2d5f88927" providerId="LiveId" clId="{AD47F8CC-F4BD-4DBF-8B1D-07957809B50F}" dt="2019-04-30T17:35:52.441" v="5198" actId="14100"/>
          <ac:spMkLst>
            <pc:docMk/>
            <pc:sldMk cId="3229726014" sldId="596"/>
            <ac:spMk id="13" creationId="{8808BFE8-6228-47D1-B02B-38FD31F11FCC}"/>
          </ac:spMkLst>
        </pc:spChg>
        <pc:spChg chg="mod">
          <ac:chgData name="Sidney Seckler" userId="73470fc2d5f88927" providerId="LiveId" clId="{AD47F8CC-F4BD-4DBF-8B1D-07957809B50F}" dt="2019-02-18T15:22:57.752" v="4186" actId="14100"/>
          <ac:spMkLst>
            <pc:docMk/>
            <pc:sldMk cId="3229726014" sldId="596"/>
            <ac:spMk id="94" creationId="{7785D792-9EE2-4B48-9A41-B362A4EC246A}"/>
          </ac:spMkLst>
        </pc:spChg>
      </pc:sldChg>
      <pc:sldChg chg="addSp delSp modSp add">
        <pc:chgData name="Sidney Seckler" userId="73470fc2d5f88927" providerId="LiveId" clId="{AD47F8CC-F4BD-4DBF-8B1D-07957809B50F}" dt="2019-04-30T17:31:22.422" v="5162" actId="14100"/>
        <pc:sldMkLst>
          <pc:docMk/>
          <pc:sldMk cId="1959851791" sldId="597"/>
        </pc:sldMkLst>
        <pc:spChg chg="mod">
          <ac:chgData name="Sidney Seckler" userId="73470fc2d5f88927" providerId="LiveId" clId="{AD47F8CC-F4BD-4DBF-8B1D-07957809B50F}" dt="2019-02-18T18:28:30.665" v="4280" actId="14100"/>
          <ac:spMkLst>
            <pc:docMk/>
            <pc:sldMk cId="1959851791" sldId="597"/>
            <ac:spMk id="8" creationId="{98A8AB9A-73AE-45DD-8E26-7F55042F087B}"/>
          </ac:spMkLst>
        </pc:spChg>
        <pc:spChg chg="mod">
          <ac:chgData name="Sidney Seckler" userId="73470fc2d5f88927" providerId="LiveId" clId="{AD47F8CC-F4BD-4DBF-8B1D-07957809B50F}" dt="2019-04-30T17:31:22.422" v="5162" actId="14100"/>
          <ac:spMkLst>
            <pc:docMk/>
            <pc:sldMk cId="1959851791" sldId="597"/>
            <ac:spMk id="9" creationId="{061D0CBB-5BC2-4EC9-86C6-27225B606651}"/>
          </ac:spMkLst>
        </pc:spChg>
        <pc:picChg chg="add mod">
          <ac:chgData name="Sidney Seckler" userId="73470fc2d5f88927" providerId="LiveId" clId="{AD47F8CC-F4BD-4DBF-8B1D-07957809B50F}" dt="2019-02-18T18:29:38.059" v="4284" actId="1076"/>
          <ac:picMkLst>
            <pc:docMk/>
            <pc:sldMk cId="1959851791" sldId="597"/>
            <ac:picMk id="2" creationId="{D42D1427-0019-43CB-AC6B-8AF7CD66519A}"/>
          </ac:picMkLst>
        </pc:picChg>
        <pc:picChg chg="del">
          <ac:chgData name="Sidney Seckler" userId="73470fc2d5f88927" providerId="LiveId" clId="{AD47F8CC-F4BD-4DBF-8B1D-07957809B50F}" dt="2019-02-18T18:27:43.128" v="4205" actId="478"/>
          <ac:picMkLst>
            <pc:docMk/>
            <pc:sldMk cId="1959851791" sldId="597"/>
            <ac:picMk id="2050" creationId="{29339750-A5B2-41CF-A040-9AC1DE882144}"/>
          </ac:picMkLst>
        </pc:picChg>
        <pc:picChg chg="del">
          <ac:chgData name="Sidney Seckler" userId="73470fc2d5f88927" providerId="LiveId" clId="{AD47F8CC-F4BD-4DBF-8B1D-07957809B50F}" dt="2019-02-18T18:27:41.243" v="4204" actId="478"/>
          <ac:picMkLst>
            <pc:docMk/>
            <pc:sldMk cId="1959851791" sldId="597"/>
            <ac:picMk id="2052" creationId="{9B9E3F27-67EC-43F3-B9F6-8C903B5341A0}"/>
          </ac:picMkLst>
        </pc:picChg>
      </pc:sldChg>
      <pc:sldChg chg="delSp modSp add">
        <pc:chgData name="Sidney Seckler" userId="73470fc2d5f88927" providerId="LiveId" clId="{AD47F8CC-F4BD-4DBF-8B1D-07957809B50F}" dt="2019-04-30T17:33:26.714" v="5181" actId="14100"/>
        <pc:sldMkLst>
          <pc:docMk/>
          <pc:sldMk cId="688282387" sldId="598"/>
        </pc:sldMkLst>
        <pc:spChg chg="del">
          <ac:chgData name="Sidney Seckler" userId="73470fc2d5f88927" providerId="LiveId" clId="{AD47F8CC-F4BD-4DBF-8B1D-07957809B50F}" dt="2019-02-20T18:30:46.612" v="4359" actId="478"/>
          <ac:spMkLst>
            <pc:docMk/>
            <pc:sldMk cId="688282387" sldId="598"/>
            <ac:spMk id="4" creationId="{FD021891-549F-4293-8387-2609C1074D93}"/>
          </ac:spMkLst>
        </pc:spChg>
        <pc:spChg chg="mod">
          <ac:chgData name="Sidney Seckler" userId="73470fc2d5f88927" providerId="LiveId" clId="{AD47F8CC-F4BD-4DBF-8B1D-07957809B50F}" dt="2019-02-20T18:31:51.016" v="4458" actId="27636"/>
          <ac:spMkLst>
            <pc:docMk/>
            <pc:sldMk cId="688282387" sldId="598"/>
            <ac:spMk id="7" creationId="{F053D0CB-DB61-4E11-912B-D78C8FA8AA4D}"/>
          </ac:spMkLst>
        </pc:spChg>
        <pc:spChg chg="mod">
          <ac:chgData name="Sidney Seckler" userId="73470fc2d5f88927" providerId="LiveId" clId="{AD47F8CC-F4BD-4DBF-8B1D-07957809B50F}" dt="2019-04-30T17:33:26.714" v="5181" actId="14100"/>
          <ac:spMkLst>
            <pc:docMk/>
            <pc:sldMk cId="688282387" sldId="598"/>
            <ac:spMk id="8" creationId="{ABB69E68-B6B5-40C7-8BB2-3B498C6CEBAD}"/>
          </ac:spMkLst>
        </pc:spChg>
        <pc:spChg chg="del">
          <ac:chgData name="Sidney Seckler" userId="73470fc2d5f88927" providerId="LiveId" clId="{AD47F8CC-F4BD-4DBF-8B1D-07957809B50F}" dt="2019-02-20T18:30:53.289" v="4360" actId="478"/>
          <ac:spMkLst>
            <pc:docMk/>
            <pc:sldMk cId="688282387" sldId="598"/>
            <ac:spMk id="10" creationId="{592EF8D8-C3A6-4328-A8D7-A3D3073E1741}"/>
          </ac:spMkLst>
        </pc:spChg>
      </pc:sldChg>
      <pc:sldChg chg="modSp add">
        <pc:chgData name="Sidney Seckler" userId="73470fc2d5f88927" providerId="LiveId" clId="{AD47F8CC-F4BD-4DBF-8B1D-07957809B50F}" dt="2019-04-30T17:33:52.836" v="5182" actId="14100"/>
        <pc:sldMkLst>
          <pc:docMk/>
          <pc:sldMk cId="877418303" sldId="599"/>
        </pc:sldMkLst>
        <pc:spChg chg="mod">
          <ac:chgData name="Sidney Seckler" userId="73470fc2d5f88927" providerId="LiveId" clId="{AD47F8CC-F4BD-4DBF-8B1D-07957809B50F}" dt="2019-04-30T17:33:52.836" v="5182" actId="14100"/>
          <ac:spMkLst>
            <pc:docMk/>
            <pc:sldMk cId="877418303" sldId="599"/>
            <ac:spMk id="4099" creationId="{F8B96A61-C72F-4AE6-BD11-C8F2087FCF79}"/>
          </ac:spMkLst>
        </pc:spChg>
        <pc:spChg chg="mod">
          <ac:chgData name="Sidney Seckler" userId="73470fc2d5f88927" providerId="LiveId" clId="{AD47F8CC-F4BD-4DBF-8B1D-07957809B50F}" dt="2019-02-20T18:34:45.726" v="4842" actId="20577"/>
          <ac:spMkLst>
            <pc:docMk/>
            <pc:sldMk cId="877418303" sldId="599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AD47F8CC-F4BD-4DBF-8B1D-07957809B50F}" dt="2019-04-30T17:33:56.795" v="5183" actId="14100"/>
        <pc:sldMkLst>
          <pc:docMk/>
          <pc:sldMk cId="3153052115" sldId="600"/>
        </pc:sldMkLst>
        <pc:spChg chg="mod">
          <ac:chgData name="Sidney Seckler" userId="73470fc2d5f88927" providerId="LiveId" clId="{AD47F8CC-F4BD-4DBF-8B1D-07957809B50F}" dt="2019-02-20T18:39:08.641" v="5127" actId="20577"/>
          <ac:spMkLst>
            <pc:docMk/>
            <pc:sldMk cId="3153052115" sldId="600"/>
            <ac:spMk id="2" creationId="{F39A5F00-DDF9-4D1F-8076-6C85A640CE9F}"/>
          </ac:spMkLst>
        </pc:spChg>
        <pc:spChg chg="mod">
          <ac:chgData name="Sidney Seckler" userId="73470fc2d5f88927" providerId="LiveId" clId="{AD47F8CC-F4BD-4DBF-8B1D-07957809B50F}" dt="2019-04-30T17:33:56.795" v="5183" actId="14100"/>
          <ac:spMkLst>
            <pc:docMk/>
            <pc:sldMk cId="3153052115" sldId="600"/>
            <ac:spMk id="7" creationId="{2580F44F-8C1F-455F-A7FC-26E2535556B3}"/>
          </ac:spMkLst>
        </pc:spChg>
      </pc:sldChg>
      <pc:sldChg chg="modSp">
        <pc:chgData name="Sidney Seckler" userId="73470fc2d5f88927" providerId="LiveId" clId="{AD47F8CC-F4BD-4DBF-8B1D-07957809B50F}" dt="2019-04-30T17:34:42.357" v="5188" actId="14100"/>
        <pc:sldMkLst>
          <pc:docMk/>
          <pc:sldMk cId="3800734886" sldId="601"/>
        </pc:sldMkLst>
        <pc:spChg chg="mod">
          <ac:chgData name="Sidney Seckler" userId="73470fc2d5f88927" providerId="LiveId" clId="{AD47F8CC-F4BD-4DBF-8B1D-07957809B50F}" dt="2019-04-30T17:34:42.357" v="5188" actId="14100"/>
          <ac:spMkLst>
            <pc:docMk/>
            <pc:sldMk cId="3800734886" sldId="601"/>
            <ac:spMk id="13" creationId="{8808BFE8-6228-47D1-B02B-38FD31F11FCC}"/>
          </ac:spMkLst>
        </pc:spChg>
      </pc:sldChg>
      <pc:sldChg chg="modSp">
        <pc:chgData name="Sidney Seckler" userId="73470fc2d5f88927" providerId="LiveId" clId="{AD47F8CC-F4BD-4DBF-8B1D-07957809B50F}" dt="2019-04-30T17:34:47.939" v="5189" actId="14100"/>
        <pc:sldMkLst>
          <pc:docMk/>
          <pc:sldMk cId="463483154" sldId="602"/>
        </pc:sldMkLst>
        <pc:spChg chg="mod">
          <ac:chgData name="Sidney Seckler" userId="73470fc2d5f88927" providerId="LiveId" clId="{AD47F8CC-F4BD-4DBF-8B1D-07957809B50F}" dt="2019-04-30T17:34:47.939" v="5189" actId="14100"/>
          <ac:spMkLst>
            <pc:docMk/>
            <pc:sldMk cId="463483154" sldId="602"/>
            <ac:spMk id="13" creationId="{8808BFE8-6228-47D1-B02B-38FD31F11FCC}"/>
          </ac:spMkLst>
        </pc:spChg>
      </pc:sldChg>
      <pc:sldChg chg="modSp">
        <pc:chgData name="Sidney Seckler" userId="73470fc2d5f88927" providerId="LiveId" clId="{AD47F8CC-F4BD-4DBF-8B1D-07957809B50F}" dt="2019-04-30T17:34:37.903" v="5187" actId="14100"/>
        <pc:sldMkLst>
          <pc:docMk/>
          <pc:sldMk cId="2104851653" sldId="603"/>
        </pc:sldMkLst>
        <pc:spChg chg="mod">
          <ac:chgData name="Sidney Seckler" userId="73470fc2d5f88927" providerId="LiveId" clId="{AD47F8CC-F4BD-4DBF-8B1D-07957809B50F}" dt="2019-04-30T17:34:37.903" v="5187" actId="14100"/>
          <ac:spMkLst>
            <pc:docMk/>
            <pc:sldMk cId="2104851653" sldId="603"/>
            <ac:spMk id="9" creationId="{061D0CBB-5BC2-4EC9-86C6-27225B606651}"/>
          </ac:spMkLst>
        </pc:spChg>
      </pc:sldChg>
      <pc:sldChg chg="modSp">
        <pc:chgData name="Sidney Seckler" userId="73470fc2d5f88927" providerId="LiveId" clId="{AD47F8CC-F4BD-4DBF-8B1D-07957809B50F}" dt="2019-04-30T17:34:52.297" v="5190" actId="14100"/>
        <pc:sldMkLst>
          <pc:docMk/>
          <pc:sldMk cId="76353656" sldId="604"/>
        </pc:sldMkLst>
        <pc:spChg chg="mod">
          <ac:chgData name="Sidney Seckler" userId="73470fc2d5f88927" providerId="LiveId" clId="{AD47F8CC-F4BD-4DBF-8B1D-07957809B50F}" dt="2019-04-30T17:34:52.297" v="5190" actId="14100"/>
          <ac:spMkLst>
            <pc:docMk/>
            <pc:sldMk cId="76353656" sldId="604"/>
            <ac:spMk id="4099" creationId="{F8B96A61-C72F-4AE6-BD11-C8F2087FCF79}"/>
          </ac:spMkLst>
        </pc:spChg>
      </pc:sldChg>
      <pc:sldChg chg="addSp delSp modSp add">
        <pc:chgData name="Sidney Seckler" userId="73470fc2d5f88927" providerId="LiveId" clId="{AD47F8CC-F4BD-4DBF-8B1D-07957809B50F}" dt="2019-05-03T19:20:34.409" v="5240" actId="1076"/>
        <pc:sldMkLst>
          <pc:docMk/>
          <pc:sldMk cId="3239304943" sldId="605"/>
        </pc:sldMkLst>
        <pc:spChg chg="del">
          <ac:chgData name="Sidney Seckler" userId="73470fc2d5f88927" providerId="LiveId" clId="{AD47F8CC-F4BD-4DBF-8B1D-07957809B50F}" dt="2019-05-03T19:20:22.567" v="5237" actId="478"/>
          <ac:spMkLst>
            <pc:docMk/>
            <pc:sldMk cId="3239304943" sldId="605"/>
            <ac:spMk id="2" creationId="{F39A5F00-DDF9-4D1F-8076-6C85A640CE9F}"/>
          </ac:spMkLst>
        </pc:spChg>
        <pc:spChg chg="add del mod">
          <ac:chgData name="Sidney Seckler" userId="73470fc2d5f88927" providerId="LiveId" clId="{AD47F8CC-F4BD-4DBF-8B1D-07957809B50F}" dt="2019-05-03T19:20:24.731" v="5238" actId="478"/>
          <ac:spMkLst>
            <pc:docMk/>
            <pc:sldMk cId="3239304943" sldId="605"/>
            <ac:spMk id="5" creationId="{E2690F43-CF2E-4B65-A2A2-C3B7BA2DDA65}"/>
          </ac:spMkLst>
        </pc:spChg>
        <pc:picChg chg="mod">
          <ac:chgData name="Sidney Seckler" userId="73470fc2d5f88927" providerId="LiveId" clId="{AD47F8CC-F4BD-4DBF-8B1D-07957809B50F}" dt="2019-05-03T19:20:34.409" v="5240" actId="1076"/>
          <ac:picMkLst>
            <pc:docMk/>
            <pc:sldMk cId="3239304943" sldId="605"/>
            <ac:picMk id="3" creationId="{6E2D9A4C-0670-46AA-94EC-A9E3AD627C6D}"/>
          </ac:picMkLst>
        </pc:picChg>
      </pc:sldChg>
      <pc:sldChg chg="addSp delSp modSp add">
        <pc:chgData name="Sidney Seckler" userId="73470fc2d5f88927" providerId="LiveId" clId="{AD47F8CC-F4BD-4DBF-8B1D-07957809B50F}" dt="2019-05-03T19:20:48.305" v="5244" actId="1076"/>
        <pc:sldMkLst>
          <pc:docMk/>
          <pc:sldMk cId="2324694632" sldId="606"/>
        </pc:sldMkLst>
        <pc:spChg chg="del mod">
          <ac:chgData name="Sidney Seckler" userId="73470fc2d5f88927" providerId="LiveId" clId="{AD47F8CC-F4BD-4DBF-8B1D-07957809B50F}" dt="2019-05-03T19:20:37.876" v="5241" actId="478"/>
          <ac:spMkLst>
            <pc:docMk/>
            <pc:sldMk cId="2324694632" sldId="606"/>
            <ac:spMk id="2" creationId="{F39A5F00-DDF9-4D1F-8076-6C85A640CE9F}"/>
          </ac:spMkLst>
        </pc:spChg>
        <pc:spChg chg="add del mod">
          <ac:chgData name="Sidney Seckler" userId="73470fc2d5f88927" providerId="LiveId" clId="{AD47F8CC-F4BD-4DBF-8B1D-07957809B50F}" dt="2019-05-03T19:20:40.122" v="5242" actId="478"/>
          <ac:spMkLst>
            <pc:docMk/>
            <pc:sldMk cId="2324694632" sldId="606"/>
            <ac:spMk id="5" creationId="{D09D6882-BFAB-4189-AB65-283854672F13}"/>
          </ac:spMkLst>
        </pc:spChg>
        <pc:picChg chg="mod">
          <ac:chgData name="Sidney Seckler" userId="73470fc2d5f88927" providerId="LiveId" clId="{AD47F8CC-F4BD-4DBF-8B1D-07957809B50F}" dt="2019-05-03T19:20:48.305" v="5244" actId="1076"/>
          <ac:picMkLst>
            <pc:docMk/>
            <pc:sldMk cId="2324694632" sldId="606"/>
            <ac:picMk id="3" creationId="{6C212000-9BF4-4E04-8BB7-66C67A5B55B5}"/>
          </ac:picMkLst>
        </pc:picChg>
      </pc:sldChg>
      <pc:sldChg chg="addSp delSp modSp add">
        <pc:chgData name="Sidney Seckler" userId="73470fc2d5f88927" providerId="LiveId" clId="{AD47F8CC-F4BD-4DBF-8B1D-07957809B50F}" dt="2019-05-03T19:21:10.195" v="5248" actId="1076"/>
        <pc:sldMkLst>
          <pc:docMk/>
          <pc:sldMk cId="2157667822" sldId="607"/>
        </pc:sldMkLst>
        <pc:spChg chg="del">
          <ac:chgData name="Sidney Seckler" userId="73470fc2d5f88927" providerId="LiveId" clId="{AD47F8CC-F4BD-4DBF-8B1D-07957809B50F}" dt="2019-05-03T19:20:55.145" v="5245" actId="478"/>
          <ac:spMkLst>
            <pc:docMk/>
            <pc:sldMk cId="2157667822" sldId="607"/>
            <ac:spMk id="2" creationId="{F39A5F00-DDF9-4D1F-8076-6C85A640CE9F}"/>
          </ac:spMkLst>
        </pc:spChg>
        <pc:spChg chg="add del mod">
          <ac:chgData name="Sidney Seckler" userId="73470fc2d5f88927" providerId="LiveId" clId="{AD47F8CC-F4BD-4DBF-8B1D-07957809B50F}" dt="2019-05-03T19:20:57.556" v="5246" actId="478"/>
          <ac:spMkLst>
            <pc:docMk/>
            <pc:sldMk cId="2157667822" sldId="607"/>
            <ac:spMk id="5" creationId="{F1E1CBE8-2386-4F84-AE0D-D560A47CC6AD}"/>
          </ac:spMkLst>
        </pc:spChg>
        <pc:picChg chg="mod">
          <ac:chgData name="Sidney Seckler" userId="73470fc2d5f88927" providerId="LiveId" clId="{AD47F8CC-F4BD-4DBF-8B1D-07957809B50F}" dt="2019-05-03T19:21:10.195" v="5248" actId="1076"/>
          <ac:picMkLst>
            <pc:docMk/>
            <pc:sldMk cId="2157667822" sldId="607"/>
            <ac:picMk id="3" creationId="{AAC02D4A-B1A8-4A76-A05B-CDFEFC9A121A}"/>
          </ac:picMkLst>
        </pc:picChg>
      </pc:sldChg>
      <pc:sldChg chg="addSp delSp modSp add">
        <pc:chgData name="Sidney Seckler" userId="73470fc2d5f88927" providerId="LiveId" clId="{AD47F8CC-F4BD-4DBF-8B1D-07957809B50F}" dt="2019-05-03T19:21:31.648" v="5252" actId="1076"/>
        <pc:sldMkLst>
          <pc:docMk/>
          <pc:sldMk cId="640491597" sldId="608"/>
        </pc:sldMkLst>
        <pc:spChg chg="del">
          <ac:chgData name="Sidney Seckler" userId="73470fc2d5f88927" providerId="LiveId" clId="{AD47F8CC-F4BD-4DBF-8B1D-07957809B50F}" dt="2019-05-03T19:21:15.001" v="5249" actId="478"/>
          <ac:spMkLst>
            <pc:docMk/>
            <pc:sldMk cId="640491597" sldId="608"/>
            <ac:spMk id="2" creationId="{F39A5F00-DDF9-4D1F-8076-6C85A640CE9F}"/>
          </ac:spMkLst>
        </pc:spChg>
        <pc:spChg chg="add del mod">
          <ac:chgData name="Sidney Seckler" userId="73470fc2d5f88927" providerId="LiveId" clId="{AD47F8CC-F4BD-4DBF-8B1D-07957809B50F}" dt="2019-05-03T19:21:17.092" v="5250" actId="478"/>
          <ac:spMkLst>
            <pc:docMk/>
            <pc:sldMk cId="640491597" sldId="608"/>
            <ac:spMk id="5" creationId="{CE1D23C6-B362-4EE4-9F5D-09F7E78BC7A7}"/>
          </ac:spMkLst>
        </pc:spChg>
        <pc:picChg chg="mod">
          <ac:chgData name="Sidney Seckler" userId="73470fc2d5f88927" providerId="LiveId" clId="{AD47F8CC-F4BD-4DBF-8B1D-07957809B50F}" dt="2019-05-03T19:21:31.648" v="5252" actId="1076"/>
          <ac:picMkLst>
            <pc:docMk/>
            <pc:sldMk cId="640491597" sldId="608"/>
            <ac:picMk id="3" creationId="{0109C59D-4CCC-4647-9770-0CB00A657D2C}"/>
          </ac:picMkLst>
        </pc:picChg>
      </pc:sldChg>
      <pc:sldChg chg="addSp delSp modSp add">
        <pc:chgData name="Sidney Seckler" userId="73470fc2d5f88927" providerId="LiveId" clId="{AD47F8CC-F4BD-4DBF-8B1D-07957809B50F}" dt="2019-05-03T19:23:28.918" v="5256" actId="1076"/>
        <pc:sldMkLst>
          <pc:docMk/>
          <pc:sldMk cId="2617879074" sldId="609"/>
        </pc:sldMkLst>
        <pc:spChg chg="del mod">
          <ac:chgData name="Sidney Seckler" userId="73470fc2d5f88927" providerId="LiveId" clId="{AD47F8CC-F4BD-4DBF-8B1D-07957809B50F}" dt="2019-05-03T19:23:15.905" v="5253" actId="478"/>
          <ac:spMkLst>
            <pc:docMk/>
            <pc:sldMk cId="2617879074" sldId="609"/>
            <ac:spMk id="2" creationId="{F39A5F00-DDF9-4D1F-8076-6C85A640CE9F}"/>
          </ac:spMkLst>
        </pc:spChg>
        <pc:spChg chg="add del mod">
          <ac:chgData name="Sidney Seckler" userId="73470fc2d5f88927" providerId="LiveId" clId="{AD47F8CC-F4BD-4DBF-8B1D-07957809B50F}" dt="2019-05-03T19:23:19.422" v="5254" actId="478"/>
          <ac:spMkLst>
            <pc:docMk/>
            <pc:sldMk cId="2617879074" sldId="609"/>
            <ac:spMk id="5" creationId="{D0F09487-E440-4C88-8BD4-E93DEA507459}"/>
          </ac:spMkLst>
        </pc:spChg>
        <pc:picChg chg="mod">
          <ac:chgData name="Sidney Seckler" userId="73470fc2d5f88927" providerId="LiveId" clId="{AD47F8CC-F4BD-4DBF-8B1D-07957809B50F}" dt="2019-05-03T19:23:28.918" v="5256" actId="1076"/>
          <ac:picMkLst>
            <pc:docMk/>
            <pc:sldMk cId="2617879074" sldId="609"/>
            <ac:picMk id="3" creationId="{816EBF74-6487-4D8B-978D-C19454330576}"/>
          </ac:picMkLst>
        </pc:picChg>
      </pc:sldChg>
      <pc:sldChg chg="addSp delSp modSp add">
        <pc:chgData name="Sidney Seckler" userId="73470fc2d5f88927" providerId="LiveId" clId="{AD47F8CC-F4BD-4DBF-8B1D-07957809B50F}" dt="2019-05-03T19:23:45.803" v="5260" actId="1076"/>
        <pc:sldMkLst>
          <pc:docMk/>
          <pc:sldMk cId="549772287" sldId="610"/>
        </pc:sldMkLst>
        <pc:spChg chg="del mod">
          <ac:chgData name="Sidney Seckler" userId="73470fc2d5f88927" providerId="LiveId" clId="{AD47F8CC-F4BD-4DBF-8B1D-07957809B50F}" dt="2019-05-03T19:23:35.016" v="5257" actId="478"/>
          <ac:spMkLst>
            <pc:docMk/>
            <pc:sldMk cId="549772287" sldId="610"/>
            <ac:spMk id="2" creationId="{F39A5F00-DDF9-4D1F-8076-6C85A640CE9F}"/>
          </ac:spMkLst>
        </pc:spChg>
        <pc:spChg chg="add del mod">
          <ac:chgData name="Sidney Seckler" userId="73470fc2d5f88927" providerId="LiveId" clId="{AD47F8CC-F4BD-4DBF-8B1D-07957809B50F}" dt="2019-05-03T19:23:37.470" v="5258" actId="478"/>
          <ac:spMkLst>
            <pc:docMk/>
            <pc:sldMk cId="549772287" sldId="610"/>
            <ac:spMk id="5" creationId="{3D38F55C-1027-4B94-A3D6-0BB0D959D14C}"/>
          </ac:spMkLst>
        </pc:spChg>
        <pc:picChg chg="mod">
          <ac:chgData name="Sidney Seckler" userId="73470fc2d5f88927" providerId="LiveId" clId="{AD47F8CC-F4BD-4DBF-8B1D-07957809B50F}" dt="2019-05-03T19:23:45.803" v="5260" actId="1076"/>
          <ac:picMkLst>
            <pc:docMk/>
            <pc:sldMk cId="549772287" sldId="610"/>
            <ac:picMk id="3" creationId="{45B1AF36-FDCE-49D1-AF8D-73E82530F452}"/>
          </ac:picMkLst>
        </pc:picChg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modSp add">
        <pc:chgData name="Sidney Seckler" userId="73470fc2d5f88927" providerId="LiveId" clId="{834AD62A-0CD7-4AD9-891C-F95B20488CF2}" dt="2019-02-12T14:53:15.280" v="3774" actId="12"/>
        <pc:sldMkLst>
          <pc:docMk/>
          <pc:sldMk cId="0" sldId="264"/>
        </pc:sldMkLst>
        <pc:spChg chg="mod">
          <ac:chgData name="Sidney Seckler" userId="73470fc2d5f88927" providerId="LiveId" clId="{834AD62A-0CD7-4AD9-891C-F95B20488CF2}" dt="2019-02-12T14:53:15.280" v="3774" actId="12"/>
          <ac:spMkLst>
            <pc:docMk/>
            <pc:sldMk cId="0" sldId="264"/>
            <ac:spMk id="12291" creationId="{00000000-0000-0000-0000-000000000000}"/>
          </ac:spMkLst>
        </pc:spChg>
      </pc:sldChg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  <pc:sldChg chg="modSp add ord">
        <pc:chgData name="Sidney Seckler" userId="73470fc2d5f88927" providerId="LiveId" clId="{834AD62A-0CD7-4AD9-891C-F95B20488CF2}" dt="2019-02-12T12:18:11.013" v="1724"/>
        <pc:sldMkLst>
          <pc:docMk/>
          <pc:sldMk cId="0" sldId="448"/>
        </pc:sldMkLst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3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3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4" creationId="{00000000-0000-0000-0000-000000000000}"/>
          </ac:grpSpMkLst>
        </pc:grpChg>
      </pc:sldChg>
      <pc:sldChg chg="modSp add ord">
        <pc:chgData name="Sidney Seckler" userId="73470fc2d5f88927" providerId="LiveId" clId="{834AD62A-0CD7-4AD9-891C-F95B20488CF2}" dt="2019-02-12T12:18:13.051" v="1725"/>
        <pc:sldMkLst>
          <pc:docMk/>
          <pc:sldMk cId="0" sldId="449"/>
        </pc:sldMkLst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5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1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2" creationId="{00000000-0000-0000-0000-000000000000}"/>
          </ac:grpSpMkLst>
        </pc:grpChg>
      </pc:sldChg>
      <pc:sldChg chg="addSp delSp modSp add ord">
        <pc:chgData name="Sidney Seckler" userId="73470fc2d5f88927" providerId="LiveId" clId="{834AD62A-0CD7-4AD9-891C-F95B20488CF2}" dt="2019-02-12T12:15:54.629" v="1714" actId="207"/>
        <pc:sldMkLst>
          <pc:docMk/>
          <pc:sldMk cId="0" sldId="503"/>
        </pc:sldMkLst>
        <pc:spChg chg="add del mod">
          <ac:chgData name="Sidney Seckler" userId="73470fc2d5f88927" providerId="LiveId" clId="{834AD62A-0CD7-4AD9-891C-F95B20488CF2}" dt="2019-02-12T12:13:35.774" v="1683" actId="478"/>
          <ac:spMkLst>
            <pc:docMk/>
            <pc:sldMk cId="0" sldId="503"/>
            <ac:spMk id="3" creationId="{6E9FBA98-A477-4292-8F6F-77809064C2F7}"/>
          </ac:spMkLst>
        </pc:spChg>
        <pc:spChg chg="add">
          <ac:chgData name="Sidney Seckler" userId="73470fc2d5f88927" providerId="LiveId" clId="{834AD62A-0CD7-4AD9-891C-F95B20488CF2}" dt="2019-02-12T12:13:45.413" v="1684"/>
          <ac:spMkLst>
            <pc:docMk/>
            <pc:sldMk cId="0" sldId="503"/>
            <ac:spMk id="23" creationId="{1BE59976-5EBB-4FCA-871A-7747BBD84038}"/>
          </ac:spMkLst>
        </pc:spChg>
        <pc:spChg chg="add mod">
          <ac:chgData name="Sidney Seckler" userId="73470fc2d5f88927" providerId="LiveId" clId="{834AD62A-0CD7-4AD9-891C-F95B20488CF2}" dt="2019-02-12T12:15:54.629" v="1714" actId="207"/>
          <ac:spMkLst>
            <pc:docMk/>
            <pc:sldMk cId="0" sldId="503"/>
            <ac:spMk id="24" creationId="{579E8C47-4089-4FB3-A835-D5DDA91FE318}"/>
          </ac:spMkLst>
        </pc:spChg>
        <pc:spChg chg="del">
          <ac:chgData name="Sidney Seckler" userId="73470fc2d5f88927" providerId="LiveId" clId="{834AD62A-0CD7-4AD9-891C-F95B20488CF2}" dt="2019-02-12T12:13:32.442" v="1682" actId="478"/>
          <ac:spMkLst>
            <pc:docMk/>
            <pc:sldMk cId="0" sldId="503"/>
            <ac:spMk id="317443" creationId="{0C965BB5-F509-45DA-81C8-B765A33EF28A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1" creationId="{F0670096-8223-4FC1-ABB3-6D90B26A4F1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2" creationId="{60BEF217-7B8B-4C3A-BBC6-B9BEC19CED09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3" creationId="{54C2DAE9-CD12-4443-8C44-018117BE786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6" creationId="{A1331C2A-640C-40BF-B06C-49046CAD56F5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7" creationId="{1377C2FA-1017-471A-8825-E3C12A6D6031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0" creationId="{47C83CC2-ECF5-4DA9-B66D-5FD1774BA688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1" creationId="{D457F527-639F-420D-8AA6-20AC88D810A0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4" creationId="{74F4F54F-9FF3-494A-9E12-C2016539E9F6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5" creationId="{C9998373-0584-4C02-9EB9-AE01707F04EA}"/>
          </ac:spMkLst>
        </pc:sp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1" creationId="{1D8A5FAA-2A44-48C5-8D13-13150816DA24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2" creationId="{CE500B96-E424-42F3-8963-054838A90702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5" creationId="{F13BE11A-042C-49D9-8938-AF86D4EA73DD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6" creationId="{F8931E51-680F-4DBF-AEDA-D9384F5DD9F9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9" creationId="{372C1BDE-5A01-41FE-A3CD-949EFED9BA4C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0" creationId="{0FFBA367-4C5C-4059-BA22-4A1EB7F450C1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3" creationId="{7DA8F5F9-CD33-4673-B820-F92EEF382F50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4" creationId="{6F38F2E5-2F4F-413B-AB50-05E83EEBB241}"/>
          </ac:cxnSpMkLst>
        </pc:cxnChg>
      </pc:sldChg>
      <pc:sldChg chg="addSp delSp modSp add">
        <pc:chgData name="Sidney Seckler" userId="73470fc2d5f88927" providerId="LiveId" clId="{834AD62A-0CD7-4AD9-891C-F95B20488CF2}" dt="2019-02-12T13:11:30.739" v="2093" actId="20577"/>
        <pc:sldMkLst>
          <pc:docMk/>
          <pc:sldMk cId="672471014" sldId="527"/>
        </pc:sldMkLst>
        <pc:spChg chg="add del mod">
          <ac:chgData name="Sidney Seckler" userId="73470fc2d5f88927" providerId="LiveId" clId="{834AD62A-0CD7-4AD9-891C-F95B20488CF2}" dt="2019-02-12T12:10:18.624" v="1676" actId="478"/>
          <ac:spMkLst>
            <pc:docMk/>
            <pc:sldMk cId="672471014" sldId="527"/>
            <ac:spMk id="3" creationId="{6312A684-282F-4204-B24A-20E79866B5C7}"/>
          </ac:spMkLst>
        </pc:spChg>
        <pc:spChg chg="del">
          <ac:chgData name="Sidney Seckler" userId="73470fc2d5f88927" providerId="LiveId" clId="{834AD62A-0CD7-4AD9-891C-F95B20488CF2}" dt="2019-02-12T12:10:16.090" v="1675" actId="478"/>
          <ac:spMkLst>
            <pc:docMk/>
            <pc:sldMk cId="672471014" sldId="527"/>
            <ac:spMk id="4" creationId="{4FF13F45-9DD3-4873-9F82-038A3636064B}"/>
          </ac:spMkLst>
        </pc:spChg>
        <pc:spChg chg="add mod">
          <ac:chgData name="Sidney Seckler" userId="73470fc2d5f88927" providerId="LiveId" clId="{834AD62A-0CD7-4AD9-891C-F95B20488CF2}" dt="2019-02-12T13:11:30.739" v="2093" actId="20577"/>
          <ac:spMkLst>
            <pc:docMk/>
            <pc:sldMk cId="672471014" sldId="527"/>
            <ac:spMk id="7" creationId="{F053D0CB-DB61-4E11-912B-D78C8FA8AA4D}"/>
          </ac:spMkLst>
        </pc:spChg>
        <pc:spChg chg="mod">
          <ac:chgData name="Sidney Seckler" userId="73470fc2d5f88927" providerId="LiveId" clId="{834AD62A-0CD7-4AD9-891C-F95B20488CF2}" dt="2019-02-12T12:13:02.459" v="1679" actId="14100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 add">
        <pc:chgData name="Sidney Seckler" userId="73470fc2d5f88927" providerId="LiveId" clId="{834AD62A-0CD7-4AD9-891C-F95B20488CF2}" dt="2019-02-12T12:59:59.550" v="1728" actId="1076"/>
        <pc:sldMkLst>
          <pc:docMk/>
          <pc:sldMk cId="3427353847" sldId="528"/>
        </pc:sldMkLst>
        <pc:spChg chg="mod">
          <ac:chgData name="Sidney Seckler" userId="73470fc2d5f88927" providerId="LiveId" clId="{834AD62A-0CD7-4AD9-891C-F95B20488CF2}" dt="2019-02-12T12:59:59.550" v="1728" actId="1076"/>
          <ac:spMkLst>
            <pc:docMk/>
            <pc:sldMk cId="3427353847" sldId="528"/>
            <ac:spMk id="24" creationId="{579E8C47-4089-4FB3-A835-D5DDA91FE318}"/>
          </ac:spMkLst>
        </pc:spChg>
      </pc:sldChg>
      <pc:sldChg chg="addSp delSp modSp add">
        <pc:chgData name="Sidney Seckler" userId="73470fc2d5f88927" providerId="LiveId" clId="{834AD62A-0CD7-4AD9-891C-F95B20488CF2}" dt="2019-02-12T13:07:57.847" v="1944" actId="207"/>
        <pc:sldMkLst>
          <pc:docMk/>
          <pc:sldMk cId="673600176" sldId="529"/>
        </pc:sldMkLst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" creationId="{4A08A5C9-C560-4014-9EA1-89700E412C51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24" creationId="{579E8C47-4089-4FB3-A835-D5DDA91FE31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5" creationId="{7D34A689-FD45-4808-A448-EA6AE246DD9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6" creationId="{8263BD5C-EF40-48F7-88CD-4C550077F059}"/>
          </ac:spMkLst>
        </pc:spChg>
        <pc:spChg chg="add mod">
          <ac:chgData name="Sidney Seckler" userId="73470fc2d5f88927" providerId="LiveId" clId="{834AD62A-0CD7-4AD9-891C-F95B20488CF2}" dt="2019-02-12T13:04:49.625" v="1933" actId="1076"/>
          <ac:spMkLst>
            <pc:docMk/>
            <pc:sldMk cId="673600176" sldId="529"/>
            <ac:spMk id="31" creationId="{3BA78F26-31A4-4897-BFBC-BF1C1FCE9F78}"/>
          </ac:spMkLst>
        </pc:spChg>
        <pc:spChg chg="add mod">
          <ac:chgData name="Sidney Seckler" userId="73470fc2d5f88927" providerId="LiveId" clId="{834AD62A-0CD7-4AD9-891C-F95B20488CF2}" dt="2019-02-12T13:07:57.847" v="1944" actId="207"/>
          <ac:spMkLst>
            <pc:docMk/>
            <pc:sldMk cId="673600176" sldId="529"/>
            <ac:spMk id="32" creationId="{C7DA1314-7BB6-493C-9F22-CCF6094DFF0B}"/>
          </ac:spMkLst>
        </pc:spChg>
        <pc:spChg chg="del">
          <ac:chgData name="Sidney Seckler" userId="73470fc2d5f88927" providerId="LiveId" clId="{834AD62A-0CD7-4AD9-891C-F95B20488CF2}" dt="2019-02-12T13:00:21.946" v="1730" actId="478"/>
          <ac:spMkLst>
            <pc:docMk/>
            <pc:sldMk cId="673600176" sldId="529"/>
            <ac:spMk id="317461" creationId="{F0670096-8223-4FC1-ABB3-6D90B26A4F12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2" creationId="{60BEF217-7B8B-4C3A-BBC6-B9BEC19CED09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3" creationId="{54C2DAE9-CD12-4443-8C44-018117BE7862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6" creationId="{A1331C2A-640C-40BF-B06C-49046CAD56F5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7" creationId="{1377C2FA-1017-471A-8825-E3C12A6D6031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0" creationId="{47C83CC2-ECF5-4DA9-B66D-5FD1774BA688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1" creationId="{D457F527-639F-420D-8AA6-20AC88D810A0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4" creationId="{74F4F54F-9FF3-494A-9E12-C2016539E9F6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5" creationId="{C9998373-0584-4C02-9EB9-AE01707F04EA}"/>
          </ac:spMkLst>
        </pc:sp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4" creationId="{CD338B30-414B-4A45-B86D-E6E3EE5F4417}"/>
          </ac:cxnSpMkLst>
        </pc:cxn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6" creationId="{6C2ACB5D-645D-4517-8BCC-CDE4AE45D5C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1" creationId="{1D8A5FAA-2A44-48C5-8D13-13150816DA2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2" creationId="{CE500B96-E424-42F3-8963-054838A90702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5" creationId="{F13BE11A-042C-49D9-8938-AF86D4EA73DD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6" creationId="{F8931E51-680F-4DBF-AEDA-D9384F5DD9F9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9" creationId="{372C1BDE-5A01-41FE-A3CD-949EFED9BA4C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80" creationId="{0FFBA367-4C5C-4059-BA22-4A1EB7F450C1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3" creationId="{7DA8F5F9-CD33-4673-B820-F92EEF382F50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4" creationId="{6F38F2E5-2F4F-413B-AB50-05E83EEBB241}"/>
          </ac:cxnSpMkLst>
        </pc:cxnChg>
      </pc:sldChg>
      <pc:sldChg chg="addSp modSp add">
        <pc:chgData name="Sidney Seckler" userId="73470fc2d5f88927" providerId="LiveId" clId="{834AD62A-0CD7-4AD9-891C-F95B20488CF2}" dt="2019-02-12T13:17:02.115" v="2455" actId="1076"/>
        <pc:sldMkLst>
          <pc:docMk/>
          <pc:sldMk cId="374098609" sldId="531"/>
        </pc:sldMkLst>
        <pc:spChg chg="add mod">
          <ac:chgData name="Sidney Seckler" userId="73470fc2d5f88927" providerId="LiveId" clId="{834AD62A-0CD7-4AD9-891C-F95B20488CF2}" dt="2019-02-12T13:17:02.115" v="2455" actId="1076"/>
          <ac:spMkLst>
            <pc:docMk/>
            <pc:sldMk cId="374098609" sldId="531"/>
            <ac:spMk id="5" creationId="{29CE5225-021C-4E0D-BC53-12A682B78132}"/>
          </ac:spMkLst>
        </pc:spChg>
        <pc:spChg chg="add mod">
          <ac:chgData name="Sidney Seckler" userId="73470fc2d5f88927" providerId="LiveId" clId="{834AD62A-0CD7-4AD9-891C-F95B20488CF2}" dt="2019-02-12T13:16:53.082" v="2454" actId="20577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834AD62A-0CD7-4AD9-891C-F95B20488CF2}" dt="2019-02-12T13:15:51.620" v="2346" actId="14100"/>
          <ac:spMkLst>
            <pc:docMk/>
            <pc:sldMk cId="374098609" sldId="531"/>
            <ac:spMk id="7" creationId="{F053D0CB-DB61-4E11-912B-D78C8FA8AA4D}"/>
          </ac:spMkLst>
        </pc:spChg>
      </pc:sldChg>
      <pc:sldChg chg="addSp delSp modSp add">
        <pc:chgData name="Sidney Seckler" userId="73470fc2d5f88927" providerId="LiveId" clId="{834AD62A-0CD7-4AD9-891C-F95B20488CF2}" dt="2019-02-12T14:00:45.352" v="3246" actId="20577"/>
        <pc:sldMkLst>
          <pc:docMk/>
          <pc:sldMk cId="3375718522" sldId="533"/>
        </pc:sldMkLst>
        <pc:spChg chg="mod">
          <ac:chgData name="Sidney Seckler" userId="73470fc2d5f88927" providerId="LiveId" clId="{834AD62A-0CD7-4AD9-891C-F95B20488CF2}" dt="2019-02-12T13:29:21.288" v="2681" actId="6549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4:00:45.352" v="3246" actId="20577"/>
          <ac:spMkLst>
            <pc:docMk/>
            <pc:sldMk cId="3375718522" sldId="533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3:29:26.761" v="2683" actId="478"/>
          <ac:picMkLst>
            <pc:docMk/>
            <pc:sldMk cId="3375718522" sldId="533"/>
            <ac:picMk id="4" creationId="{BCEF1CD9-29CA-440C-B4FA-63F4A0907E92}"/>
          </ac:picMkLst>
        </pc:picChg>
        <pc:picChg chg="del">
          <ac:chgData name="Sidney Seckler" userId="73470fc2d5f88927" providerId="LiveId" clId="{834AD62A-0CD7-4AD9-891C-F95B20488CF2}" dt="2019-02-12T13:29:25.052" v="2682" actId="478"/>
          <ac:picMkLst>
            <pc:docMk/>
            <pc:sldMk cId="3375718522" sldId="533"/>
            <ac:picMk id="1028" creationId="{96218026-F671-4EA0-8318-BB89FB7C2F60}"/>
          </ac:picMkLst>
        </pc:picChg>
        <pc:picChg chg="add del mod">
          <ac:chgData name="Sidney Seckler" userId="73470fc2d5f88927" providerId="LiveId" clId="{834AD62A-0CD7-4AD9-891C-F95B20488CF2}" dt="2019-02-12T13:56:22.878" v="3143" actId="478"/>
          <ac:picMkLst>
            <pc:docMk/>
            <pc:sldMk cId="3375718522" sldId="533"/>
            <ac:picMk id="2050" creationId="{4013BAB3-96FE-4B3A-A0F0-67E46AE5BB4B}"/>
          </ac:picMkLst>
        </pc:picChg>
        <pc:picChg chg="add mod">
          <ac:chgData name="Sidney Seckler" userId="73470fc2d5f88927" providerId="LiveId" clId="{834AD62A-0CD7-4AD9-891C-F95B20488CF2}" dt="2019-02-12T13:59:01.487" v="3157" actId="1076"/>
          <ac:picMkLst>
            <pc:docMk/>
            <pc:sldMk cId="3375718522" sldId="533"/>
            <ac:picMk id="2052" creationId="{45183D9C-0962-4EAB-B32D-AA603AA1B7DD}"/>
          </ac:picMkLst>
        </pc:picChg>
      </pc:sldChg>
      <pc:sldChg chg="modSp add">
        <pc:chgData name="Sidney Seckler" userId="73470fc2d5f88927" providerId="LiveId" clId="{834AD62A-0CD7-4AD9-891C-F95B20488CF2}" dt="2019-02-12T14:05:26.749" v="3283" actId="20577"/>
        <pc:sldMkLst>
          <pc:docMk/>
          <pc:sldMk cId="2992696769" sldId="535"/>
        </pc:sldMkLst>
        <pc:spChg chg="mod">
          <ac:chgData name="Sidney Seckler" userId="73470fc2d5f88927" providerId="LiveId" clId="{834AD62A-0CD7-4AD9-891C-F95B20488CF2}" dt="2019-02-12T14:05:26.749" v="3283" actId="20577"/>
          <ac:spMkLst>
            <pc:docMk/>
            <pc:sldMk cId="2992696769" sldId="535"/>
            <ac:spMk id="23" creationId="{1BE59976-5EBB-4FCA-871A-7747BBD84038}"/>
          </ac:spMkLst>
        </pc:spChg>
      </pc:sldChg>
      <pc:sldChg chg="add">
        <pc:chgData name="Sidney Seckler" userId="73470fc2d5f88927" providerId="LiveId" clId="{834AD62A-0CD7-4AD9-891C-F95B20488CF2}" dt="2019-02-12T14:05:45.320" v="3284"/>
        <pc:sldMkLst>
          <pc:docMk/>
          <pc:sldMk cId="3725750306" sldId="536"/>
        </pc:sldMkLst>
      </pc:sldChg>
      <pc:sldChg chg="addSp delSp modSp add ord">
        <pc:chgData name="Sidney Seckler" userId="73470fc2d5f88927" providerId="LiveId" clId="{834AD62A-0CD7-4AD9-891C-F95B20488CF2}" dt="2019-02-12T14:55:51.414" v="3776" actId="1076"/>
        <pc:sldMkLst>
          <pc:docMk/>
          <pc:sldMk cId="4256259011" sldId="537"/>
        </pc:sldMkLst>
        <pc:spChg chg="add del mod">
          <ac:chgData name="Sidney Seckler" userId="73470fc2d5f88927" providerId="LiveId" clId="{834AD62A-0CD7-4AD9-891C-F95B20488CF2}" dt="2019-02-12T14:08:55.725" v="3292" actId="478"/>
          <ac:spMkLst>
            <pc:docMk/>
            <pc:sldMk cId="4256259011" sldId="537"/>
            <ac:spMk id="4" creationId="{F23CD05B-8133-4935-92D6-DA119C3A402A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24" creationId="{579E8C47-4089-4FB3-A835-D5DDA91FE318}"/>
          </ac:spMkLst>
        </pc:spChg>
        <pc:spChg chg="add mod">
          <ac:chgData name="Sidney Seckler" userId="73470fc2d5f88927" providerId="LiveId" clId="{834AD62A-0CD7-4AD9-891C-F95B20488CF2}" dt="2019-02-12T14:55:39.762" v="3775"/>
          <ac:spMkLst>
            <pc:docMk/>
            <pc:sldMk cId="4256259011" sldId="537"/>
            <ac:spMk id="28" creationId="{A5112C78-C1EA-4525-9DD5-A5FE9FC79195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61" creationId="{F0670096-8223-4FC1-ABB3-6D90B26A4F12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62" creationId="{60BEF217-7B8B-4C3A-BBC6-B9BEC19CED09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63" creationId="{54C2DAE9-CD12-4443-8C44-018117BE7862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66" creationId="{A1331C2A-640C-40BF-B06C-49046CAD56F5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67" creationId="{1377C2FA-1017-471A-8825-E3C12A6D6031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70" creationId="{47C83CC2-ECF5-4DA9-B66D-5FD1774BA688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71" creationId="{D457F527-639F-420D-8AA6-20AC88D810A0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74" creationId="{74F4F54F-9FF3-494A-9E12-C2016539E9F6}"/>
          </ac:spMkLst>
        </pc:spChg>
        <pc:spChg chg="del">
          <ac:chgData name="Sidney Seckler" userId="73470fc2d5f88927" providerId="LiveId" clId="{834AD62A-0CD7-4AD9-891C-F95B20488CF2}" dt="2019-02-12T14:06:32.006" v="3286" actId="478"/>
          <ac:spMkLst>
            <pc:docMk/>
            <pc:sldMk cId="4256259011" sldId="537"/>
            <ac:spMk id="317475" creationId="{C9998373-0584-4C02-9EB9-AE01707F04EA}"/>
          </ac:spMkLst>
        </pc:spChg>
        <pc:picChg chg="add del mod">
          <ac:chgData name="Sidney Seckler" userId="73470fc2d5f88927" providerId="LiveId" clId="{834AD62A-0CD7-4AD9-891C-F95B20488CF2}" dt="2019-02-12T14:08:55.725" v="3292" actId="478"/>
          <ac:picMkLst>
            <pc:docMk/>
            <pc:sldMk cId="4256259011" sldId="537"/>
            <ac:picMk id="3" creationId="{CEBBB878-F605-4E78-802C-AEF515AB295D}"/>
          </ac:picMkLst>
        </pc:picChg>
        <pc:picChg chg="add del mod">
          <ac:chgData name="Sidney Seckler" userId="73470fc2d5f88927" providerId="LiveId" clId="{834AD62A-0CD7-4AD9-891C-F95B20488CF2}" dt="2019-02-12T14:14:44.227" v="3412" actId="478"/>
          <ac:picMkLst>
            <pc:docMk/>
            <pc:sldMk cId="4256259011" sldId="537"/>
            <ac:picMk id="7170" creationId="{172167E8-C3DE-4007-ACEB-648044C00EBB}"/>
          </ac:picMkLst>
        </pc:picChg>
        <pc:picChg chg="add del mod">
          <ac:chgData name="Sidney Seckler" userId="73470fc2d5f88927" providerId="LiveId" clId="{834AD62A-0CD7-4AD9-891C-F95B20488CF2}" dt="2019-02-12T14:17:05.596" v="3417" actId="478"/>
          <ac:picMkLst>
            <pc:docMk/>
            <pc:sldMk cId="4256259011" sldId="537"/>
            <ac:picMk id="7172" creationId="{68F1DC50-3842-423D-9061-D0537C69C059}"/>
          </ac:picMkLst>
        </pc:picChg>
        <pc:picChg chg="add mod">
          <ac:chgData name="Sidney Seckler" userId="73470fc2d5f88927" providerId="LiveId" clId="{834AD62A-0CD7-4AD9-891C-F95B20488CF2}" dt="2019-02-12T14:55:51.414" v="3776" actId="1076"/>
          <ac:picMkLst>
            <pc:docMk/>
            <pc:sldMk cId="4256259011" sldId="537"/>
            <ac:picMk id="7174" creationId="{43119207-26D5-4A4F-BB47-F42017829595}"/>
          </ac:picMkLst>
        </pc:pic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71" creationId="{1D8A5FAA-2A44-48C5-8D13-13150816DA24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72" creationId="{CE500B96-E424-42F3-8963-054838A90702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75" creationId="{F13BE11A-042C-49D9-8938-AF86D4EA73DD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76" creationId="{F8931E51-680F-4DBF-AEDA-D9384F5DD9F9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79" creationId="{372C1BDE-5A01-41FE-A3CD-949EFED9BA4C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80" creationId="{0FFBA367-4C5C-4059-BA22-4A1EB7F450C1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83" creationId="{7DA8F5F9-CD33-4673-B820-F92EEF382F50}"/>
          </ac:cxnSpMkLst>
        </pc:cxnChg>
        <pc:cxnChg chg="del mod">
          <ac:chgData name="Sidney Seckler" userId="73470fc2d5f88927" providerId="LiveId" clId="{834AD62A-0CD7-4AD9-891C-F95B20488CF2}" dt="2019-02-12T14:06:32.006" v="3286" actId="478"/>
          <ac:cxnSpMkLst>
            <pc:docMk/>
            <pc:sldMk cId="4256259011" sldId="537"/>
            <ac:cxnSpMk id="11284" creationId="{6F38F2E5-2F4F-413B-AB50-05E83EEBB241}"/>
          </ac:cxnSpMkLst>
        </pc:cxnChg>
      </pc:sldChg>
      <pc:sldChg chg="addSp delSp modSp add">
        <pc:chgData name="Sidney Seckler" userId="73470fc2d5f88927" providerId="LiveId" clId="{834AD62A-0CD7-4AD9-891C-F95B20488CF2}" dt="2019-02-12T15:42:59.351" v="5314" actId="1076"/>
        <pc:sldMkLst>
          <pc:docMk/>
          <pc:sldMk cId="300350393" sldId="538"/>
        </pc:sldMkLst>
        <pc:spChg chg="add mod">
          <ac:chgData name="Sidney Seckler" userId="73470fc2d5f88927" providerId="LiveId" clId="{834AD62A-0CD7-4AD9-891C-F95B20488CF2}" dt="2019-02-12T15:42:09.571" v="5174" actId="1076"/>
          <ac:spMkLst>
            <pc:docMk/>
            <pc:sldMk cId="300350393" sldId="538"/>
            <ac:spMk id="7" creationId="{28AFBA92-B6C5-4C5B-A43C-F844781358F5}"/>
          </ac:spMkLst>
        </pc:spChg>
        <pc:spChg chg="add mod">
          <ac:chgData name="Sidney Seckler" userId="73470fc2d5f88927" providerId="LiveId" clId="{834AD62A-0CD7-4AD9-891C-F95B20488CF2}" dt="2019-02-12T15:42:59.351" v="5314" actId="1076"/>
          <ac:spMkLst>
            <pc:docMk/>
            <pc:sldMk cId="300350393" sldId="538"/>
            <ac:spMk id="10" creationId="{AE6DD045-A9F2-476F-AB28-FECA2702686D}"/>
          </ac:spMkLst>
        </pc:spChg>
        <pc:spChg chg="mod">
          <ac:chgData name="Sidney Seckler" userId="73470fc2d5f88927" providerId="LiveId" clId="{834AD62A-0CD7-4AD9-891C-F95B20488CF2}" dt="2019-02-12T14:13:05.825" v="3398" actId="20577"/>
          <ac:spMkLst>
            <pc:docMk/>
            <pc:sldMk cId="300350393" sldId="538"/>
            <ac:spMk id="23" creationId="{1BE59976-5EBB-4FCA-871A-7747BBD84038}"/>
          </ac:spMkLst>
        </pc:spChg>
        <pc:picChg chg="add mod">
          <ac:chgData name="Sidney Seckler" userId="73470fc2d5f88927" providerId="LiveId" clId="{834AD62A-0CD7-4AD9-891C-F95B20488CF2}" dt="2019-02-12T15:06:57.036" v="4306" actId="1076"/>
          <ac:picMkLst>
            <pc:docMk/>
            <pc:sldMk cId="300350393" sldId="538"/>
            <ac:picMk id="6" creationId="{02D6429C-648E-46FC-B019-27688B4008A7}"/>
          </ac:picMkLst>
        </pc:picChg>
        <pc:picChg chg="del">
          <ac:chgData name="Sidney Seckler" userId="73470fc2d5f88927" providerId="LiveId" clId="{834AD62A-0CD7-4AD9-891C-F95B20488CF2}" dt="2019-02-12T14:11:52.596" v="3302" actId="478"/>
          <ac:picMkLst>
            <pc:docMk/>
            <pc:sldMk cId="300350393" sldId="538"/>
            <ac:picMk id="7170" creationId="{172167E8-C3DE-4007-ACEB-648044C00EBB}"/>
          </ac:picMkLst>
        </pc:picChg>
        <pc:picChg chg="add mod">
          <ac:chgData name="Sidney Seckler" userId="73470fc2d5f88927" providerId="LiveId" clId="{834AD62A-0CD7-4AD9-891C-F95B20488CF2}" dt="2019-02-12T15:07:00.340" v="4308" actId="1076"/>
          <ac:picMkLst>
            <pc:docMk/>
            <pc:sldMk cId="300350393" sldId="538"/>
            <ac:picMk id="9218" creationId="{ED311467-BAFD-4476-95C9-12CA2E6742B0}"/>
          </ac:picMkLst>
        </pc:picChg>
        <pc:picChg chg="add del mod">
          <ac:chgData name="Sidney Seckler" userId="73470fc2d5f88927" providerId="LiveId" clId="{834AD62A-0CD7-4AD9-891C-F95B20488CF2}" dt="2019-02-12T15:09:58.655" v="4360" actId="478"/>
          <ac:picMkLst>
            <pc:docMk/>
            <pc:sldMk cId="300350393" sldId="538"/>
            <ac:picMk id="9220" creationId="{EE4BB913-BBBA-4EB0-9DC0-2EC56183980F}"/>
          </ac:picMkLst>
        </pc:picChg>
        <pc:picChg chg="add mod">
          <ac:chgData name="Sidney Seckler" userId="73470fc2d5f88927" providerId="LiveId" clId="{834AD62A-0CD7-4AD9-891C-F95B20488CF2}" dt="2019-02-12T15:10:23.902" v="4365" actId="1076"/>
          <ac:picMkLst>
            <pc:docMk/>
            <pc:sldMk cId="300350393" sldId="538"/>
            <ac:picMk id="9222" creationId="{E21D852B-F734-4867-A49B-8B4386D947FD}"/>
          </ac:picMkLst>
        </pc:picChg>
      </pc:sldChg>
      <pc:sldChg chg="addSp delSp modSp add ord">
        <pc:chgData name="Sidney Seckler" userId="73470fc2d5f88927" providerId="LiveId" clId="{834AD62A-0CD7-4AD9-891C-F95B20488CF2}" dt="2019-02-12T14:59:49.180" v="4047" actId="12"/>
        <pc:sldMkLst>
          <pc:docMk/>
          <pc:sldMk cId="1253388874" sldId="539"/>
        </pc:sldMkLst>
        <pc:spChg chg="add mod">
          <ac:chgData name="Sidney Seckler" userId="73470fc2d5f88927" providerId="LiveId" clId="{834AD62A-0CD7-4AD9-891C-F95B20488CF2}" dt="2019-02-12T14:59:49.180" v="4047" actId="12"/>
          <ac:spMkLst>
            <pc:docMk/>
            <pc:sldMk cId="1253388874" sldId="539"/>
            <ac:spMk id="6" creationId="{4049B359-29AB-4491-B7A6-81D46893A1C9}"/>
          </ac:spMkLst>
        </pc:spChg>
        <pc:picChg chg="del">
          <ac:chgData name="Sidney Seckler" userId="73470fc2d5f88927" providerId="LiveId" clId="{834AD62A-0CD7-4AD9-891C-F95B20488CF2}" dt="2019-02-12T14:13:47.144" v="3406" actId="478"/>
          <ac:picMkLst>
            <pc:docMk/>
            <pc:sldMk cId="1253388874" sldId="539"/>
            <ac:picMk id="7170" creationId="{172167E8-C3DE-4007-ACEB-648044C00EBB}"/>
          </ac:picMkLst>
        </pc:picChg>
        <pc:picChg chg="add mod">
          <ac:chgData name="Sidney Seckler" userId="73470fc2d5f88927" providerId="LiveId" clId="{834AD62A-0CD7-4AD9-891C-F95B20488CF2}" dt="2019-02-12T14:51:28.828" v="3618" actId="1076"/>
          <ac:picMkLst>
            <pc:docMk/>
            <pc:sldMk cId="1253388874" sldId="539"/>
            <ac:picMk id="10242" creationId="{16C0737A-0A20-4E86-98D8-9F7A7F70CC0F}"/>
          </ac:picMkLst>
        </pc:picChg>
      </pc:sldChg>
      <pc:sldChg chg="addSp delSp modSp add">
        <pc:chgData name="Sidney Seckler" userId="73470fc2d5f88927" providerId="LiveId" clId="{834AD62A-0CD7-4AD9-891C-F95B20488CF2}" dt="2019-02-12T15:35:19.568" v="5160"/>
        <pc:sldMkLst>
          <pc:docMk/>
          <pc:sldMk cId="2300979852" sldId="540"/>
        </pc:sldMkLst>
        <pc:spChg chg="add del mod">
          <ac:chgData name="Sidney Seckler" userId="73470fc2d5f88927" providerId="LiveId" clId="{834AD62A-0CD7-4AD9-891C-F95B20488CF2}" dt="2019-02-12T15:35:16.410" v="5159" actId="478"/>
          <ac:spMkLst>
            <pc:docMk/>
            <pc:sldMk cId="2300979852" sldId="540"/>
            <ac:spMk id="3" creationId="{16D65D0B-92CA-4A14-BADA-C39A0F71155A}"/>
          </ac:spMkLst>
        </pc:spChg>
        <pc:spChg chg="add">
          <ac:chgData name="Sidney Seckler" userId="73470fc2d5f88927" providerId="LiveId" clId="{834AD62A-0CD7-4AD9-891C-F95B20488CF2}" dt="2019-02-12T15:35:19.568" v="5160"/>
          <ac:spMkLst>
            <pc:docMk/>
            <pc:sldMk cId="2300979852" sldId="540"/>
            <ac:spMk id="8" creationId="{2500F87E-FBA4-46B8-90ED-237F0E86F77D}"/>
          </ac:spMkLst>
        </pc:spChg>
        <pc:spChg chg="del">
          <ac:chgData name="Sidney Seckler" userId="73470fc2d5f88927" providerId="LiveId" clId="{834AD62A-0CD7-4AD9-891C-F95B20488CF2}" dt="2019-02-12T15:35:09.947" v="5158" actId="478"/>
          <ac:spMkLst>
            <pc:docMk/>
            <pc:sldMk cId="2300979852" sldId="540"/>
            <ac:spMk id="23" creationId="{1BE59976-5EBB-4FCA-871A-7747BBD84038}"/>
          </ac:spMkLst>
        </pc:spChg>
        <pc:picChg chg="add mod">
          <ac:chgData name="Sidney Seckler" userId="73470fc2d5f88927" providerId="LiveId" clId="{834AD62A-0CD7-4AD9-891C-F95B20488CF2}" dt="2019-02-12T14:50:28.008" v="3615" actId="1076"/>
          <ac:picMkLst>
            <pc:docMk/>
            <pc:sldMk cId="2300979852" sldId="540"/>
            <ac:picMk id="5" creationId="{78F84023-C878-4E1C-95BF-7BBF8845805C}"/>
          </ac:picMkLst>
        </pc:picChg>
        <pc:picChg chg="del">
          <ac:chgData name="Sidney Seckler" userId="73470fc2d5f88927" providerId="LiveId" clId="{834AD62A-0CD7-4AD9-891C-F95B20488CF2}" dt="2019-02-12T14:50:06.139" v="3608" actId="478"/>
          <ac:picMkLst>
            <pc:docMk/>
            <pc:sldMk cId="2300979852" sldId="540"/>
            <ac:picMk id="9218" creationId="{ED311467-BAFD-4476-95C9-12CA2E6742B0}"/>
          </ac:picMkLst>
        </pc:picChg>
      </pc:sldChg>
      <pc:sldChg chg="modSp add">
        <pc:chgData name="Sidney Seckler" userId="73470fc2d5f88927" providerId="LiveId" clId="{834AD62A-0CD7-4AD9-891C-F95B20488CF2}" dt="2019-02-12T14:59:08.170" v="4032" actId="20577"/>
        <pc:sldMkLst>
          <pc:docMk/>
          <pc:sldMk cId="1413720991" sldId="541"/>
        </pc:sldMkLst>
        <pc:spChg chg="mod">
          <ac:chgData name="Sidney Seckler" userId="73470fc2d5f88927" providerId="LiveId" clId="{834AD62A-0CD7-4AD9-891C-F95B20488CF2}" dt="2019-02-12T14:59:08.170" v="4032" actId="20577"/>
          <ac:spMkLst>
            <pc:docMk/>
            <pc:sldMk cId="1413720991" sldId="541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834AD62A-0CD7-4AD9-891C-F95B20488CF2}" dt="2019-02-12T15:28:40.286" v="5016" actId="1076"/>
        <pc:sldMkLst>
          <pc:docMk/>
          <pc:sldMk cId="2700964339" sldId="542"/>
        </pc:sldMkLst>
        <pc:spChg chg="add mod">
          <ac:chgData name="Sidney Seckler" userId="73470fc2d5f88927" providerId="LiveId" clId="{834AD62A-0CD7-4AD9-891C-F95B20488CF2}" dt="2019-02-12T15:28:40.286" v="5016" actId="1076"/>
          <ac:spMkLst>
            <pc:docMk/>
            <pc:sldMk cId="2700964339" sldId="542"/>
            <ac:spMk id="8" creationId="{5E7894D2-BA1F-423B-8101-713A6CB07E58}"/>
          </ac:spMkLst>
        </pc:spChg>
        <pc:spChg chg="mod">
          <ac:chgData name="Sidney Seckler" userId="73470fc2d5f88927" providerId="LiveId" clId="{834AD62A-0CD7-4AD9-891C-F95B20488CF2}" dt="2019-02-12T15:00:42.910" v="4114" actId="20577"/>
          <ac:spMkLst>
            <pc:docMk/>
            <pc:sldMk cId="2700964339" sldId="542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5:26:13.378" v="4752" actId="14100"/>
          <ac:spMkLst>
            <pc:docMk/>
            <pc:sldMk cId="2700964339" sldId="542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5:00:46.902" v="4115" actId="478"/>
          <ac:picMkLst>
            <pc:docMk/>
            <pc:sldMk cId="2700964339" sldId="542"/>
            <ac:picMk id="2052" creationId="{45183D9C-0962-4EAB-B32D-AA603AA1B7DD}"/>
          </ac:picMkLst>
        </pc:picChg>
        <pc:picChg chg="add del mod">
          <ac:chgData name="Sidney Seckler" userId="73470fc2d5f88927" providerId="LiveId" clId="{834AD62A-0CD7-4AD9-891C-F95B20488CF2}" dt="2019-02-12T15:05:18.817" v="4237" actId="478"/>
          <ac:picMkLst>
            <pc:docMk/>
            <pc:sldMk cId="2700964339" sldId="542"/>
            <ac:picMk id="13314" creationId="{F8E0D020-D94B-411A-BDBB-F1592A9413A3}"/>
          </ac:picMkLst>
        </pc:picChg>
        <pc:picChg chg="add mod">
          <ac:chgData name="Sidney Seckler" userId="73470fc2d5f88927" providerId="LiveId" clId="{834AD62A-0CD7-4AD9-891C-F95B20488CF2}" dt="2019-02-12T15:05:25.596" v="4241" actId="1076"/>
          <ac:picMkLst>
            <pc:docMk/>
            <pc:sldMk cId="2700964339" sldId="542"/>
            <ac:picMk id="13316" creationId="{806D6E0F-C00C-4BC7-B347-F0BCB97EF8FD}"/>
          </ac:picMkLst>
        </pc:picChg>
      </pc:sldChg>
      <pc:sldChg chg="addSp modSp add">
        <pc:chgData name="Sidney Seckler" userId="73470fc2d5f88927" providerId="LiveId" clId="{834AD62A-0CD7-4AD9-891C-F95B20488CF2}" dt="2019-02-12T15:17:34.735" v="4687" actId="1076"/>
        <pc:sldMkLst>
          <pc:docMk/>
          <pc:sldMk cId="2608524750" sldId="543"/>
        </pc:sldMkLst>
        <pc:spChg chg="mod">
          <ac:chgData name="Sidney Seckler" userId="73470fc2d5f88927" providerId="LiveId" clId="{834AD62A-0CD7-4AD9-891C-F95B20488CF2}" dt="2019-02-12T15:17:08.570" v="4682" actId="14100"/>
          <ac:spMkLst>
            <pc:docMk/>
            <pc:sldMk cId="2608524750" sldId="543"/>
            <ac:spMk id="4100" creationId="{E5CC45C3-CF65-4286-AA07-1D8008364C0B}"/>
          </ac:spMkLst>
        </pc:spChg>
        <pc:graphicFrameChg chg="add mod">
          <ac:chgData name="Sidney Seckler" userId="73470fc2d5f88927" providerId="LiveId" clId="{834AD62A-0CD7-4AD9-891C-F95B20488CF2}" dt="2019-02-12T15:17:34.735" v="4687" actId="1076"/>
          <ac:graphicFrameMkLst>
            <pc:docMk/>
            <pc:sldMk cId="2608524750" sldId="543"/>
            <ac:graphicFrameMk id="5" creationId="{4D9EFDBC-E060-4CE7-A0B0-46CDCB75DD27}"/>
          </ac:graphicFrameMkLst>
        </pc:graphicFrameChg>
      </pc:sldChg>
      <pc:sldChg chg="addSp delSp modSp add">
        <pc:chgData name="Sidney Seckler" userId="73470fc2d5f88927" providerId="LiveId" clId="{834AD62A-0CD7-4AD9-891C-F95B20488CF2}" dt="2019-02-12T15:18:44.157" v="4694" actId="1076"/>
        <pc:sldMkLst>
          <pc:docMk/>
          <pc:sldMk cId="3038336581" sldId="544"/>
        </pc:sldMkLst>
        <pc:graphicFrameChg chg="del">
          <ac:chgData name="Sidney Seckler" userId="73470fc2d5f88927" providerId="LiveId" clId="{834AD62A-0CD7-4AD9-891C-F95B20488CF2}" dt="2019-02-12T15:17:52.736" v="4689" actId="478"/>
          <ac:graphicFrameMkLst>
            <pc:docMk/>
            <pc:sldMk cId="3038336581" sldId="544"/>
            <ac:graphicFrameMk id="5" creationId="{4D9EFDBC-E060-4CE7-A0B0-46CDCB75DD27}"/>
          </ac:graphicFrameMkLst>
        </pc:graphicFrameChg>
        <pc:graphicFrameChg chg="add mod">
          <ac:chgData name="Sidney Seckler" userId="73470fc2d5f88927" providerId="LiveId" clId="{834AD62A-0CD7-4AD9-891C-F95B20488CF2}" dt="2019-02-12T15:18:44.157" v="4694" actId="1076"/>
          <ac:graphicFrameMkLst>
            <pc:docMk/>
            <pc:sldMk cId="3038336581" sldId="544"/>
            <ac:graphicFrameMk id="6" creationId="{C9C0F31C-0EF9-4B63-A7EB-0C9AE069C1C6}"/>
          </ac:graphicFrameMkLst>
        </pc:graphicFrameChg>
      </pc:sldChg>
      <pc:sldChg chg="addSp delSp modSp add">
        <pc:chgData name="Sidney Seckler" userId="73470fc2d5f88927" providerId="LiveId" clId="{834AD62A-0CD7-4AD9-891C-F95B20488CF2}" dt="2019-02-12T15:33:04.877" v="5066" actId="1076"/>
        <pc:sldMkLst>
          <pc:docMk/>
          <pc:sldMk cId="2119135674" sldId="545"/>
        </pc:sldMkLst>
        <pc:spChg chg="mod">
          <ac:chgData name="Sidney Seckler" userId="73470fc2d5f88927" providerId="LiveId" clId="{834AD62A-0CD7-4AD9-891C-F95B20488CF2}" dt="2019-02-12T15:29:25.346" v="5054" actId="20577"/>
          <ac:spMkLst>
            <pc:docMk/>
            <pc:sldMk cId="2119135674" sldId="545"/>
            <ac:spMk id="23" creationId="{1BE59976-5EBB-4FCA-871A-7747BBD84038}"/>
          </ac:spMkLst>
        </pc:spChg>
        <pc:spChg chg="mod">
          <ac:chgData name="Sidney Seckler" userId="73470fc2d5f88927" providerId="LiveId" clId="{834AD62A-0CD7-4AD9-891C-F95B20488CF2}" dt="2019-02-12T15:29:48.547" v="5056"/>
          <ac:spMkLst>
            <pc:docMk/>
            <pc:sldMk cId="2119135674" sldId="545"/>
            <ac:spMk id="28" creationId="{A5112C78-C1EA-4525-9DD5-A5FE9FC79195}"/>
          </ac:spMkLst>
        </pc:spChg>
        <pc:picChg chg="add mod">
          <ac:chgData name="Sidney Seckler" userId="73470fc2d5f88927" providerId="LiveId" clId="{834AD62A-0CD7-4AD9-891C-F95B20488CF2}" dt="2019-02-12T15:33:04.877" v="5066" actId="1076"/>
          <ac:picMkLst>
            <pc:docMk/>
            <pc:sldMk cId="2119135674" sldId="545"/>
            <ac:picMk id="3" creationId="{59012407-4755-4A84-A941-4945A38AD1A5}"/>
          </ac:picMkLst>
        </pc:picChg>
        <pc:picChg chg="add mod">
          <ac:chgData name="Sidney Seckler" userId="73470fc2d5f88927" providerId="LiveId" clId="{834AD62A-0CD7-4AD9-891C-F95B20488CF2}" dt="2019-02-12T15:32:58.325" v="5064" actId="1076"/>
          <ac:picMkLst>
            <pc:docMk/>
            <pc:sldMk cId="2119135674" sldId="545"/>
            <ac:picMk id="5" creationId="{CEF1A165-9782-4920-81CC-DD908EF15589}"/>
          </ac:picMkLst>
        </pc:picChg>
        <pc:picChg chg="del">
          <ac:chgData name="Sidney Seckler" userId="73470fc2d5f88927" providerId="LiveId" clId="{834AD62A-0CD7-4AD9-891C-F95B20488CF2}" dt="2019-02-12T15:29:28.500" v="5055" actId="478"/>
          <ac:picMkLst>
            <pc:docMk/>
            <pc:sldMk cId="2119135674" sldId="545"/>
            <ac:picMk id="7174" creationId="{43119207-26D5-4A4F-BB47-F42017829595}"/>
          </ac:picMkLst>
        </pc:picChg>
      </pc:sldChg>
      <pc:sldChg chg="addSp delSp modSp add">
        <pc:chgData name="Sidney Seckler" userId="73470fc2d5f88927" providerId="LiveId" clId="{834AD62A-0CD7-4AD9-891C-F95B20488CF2}" dt="2019-02-12T15:34:53.442" v="5157" actId="20577"/>
        <pc:sldMkLst>
          <pc:docMk/>
          <pc:sldMk cId="3661974299" sldId="546"/>
        </pc:sldMkLst>
        <pc:spChg chg="mod">
          <ac:chgData name="Sidney Seckler" userId="73470fc2d5f88927" providerId="LiveId" clId="{834AD62A-0CD7-4AD9-891C-F95B20488CF2}" dt="2019-02-12T15:34:53.442" v="5157" actId="20577"/>
          <ac:spMkLst>
            <pc:docMk/>
            <pc:sldMk cId="3661974299" sldId="546"/>
            <ac:spMk id="2" creationId="{F39A5F00-DDF9-4D1F-8076-6C85A640CE9F}"/>
          </ac:spMkLst>
        </pc:spChg>
        <pc:spChg chg="add del mod">
          <ac:chgData name="Sidney Seckler" userId="73470fc2d5f88927" providerId="LiveId" clId="{834AD62A-0CD7-4AD9-891C-F95B20488CF2}" dt="2019-02-12T15:34:13.841" v="5070" actId="478"/>
          <ac:spMkLst>
            <pc:docMk/>
            <pc:sldMk cId="3661974299" sldId="546"/>
            <ac:spMk id="4" creationId="{6B427381-D73E-4DB9-996A-EA985BBC9AAE}"/>
          </ac:spMkLst>
        </pc:spChg>
        <pc:spChg chg="del">
          <ac:chgData name="Sidney Seckler" userId="73470fc2d5f88927" providerId="LiveId" clId="{834AD62A-0CD7-4AD9-891C-F95B20488CF2}" dt="2019-02-12T15:34:09.145" v="5069" actId="478"/>
          <ac:spMkLst>
            <pc:docMk/>
            <pc:sldMk cId="3661974299" sldId="546"/>
            <ac:spMk id="6" creationId="{F9621517-DFD6-40BE-B3DE-705E0635E9B6}"/>
          </ac:spMkLst>
        </pc:spChg>
        <pc:spChg chg="add">
          <ac:chgData name="Sidney Seckler" userId="73470fc2d5f88927" providerId="LiveId" clId="{834AD62A-0CD7-4AD9-891C-F95B20488CF2}" dt="2019-02-12T15:34:15.292" v="5071"/>
          <ac:spMkLst>
            <pc:docMk/>
            <pc:sldMk cId="3661974299" sldId="546"/>
            <ac:spMk id="7" creationId="{3CBE234C-75E1-47E6-8853-3C887293A469}"/>
          </ac:spMkLst>
        </pc:spChg>
      </pc:sldChg>
      <pc:sldChg chg="addSp delSp modSp add">
        <pc:chgData name="Sidney Seckler" userId="73470fc2d5f88927" providerId="LiveId" clId="{834AD62A-0CD7-4AD9-891C-F95B20488CF2}" dt="2019-02-12T15:38:58.376" v="5172" actId="1076"/>
        <pc:sldMkLst>
          <pc:docMk/>
          <pc:sldMk cId="3784326856" sldId="548"/>
        </pc:sldMkLst>
        <pc:picChg chg="del">
          <ac:chgData name="Sidney Seckler" userId="73470fc2d5f88927" providerId="LiveId" clId="{834AD62A-0CD7-4AD9-891C-F95B20488CF2}" dt="2019-02-12T15:38:38.280" v="5169" actId="478"/>
          <ac:picMkLst>
            <pc:docMk/>
            <pc:sldMk cId="3784326856" sldId="548"/>
            <ac:picMk id="15362" creationId="{D2A1D5B5-7BD6-4E8C-B6A1-BAF84BA766E4}"/>
          </ac:picMkLst>
        </pc:picChg>
        <pc:picChg chg="add mod">
          <ac:chgData name="Sidney Seckler" userId="73470fc2d5f88927" providerId="LiveId" clId="{834AD62A-0CD7-4AD9-891C-F95B20488CF2}" dt="2019-02-12T15:38:58.376" v="5172" actId="1076"/>
          <ac:picMkLst>
            <pc:docMk/>
            <pc:sldMk cId="3784326856" sldId="548"/>
            <ac:picMk id="18434" creationId="{BED889E7-F049-46CB-A69B-1CDC2595B821}"/>
          </ac:picMkLst>
        </pc:picChg>
      </pc:sldChg>
      <pc:sldChg chg="addSp delSp modSp add">
        <pc:chgData name="Sidney Seckler" userId="73470fc2d5f88927" providerId="LiveId" clId="{834AD62A-0CD7-4AD9-891C-F95B20488CF2}" dt="2019-02-12T15:48:26.951" v="5337" actId="1035"/>
        <pc:sldMkLst>
          <pc:docMk/>
          <pc:sldMk cId="917481913" sldId="549"/>
        </pc:sldMkLst>
        <pc:spChg chg="del">
          <ac:chgData name="Sidney Seckler" userId="73470fc2d5f88927" providerId="LiveId" clId="{834AD62A-0CD7-4AD9-891C-F95B20488CF2}" dt="2019-02-12T15:46:47.660" v="5316" actId="478"/>
          <ac:spMkLst>
            <pc:docMk/>
            <pc:sldMk cId="917481913" sldId="549"/>
            <ac:spMk id="2" creationId="{F39A5F00-DDF9-4D1F-8076-6C85A640CE9F}"/>
          </ac:spMkLst>
        </pc:spChg>
        <pc:spChg chg="add del mod">
          <ac:chgData name="Sidney Seckler" userId="73470fc2d5f88927" providerId="LiveId" clId="{834AD62A-0CD7-4AD9-891C-F95B20488CF2}" dt="2019-02-12T15:46:50.386" v="5317" actId="478"/>
          <ac:spMkLst>
            <pc:docMk/>
            <pc:sldMk cId="917481913" sldId="549"/>
            <ac:spMk id="4" creationId="{33B5F201-035F-4462-8351-BBE6BC09E21B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8" creationId="{F191D4EB-9BAE-410F-A982-CBAA08C0633F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9" creationId="{E655D19D-0BB5-4272-90B1-724A3C30024A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0" creationId="{9E1CCE60-C9CE-47F6-9039-7F84E00DC938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1" creationId="{39D855A3-DBC0-47CE-9824-23A1DB1FB93D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2" creationId="{5851C7A9-01DB-4BFF-913E-1DD0ABC5B7E1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3" creationId="{DCDDB80E-DCE5-4C71-99A8-EFB72ABD06C0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4" creationId="{EEEBB1E2-943E-4CC7-8439-63D22CA937CF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5" creationId="{124EECBD-18B4-487A-95F1-69BFBEF42108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6" creationId="{99AF93B5-0693-46D5-B74A-8D485FE6E142}"/>
          </ac:spMkLst>
        </pc:spChg>
        <pc:spChg chg="add mod">
          <ac:chgData name="Sidney Seckler" userId="73470fc2d5f88927" providerId="LiveId" clId="{834AD62A-0CD7-4AD9-891C-F95B20488CF2}" dt="2019-02-12T15:48:26.951" v="5337" actId="1035"/>
          <ac:spMkLst>
            <pc:docMk/>
            <pc:sldMk cId="917481913" sldId="549"/>
            <ac:spMk id="17" creationId="{971DAE08-F815-47A5-9D02-FEA2A53BA0EE}"/>
          </ac:spMkLst>
        </pc:sp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18" creationId="{C5935383-BB88-4600-85E6-41C565D9273B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19" creationId="{6F16A1C7-E604-4A97-9702-98451C8DB4DB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0" creationId="{7BFB5953-B2F9-4311-9781-0A0DB7845D7A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1" creationId="{7439ED1C-598E-420E-8909-AA17160CC6AA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2" creationId="{B6D94B73-7808-45C5-8E67-4D2AFA01FCCA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3" creationId="{05715E5A-D9E4-464C-8C5E-B5CBF8598F00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4" creationId="{BB3053CC-EB79-4037-8C8F-098A50E15593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5" creationId="{F8C59DAA-E6D1-45CA-80F1-AD4F53D10942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6" creationId="{DD8E517C-65CD-4BC3-81FD-D77BF6D33DC4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7" creationId="{8CD64D2C-5582-4227-A1A9-5A80EF5DC5EA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8" creationId="{BED11D16-4A2D-4489-A79A-0D34A0F1663D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29" creationId="{EAE00B50-D1B4-4270-82D5-8FBE44C11A65}"/>
          </ac:cxnSpMkLst>
        </pc:cxnChg>
        <pc:cxnChg chg="add mod">
          <ac:chgData name="Sidney Seckler" userId="73470fc2d5f88927" providerId="LiveId" clId="{834AD62A-0CD7-4AD9-891C-F95B20488CF2}" dt="2019-02-12T15:48:26.951" v="5337" actId="1035"/>
          <ac:cxnSpMkLst>
            <pc:docMk/>
            <pc:sldMk cId="917481913" sldId="549"/>
            <ac:cxnSpMk id="30" creationId="{F8B09697-7D9D-4DC3-A04E-1C9871D4429F}"/>
          </ac:cxnSpMkLst>
        </pc:cxnChg>
      </pc:sldChg>
      <pc:sldChg chg="addSp delSp modSp add">
        <pc:chgData name="Sidney Seckler" userId="73470fc2d5f88927" providerId="LiveId" clId="{834AD62A-0CD7-4AD9-891C-F95B20488CF2}" dt="2019-02-12T15:52:33.561" v="5437" actId="1076"/>
        <pc:sldMkLst>
          <pc:docMk/>
          <pc:sldMk cId="1068022998" sldId="550"/>
        </pc:sldMkLst>
        <pc:spChg chg="add del">
          <ac:chgData name="Sidney Seckler" userId="73470fc2d5f88927" providerId="LiveId" clId="{834AD62A-0CD7-4AD9-891C-F95B20488CF2}" dt="2019-02-12T15:51:25.225" v="5352" actId="478"/>
          <ac:spMkLst>
            <pc:docMk/>
            <pc:sldMk cId="1068022998" sldId="550"/>
            <ac:spMk id="2" creationId="{EF150D91-FC4B-4DEA-995D-0F8B83B81996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8" creationId="{F191D4EB-9BAE-410F-A982-CBAA08C0633F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9" creationId="{E655D19D-0BB5-4272-90B1-724A3C30024A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0" creationId="{9E1CCE60-C9CE-47F6-9039-7F84E00DC938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1" creationId="{39D855A3-DBC0-47CE-9824-23A1DB1FB93D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2" creationId="{5851C7A9-01DB-4BFF-913E-1DD0ABC5B7E1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3" creationId="{DCDDB80E-DCE5-4C71-99A8-EFB72ABD06C0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4" creationId="{EEEBB1E2-943E-4CC7-8439-63D22CA937CF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5" creationId="{124EECBD-18B4-487A-95F1-69BFBEF42108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6" creationId="{99AF93B5-0693-46D5-B74A-8D485FE6E142}"/>
          </ac:spMkLst>
        </pc:spChg>
        <pc:spChg chg="del">
          <ac:chgData name="Sidney Seckler" userId="73470fc2d5f88927" providerId="LiveId" clId="{834AD62A-0CD7-4AD9-891C-F95B20488CF2}" dt="2019-02-12T15:49:01.736" v="5339" actId="478"/>
          <ac:spMkLst>
            <pc:docMk/>
            <pc:sldMk cId="1068022998" sldId="550"/>
            <ac:spMk id="17" creationId="{971DAE08-F815-47A5-9D02-FEA2A53BA0EE}"/>
          </ac:spMkLst>
        </pc:spChg>
        <pc:spChg chg="add mod">
          <ac:chgData name="Sidney Seckler" userId="73470fc2d5f88927" providerId="LiveId" clId="{834AD62A-0CD7-4AD9-891C-F95B20488CF2}" dt="2019-02-12T15:52:33.561" v="5437" actId="1076"/>
          <ac:spMkLst>
            <pc:docMk/>
            <pc:sldMk cId="1068022998" sldId="550"/>
            <ac:spMk id="31" creationId="{E0709EAF-A2EA-42D8-94D9-2E4FC789DC2B}"/>
          </ac:spMkLst>
        </pc:spChg>
        <pc:picChg chg="add mod">
          <ac:chgData name="Sidney Seckler" userId="73470fc2d5f88927" providerId="LiveId" clId="{834AD62A-0CD7-4AD9-891C-F95B20488CF2}" dt="2019-02-12T15:51:02.581" v="5349" actId="1076"/>
          <ac:picMkLst>
            <pc:docMk/>
            <pc:sldMk cId="1068022998" sldId="550"/>
            <ac:picMk id="19458" creationId="{9109E59A-69FC-434E-8401-5CABD2E78F60}"/>
          </ac:picMkLst>
        </pc:picChg>
        <pc:picChg chg="add mod">
          <ac:chgData name="Sidney Seckler" userId="73470fc2d5f88927" providerId="LiveId" clId="{834AD62A-0CD7-4AD9-891C-F95B20488CF2}" dt="2019-02-12T15:51:08.769" v="5350" actId="1076"/>
          <ac:picMkLst>
            <pc:docMk/>
            <pc:sldMk cId="1068022998" sldId="550"/>
            <ac:picMk id="19460" creationId="{63FED484-3AD8-4803-B172-CA8A0A7B9987}"/>
          </ac:picMkLst>
        </pc:pic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18" creationId="{C5935383-BB88-4600-85E6-41C565D9273B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19" creationId="{6F16A1C7-E604-4A97-9702-98451C8DB4DB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0" creationId="{7BFB5953-B2F9-4311-9781-0A0DB7845D7A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1" creationId="{7439ED1C-598E-420E-8909-AA17160CC6AA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2" creationId="{B6D94B73-7808-45C5-8E67-4D2AFA01FCCA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3" creationId="{05715E5A-D9E4-464C-8C5E-B5CBF8598F00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4" creationId="{BB3053CC-EB79-4037-8C8F-098A50E15593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5" creationId="{F8C59DAA-E6D1-45CA-80F1-AD4F53D10942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6" creationId="{DD8E517C-65CD-4BC3-81FD-D77BF6D33DC4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7" creationId="{8CD64D2C-5582-4227-A1A9-5A80EF5DC5EA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8" creationId="{BED11D16-4A2D-4489-A79A-0D34A0F1663D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29" creationId="{EAE00B50-D1B4-4270-82D5-8FBE44C11A65}"/>
          </ac:cxnSpMkLst>
        </pc:cxnChg>
        <pc:cxnChg chg="del mod">
          <ac:chgData name="Sidney Seckler" userId="73470fc2d5f88927" providerId="LiveId" clId="{834AD62A-0CD7-4AD9-891C-F95B20488CF2}" dt="2019-02-12T15:49:01.736" v="5339" actId="478"/>
          <ac:cxnSpMkLst>
            <pc:docMk/>
            <pc:sldMk cId="1068022998" sldId="550"/>
            <ac:cxnSpMk id="30" creationId="{F8B09697-7D9D-4DC3-A04E-1C9871D4429F}"/>
          </ac:cxnSpMkLst>
        </pc:cxnChg>
      </pc:sldChg>
      <pc:sldChg chg="addSp delSp modSp add">
        <pc:chgData name="Sidney Seckler" userId="73470fc2d5f88927" providerId="LiveId" clId="{834AD62A-0CD7-4AD9-891C-F95B20488CF2}" dt="2019-02-12T15:56:11.594" v="5492" actId="14100"/>
        <pc:sldMkLst>
          <pc:docMk/>
          <pc:sldMk cId="791373273" sldId="551"/>
        </pc:sldMkLst>
        <pc:spChg chg="add del mod">
          <ac:chgData name="Sidney Seckler" userId="73470fc2d5f88927" providerId="LiveId" clId="{834AD62A-0CD7-4AD9-891C-F95B20488CF2}" dt="2019-02-12T15:52:54.883" v="5442" actId="478"/>
          <ac:spMkLst>
            <pc:docMk/>
            <pc:sldMk cId="791373273" sldId="551"/>
            <ac:spMk id="3" creationId="{D5781FEB-1425-4A17-8938-DA2F6DD046B4}"/>
          </ac:spMkLst>
        </pc:spChg>
        <pc:spChg chg="mod topLvl">
          <ac:chgData name="Sidney Seckler" userId="73470fc2d5f88927" providerId="LiveId" clId="{834AD62A-0CD7-4AD9-891C-F95B20488CF2}" dt="2019-02-12T15:55:21.016" v="5462" actId="14100"/>
          <ac:spMkLst>
            <pc:docMk/>
            <pc:sldMk cId="791373273" sldId="551"/>
            <ac:spMk id="10" creationId="{C6071484-C9F4-4A76-9220-8B32120650D2}"/>
          </ac:spMkLst>
        </pc:spChg>
        <pc:spChg chg="mod topLvl">
          <ac:chgData name="Sidney Seckler" userId="73470fc2d5f88927" providerId="LiveId" clId="{834AD62A-0CD7-4AD9-891C-F95B20488CF2}" dt="2019-02-12T15:55:21.016" v="5462" actId="14100"/>
          <ac:spMkLst>
            <pc:docMk/>
            <pc:sldMk cId="791373273" sldId="551"/>
            <ac:spMk id="11" creationId="{3C9F3FE2-E98D-4A44-9BDC-20ED0C4C28D4}"/>
          </ac:spMkLst>
        </pc:spChg>
        <pc:spChg chg="mod topLvl">
          <ac:chgData name="Sidney Seckler" userId="73470fc2d5f88927" providerId="LiveId" clId="{834AD62A-0CD7-4AD9-891C-F95B20488CF2}" dt="2019-02-12T15:55:21.016" v="5462" actId="14100"/>
          <ac:spMkLst>
            <pc:docMk/>
            <pc:sldMk cId="791373273" sldId="551"/>
            <ac:spMk id="12" creationId="{E472669D-CDA5-41BD-8AB6-7A348FB1258E}"/>
          </ac:spMkLst>
        </pc:spChg>
        <pc:spChg chg="mod topLvl">
          <ac:chgData name="Sidney Seckler" userId="73470fc2d5f88927" providerId="LiveId" clId="{834AD62A-0CD7-4AD9-891C-F95B20488CF2}" dt="2019-02-12T15:55:21.016" v="5462" actId="14100"/>
          <ac:spMkLst>
            <pc:docMk/>
            <pc:sldMk cId="791373273" sldId="551"/>
            <ac:spMk id="13" creationId="{3646112B-B310-480B-BF35-51AB75677E58}"/>
          </ac:spMkLst>
        </pc:spChg>
        <pc:spChg chg="mod topLvl">
          <ac:chgData name="Sidney Seckler" userId="73470fc2d5f88927" providerId="LiveId" clId="{834AD62A-0CD7-4AD9-891C-F95B20488CF2}" dt="2019-02-12T15:55:21.016" v="5462" actId="14100"/>
          <ac:spMkLst>
            <pc:docMk/>
            <pc:sldMk cId="791373273" sldId="551"/>
            <ac:spMk id="14" creationId="{C3B94D31-4B3E-4ECA-AD26-C307D461E92B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15" creationId="{4456B8CC-3E3E-459C-9980-3492701D339D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16" creationId="{E5322033-022B-4C71-BFE6-D52F5CB1FAF5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17" creationId="{7414FA4A-647D-4104-8589-C73331358574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18" creationId="{F911B559-1509-46EE-A681-A9565C5BB281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19" creationId="{1171E45D-259D-41FE-8329-597D9B232131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20" creationId="{6C222FCC-B3F6-4E62-B7CA-65758775CFC1}"/>
          </ac:spMkLst>
        </pc:spChg>
        <pc:spChg chg="mod topLvl">
          <ac:chgData name="Sidney Seckler" userId="73470fc2d5f88927" providerId="LiveId" clId="{834AD62A-0CD7-4AD9-891C-F95B20488CF2}" dt="2019-02-12T15:54:38.858" v="5459"/>
          <ac:spMkLst>
            <pc:docMk/>
            <pc:sldMk cId="791373273" sldId="551"/>
            <ac:spMk id="21" creationId="{6756F01A-5556-4941-8CBD-4510C873DFD6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2" creationId="{8DAFF75D-00A5-493A-88B0-8E7D496278C6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3" creationId="{3CDD6767-5FA8-4EB4-AF30-8A67D1759DF6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4" creationId="{3FD5E97E-8982-4F70-90F6-32470D70C29F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5" creationId="{596C8FEA-E0D5-4E0B-8976-B8297B8E233E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6" creationId="{41A3B2B0-CEF5-4588-854B-D5D2E0177A89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7" creationId="{B5C97E9A-8F73-4E53-9942-72D4A38B88E6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8" creationId="{7AC02EE0-DF91-4EFB-9E3B-DD08F1E96EDF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29" creationId="{B179CE91-7ECA-4FE4-A04D-0CE6C671FBDA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0" creationId="{1042E072-6E86-4072-B856-8812ADF4D9D9}"/>
          </ac:spMkLst>
        </pc:spChg>
        <pc:spChg chg="del">
          <ac:chgData name="Sidney Seckler" userId="73470fc2d5f88927" providerId="LiveId" clId="{834AD62A-0CD7-4AD9-891C-F95B20488CF2}" dt="2019-02-12T15:52:52.339" v="5441" actId="478"/>
          <ac:spMkLst>
            <pc:docMk/>
            <pc:sldMk cId="791373273" sldId="551"/>
            <ac:spMk id="31" creationId="{E0709EAF-A2EA-42D8-94D9-2E4FC789DC2B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2" creationId="{CE00238D-E985-4517-8E28-9A563B811999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3" creationId="{105748F2-69D5-4FD8-A35C-23F5F341E82B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4" creationId="{5421FF09-CA55-4AB7-BAAA-A6257C9F23E4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5" creationId="{18F3F0F3-18E2-4AB0-AEF7-56AF2F0202D5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6" creationId="{A9950753-0777-406F-BE33-95A3A84141BD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7" creationId="{AF0FC7DF-555E-4FF2-B232-8B7159AF5951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8" creationId="{12F51434-2E42-492D-A9F3-61E4B7239536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39" creationId="{CC6C8B93-9F58-4632-88EC-F736ED19F274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0" creationId="{F052C648-846F-4D83-AD60-04BE2A0A673A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1" creationId="{70A9181A-AE26-4342-A23B-9ED113F5CA53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2" creationId="{2064520E-F6CD-4445-9E32-D979B96B3F16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3" creationId="{8E497378-5BCC-405F-8A9A-477255B720AA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4" creationId="{042C42EC-115A-4E17-A3FA-D3461FF71F25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5" creationId="{11C1D517-8145-4903-9D85-405FCC50180E}"/>
          </ac:spMkLst>
        </pc:spChg>
        <pc:spChg chg="mod topLvl">
          <ac:chgData name="Sidney Seckler" userId="73470fc2d5f88927" providerId="LiveId" clId="{834AD62A-0CD7-4AD9-891C-F95B20488CF2}" dt="2019-02-12T15:55:30.549" v="5486" actId="1035"/>
          <ac:spMkLst>
            <pc:docMk/>
            <pc:sldMk cId="791373273" sldId="551"/>
            <ac:spMk id="46" creationId="{CE8032D3-8B1C-4CBD-93F3-C54A8849D854}"/>
          </ac:spMkLst>
        </pc:spChg>
        <pc:spChg chg="add mod">
          <ac:chgData name="Sidney Seckler" userId="73470fc2d5f88927" providerId="LiveId" clId="{834AD62A-0CD7-4AD9-891C-F95B20488CF2}" dt="2019-02-12T15:56:11.594" v="5492" actId="14100"/>
          <ac:spMkLst>
            <pc:docMk/>
            <pc:sldMk cId="791373273" sldId="551"/>
            <ac:spMk id="51" creationId="{CB552DB8-7FC9-4BB9-AE77-8134857ADC9D}"/>
          </ac:spMkLst>
        </pc:spChg>
        <pc:grpChg chg="add del">
          <ac:chgData name="Sidney Seckler" userId="73470fc2d5f88927" providerId="LiveId" clId="{834AD62A-0CD7-4AD9-891C-F95B20488CF2}" dt="2019-02-12T15:54:25.869" v="5457" actId="165"/>
          <ac:grpSpMkLst>
            <pc:docMk/>
            <pc:sldMk cId="791373273" sldId="551"/>
            <ac:grpSpMk id="9" creationId="{D2220C57-7937-4037-B9CB-140806A37C2F}"/>
          </ac:grpSpMkLst>
        </pc:grpChg>
        <pc:picChg chg="del">
          <ac:chgData name="Sidney Seckler" userId="73470fc2d5f88927" providerId="LiveId" clId="{834AD62A-0CD7-4AD9-891C-F95B20488CF2}" dt="2019-02-12T15:52:45.792" v="5439" actId="478"/>
          <ac:picMkLst>
            <pc:docMk/>
            <pc:sldMk cId="791373273" sldId="551"/>
            <ac:picMk id="19458" creationId="{9109E59A-69FC-434E-8401-5CABD2E78F60}"/>
          </ac:picMkLst>
        </pc:picChg>
        <pc:picChg chg="del">
          <ac:chgData name="Sidney Seckler" userId="73470fc2d5f88927" providerId="LiveId" clId="{834AD62A-0CD7-4AD9-891C-F95B20488CF2}" dt="2019-02-12T15:52:48.325" v="5440" actId="478"/>
          <ac:picMkLst>
            <pc:docMk/>
            <pc:sldMk cId="791373273" sldId="551"/>
            <ac:picMk id="19460" creationId="{63FED484-3AD8-4803-B172-CA8A0A7B9987}"/>
          </ac:picMkLst>
        </pc:picChg>
        <pc:cxnChg chg="del mod topLvl">
          <ac:chgData name="Sidney Seckler" userId="73470fc2d5f88927" providerId="LiveId" clId="{834AD62A-0CD7-4AD9-891C-F95B20488CF2}" dt="2019-02-12T15:55:43.577" v="5489" actId="478"/>
          <ac:cxnSpMkLst>
            <pc:docMk/>
            <pc:sldMk cId="791373273" sldId="551"/>
            <ac:cxnSpMk id="47" creationId="{558579DB-76F6-44E5-93E7-AC0DDC9417D5}"/>
          </ac:cxnSpMkLst>
        </pc:cxnChg>
        <pc:cxnChg chg="del mod topLvl">
          <ac:chgData name="Sidney Seckler" userId="73470fc2d5f88927" providerId="LiveId" clId="{834AD62A-0CD7-4AD9-891C-F95B20488CF2}" dt="2019-02-12T15:55:36.704" v="5487" actId="478"/>
          <ac:cxnSpMkLst>
            <pc:docMk/>
            <pc:sldMk cId="791373273" sldId="551"/>
            <ac:cxnSpMk id="48" creationId="{B7C30D38-EBBF-4369-A604-B3CDCFD79648}"/>
          </ac:cxnSpMkLst>
        </pc:cxnChg>
        <pc:cxnChg chg="del mod topLvl">
          <ac:chgData name="Sidney Seckler" userId="73470fc2d5f88927" providerId="LiveId" clId="{834AD62A-0CD7-4AD9-891C-F95B20488CF2}" dt="2019-02-12T15:55:41.327" v="5488" actId="478"/>
          <ac:cxnSpMkLst>
            <pc:docMk/>
            <pc:sldMk cId="791373273" sldId="551"/>
            <ac:cxnSpMk id="49" creationId="{7766193A-3E0B-4F2E-9093-E03BA281C282}"/>
          </ac:cxnSpMkLst>
        </pc:cxnChg>
      </pc:sldChg>
      <pc:sldChg chg="addSp delSp modSp add">
        <pc:chgData name="Sidney Seckler" userId="73470fc2d5f88927" providerId="LiveId" clId="{834AD62A-0CD7-4AD9-891C-F95B20488CF2}" dt="2019-02-12T16:07:14.252" v="5638" actId="1076"/>
        <pc:sldMkLst>
          <pc:docMk/>
          <pc:sldMk cId="3454881945" sldId="552"/>
        </pc:sldMkLst>
        <pc:spChg chg="mod">
          <ac:chgData name="Sidney Seckler" userId="73470fc2d5f88927" providerId="LiveId" clId="{834AD62A-0CD7-4AD9-891C-F95B20488CF2}" dt="2019-02-12T16:02:57.618" v="5525" actId="20577"/>
          <ac:spMkLst>
            <pc:docMk/>
            <pc:sldMk cId="3454881945" sldId="552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6:03:13.292" v="5550" actId="20577"/>
          <ac:spMkLst>
            <pc:docMk/>
            <pc:sldMk cId="3454881945" sldId="552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6:03:22.546" v="5551" actId="478"/>
          <ac:picMkLst>
            <pc:docMk/>
            <pc:sldMk cId="3454881945" sldId="552"/>
            <ac:picMk id="13316" creationId="{806D6E0F-C00C-4BC7-B347-F0BCB97EF8FD}"/>
          </ac:picMkLst>
        </pc:picChg>
        <pc:picChg chg="add del mod">
          <ac:chgData name="Sidney Seckler" userId="73470fc2d5f88927" providerId="LiveId" clId="{834AD62A-0CD7-4AD9-891C-F95B20488CF2}" dt="2019-02-12T16:06:43.480" v="5634" actId="478"/>
          <ac:picMkLst>
            <pc:docMk/>
            <pc:sldMk cId="3454881945" sldId="552"/>
            <ac:picMk id="23554" creationId="{38B8C4B6-2C26-43AF-A050-DC246ED1D0E0}"/>
          </ac:picMkLst>
        </pc:picChg>
        <pc:picChg chg="add mod">
          <ac:chgData name="Sidney Seckler" userId="73470fc2d5f88927" providerId="LiveId" clId="{834AD62A-0CD7-4AD9-891C-F95B20488CF2}" dt="2019-02-12T16:07:14.252" v="5638" actId="1076"/>
          <ac:picMkLst>
            <pc:docMk/>
            <pc:sldMk cId="3454881945" sldId="552"/>
            <ac:picMk id="23556" creationId="{44F02988-52CC-423A-BD86-F43EF006C9D5}"/>
          </ac:picMkLst>
        </pc:picChg>
      </pc:sldChg>
      <pc:sldChg chg="addSp delSp modSp add">
        <pc:chgData name="Sidney Seckler" userId="73470fc2d5f88927" providerId="LiveId" clId="{834AD62A-0CD7-4AD9-891C-F95B20488CF2}" dt="2019-02-12T16:13:14.277" v="5655" actId="20577"/>
        <pc:sldMkLst>
          <pc:docMk/>
          <pc:sldMk cId="3390098657" sldId="553"/>
        </pc:sldMkLst>
        <pc:spChg chg="mod">
          <ac:chgData name="Sidney Seckler" userId="73470fc2d5f88927" providerId="LiveId" clId="{834AD62A-0CD7-4AD9-891C-F95B20488CF2}" dt="2019-02-12T16:05:03.835" v="5584" actId="20577"/>
          <ac:spMkLst>
            <pc:docMk/>
            <pc:sldMk cId="3390098657" sldId="553"/>
            <ac:spMk id="7" creationId="{28AFBA92-B6C5-4C5B-A43C-F844781358F5}"/>
          </ac:spMkLst>
        </pc:spChg>
        <pc:spChg chg="mod">
          <ac:chgData name="Sidney Seckler" userId="73470fc2d5f88927" providerId="LiveId" clId="{834AD62A-0CD7-4AD9-891C-F95B20488CF2}" dt="2019-02-12T16:05:25.067" v="5627" actId="20577"/>
          <ac:spMkLst>
            <pc:docMk/>
            <pc:sldMk cId="3390098657" sldId="553"/>
            <ac:spMk id="10" creationId="{AE6DD045-A9F2-476F-AB28-FECA2702686D}"/>
          </ac:spMkLst>
        </pc:spChg>
        <pc:spChg chg="mod">
          <ac:chgData name="Sidney Seckler" userId="73470fc2d5f88927" providerId="LiveId" clId="{834AD62A-0CD7-4AD9-891C-F95B20488CF2}" dt="2019-02-12T16:13:14.277" v="5655" actId="20577"/>
          <ac:spMkLst>
            <pc:docMk/>
            <pc:sldMk cId="3390098657" sldId="553"/>
            <ac:spMk id="23" creationId="{1BE59976-5EBB-4FCA-871A-7747BBD84038}"/>
          </ac:spMkLst>
        </pc:spChg>
        <pc:picChg chg="del">
          <ac:chgData name="Sidney Seckler" userId="73470fc2d5f88927" providerId="LiveId" clId="{834AD62A-0CD7-4AD9-891C-F95B20488CF2}" dt="2019-02-12T16:05:29.816" v="5628" actId="478"/>
          <ac:picMkLst>
            <pc:docMk/>
            <pc:sldMk cId="3390098657" sldId="553"/>
            <ac:picMk id="6" creationId="{02D6429C-648E-46FC-B019-27688B4008A7}"/>
          </ac:picMkLst>
        </pc:picChg>
        <pc:picChg chg="add mod">
          <ac:chgData name="Sidney Seckler" userId="73470fc2d5f88927" providerId="LiveId" clId="{834AD62A-0CD7-4AD9-891C-F95B20488CF2}" dt="2019-02-12T16:04:02.616" v="5559" actId="1076"/>
          <ac:picMkLst>
            <pc:docMk/>
            <pc:sldMk cId="3390098657" sldId="553"/>
            <ac:picMk id="9" creationId="{A61FD088-654A-4F87-A546-ADEB2CCB17F2}"/>
          </ac:picMkLst>
        </pc:picChg>
        <pc:picChg chg="del">
          <ac:chgData name="Sidney Seckler" userId="73470fc2d5f88927" providerId="LiveId" clId="{834AD62A-0CD7-4AD9-891C-F95B20488CF2}" dt="2019-02-12T16:03:46.080" v="5553" actId="478"/>
          <ac:picMkLst>
            <pc:docMk/>
            <pc:sldMk cId="3390098657" sldId="553"/>
            <ac:picMk id="9218" creationId="{ED311467-BAFD-4476-95C9-12CA2E6742B0}"/>
          </ac:picMkLst>
        </pc:picChg>
        <pc:picChg chg="del">
          <ac:chgData name="Sidney Seckler" userId="73470fc2d5f88927" providerId="LiveId" clId="{834AD62A-0CD7-4AD9-891C-F95B20488CF2}" dt="2019-02-12T16:05:32.052" v="5629" actId="478"/>
          <ac:picMkLst>
            <pc:docMk/>
            <pc:sldMk cId="3390098657" sldId="553"/>
            <ac:picMk id="9222" creationId="{E21D852B-F734-4867-A49B-8B4386D947FD}"/>
          </ac:picMkLst>
        </pc:picChg>
        <pc:picChg chg="add mod">
          <ac:chgData name="Sidney Seckler" userId="73470fc2d5f88927" providerId="LiveId" clId="{834AD62A-0CD7-4AD9-891C-F95B20488CF2}" dt="2019-02-12T16:08:05.208" v="5640" actId="1076"/>
          <ac:picMkLst>
            <pc:docMk/>
            <pc:sldMk cId="3390098657" sldId="553"/>
            <ac:picMk id="22530" creationId="{E746AA72-D68B-46A7-A318-90D24B988DE8}"/>
          </ac:picMkLst>
        </pc:picChg>
      </pc:sldChg>
      <pc:sldChg chg="modSp add">
        <pc:chgData name="Sidney Seckler" userId="73470fc2d5f88927" providerId="LiveId" clId="{834AD62A-0CD7-4AD9-891C-F95B20488CF2}" dt="2019-02-12T16:19:20.188" v="5859" actId="20577"/>
        <pc:sldMkLst>
          <pc:docMk/>
          <pc:sldMk cId="3317393759" sldId="554"/>
        </pc:sldMkLst>
        <pc:spChg chg="mod">
          <ac:chgData name="Sidney Seckler" userId="73470fc2d5f88927" providerId="LiveId" clId="{834AD62A-0CD7-4AD9-891C-F95B20488CF2}" dt="2019-02-12T16:19:20.188" v="5859" actId="20577"/>
          <ac:spMkLst>
            <pc:docMk/>
            <pc:sldMk cId="3317393759" sldId="554"/>
            <ac:spMk id="4100" creationId="{E5CC45C3-CF65-4286-AA07-1D8008364C0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ETE%20Taubat&#233;/Dados%20Sabesp%20-%20ETE%20Taubat&#233;/Avalia&#231;&#227;o%20-%20ETE%20Taubat&#233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Ribeir&#227;o%20da%20Estiva/ETA%20TRE%20Dados%20Historicos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73470fc2d5f88927/Documentos/DAE%20Jundia&#237;%20-%20Lodo%20de%20ETA%20em%20ETE/Resultados%20Operacionais%20-%20DAE%20Jundia&#237;%20-%2020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ETE%20Parque%20Novo%20Mundo%20-%20Sistema%20de%20Reuso/Dados%20de%20Qualidade%20-%20ETE%20PNM/Figuras%20-%20Qualidade%20do%20efluente%20bruto%20e%20desarenado%20-%20ETE%20PN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ETE%20Parque%20Novo%20Mundo%20-%20Sistema%20de%20Reuso/Dados%20de%20Qualidade%20-%20ETE%20PNM/Figuras%20-%20Qualidade%20do%20efluente%20bruto%20e%20desarenado%20-%20ETE%20PN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ETE%20Parque%20Novo%20Mundo%20-%20Sistema%20de%20Reuso/Dados%20de%20Qualidade%20-%20ETE%20PNM/Figuras%20-%20Qualidade%20do%20efluente%20bruto%20e%20desarenado%20-%20ETE%20PN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AEGEA%20-%20&#193;guas%20Guariroba/Figuras%20-%20ETA%20Guarirob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AEGEA%20-%20&#193;guas%20Guariroba/Figuras%20-%20ETA%20Guarirob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5748%20-%20Lodos%20de%20ETAs%20e%20ETEs/Producao%20de%20Lodo%20-%20DAE%20JUNDIAI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5748%20-%20Lodos%20de%20ETAs%20e%20ETEs/ETA%20Capivari%20-%20C&#225;lculos%20e%20Gr&#225;fico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5748%20-%20Lodos%20de%20ETAs%20e%20ETEs/ETA%20Ribeir&#227;o%20da%20Estiva%20-%20Dados%20Operacionai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</c:spPr>
          <c:invertIfNegative val="0"/>
          <c:cat>
            <c:multiLvlStrRef>
              <c:f>'[Avaliação - ETE Taubaté.xlsx]SST afluente '!$E$3:$AD$4</c:f>
              <c:multiLvlStrCache>
                <c:ptCount val="26"/>
                <c:lvl>
                  <c:pt idx="0">
                    <c:v>jun/10</c:v>
                  </c:pt>
                  <c:pt idx="1">
                    <c:v>jun/11</c:v>
                  </c:pt>
                  <c:pt idx="2">
                    <c:v>jul/11</c:v>
                  </c:pt>
                  <c:pt idx="3">
                    <c:v>ago/11</c:v>
                  </c:pt>
                  <c:pt idx="4">
                    <c:v>set/11</c:v>
                  </c:pt>
                  <c:pt idx="5">
                    <c:v>jan/12</c:v>
                  </c:pt>
                  <c:pt idx="6">
                    <c:v>mai/12</c:v>
                  </c:pt>
                  <c:pt idx="7">
                    <c:v>jun/12</c:v>
                  </c:pt>
                  <c:pt idx="8">
                    <c:v>jul/12</c:v>
                  </c:pt>
                  <c:pt idx="9">
                    <c:v>ago/12</c:v>
                  </c:pt>
                  <c:pt idx="10">
                    <c:v>set/12</c:v>
                  </c:pt>
                  <c:pt idx="11">
                    <c:v>out/12</c:v>
                  </c:pt>
                  <c:pt idx="12">
                    <c:v>nov/12</c:v>
                  </c:pt>
                  <c:pt idx="13">
                    <c:v>jan/13</c:v>
                  </c:pt>
                  <c:pt idx="14">
                    <c:v>fev/13</c:v>
                  </c:pt>
                  <c:pt idx="15">
                    <c:v>mar/13</c:v>
                  </c:pt>
                  <c:pt idx="16">
                    <c:v>abr/13</c:v>
                  </c:pt>
                  <c:pt idx="17">
                    <c:v>mai/13</c:v>
                  </c:pt>
                  <c:pt idx="18">
                    <c:v>jun/13</c:v>
                  </c:pt>
                  <c:pt idx="19">
                    <c:v>jul/13</c:v>
                  </c:pt>
                  <c:pt idx="20">
                    <c:v>ago/13</c:v>
                  </c:pt>
                  <c:pt idx="21">
                    <c:v>set/13</c:v>
                  </c:pt>
                  <c:pt idx="22">
                    <c:v>abr/14</c:v>
                  </c:pt>
                  <c:pt idx="23">
                    <c:v>mai/14</c:v>
                  </c:pt>
                  <c:pt idx="24">
                    <c:v>jun/14</c:v>
                  </c:pt>
                  <c:pt idx="25">
                    <c:v>jul/14</c:v>
                  </c:pt>
                </c:lvl>
                <c:lvl>
                  <c:pt idx="0">
                    <c:v>Data </c:v>
                  </c:pt>
                </c:lvl>
              </c:multiLvlStrCache>
            </c:multiLvlStrRef>
          </c:cat>
          <c:val>
            <c:numRef>
              <c:f>'[Avaliação - ETE Taubaté.xlsx]SST afluente '!$E$5:$AD$5</c:f>
              <c:numCache>
                <c:formatCode>#,##0.00</c:formatCode>
                <c:ptCount val="26"/>
                <c:pt idx="0" formatCode="0.0">
                  <c:v>125</c:v>
                </c:pt>
                <c:pt idx="1">
                  <c:v>192.5</c:v>
                </c:pt>
                <c:pt idx="2">
                  <c:v>220</c:v>
                </c:pt>
                <c:pt idx="3">
                  <c:v>245.5</c:v>
                </c:pt>
                <c:pt idx="4">
                  <c:v>190</c:v>
                </c:pt>
                <c:pt idx="5">
                  <c:v>135</c:v>
                </c:pt>
                <c:pt idx="6">
                  <c:v>131</c:v>
                </c:pt>
                <c:pt idx="7">
                  <c:v>185</c:v>
                </c:pt>
                <c:pt idx="8">
                  <c:v>324</c:v>
                </c:pt>
                <c:pt idx="9">
                  <c:v>204.5</c:v>
                </c:pt>
                <c:pt idx="10">
                  <c:v>224.4</c:v>
                </c:pt>
                <c:pt idx="11">
                  <c:v>136.80000000000001</c:v>
                </c:pt>
                <c:pt idx="12">
                  <c:v>136.30000000000001</c:v>
                </c:pt>
                <c:pt idx="13">
                  <c:v>117</c:v>
                </c:pt>
                <c:pt idx="14">
                  <c:v>145</c:v>
                </c:pt>
                <c:pt idx="15">
                  <c:v>162.5</c:v>
                </c:pt>
                <c:pt idx="16">
                  <c:v>155</c:v>
                </c:pt>
                <c:pt idx="17">
                  <c:v>208</c:v>
                </c:pt>
                <c:pt idx="18">
                  <c:v>255</c:v>
                </c:pt>
                <c:pt idx="19">
                  <c:v>235</c:v>
                </c:pt>
                <c:pt idx="20">
                  <c:v>180</c:v>
                </c:pt>
                <c:pt idx="21">
                  <c:v>320</c:v>
                </c:pt>
                <c:pt idx="22">
                  <c:v>152</c:v>
                </c:pt>
                <c:pt idx="23">
                  <c:v>189.8</c:v>
                </c:pt>
                <c:pt idx="24">
                  <c:v>232.8</c:v>
                </c:pt>
                <c:pt idx="25">
                  <c:v>204.22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6-46A2-8F5E-24B2D2884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260032"/>
        <c:axId val="179286400"/>
      </c:barChart>
      <c:catAx>
        <c:axId val="17926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9286400"/>
        <c:crosses val="autoZero"/>
        <c:auto val="1"/>
        <c:lblAlgn val="ctr"/>
        <c:lblOffset val="100"/>
        <c:noMultiLvlLbl val="0"/>
      </c:catAx>
      <c:valAx>
        <c:axId val="179286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SST afluente</a:t>
                </a:r>
                <a:r>
                  <a:rPr lang="pt-BR" baseline="0"/>
                  <a:t> (L/s)</a:t>
                </a:r>
                <a:endParaRPr lang="pt-BR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79260032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65979551022882"/>
          <c:y val="6.9518716577540107E-2"/>
          <c:w val="0.8280156181010675"/>
          <c:h val="0.75935828877005351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FF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0.26290306372915406"/>
                  <c:y val="-0.13934565665922777"/>
                </c:manualLayout>
              </c:layout>
              <c:tx>
                <c:rich>
                  <a:bodyPr/>
                  <a:lstStyle/>
                  <a:p>
                    <a:pPr algn="l" rtl="1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Água bruta</a:t>
                    </a:r>
                  </a:p>
                  <a:p>
                    <a:pPr algn="l" rtl="1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Cor (U.C) = 6,2297xTurbidez + 23,93</a:t>
                    </a:r>
                  </a:p>
                  <a:p>
                    <a:pPr algn="l" rtl="1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R</a:t>
                    </a:r>
                    <a:r>
                      <a:rPr lang="pt-BR" sz="1000" b="1" i="0" u="none" strike="noStrike" baseline="30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</a:t>
                    </a:r>
                    <a:r>
                      <a:rPr lang="pt-BR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= 0,754</a:t>
                    </a:r>
                  </a:p>
                </c:rich>
              </c:tx>
              <c:numFmt formatCode="General" sourceLinked="0"/>
              <c:spPr>
                <a:noFill/>
                <a:ln w="3175">
                  <a:noFill/>
                  <a:prstDash val="solid"/>
                </a:ln>
              </c:spPr>
            </c:trendlineLbl>
          </c:trendline>
          <c:xVal>
            <c:numRef>
              <c:f>'[ETA TRE Dados Historicos.xls]Cor x Turbidez'!$D$7:$D$615</c:f>
              <c:numCache>
                <c:formatCode>0.00</c:formatCode>
                <c:ptCount val="609"/>
                <c:pt idx="0">
                  <c:v>4.4400000000000004</c:v>
                </c:pt>
                <c:pt idx="1">
                  <c:v>4.5</c:v>
                </c:pt>
                <c:pt idx="2">
                  <c:v>4.4800000000000004</c:v>
                </c:pt>
                <c:pt idx="3">
                  <c:v>4.47</c:v>
                </c:pt>
                <c:pt idx="4">
                  <c:v>4.59</c:v>
                </c:pt>
                <c:pt idx="5">
                  <c:v>6.74</c:v>
                </c:pt>
                <c:pt idx="6">
                  <c:v>4.8499999999999996</c:v>
                </c:pt>
                <c:pt idx="7">
                  <c:v>6.3</c:v>
                </c:pt>
                <c:pt idx="8">
                  <c:v>6.9</c:v>
                </c:pt>
                <c:pt idx="9">
                  <c:v>4.51</c:v>
                </c:pt>
                <c:pt idx="10">
                  <c:v>3.84</c:v>
                </c:pt>
                <c:pt idx="11">
                  <c:v>3.89</c:v>
                </c:pt>
                <c:pt idx="12">
                  <c:v>4</c:v>
                </c:pt>
                <c:pt idx="13">
                  <c:v>4.2</c:v>
                </c:pt>
                <c:pt idx="14">
                  <c:v>4.16</c:v>
                </c:pt>
                <c:pt idx="15">
                  <c:v>4.1500000000000004</c:v>
                </c:pt>
                <c:pt idx="16">
                  <c:v>4.3</c:v>
                </c:pt>
                <c:pt idx="17">
                  <c:v>4.3</c:v>
                </c:pt>
                <c:pt idx="18">
                  <c:v>4.0999999999999996</c:v>
                </c:pt>
                <c:pt idx="19">
                  <c:v>4.3099999999999996</c:v>
                </c:pt>
                <c:pt idx="20">
                  <c:v>4.3499999999999996</c:v>
                </c:pt>
                <c:pt idx="21">
                  <c:v>4.0999999999999996</c:v>
                </c:pt>
                <c:pt idx="22">
                  <c:v>4.1399999999999997</c:v>
                </c:pt>
                <c:pt idx="23">
                  <c:v>4</c:v>
                </c:pt>
                <c:pt idx="24">
                  <c:v>4</c:v>
                </c:pt>
                <c:pt idx="25">
                  <c:v>4.0999999999999996</c:v>
                </c:pt>
                <c:pt idx="26">
                  <c:v>4.0999999999999996</c:v>
                </c:pt>
                <c:pt idx="27">
                  <c:v>4.3499999999999996</c:v>
                </c:pt>
                <c:pt idx="28">
                  <c:v>4.37</c:v>
                </c:pt>
                <c:pt idx="29">
                  <c:v>4.0999999999999996</c:v>
                </c:pt>
                <c:pt idx="30">
                  <c:v>4.21</c:v>
                </c:pt>
                <c:pt idx="31">
                  <c:v>3.69</c:v>
                </c:pt>
                <c:pt idx="32">
                  <c:v>3.8</c:v>
                </c:pt>
                <c:pt idx="33">
                  <c:v>3.68</c:v>
                </c:pt>
                <c:pt idx="34">
                  <c:v>3.74</c:v>
                </c:pt>
                <c:pt idx="35">
                  <c:v>4.09</c:v>
                </c:pt>
                <c:pt idx="36">
                  <c:v>4.03</c:v>
                </c:pt>
                <c:pt idx="37">
                  <c:v>4.05</c:v>
                </c:pt>
                <c:pt idx="38">
                  <c:v>3.95</c:v>
                </c:pt>
                <c:pt idx="39">
                  <c:v>3.9</c:v>
                </c:pt>
                <c:pt idx="40">
                  <c:v>3.78</c:v>
                </c:pt>
                <c:pt idx="41">
                  <c:v>3.81</c:v>
                </c:pt>
                <c:pt idx="42">
                  <c:v>3.86</c:v>
                </c:pt>
                <c:pt idx="43">
                  <c:v>3.73</c:v>
                </c:pt>
                <c:pt idx="44">
                  <c:v>4.2699999999999996</c:v>
                </c:pt>
                <c:pt idx="45">
                  <c:v>4.7</c:v>
                </c:pt>
                <c:pt idx="46">
                  <c:v>6.97</c:v>
                </c:pt>
                <c:pt idx="47">
                  <c:v>4.8</c:v>
                </c:pt>
                <c:pt idx="48">
                  <c:v>3.2</c:v>
                </c:pt>
                <c:pt idx="49">
                  <c:v>3.5</c:v>
                </c:pt>
                <c:pt idx="50">
                  <c:v>3.41</c:v>
                </c:pt>
                <c:pt idx="51">
                  <c:v>3.19</c:v>
                </c:pt>
                <c:pt idx="52">
                  <c:v>3.42</c:v>
                </c:pt>
                <c:pt idx="53">
                  <c:v>3.97</c:v>
                </c:pt>
                <c:pt idx="54">
                  <c:v>4</c:v>
                </c:pt>
                <c:pt idx="55">
                  <c:v>4.24</c:v>
                </c:pt>
                <c:pt idx="56">
                  <c:v>4.17</c:v>
                </c:pt>
                <c:pt idx="57">
                  <c:v>4.3</c:v>
                </c:pt>
                <c:pt idx="58">
                  <c:v>4.2</c:v>
                </c:pt>
                <c:pt idx="59">
                  <c:v>4.53</c:v>
                </c:pt>
                <c:pt idx="60">
                  <c:v>4.34</c:v>
                </c:pt>
                <c:pt idx="61">
                  <c:v>4.76</c:v>
                </c:pt>
                <c:pt idx="62">
                  <c:v>4.5999999999999996</c:v>
                </c:pt>
                <c:pt idx="63">
                  <c:v>4.5999999999999996</c:v>
                </c:pt>
                <c:pt idx="64">
                  <c:v>5.41</c:v>
                </c:pt>
                <c:pt idx="65">
                  <c:v>5.5</c:v>
                </c:pt>
                <c:pt idx="66">
                  <c:v>5.69</c:v>
                </c:pt>
                <c:pt idx="67">
                  <c:v>5.4</c:v>
                </c:pt>
                <c:pt idx="68">
                  <c:v>5.88</c:v>
                </c:pt>
                <c:pt idx="69">
                  <c:v>6.31</c:v>
                </c:pt>
                <c:pt idx="70">
                  <c:v>6.12</c:v>
                </c:pt>
                <c:pt idx="71">
                  <c:v>5.94</c:v>
                </c:pt>
                <c:pt idx="72">
                  <c:v>4.9000000000000004</c:v>
                </c:pt>
                <c:pt idx="73">
                  <c:v>3.41</c:v>
                </c:pt>
                <c:pt idx="74">
                  <c:v>6.25</c:v>
                </c:pt>
                <c:pt idx="75">
                  <c:v>4.05</c:v>
                </c:pt>
                <c:pt idx="76">
                  <c:v>4.07</c:v>
                </c:pt>
                <c:pt idx="77">
                  <c:v>7.3</c:v>
                </c:pt>
                <c:pt idx="78">
                  <c:v>3.9</c:v>
                </c:pt>
                <c:pt idx="79">
                  <c:v>4</c:v>
                </c:pt>
                <c:pt idx="80">
                  <c:v>4.17</c:v>
                </c:pt>
                <c:pt idx="81">
                  <c:v>4.13</c:v>
                </c:pt>
                <c:pt idx="82">
                  <c:v>4.01</c:v>
                </c:pt>
                <c:pt idx="83">
                  <c:v>4.54</c:v>
                </c:pt>
                <c:pt idx="84">
                  <c:v>4.75</c:v>
                </c:pt>
                <c:pt idx="85">
                  <c:v>4</c:v>
                </c:pt>
                <c:pt idx="86">
                  <c:v>3.96</c:v>
                </c:pt>
                <c:pt idx="87">
                  <c:v>4</c:v>
                </c:pt>
                <c:pt idx="88">
                  <c:v>4.0599999999999996</c:v>
                </c:pt>
                <c:pt idx="89">
                  <c:v>4.0199999999999996</c:v>
                </c:pt>
                <c:pt idx="90">
                  <c:v>4.16</c:v>
                </c:pt>
                <c:pt idx="91">
                  <c:v>4.0999999999999996</c:v>
                </c:pt>
                <c:pt idx="92">
                  <c:v>4.32</c:v>
                </c:pt>
                <c:pt idx="93">
                  <c:v>4.3</c:v>
                </c:pt>
                <c:pt idx="94">
                  <c:v>4.54</c:v>
                </c:pt>
                <c:pt idx="95">
                  <c:v>5.38</c:v>
                </c:pt>
                <c:pt idx="96">
                  <c:v>4.2300000000000004</c:v>
                </c:pt>
                <c:pt idx="97">
                  <c:v>4.0999999999999996</c:v>
                </c:pt>
                <c:pt idx="98">
                  <c:v>3.67</c:v>
                </c:pt>
                <c:pt idx="99">
                  <c:v>3.89</c:v>
                </c:pt>
                <c:pt idx="100">
                  <c:v>4.0999999999999996</c:v>
                </c:pt>
                <c:pt idx="101">
                  <c:v>3.85</c:v>
                </c:pt>
                <c:pt idx="102">
                  <c:v>3.97</c:v>
                </c:pt>
                <c:pt idx="103">
                  <c:v>3.96</c:v>
                </c:pt>
                <c:pt idx="104">
                  <c:v>3.87</c:v>
                </c:pt>
                <c:pt idx="105">
                  <c:v>4.45</c:v>
                </c:pt>
                <c:pt idx="106">
                  <c:v>4.87</c:v>
                </c:pt>
                <c:pt idx="107">
                  <c:v>5.8</c:v>
                </c:pt>
                <c:pt idx="108">
                  <c:v>6.42</c:v>
                </c:pt>
                <c:pt idx="109">
                  <c:v>4.9400000000000004</c:v>
                </c:pt>
                <c:pt idx="110">
                  <c:v>4.41</c:v>
                </c:pt>
                <c:pt idx="111">
                  <c:v>4.32</c:v>
                </c:pt>
                <c:pt idx="112">
                  <c:v>4.71</c:v>
                </c:pt>
                <c:pt idx="113">
                  <c:v>4.9800000000000004</c:v>
                </c:pt>
                <c:pt idx="114">
                  <c:v>4.93</c:v>
                </c:pt>
                <c:pt idx="115">
                  <c:v>5.05</c:v>
                </c:pt>
                <c:pt idx="116">
                  <c:v>5.08</c:v>
                </c:pt>
                <c:pt idx="117">
                  <c:v>5.48</c:v>
                </c:pt>
                <c:pt idx="118">
                  <c:v>5.9</c:v>
                </c:pt>
                <c:pt idx="119">
                  <c:v>5.53</c:v>
                </c:pt>
                <c:pt idx="120">
                  <c:v>5.54</c:v>
                </c:pt>
                <c:pt idx="121">
                  <c:v>5.75</c:v>
                </c:pt>
                <c:pt idx="122">
                  <c:v>5.28</c:v>
                </c:pt>
                <c:pt idx="123">
                  <c:v>5.36</c:v>
                </c:pt>
                <c:pt idx="124">
                  <c:v>5.54</c:v>
                </c:pt>
                <c:pt idx="125">
                  <c:v>5.53</c:v>
                </c:pt>
                <c:pt idx="126">
                  <c:v>6.21</c:v>
                </c:pt>
                <c:pt idx="127">
                  <c:v>6.2</c:v>
                </c:pt>
                <c:pt idx="128">
                  <c:v>6.69</c:v>
                </c:pt>
                <c:pt idx="129">
                  <c:v>6.63</c:v>
                </c:pt>
                <c:pt idx="130">
                  <c:v>6.24</c:v>
                </c:pt>
                <c:pt idx="131">
                  <c:v>5.55</c:v>
                </c:pt>
                <c:pt idx="132">
                  <c:v>6.89</c:v>
                </c:pt>
                <c:pt idx="133">
                  <c:v>6.5</c:v>
                </c:pt>
                <c:pt idx="134">
                  <c:v>4.66</c:v>
                </c:pt>
                <c:pt idx="135">
                  <c:v>10.8</c:v>
                </c:pt>
                <c:pt idx="136">
                  <c:v>7.83</c:v>
                </c:pt>
                <c:pt idx="137">
                  <c:v>5.3</c:v>
                </c:pt>
                <c:pt idx="138">
                  <c:v>4.32</c:v>
                </c:pt>
                <c:pt idx="139">
                  <c:v>4.67</c:v>
                </c:pt>
                <c:pt idx="140">
                  <c:v>4.6100000000000003</c:v>
                </c:pt>
                <c:pt idx="141">
                  <c:v>4.7</c:v>
                </c:pt>
                <c:pt idx="142">
                  <c:v>4.62</c:v>
                </c:pt>
                <c:pt idx="143">
                  <c:v>32.299999999999997</c:v>
                </c:pt>
                <c:pt idx="144">
                  <c:v>9.4600000000000009</c:v>
                </c:pt>
                <c:pt idx="145">
                  <c:v>5.48</c:v>
                </c:pt>
                <c:pt idx="146">
                  <c:v>5.58</c:v>
                </c:pt>
                <c:pt idx="147">
                  <c:v>5.65</c:v>
                </c:pt>
                <c:pt idx="148">
                  <c:v>5.66</c:v>
                </c:pt>
                <c:pt idx="149">
                  <c:v>5.74</c:v>
                </c:pt>
                <c:pt idx="150">
                  <c:v>6.54</c:v>
                </c:pt>
                <c:pt idx="151">
                  <c:v>6.89</c:v>
                </c:pt>
                <c:pt idx="152">
                  <c:v>7.03</c:v>
                </c:pt>
                <c:pt idx="153">
                  <c:v>7.1</c:v>
                </c:pt>
                <c:pt idx="154">
                  <c:v>6.6</c:v>
                </c:pt>
                <c:pt idx="155">
                  <c:v>7.9</c:v>
                </c:pt>
                <c:pt idx="156">
                  <c:v>7.9</c:v>
                </c:pt>
                <c:pt idx="157">
                  <c:v>7.3</c:v>
                </c:pt>
                <c:pt idx="158">
                  <c:v>7.5</c:v>
                </c:pt>
                <c:pt idx="159">
                  <c:v>8.4499999999999993</c:v>
                </c:pt>
                <c:pt idx="160">
                  <c:v>7.3</c:v>
                </c:pt>
                <c:pt idx="161">
                  <c:v>7.38</c:v>
                </c:pt>
                <c:pt idx="162">
                  <c:v>14.8</c:v>
                </c:pt>
                <c:pt idx="163">
                  <c:v>10.6</c:v>
                </c:pt>
                <c:pt idx="164">
                  <c:v>7.92</c:v>
                </c:pt>
                <c:pt idx="165">
                  <c:v>5.59</c:v>
                </c:pt>
                <c:pt idx="166">
                  <c:v>6.38</c:v>
                </c:pt>
                <c:pt idx="167">
                  <c:v>7.06</c:v>
                </c:pt>
                <c:pt idx="168">
                  <c:v>6.7</c:v>
                </c:pt>
                <c:pt idx="169">
                  <c:v>8.65</c:v>
                </c:pt>
                <c:pt idx="170">
                  <c:v>8.74</c:v>
                </c:pt>
                <c:pt idx="171">
                  <c:v>8.85</c:v>
                </c:pt>
                <c:pt idx="172">
                  <c:v>10</c:v>
                </c:pt>
                <c:pt idx="173">
                  <c:v>9.64</c:v>
                </c:pt>
                <c:pt idx="174">
                  <c:v>9.92</c:v>
                </c:pt>
                <c:pt idx="175">
                  <c:v>9.41</c:v>
                </c:pt>
                <c:pt idx="176">
                  <c:v>9.9600000000000009</c:v>
                </c:pt>
                <c:pt idx="177">
                  <c:v>7.5</c:v>
                </c:pt>
                <c:pt idx="178">
                  <c:v>6.8</c:v>
                </c:pt>
                <c:pt idx="179">
                  <c:v>8.31</c:v>
                </c:pt>
                <c:pt idx="180">
                  <c:v>8.61</c:v>
                </c:pt>
                <c:pt idx="181">
                  <c:v>10</c:v>
                </c:pt>
                <c:pt idx="182">
                  <c:v>10.199999999999999</c:v>
                </c:pt>
                <c:pt idx="183">
                  <c:v>11.5</c:v>
                </c:pt>
                <c:pt idx="184">
                  <c:v>11.6</c:v>
                </c:pt>
                <c:pt idx="185">
                  <c:v>18.329999999999998</c:v>
                </c:pt>
                <c:pt idx="186">
                  <c:v>7.93</c:v>
                </c:pt>
                <c:pt idx="187">
                  <c:v>6.1</c:v>
                </c:pt>
                <c:pt idx="188">
                  <c:v>5.0999999999999996</c:v>
                </c:pt>
                <c:pt idx="189">
                  <c:v>4.63</c:v>
                </c:pt>
                <c:pt idx="190">
                  <c:v>8.6199999999999992</c:v>
                </c:pt>
                <c:pt idx="191">
                  <c:v>5.71</c:v>
                </c:pt>
                <c:pt idx="192">
                  <c:v>5.28</c:v>
                </c:pt>
                <c:pt idx="193">
                  <c:v>5.37</c:v>
                </c:pt>
                <c:pt idx="194">
                  <c:v>9.36</c:v>
                </c:pt>
                <c:pt idx="195">
                  <c:v>11.58</c:v>
                </c:pt>
                <c:pt idx="196">
                  <c:v>13.9</c:v>
                </c:pt>
                <c:pt idx="198">
                  <c:v>12.7</c:v>
                </c:pt>
                <c:pt idx="199">
                  <c:v>11</c:v>
                </c:pt>
                <c:pt idx="200">
                  <c:v>27</c:v>
                </c:pt>
                <c:pt idx="201">
                  <c:v>7.07</c:v>
                </c:pt>
                <c:pt idx="202">
                  <c:v>9.6999999999999993</c:v>
                </c:pt>
                <c:pt idx="203">
                  <c:v>12.7</c:v>
                </c:pt>
                <c:pt idx="204">
                  <c:v>7.3</c:v>
                </c:pt>
                <c:pt idx="205">
                  <c:v>6.72</c:v>
                </c:pt>
                <c:pt idx="206">
                  <c:v>8.24</c:v>
                </c:pt>
                <c:pt idx="207">
                  <c:v>11.7</c:v>
                </c:pt>
                <c:pt idx="208">
                  <c:v>13.4</c:v>
                </c:pt>
                <c:pt idx="209">
                  <c:v>20</c:v>
                </c:pt>
                <c:pt idx="210">
                  <c:v>21</c:v>
                </c:pt>
                <c:pt idx="211">
                  <c:v>7.38</c:v>
                </c:pt>
                <c:pt idx="212">
                  <c:v>6.24</c:v>
                </c:pt>
                <c:pt idx="213">
                  <c:v>5.67</c:v>
                </c:pt>
                <c:pt idx="214">
                  <c:v>5.6</c:v>
                </c:pt>
                <c:pt idx="215">
                  <c:v>6.58</c:v>
                </c:pt>
                <c:pt idx="216">
                  <c:v>7.14</c:v>
                </c:pt>
                <c:pt idx="217">
                  <c:v>6.46</c:v>
                </c:pt>
                <c:pt idx="218">
                  <c:v>6.61</c:v>
                </c:pt>
                <c:pt idx="219">
                  <c:v>11</c:v>
                </c:pt>
                <c:pt idx="220">
                  <c:v>7.8</c:v>
                </c:pt>
                <c:pt idx="221">
                  <c:v>5.8</c:v>
                </c:pt>
                <c:pt idx="222">
                  <c:v>5.2</c:v>
                </c:pt>
                <c:pt idx="223">
                  <c:v>5.4</c:v>
                </c:pt>
                <c:pt idx="224">
                  <c:v>28</c:v>
                </c:pt>
                <c:pt idx="225">
                  <c:v>19.86</c:v>
                </c:pt>
                <c:pt idx="226">
                  <c:v>6.49</c:v>
                </c:pt>
                <c:pt idx="227">
                  <c:v>4.8</c:v>
                </c:pt>
                <c:pt idx="228">
                  <c:v>6.3</c:v>
                </c:pt>
                <c:pt idx="229">
                  <c:v>4.5199999999999996</c:v>
                </c:pt>
                <c:pt idx="230">
                  <c:v>4.63</c:v>
                </c:pt>
                <c:pt idx="231">
                  <c:v>18.100000000000001</c:v>
                </c:pt>
                <c:pt idx="232">
                  <c:v>7.11</c:v>
                </c:pt>
                <c:pt idx="233">
                  <c:v>4.1900000000000004</c:v>
                </c:pt>
                <c:pt idx="234">
                  <c:v>3.62</c:v>
                </c:pt>
                <c:pt idx="235">
                  <c:v>3.51</c:v>
                </c:pt>
                <c:pt idx="236">
                  <c:v>3.57</c:v>
                </c:pt>
                <c:pt idx="237">
                  <c:v>17</c:v>
                </c:pt>
                <c:pt idx="238">
                  <c:v>34</c:v>
                </c:pt>
                <c:pt idx="239">
                  <c:v>7.5</c:v>
                </c:pt>
                <c:pt idx="240">
                  <c:v>4.1500000000000004</c:v>
                </c:pt>
                <c:pt idx="241">
                  <c:v>3.58</c:v>
                </c:pt>
                <c:pt idx="242">
                  <c:v>3.64</c:v>
                </c:pt>
                <c:pt idx="243">
                  <c:v>4.37</c:v>
                </c:pt>
                <c:pt idx="244">
                  <c:v>5.3</c:v>
                </c:pt>
                <c:pt idx="245">
                  <c:v>5.3</c:v>
                </c:pt>
                <c:pt idx="246">
                  <c:v>6</c:v>
                </c:pt>
                <c:pt idx="247">
                  <c:v>6</c:v>
                </c:pt>
                <c:pt idx="248">
                  <c:v>6</c:v>
                </c:pt>
                <c:pt idx="249">
                  <c:v>10.8</c:v>
                </c:pt>
                <c:pt idx="250">
                  <c:v>16.399999999999999</c:v>
                </c:pt>
                <c:pt idx="251">
                  <c:v>17</c:v>
                </c:pt>
                <c:pt idx="252">
                  <c:v>12</c:v>
                </c:pt>
                <c:pt idx="253">
                  <c:v>6.07</c:v>
                </c:pt>
                <c:pt idx="254">
                  <c:v>5.5</c:v>
                </c:pt>
                <c:pt idx="255">
                  <c:v>5.34</c:v>
                </c:pt>
                <c:pt idx="256">
                  <c:v>5.056</c:v>
                </c:pt>
                <c:pt idx="257">
                  <c:v>5.47</c:v>
                </c:pt>
                <c:pt idx="258">
                  <c:v>5.77</c:v>
                </c:pt>
                <c:pt idx="259">
                  <c:v>6.03</c:v>
                </c:pt>
                <c:pt idx="260">
                  <c:v>6</c:v>
                </c:pt>
                <c:pt idx="261">
                  <c:v>5.77</c:v>
                </c:pt>
                <c:pt idx="262">
                  <c:v>6.18</c:v>
                </c:pt>
                <c:pt idx="263">
                  <c:v>8.6999999999999993</c:v>
                </c:pt>
                <c:pt idx="264">
                  <c:v>4.74</c:v>
                </c:pt>
                <c:pt idx="265">
                  <c:v>3.19</c:v>
                </c:pt>
                <c:pt idx="266">
                  <c:v>3.09</c:v>
                </c:pt>
                <c:pt idx="267">
                  <c:v>3.3</c:v>
                </c:pt>
                <c:pt idx="268">
                  <c:v>4.0999999999999996</c:v>
                </c:pt>
                <c:pt idx="269">
                  <c:v>3.72</c:v>
                </c:pt>
                <c:pt idx="270">
                  <c:v>3.16</c:v>
                </c:pt>
                <c:pt idx="271">
                  <c:v>2.88</c:v>
                </c:pt>
                <c:pt idx="272">
                  <c:v>2.5</c:v>
                </c:pt>
                <c:pt idx="273">
                  <c:v>4.51</c:v>
                </c:pt>
                <c:pt idx="274">
                  <c:v>3.24</c:v>
                </c:pt>
                <c:pt idx="275">
                  <c:v>3.28</c:v>
                </c:pt>
                <c:pt idx="276">
                  <c:v>2.57</c:v>
                </c:pt>
                <c:pt idx="277">
                  <c:v>2.78</c:v>
                </c:pt>
                <c:pt idx="278">
                  <c:v>2.52</c:v>
                </c:pt>
                <c:pt idx="279">
                  <c:v>2.4700000000000002</c:v>
                </c:pt>
                <c:pt idx="280">
                  <c:v>2.7</c:v>
                </c:pt>
                <c:pt idx="281">
                  <c:v>2.67</c:v>
                </c:pt>
                <c:pt idx="282">
                  <c:v>2.4125000000000001</c:v>
                </c:pt>
                <c:pt idx="283">
                  <c:v>2.6</c:v>
                </c:pt>
                <c:pt idx="284">
                  <c:v>2.83</c:v>
                </c:pt>
                <c:pt idx="285">
                  <c:v>3.22</c:v>
                </c:pt>
                <c:pt idx="286">
                  <c:v>3.24</c:v>
                </c:pt>
                <c:pt idx="287">
                  <c:v>4.1500000000000004</c:v>
                </c:pt>
                <c:pt idx="288">
                  <c:v>4.5999999999999996</c:v>
                </c:pt>
                <c:pt idx="289">
                  <c:v>4.63</c:v>
                </c:pt>
                <c:pt idx="290">
                  <c:v>4.47</c:v>
                </c:pt>
                <c:pt idx="291">
                  <c:v>4.3</c:v>
                </c:pt>
                <c:pt idx="292">
                  <c:v>4.6100000000000003</c:v>
                </c:pt>
                <c:pt idx="293">
                  <c:v>4.7</c:v>
                </c:pt>
                <c:pt idx="294">
                  <c:v>4.66</c:v>
                </c:pt>
                <c:pt idx="295">
                  <c:v>4.58</c:v>
                </c:pt>
                <c:pt idx="296">
                  <c:v>4.0999999999999996</c:v>
                </c:pt>
                <c:pt idx="297">
                  <c:v>3.46</c:v>
                </c:pt>
                <c:pt idx="298">
                  <c:v>3.01</c:v>
                </c:pt>
                <c:pt idx="299">
                  <c:v>2.95</c:v>
                </c:pt>
                <c:pt idx="300">
                  <c:v>2.86</c:v>
                </c:pt>
                <c:pt idx="301">
                  <c:v>2.95</c:v>
                </c:pt>
                <c:pt idx="302">
                  <c:v>2.87</c:v>
                </c:pt>
                <c:pt idx="303">
                  <c:v>3.03</c:v>
                </c:pt>
                <c:pt idx="304">
                  <c:v>3.26</c:v>
                </c:pt>
                <c:pt idx="305">
                  <c:v>3.32</c:v>
                </c:pt>
                <c:pt idx="306">
                  <c:v>7.04</c:v>
                </c:pt>
                <c:pt idx="307">
                  <c:v>16.8</c:v>
                </c:pt>
                <c:pt idx="308">
                  <c:v>5.4</c:v>
                </c:pt>
                <c:pt idx="309">
                  <c:v>3.75</c:v>
                </c:pt>
                <c:pt idx="310">
                  <c:v>3.14</c:v>
                </c:pt>
                <c:pt idx="311">
                  <c:v>2.8</c:v>
                </c:pt>
                <c:pt idx="312">
                  <c:v>3.08</c:v>
                </c:pt>
                <c:pt idx="313">
                  <c:v>2.84</c:v>
                </c:pt>
                <c:pt idx="314">
                  <c:v>2.75</c:v>
                </c:pt>
                <c:pt idx="315">
                  <c:v>2.68</c:v>
                </c:pt>
                <c:pt idx="316">
                  <c:v>2.7</c:v>
                </c:pt>
                <c:pt idx="317">
                  <c:v>2.6</c:v>
                </c:pt>
                <c:pt idx="318">
                  <c:v>2.6</c:v>
                </c:pt>
                <c:pt idx="319">
                  <c:v>2.64</c:v>
                </c:pt>
                <c:pt idx="320">
                  <c:v>2.4300000000000002</c:v>
                </c:pt>
                <c:pt idx="321">
                  <c:v>2.5499999999999998</c:v>
                </c:pt>
                <c:pt idx="322">
                  <c:v>2.46</c:v>
                </c:pt>
                <c:pt idx="323">
                  <c:v>2.66</c:v>
                </c:pt>
                <c:pt idx="324">
                  <c:v>2.4500000000000002</c:v>
                </c:pt>
                <c:pt idx="325">
                  <c:v>2.13</c:v>
                </c:pt>
                <c:pt idx="326">
                  <c:v>2.17</c:v>
                </c:pt>
                <c:pt idx="327">
                  <c:v>2.09</c:v>
                </c:pt>
                <c:pt idx="328">
                  <c:v>2.2999999999999998</c:v>
                </c:pt>
                <c:pt idx="329">
                  <c:v>2.21</c:v>
                </c:pt>
                <c:pt idx="330">
                  <c:v>2.0299999999999998</c:v>
                </c:pt>
                <c:pt idx="331">
                  <c:v>2.2999999999999998</c:v>
                </c:pt>
                <c:pt idx="332">
                  <c:v>2.12</c:v>
                </c:pt>
                <c:pt idx="333">
                  <c:v>2.1</c:v>
                </c:pt>
                <c:pt idx="334">
                  <c:v>2.11</c:v>
                </c:pt>
                <c:pt idx="335">
                  <c:v>2.1800000000000002</c:v>
                </c:pt>
                <c:pt idx="336">
                  <c:v>2.29</c:v>
                </c:pt>
                <c:pt idx="337">
                  <c:v>2.21</c:v>
                </c:pt>
                <c:pt idx="338">
                  <c:v>2.2400000000000002</c:v>
                </c:pt>
                <c:pt idx="339">
                  <c:v>2.31</c:v>
                </c:pt>
                <c:pt idx="340">
                  <c:v>2.35</c:v>
                </c:pt>
                <c:pt idx="341">
                  <c:v>2.2999999999999998</c:v>
                </c:pt>
                <c:pt idx="342">
                  <c:v>2.4500000000000002</c:v>
                </c:pt>
                <c:pt idx="343">
                  <c:v>2.23</c:v>
                </c:pt>
                <c:pt idx="344">
                  <c:v>2.4500000000000002</c:v>
                </c:pt>
                <c:pt idx="345">
                  <c:v>2.42</c:v>
                </c:pt>
                <c:pt idx="346">
                  <c:v>2.36</c:v>
                </c:pt>
                <c:pt idx="347">
                  <c:v>2.4</c:v>
                </c:pt>
                <c:pt idx="348">
                  <c:v>2.34</c:v>
                </c:pt>
                <c:pt idx="349">
                  <c:v>2.31</c:v>
                </c:pt>
                <c:pt idx="350">
                  <c:v>2.23</c:v>
                </c:pt>
                <c:pt idx="351">
                  <c:v>2.2599999999999998</c:v>
                </c:pt>
                <c:pt idx="352">
                  <c:v>2.2200000000000002</c:v>
                </c:pt>
                <c:pt idx="353">
                  <c:v>2.25</c:v>
                </c:pt>
                <c:pt idx="354">
                  <c:v>2.23</c:v>
                </c:pt>
                <c:pt idx="355">
                  <c:v>2.4</c:v>
                </c:pt>
                <c:pt idx="356">
                  <c:v>2.63</c:v>
                </c:pt>
                <c:pt idx="357">
                  <c:v>2.2400000000000002</c:v>
                </c:pt>
                <c:pt idx="358">
                  <c:v>1.88</c:v>
                </c:pt>
                <c:pt idx="359">
                  <c:v>1.67</c:v>
                </c:pt>
                <c:pt idx="360">
                  <c:v>1.5</c:v>
                </c:pt>
                <c:pt idx="361">
                  <c:v>1.56</c:v>
                </c:pt>
                <c:pt idx="362">
                  <c:v>1.53</c:v>
                </c:pt>
                <c:pt idx="363">
                  <c:v>1.86</c:v>
                </c:pt>
                <c:pt idx="364">
                  <c:v>2.02</c:v>
                </c:pt>
                <c:pt idx="365">
                  <c:v>2.15</c:v>
                </c:pt>
                <c:pt idx="366">
                  <c:v>2.3199999999999998</c:v>
                </c:pt>
                <c:pt idx="367">
                  <c:v>2.2999999999999998</c:v>
                </c:pt>
                <c:pt idx="368">
                  <c:v>2.35</c:v>
                </c:pt>
                <c:pt idx="369">
                  <c:v>2.0499999999999998</c:v>
                </c:pt>
                <c:pt idx="370">
                  <c:v>1.94</c:v>
                </c:pt>
                <c:pt idx="371">
                  <c:v>2.08</c:v>
                </c:pt>
                <c:pt idx="372">
                  <c:v>2.0699999999999998</c:v>
                </c:pt>
                <c:pt idx="373">
                  <c:v>2.2000000000000002</c:v>
                </c:pt>
                <c:pt idx="374">
                  <c:v>2.21</c:v>
                </c:pt>
                <c:pt idx="375">
                  <c:v>2.4500000000000002</c:v>
                </c:pt>
                <c:pt idx="376">
                  <c:v>2.33</c:v>
                </c:pt>
                <c:pt idx="377">
                  <c:v>2.3199999999999998</c:v>
                </c:pt>
                <c:pt idx="378">
                  <c:v>2.39</c:v>
                </c:pt>
                <c:pt idx="379">
                  <c:v>2.17</c:v>
                </c:pt>
                <c:pt idx="380">
                  <c:v>2.15</c:v>
                </c:pt>
                <c:pt idx="381">
                  <c:v>2.66</c:v>
                </c:pt>
                <c:pt idx="382">
                  <c:v>2.81</c:v>
                </c:pt>
                <c:pt idx="383">
                  <c:v>1.82</c:v>
                </c:pt>
                <c:pt idx="384">
                  <c:v>1.6</c:v>
                </c:pt>
                <c:pt idx="385">
                  <c:v>1.52</c:v>
                </c:pt>
                <c:pt idx="386">
                  <c:v>1.3</c:v>
                </c:pt>
                <c:pt idx="387">
                  <c:v>1.27</c:v>
                </c:pt>
                <c:pt idx="388">
                  <c:v>1.9</c:v>
                </c:pt>
                <c:pt idx="389">
                  <c:v>2.73</c:v>
                </c:pt>
                <c:pt idx="390">
                  <c:v>1.45</c:v>
                </c:pt>
                <c:pt idx="391">
                  <c:v>1.3</c:v>
                </c:pt>
                <c:pt idx="392">
                  <c:v>1.18</c:v>
                </c:pt>
                <c:pt idx="393">
                  <c:v>1.2</c:v>
                </c:pt>
                <c:pt idx="394">
                  <c:v>1.24</c:v>
                </c:pt>
                <c:pt idx="395">
                  <c:v>1.29</c:v>
                </c:pt>
                <c:pt idx="396">
                  <c:v>1.44</c:v>
                </c:pt>
                <c:pt idx="397">
                  <c:v>1.47</c:v>
                </c:pt>
                <c:pt idx="398">
                  <c:v>1.68</c:v>
                </c:pt>
                <c:pt idx="399">
                  <c:v>1.74</c:v>
                </c:pt>
                <c:pt idx="400">
                  <c:v>1.62</c:v>
                </c:pt>
                <c:pt idx="401">
                  <c:v>1.46</c:v>
                </c:pt>
                <c:pt idx="402">
                  <c:v>1.34</c:v>
                </c:pt>
                <c:pt idx="403">
                  <c:v>1.39</c:v>
                </c:pt>
                <c:pt idx="404">
                  <c:v>1.37</c:v>
                </c:pt>
                <c:pt idx="405">
                  <c:v>1.36</c:v>
                </c:pt>
                <c:pt idx="406">
                  <c:v>1.88</c:v>
                </c:pt>
                <c:pt idx="407">
                  <c:v>1.75</c:v>
                </c:pt>
                <c:pt idx="408">
                  <c:v>1.74</c:v>
                </c:pt>
                <c:pt idx="409">
                  <c:v>1.8</c:v>
                </c:pt>
                <c:pt idx="410">
                  <c:v>1.65</c:v>
                </c:pt>
                <c:pt idx="411">
                  <c:v>1.65</c:v>
                </c:pt>
                <c:pt idx="412">
                  <c:v>1.84</c:v>
                </c:pt>
                <c:pt idx="413">
                  <c:v>2.95</c:v>
                </c:pt>
                <c:pt idx="414">
                  <c:v>1.62</c:v>
                </c:pt>
                <c:pt idx="415">
                  <c:v>1.65</c:v>
                </c:pt>
                <c:pt idx="416">
                  <c:v>1.69</c:v>
                </c:pt>
                <c:pt idx="417">
                  <c:v>1.9</c:v>
                </c:pt>
                <c:pt idx="418">
                  <c:v>1.96</c:v>
                </c:pt>
                <c:pt idx="419">
                  <c:v>2.12</c:v>
                </c:pt>
                <c:pt idx="420">
                  <c:v>1.8</c:v>
                </c:pt>
                <c:pt idx="421">
                  <c:v>1.69</c:v>
                </c:pt>
                <c:pt idx="422">
                  <c:v>2.15</c:v>
                </c:pt>
                <c:pt idx="423">
                  <c:v>2.71</c:v>
                </c:pt>
                <c:pt idx="424">
                  <c:v>5.34</c:v>
                </c:pt>
                <c:pt idx="425">
                  <c:v>4.51</c:v>
                </c:pt>
                <c:pt idx="426">
                  <c:v>2.2999999999999998</c:v>
                </c:pt>
                <c:pt idx="427">
                  <c:v>1.74</c:v>
                </c:pt>
                <c:pt idx="428">
                  <c:v>1.86</c:v>
                </c:pt>
                <c:pt idx="429">
                  <c:v>17.3</c:v>
                </c:pt>
                <c:pt idx="430">
                  <c:v>6</c:v>
                </c:pt>
                <c:pt idx="431">
                  <c:v>2.59</c:v>
                </c:pt>
                <c:pt idx="432">
                  <c:v>1.81</c:v>
                </c:pt>
                <c:pt idx="433">
                  <c:v>1.76</c:v>
                </c:pt>
                <c:pt idx="434">
                  <c:v>1.79</c:v>
                </c:pt>
                <c:pt idx="435">
                  <c:v>1.93</c:v>
                </c:pt>
                <c:pt idx="436">
                  <c:v>2.3199999999999998</c:v>
                </c:pt>
                <c:pt idx="437">
                  <c:v>2.4</c:v>
                </c:pt>
                <c:pt idx="438">
                  <c:v>2.5099999999999998</c:v>
                </c:pt>
                <c:pt idx="439">
                  <c:v>2.54</c:v>
                </c:pt>
                <c:pt idx="440">
                  <c:v>4.2300000000000004</c:v>
                </c:pt>
                <c:pt idx="441">
                  <c:v>4.26</c:v>
                </c:pt>
                <c:pt idx="442">
                  <c:v>2.42</c:v>
                </c:pt>
                <c:pt idx="443">
                  <c:v>2.7</c:v>
                </c:pt>
                <c:pt idx="444">
                  <c:v>3</c:v>
                </c:pt>
                <c:pt idx="445">
                  <c:v>4.54</c:v>
                </c:pt>
                <c:pt idx="446">
                  <c:v>3.07</c:v>
                </c:pt>
                <c:pt idx="447">
                  <c:v>2.7</c:v>
                </c:pt>
                <c:pt idx="448">
                  <c:v>2.58</c:v>
                </c:pt>
                <c:pt idx="449">
                  <c:v>2.57</c:v>
                </c:pt>
                <c:pt idx="450">
                  <c:v>2.4700000000000002</c:v>
                </c:pt>
                <c:pt idx="451">
                  <c:v>2.87</c:v>
                </c:pt>
                <c:pt idx="452">
                  <c:v>3.11</c:v>
                </c:pt>
                <c:pt idx="453">
                  <c:v>3.31</c:v>
                </c:pt>
                <c:pt idx="454">
                  <c:v>2.34</c:v>
                </c:pt>
                <c:pt idx="455">
                  <c:v>2.2599999999999998</c:v>
                </c:pt>
                <c:pt idx="456">
                  <c:v>2.4500000000000002</c:v>
                </c:pt>
                <c:pt idx="457">
                  <c:v>2.33</c:v>
                </c:pt>
                <c:pt idx="458">
                  <c:v>2.57</c:v>
                </c:pt>
                <c:pt idx="459">
                  <c:v>2.4</c:v>
                </c:pt>
                <c:pt idx="460">
                  <c:v>2.4700000000000002</c:v>
                </c:pt>
                <c:pt idx="461">
                  <c:v>2.44</c:v>
                </c:pt>
                <c:pt idx="462">
                  <c:v>10.6</c:v>
                </c:pt>
                <c:pt idx="463">
                  <c:v>4.4800000000000004</c:v>
                </c:pt>
                <c:pt idx="464">
                  <c:v>2.61</c:v>
                </c:pt>
                <c:pt idx="465">
                  <c:v>2.46</c:v>
                </c:pt>
                <c:pt idx="466">
                  <c:v>2.61</c:v>
                </c:pt>
                <c:pt idx="467">
                  <c:v>2.35</c:v>
                </c:pt>
                <c:pt idx="468">
                  <c:v>2.68</c:v>
                </c:pt>
                <c:pt idx="469">
                  <c:v>3.07</c:v>
                </c:pt>
                <c:pt idx="470">
                  <c:v>4.12</c:v>
                </c:pt>
                <c:pt idx="471">
                  <c:v>3.99</c:v>
                </c:pt>
                <c:pt idx="472">
                  <c:v>5.15</c:v>
                </c:pt>
                <c:pt idx="473">
                  <c:v>5.26</c:v>
                </c:pt>
                <c:pt idx="474">
                  <c:v>5.79</c:v>
                </c:pt>
                <c:pt idx="475">
                  <c:v>18.57</c:v>
                </c:pt>
                <c:pt idx="476">
                  <c:v>5.43</c:v>
                </c:pt>
                <c:pt idx="477">
                  <c:v>4</c:v>
                </c:pt>
                <c:pt idx="478">
                  <c:v>4.16</c:v>
                </c:pt>
                <c:pt idx="479">
                  <c:v>6.1</c:v>
                </c:pt>
                <c:pt idx="480">
                  <c:v>9.1300000000000008</c:v>
                </c:pt>
                <c:pt idx="481">
                  <c:v>8.8000000000000007</c:v>
                </c:pt>
                <c:pt idx="482">
                  <c:v>9.1300000000000008</c:v>
                </c:pt>
                <c:pt idx="483">
                  <c:v>10.3</c:v>
                </c:pt>
                <c:pt idx="484">
                  <c:v>9.3000000000000007</c:v>
                </c:pt>
                <c:pt idx="485">
                  <c:v>12.2</c:v>
                </c:pt>
                <c:pt idx="486">
                  <c:v>12.18</c:v>
                </c:pt>
                <c:pt idx="487">
                  <c:v>10.7</c:v>
                </c:pt>
                <c:pt idx="488">
                  <c:v>10.5</c:v>
                </c:pt>
                <c:pt idx="489">
                  <c:v>10.6</c:v>
                </c:pt>
                <c:pt idx="490">
                  <c:v>12.1</c:v>
                </c:pt>
                <c:pt idx="491">
                  <c:v>12.2</c:v>
                </c:pt>
                <c:pt idx="492">
                  <c:v>14.9</c:v>
                </c:pt>
                <c:pt idx="493">
                  <c:v>16.399999999999999</c:v>
                </c:pt>
                <c:pt idx="494">
                  <c:v>15.8</c:v>
                </c:pt>
                <c:pt idx="495">
                  <c:v>15.5</c:v>
                </c:pt>
                <c:pt idx="496">
                  <c:v>15.5</c:v>
                </c:pt>
                <c:pt idx="497">
                  <c:v>12.6</c:v>
                </c:pt>
                <c:pt idx="498">
                  <c:v>12</c:v>
                </c:pt>
                <c:pt idx="499">
                  <c:v>13</c:v>
                </c:pt>
                <c:pt idx="500">
                  <c:v>12.7</c:v>
                </c:pt>
                <c:pt idx="501">
                  <c:v>13.1</c:v>
                </c:pt>
                <c:pt idx="502">
                  <c:v>23.3</c:v>
                </c:pt>
                <c:pt idx="503">
                  <c:v>1.8</c:v>
                </c:pt>
                <c:pt idx="504">
                  <c:v>5.2</c:v>
                </c:pt>
                <c:pt idx="505">
                  <c:v>4.45</c:v>
                </c:pt>
                <c:pt idx="506">
                  <c:v>13.82</c:v>
                </c:pt>
                <c:pt idx="507">
                  <c:v>13</c:v>
                </c:pt>
                <c:pt idx="508">
                  <c:v>5.21</c:v>
                </c:pt>
                <c:pt idx="509">
                  <c:v>3.9</c:v>
                </c:pt>
                <c:pt idx="510">
                  <c:v>26</c:v>
                </c:pt>
                <c:pt idx="511">
                  <c:v>5.75</c:v>
                </c:pt>
                <c:pt idx="512">
                  <c:v>3.82</c:v>
                </c:pt>
                <c:pt idx="513">
                  <c:v>6.46</c:v>
                </c:pt>
                <c:pt idx="514">
                  <c:v>17.600000000000001</c:v>
                </c:pt>
                <c:pt idx="515">
                  <c:v>6.58</c:v>
                </c:pt>
                <c:pt idx="516">
                  <c:v>4.67</c:v>
                </c:pt>
                <c:pt idx="517">
                  <c:v>9.66</c:v>
                </c:pt>
                <c:pt idx="518">
                  <c:v>7.85</c:v>
                </c:pt>
                <c:pt idx="519">
                  <c:v>6.8</c:v>
                </c:pt>
                <c:pt idx="520">
                  <c:v>6.2</c:v>
                </c:pt>
                <c:pt idx="521">
                  <c:v>2.7</c:v>
                </c:pt>
                <c:pt idx="522">
                  <c:v>2.57</c:v>
                </c:pt>
                <c:pt idx="523">
                  <c:v>5.25</c:v>
                </c:pt>
                <c:pt idx="524">
                  <c:v>5.89</c:v>
                </c:pt>
                <c:pt idx="525">
                  <c:v>3.33</c:v>
                </c:pt>
                <c:pt idx="526">
                  <c:v>3.07</c:v>
                </c:pt>
                <c:pt idx="527">
                  <c:v>3.23</c:v>
                </c:pt>
                <c:pt idx="528">
                  <c:v>3.3</c:v>
                </c:pt>
                <c:pt idx="529">
                  <c:v>4.6500000000000004</c:v>
                </c:pt>
                <c:pt idx="530">
                  <c:v>6.7</c:v>
                </c:pt>
                <c:pt idx="531">
                  <c:v>8.43</c:v>
                </c:pt>
                <c:pt idx="532">
                  <c:v>13</c:v>
                </c:pt>
                <c:pt idx="533">
                  <c:v>14.4</c:v>
                </c:pt>
                <c:pt idx="534">
                  <c:v>15.2</c:v>
                </c:pt>
                <c:pt idx="535">
                  <c:v>20.420000000000002</c:v>
                </c:pt>
                <c:pt idx="536">
                  <c:v>7.8</c:v>
                </c:pt>
                <c:pt idx="537">
                  <c:v>4.1500000000000004</c:v>
                </c:pt>
                <c:pt idx="538">
                  <c:v>3.4</c:v>
                </c:pt>
                <c:pt idx="539">
                  <c:v>3.81</c:v>
                </c:pt>
                <c:pt idx="540">
                  <c:v>5.0999999999999996</c:v>
                </c:pt>
                <c:pt idx="541">
                  <c:v>3.45</c:v>
                </c:pt>
                <c:pt idx="542">
                  <c:v>3.3</c:v>
                </c:pt>
                <c:pt idx="543">
                  <c:v>5.76</c:v>
                </c:pt>
                <c:pt idx="544">
                  <c:v>4</c:v>
                </c:pt>
                <c:pt idx="545">
                  <c:v>1.71</c:v>
                </c:pt>
                <c:pt idx="546">
                  <c:v>4.54</c:v>
                </c:pt>
                <c:pt idx="547">
                  <c:v>3.79</c:v>
                </c:pt>
                <c:pt idx="548">
                  <c:v>5.89</c:v>
                </c:pt>
                <c:pt idx="549">
                  <c:v>7.3</c:v>
                </c:pt>
                <c:pt idx="550">
                  <c:v>5.54</c:v>
                </c:pt>
                <c:pt idx="551">
                  <c:v>3.96</c:v>
                </c:pt>
                <c:pt idx="552">
                  <c:v>3.54</c:v>
                </c:pt>
                <c:pt idx="553">
                  <c:v>4.4400000000000004</c:v>
                </c:pt>
                <c:pt idx="554">
                  <c:v>5.79</c:v>
                </c:pt>
                <c:pt idx="555">
                  <c:v>10.53</c:v>
                </c:pt>
                <c:pt idx="556">
                  <c:v>12.43</c:v>
                </c:pt>
                <c:pt idx="557">
                  <c:v>15.94</c:v>
                </c:pt>
                <c:pt idx="558">
                  <c:v>15.89</c:v>
                </c:pt>
                <c:pt idx="559">
                  <c:v>18</c:v>
                </c:pt>
                <c:pt idx="560">
                  <c:v>18</c:v>
                </c:pt>
                <c:pt idx="561">
                  <c:v>18.3</c:v>
                </c:pt>
                <c:pt idx="562">
                  <c:v>18.3</c:v>
                </c:pt>
                <c:pt idx="563">
                  <c:v>21.6</c:v>
                </c:pt>
                <c:pt idx="564">
                  <c:v>17.5</c:v>
                </c:pt>
                <c:pt idx="565">
                  <c:v>19.53</c:v>
                </c:pt>
                <c:pt idx="566">
                  <c:v>19.579999999999998</c:v>
                </c:pt>
                <c:pt idx="567">
                  <c:v>19</c:v>
                </c:pt>
                <c:pt idx="568">
                  <c:v>20.100000000000001</c:v>
                </c:pt>
                <c:pt idx="569">
                  <c:v>18</c:v>
                </c:pt>
                <c:pt idx="570">
                  <c:v>18</c:v>
                </c:pt>
                <c:pt idx="571">
                  <c:v>13.08</c:v>
                </c:pt>
                <c:pt idx="572">
                  <c:v>11.7</c:v>
                </c:pt>
                <c:pt idx="573">
                  <c:v>14</c:v>
                </c:pt>
                <c:pt idx="574">
                  <c:v>14.5</c:v>
                </c:pt>
                <c:pt idx="575">
                  <c:v>25.09</c:v>
                </c:pt>
                <c:pt idx="576">
                  <c:v>6.81</c:v>
                </c:pt>
                <c:pt idx="577">
                  <c:v>7.4</c:v>
                </c:pt>
                <c:pt idx="578">
                  <c:v>19.670000000000002</c:v>
                </c:pt>
                <c:pt idx="579">
                  <c:v>7.27</c:v>
                </c:pt>
                <c:pt idx="580">
                  <c:v>8.3000000000000007</c:v>
                </c:pt>
                <c:pt idx="581">
                  <c:v>28.1</c:v>
                </c:pt>
                <c:pt idx="582">
                  <c:v>4.57</c:v>
                </c:pt>
                <c:pt idx="583">
                  <c:v>9.8699999999999992</c:v>
                </c:pt>
                <c:pt idx="584">
                  <c:v>14.5</c:v>
                </c:pt>
                <c:pt idx="585">
                  <c:v>4.37</c:v>
                </c:pt>
                <c:pt idx="586">
                  <c:v>3.81</c:v>
                </c:pt>
                <c:pt idx="587">
                  <c:v>4.96</c:v>
                </c:pt>
                <c:pt idx="588">
                  <c:v>6.2</c:v>
                </c:pt>
                <c:pt idx="589">
                  <c:v>9.3000000000000007</c:v>
                </c:pt>
                <c:pt idx="590">
                  <c:v>13.5</c:v>
                </c:pt>
                <c:pt idx="591">
                  <c:v>18.5</c:v>
                </c:pt>
                <c:pt idx="592">
                  <c:v>7.98</c:v>
                </c:pt>
                <c:pt idx="593">
                  <c:v>19.3</c:v>
                </c:pt>
                <c:pt idx="594">
                  <c:v>5.65</c:v>
                </c:pt>
                <c:pt idx="595">
                  <c:v>3.93</c:v>
                </c:pt>
                <c:pt idx="596">
                  <c:v>6.9</c:v>
                </c:pt>
                <c:pt idx="597">
                  <c:v>34.799999999999997</c:v>
                </c:pt>
                <c:pt idx="598">
                  <c:v>5.3</c:v>
                </c:pt>
                <c:pt idx="599">
                  <c:v>3.88</c:v>
                </c:pt>
                <c:pt idx="600">
                  <c:v>4.0599999999999996</c:v>
                </c:pt>
                <c:pt idx="601">
                  <c:v>3.9</c:v>
                </c:pt>
                <c:pt idx="602">
                  <c:v>6.35</c:v>
                </c:pt>
                <c:pt idx="603">
                  <c:v>12.1</c:v>
                </c:pt>
                <c:pt idx="604">
                  <c:v>16</c:v>
                </c:pt>
                <c:pt idx="605">
                  <c:v>19.86</c:v>
                </c:pt>
                <c:pt idx="606">
                  <c:v>24.54</c:v>
                </c:pt>
                <c:pt idx="607">
                  <c:v>24</c:v>
                </c:pt>
                <c:pt idx="608">
                  <c:v>24</c:v>
                </c:pt>
              </c:numCache>
            </c:numRef>
          </c:xVal>
          <c:yVal>
            <c:numRef>
              <c:f>'[ETA TRE Dados Historicos.xls]Cor x Turbidez'!$B$7:$B$615</c:f>
              <c:numCache>
                <c:formatCode>General</c:formatCode>
                <c:ptCount val="609"/>
                <c:pt idx="0">
                  <c:v>42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46</c:v>
                </c:pt>
                <c:pt idx="5">
                  <c:v>63</c:v>
                </c:pt>
                <c:pt idx="6">
                  <c:v>55</c:v>
                </c:pt>
                <c:pt idx="7">
                  <c:v>66</c:v>
                </c:pt>
                <c:pt idx="8">
                  <c:v>69</c:v>
                </c:pt>
                <c:pt idx="9">
                  <c:v>53</c:v>
                </c:pt>
                <c:pt idx="10">
                  <c:v>50</c:v>
                </c:pt>
                <c:pt idx="11">
                  <c:v>48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46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 formatCode="0">
                  <c:v>50</c:v>
                </c:pt>
                <c:pt idx="32" formatCode="0">
                  <c:v>50</c:v>
                </c:pt>
                <c:pt idx="33" formatCode="0">
                  <c:v>50</c:v>
                </c:pt>
                <c:pt idx="34" formatCode="0">
                  <c:v>50</c:v>
                </c:pt>
                <c:pt idx="35" formatCode="0">
                  <c:v>50</c:v>
                </c:pt>
                <c:pt idx="36" formatCode="0">
                  <c:v>50</c:v>
                </c:pt>
                <c:pt idx="37" formatCode="0">
                  <c:v>50</c:v>
                </c:pt>
                <c:pt idx="38" formatCode="0">
                  <c:v>50</c:v>
                </c:pt>
                <c:pt idx="39" formatCode="0">
                  <c:v>50</c:v>
                </c:pt>
                <c:pt idx="40" formatCode="0">
                  <c:v>50</c:v>
                </c:pt>
                <c:pt idx="41" formatCode="0">
                  <c:v>50</c:v>
                </c:pt>
                <c:pt idx="42" formatCode="0">
                  <c:v>50</c:v>
                </c:pt>
                <c:pt idx="43" formatCode="0">
                  <c:v>50</c:v>
                </c:pt>
                <c:pt idx="44" formatCode="0">
                  <c:v>50</c:v>
                </c:pt>
                <c:pt idx="45" formatCode="0">
                  <c:v>50</c:v>
                </c:pt>
                <c:pt idx="46" formatCode="0">
                  <c:v>59</c:v>
                </c:pt>
                <c:pt idx="47" formatCode="0">
                  <c:v>50</c:v>
                </c:pt>
                <c:pt idx="48" formatCode="0">
                  <c:v>32</c:v>
                </c:pt>
                <c:pt idx="49" formatCode="0">
                  <c:v>35</c:v>
                </c:pt>
                <c:pt idx="50" formatCode="0">
                  <c:v>37</c:v>
                </c:pt>
                <c:pt idx="51" formatCode="0">
                  <c:v>30</c:v>
                </c:pt>
                <c:pt idx="52" formatCode="0">
                  <c:v>30</c:v>
                </c:pt>
                <c:pt idx="53" formatCode="0">
                  <c:v>30</c:v>
                </c:pt>
                <c:pt idx="54" formatCode="0">
                  <c:v>32</c:v>
                </c:pt>
                <c:pt idx="55" formatCode="0">
                  <c:v>38</c:v>
                </c:pt>
                <c:pt idx="56" formatCode="0">
                  <c:v>40</c:v>
                </c:pt>
                <c:pt idx="57" formatCode="0">
                  <c:v>47</c:v>
                </c:pt>
                <c:pt idx="58" formatCode="0">
                  <c:v>50</c:v>
                </c:pt>
                <c:pt idx="59" formatCode="0">
                  <c:v>50</c:v>
                </c:pt>
                <c:pt idx="60" formatCode="0">
                  <c:v>50</c:v>
                </c:pt>
                <c:pt idx="61" formatCode="0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54</c:v>
                </c:pt>
                <c:pt idx="65">
                  <c:v>50</c:v>
                </c:pt>
                <c:pt idx="66">
                  <c:v>50</c:v>
                </c:pt>
                <c:pt idx="67">
                  <c:v>58</c:v>
                </c:pt>
                <c:pt idx="68">
                  <c:v>60</c:v>
                </c:pt>
                <c:pt idx="69">
                  <c:v>60</c:v>
                </c:pt>
                <c:pt idx="70">
                  <c:v>60</c:v>
                </c:pt>
                <c:pt idx="71">
                  <c:v>60</c:v>
                </c:pt>
                <c:pt idx="72">
                  <c:v>49</c:v>
                </c:pt>
                <c:pt idx="73">
                  <c:v>40</c:v>
                </c:pt>
                <c:pt idx="74">
                  <c:v>60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56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 formatCode="0">
                  <c:v>50</c:v>
                </c:pt>
                <c:pt idx="93" formatCode="0">
                  <c:v>50</c:v>
                </c:pt>
                <c:pt idx="94" formatCode="0">
                  <c:v>50</c:v>
                </c:pt>
                <c:pt idx="95" formatCode="0">
                  <c:v>60</c:v>
                </c:pt>
                <c:pt idx="96" formatCode="0">
                  <c:v>50</c:v>
                </c:pt>
                <c:pt idx="97" formatCode="0">
                  <c:v>52</c:v>
                </c:pt>
                <c:pt idx="98" formatCode="0">
                  <c:v>50</c:v>
                </c:pt>
                <c:pt idx="99" formatCode="0">
                  <c:v>50</c:v>
                </c:pt>
                <c:pt idx="100" formatCode="0">
                  <c:v>50</c:v>
                </c:pt>
                <c:pt idx="101" formatCode="0">
                  <c:v>50</c:v>
                </c:pt>
                <c:pt idx="102" formatCode="0">
                  <c:v>50</c:v>
                </c:pt>
                <c:pt idx="103" formatCode="0">
                  <c:v>48</c:v>
                </c:pt>
                <c:pt idx="104" formatCode="0">
                  <c:v>50</c:v>
                </c:pt>
                <c:pt idx="105" formatCode="0">
                  <c:v>50</c:v>
                </c:pt>
                <c:pt idx="106" formatCode="0">
                  <c:v>50</c:v>
                </c:pt>
                <c:pt idx="107" formatCode="0">
                  <c:v>50</c:v>
                </c:pt>
                <c:pt idx="108" formatCode="0">
                  <c:v>57</c:v>
                </c:pt>
                <c:pt idx="109" formatCode="0">
                  <c:v>50</c:v>
                </c:pt>
                <c:pt idx="110" formatCode="0">
                  <c:v>50</c:v>
                </c:pt>
                <c:pt idx="111" formatCode="0">
                  <c:v>50</c:v>
                </c:pt>
                <c:pt idx="112" formatCode="0">
                  <c:v>50</c:v>
                </c:pt>
                <c:pt idx="113" formatCode="0">
                  <c:v>51</c:v>
                </c:pt>
                <c:pt idx="114" formatCode="0">
                  <c:v>50</c:v>
                </c:pt>
                <c:pt idx="115" formatCode="0">
                  <c:v>50</c:v>
                </c:pt>
                <c:pt idx="116" formatCode="0">
                  <c:v>50</c:v>
                </c:pt>
                <c:pt idx="117" formatCode="0">
                  <c:v>50</c:v>
                </c:pt>
                <c:pt idx="118" formatCode="0">
                  <c:v>50</c:v>
                </c:pt>
                <c:pt idx="119" formatCode="0">
                  <c:v>50</c:v>
                </c:pt>
                <c:pt idx="120" formatCode="0">
                  <c:v>50</c:v>
                </c:pt>
                <c:pt idx="121" formatCode="0">
                  <c:v>50</c:v>
                </c:pt>
                <c:pt idx="122" formatCode="0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55</c:v>
                </c:pt>
                <c:pt idx="130">
                  <c:v>58</c:v>
                </c:pt>
                <c:pt idx="131">
                  <c:v>60</c:v>
                </c:pt>
                <c:pt idx="132">
                  <c:v>60</c:v>
                </c:pt>
                <c:pt idx="133">
                  <c:v>60</c:v>
                </c:pt>
                <c:pt idx="134">
                  <c:v>50</c:v>
                </c:pt>
                <c:pt idx="135">
                  <c:v>66</c:v>
                </c:pt>
                <c:pt idx="136">
                  <c:v>55</c:v>
                </c:pt>
                <c:pt idx="137">
                  <c:v>50</c:v>
                </c:pt>
                <c:pt idx="138">
                  <c:v>50</c:v>
                </c:pt>
                <c:pt idx="139">
                  <c:v>40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130</c:v>
                </c:pt>
                <c:pt idx="144">
                  <c:v>74</c:v>
                </c:pt>
                <c:pt idx="145">
                  <c:v>54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55</c:v>
                </c:pt>
                <c:pt idx="151">
                  <c:v>60</c:v>
                </c:pt>
                <c:pt idx="152">
                  <c:v>60</c:v>
                </c:pt>
                <c:pt idx="153" formatCode="0">
                  <c:v>60</c:v>
                </c:pt>
                <c:pt idx="154" formatCode="0">
                  <c:v>60</c:v>
                </c:pt>
                <c:pt idx="155" formatCode="0">
                  <c:v>80</c:v>
                </c:pt>
                <c:pt idx="156" formatCode="0">
                  <c:v>75</c:v>
                </c:pt>
                <c:pt idx="157" formatCode="0">
                  <c:v>70</c:v>
                </c:pt>
                <c:pt idx="158" formatCode="0">
                  <c:v>72</c:v>
                </c:pt>
                <c:pt idx="159" formatCode="0">
                  <c:v>80</c:v>
                </c:pt>
                <c:pt idx="160" formatCode="0">
                  <c:v>63</c:v>
                </c:pt>
                <c:pt idx="161" formatCode="0">
                  <c:v>76</c:v>
                </c:pt>
                <c:pt idx="162" formatCode="0">
                  <c:v>100</c:v>
                </c:pt>
                <c:pt idx="163" formatCode="0">
                  <c:v>66</c:v>
                </c:pt>
                <c:pt idx="164" formatCode="0">
                  <c:v>68</c:v>
                </c:pt>
                <c:pt idx="165" formatCode="0">
                  <c:v>72</c:v>
                </c:pt>
                <c:pt idx="166" formatCode="0">
                  <c:v>60</c:v>
                </c:pt>
                <c:pt idx="167" formatCode="0">
                  <c:v>60</c:v>
                </c:pt>
                <c:pt idx="168" formatCode="0">
                  <c:v>74</c:v>
                </c:pt>
                <c:pt idx="169" formatCode="0">
                  <c:v>95</c:v>
                </c:pt>
                <c:pt idx="170" formatCode="0">
                  <c:v>86</c:v>
                </c:pt>
                <c:pt idx="171" formatCode="0">
                  <c:v>93</c:v>
                </c:pt>
                <c:pt idx="172" formatCode="0">
                  <c:v>105</c:v>
                </c:pt>
                <c:pt idx="173" formatCode="0">
                  <c:v>106</c:v>
                </c:pt>
                <c:pt idx="174" formatCode="0">
                  <c:v>100</c:v>
                </c:pt>
                <c:pt idx="175" formatCode="0">
                  <c:v>90</c:v>
                </c:pt>
                <c:pt idx="176" formatCode="0">
                  <c:v>80</c:v>
                </c:pt>
                <c:pt idx="177" formatCode="0">
                  <c:v>74</c:v>
                </c:pt>
                <c:pt idx="178" formatCode="0">
                  <c:v>70</c:v>
                </c:pt>
                <c:pt idx="179" formatCode="0">
                  <c:v>70</c:v>
                </c:pt>
                <c:pt idx="180" formatCode="0">
                  <c:v>92</c:v>
                </c:pt>
                <c:pt idx="181" formatCode="0">
                  <c:v>100</c:v>
                </c:pt>
                <c:pt idx="182" formatCode="0">
                  <c:v>116</c:v>
                </c:pt>
                <c:pt idx="183" formatCode="0">
                  <c:v>113</c:v>
                </c:pt>
                <c:pt idx="184">
                  <c:v>121</c:v>
                </c:pt>
                <c:pt idx="185">
                  <c:v>145</c:v>
                </c:pt>
                <c:pt idx="186">
                  <c:v>66</c:v>
                </c:pt>
                <c:pt idx="187">
                  <c:v>70</c:v>
                </c:pt>
                <c:pt idx="188">
                  <c:v>61</c:v>
                </c:pt>
                <c:pt idx="189">
                  <c:v>60</c:v>
                </c:pt>
                <c:pt idx="190">
                  <c:v>80</c:v>
                </c:pt>
                <c:pt idx="191">
                  <c:v>61</c:v>
                </c:pt>
                <c:pt idx="192">
                  <c:v>60</c:v>
                </c:pt>
                <c:pt idx="193">
                  <c:v>60</c:v>
                </c:pt>
                <c:pt idx="194">
                  <c:v>114</c:v>
                </c:pt>
                <c:pt idx="195">
                  <c:v>133</c:v>
                </c:pt>
                <c:pt idx="196">
                  <c:v>172.5</c:v>
                </c:pt>
                <c:pt idx="197">
                  <c:v>277</c:v>
                </c:pt>
                <c:pt idx="198">
                  <c:v>74</c:v>
                </c:pt>
                <c:pt idx="199">
                  <c:v>50</c:v>
                </c:pt>
                <c:pt idx="200">
                  <c:v>78</c:v>
                </c:pt>
                <c:pt idx="201">
                  <c:v>71</c:v>
                </c:pt>
                <c:pt idx="202">
                  <c:v>97</c:v>
                </c:pt>
                <c:pt idx="203">
                  <c:v>115</c:v>
                </c:pt>
                <c:pt idx="204">
                  <c:v>97</c:v>
                </c:pt>
                <c:pt idx="205">
                  <c:v>110</c:v>
                </c:pt>
                <c:pt idx="206">
                  <c:v>112</c:v>
                </c:pt>
                <c:pt idx="207">
                  <c:v>121</c:v>
                </c:pt>
                <c:pt idx="208">
                  <c:v>160</c:v>
                </c:pt>
                <c:pt idx="209">
                  <c:v>185</c:v>
                </c:pt>
                <c:pt idx="210">
                  <c:v>125</c:v>
                </c:pt>
                <c:pt idx="211">
                  <c:v>75</c:v>
                </c:pt>
                <c:pt idx="212">
                  <c:v>60</c:v>
                </c:pt>
                <c:pt idx="213">
                  <c:v>60</c:v>
                </c:pt>
                <c:pt idx="214">
                  <c:v>70</c:v>
                </c:pt>
                <c:pt idx="215" formatCode="0">
                  <c:v>70</c:v>
                </c:pt>
                <c:pt idx="216" formatCode="0">
                  <c:v>98</c:v>
                </c:pt>
                <c:pt idx="217" formatCode="0">
                  <c:v>80</c:v>
                </c:pt>
                <c:pt idx="218" formatCode="0">
                  <c:v>80</c:v>
                </c:pt>
                <c:pt idx="219" formatCode="0">
                  <c:v>115</c:v>
                </c:pt>
                <c:pt idx="220" formatCode="0">
                  <c:v>90</c:v>
                </c:pt>
                <c:pt idx="221" formatCode="0">
                  <c:v>64</c:v>
                </c:pt>
                <c:pt idx="222" formatCode="0">
                  <c:v>60</c:v>
                </c:pt>
                <c:pt idx="223" formatCode="0">
                  <c:v>60</c:v>
                </c:pt>
                <c:pt idx="224" formatCode="0">
                  <c:v>138</c:v>
                </c:pt>
                <c:pt idx="225" formatCode="0">
                  <c:v>118</c:v>
                </c:pt>
                <c:pt idx="226" formatCode="0">
                  <c:v>76</c:v>
                </c:pt>
                <c:pt idx="227" formatCode="0">
                  <c:v>56</c:v>
                </c:pt>
                <c:pt idx="228" formatCode="0">
                  <c:v>66</c:v>
                </c:pt>
                <c:pt idx="229" formatCode="0">
                  <c:v>60</c:v>
                </c:pt>
                <c:pt idx="230" formatCode="0">
                  <c:v>60</c:v>
                </c:pt>
                <c:pt idx="231" formatCode="0">
                  <c:v>125</c:v>
                </c:pt>
                <c:pt idx="232" formatCode="0">
                  <c:v>68</c:v>
                </c:pt>
                <c:pt idx="233" formatCode="0">
                  <c:v>50</c:v>
                </c:pt>
                <c:pt idx="234" formatCode="0">
                  <c:v>50</c:v>
                </c:pt>
                <c:pt idx="235" formatCode="0">
                  <c:v>50</c:v>
                </c:pt>
                <c:pt idx="236" formatCode="0">
                  <c:v>50</c:v>
                </c:pt>
                <c:pt idx="237" formatCode="0">
                  <c:v>92</c:v>
                </c:pt>
                <c:pt idx="238" formatCode="0">
                  <c:v>134</c:v>
                </c:pt>
                <c:pt idx="239" formatCode="0">
                  <c:v>65</c:v>
                </c:pt>
                <c:pt idx="240" formatCode="0">
                  <c:v>50</c:v>
                </c:pt>
                <c:pt idx="241" formatCode="0">
                  <c:v>50</c:v>
                </c:pt>
                <c:pt idx="242" formatCode="0">
                  <c:v>50</c:v>
                </c:pt>
                <c:pt idx="243" formatCode="0">
                  <c:v>53</c:v>
                </c:pt>
                <c:pt idx="244">
                  <c:v>75</c:v>
                </c:pt>
                <c:pt idx="245">
                  <c:v>75</c:v>
                </c:pt>
                <c:pt idx="246">
                  <c:v>73</c:v>
                </c:pt>
                <c:pt idx="247">
                  <c:v>98</c:v>
                </c:pt>
                <c:pt idx="248">
                  <c:v>93</c:v>
                </c:pt>
                <c:pt idx="249">
                  <c:v>100</c:v>
                </c:pt>
                <c:pt idx="250">
                  <c:v>115</c:v>
                </c:pt>
                <c:pt idx="251">
                  <c:v>150</c:v>
                </c:pt>
                <c:pt idx="252">
                  <c:v>124</c:v>
                </c:pt>
                <c:pt idx="253">
                  <c:v>81</c:v>
                </c:pt>
                <c:pt idx="254">
                  <c:v>70</c:v>
                </c:pt>
                <c:pt idx="255">
                  <c:v>80</c:v>
                </c:pt>
                <c:pt idx="256">
                  <c:v>70</c:v>
                </c:pt>
                <c:pt idx="257">
                  <c:v>64</c:v>
                </c:pt>
                <c:pt idx="258">
                  <c:v>60</c:v>
                </c:pt>
                <c:pt idx="259">
                  <c:v>60</c:v>
                </c:pt>
                <c:pt idx="260">
                  <c:v>60</c:v>
                </c:pt>
                <c:pt idx="261">
                  <c:v>60</c:v>
                </c:pt>
                <c:pt idx="262">
                  <c:v>60</c:v>
                </c:pt>
                <c:pt idx="263">
                  <c:v>107</c:v>
                </c:pt>
                <c:pt idx="264">
                  <c:v>70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60</c:v>
                </c:pt>
                <c:pt idx="269">
                  <c:v>66</c:v>
                </c:pt>
                <c:pt idx="270">
                  <c:v>60</c:v>
                </c:pt>
                <c:pt idx="271">
                  <c:v>60</c:v>
                </c:pt>
                <c:pt idx="272">
                  <c:v>60</c:v>
                </c:pt>
                <c:pt idx="273">
                  <c:v>64</c:v>
                </c:pt>
                <c:pt idx="274">
                  <c:v>50</c:v>
                </c:pt>
                <c:pt idx="275" formatCode="0">
                  <c:v>50</c:v>
                </c:pt>
                <c:pt idx="276" formatCode="0">
                  <c:v>40</c:v>
                </c:pt>
                <c:pt idx="277" formatCode="0">
                  <c:v>40</c:v>
                </c:pt>
                <c:pt idx="278" formatCode="0">
                  <c:v>40</c:v>
                </c:pt>
                <c:pt idx="279" formatCode="0">
                  <c:v>40</c:v>
                </c:pt>
                <c:pt idx="280" formatCode="0">
                  <c:v>40</c:v>
                </c:pt>
                <c:pt idx="281" formatCode="0">
                  <c:v>40</c:v>
                </c:pt>
                <c:pt idx="282" formatCode="0">
                  <c:v>40</c:v>
                </c:pt>
                <c:pt idx="283" formatCode="0">
                  <c:v>40</c:v>
                </c:pt>
                <c:pt idx="284" formatCode="0">
                  <c:v>40</c:v>
                </c:pt>
                <c:pt idx="285" formatCode="0">
                  <c:v>40</c:v>
                </c:pt>
                <c:pt idx="286" formatCode="0">
                  <c:v>40</c:v>
                </c:pt>
                <c:pt idx="287" formatCode="0">
                  <c:v>40</c:v>
                </c:pt>
                <c:pt idx="288" formatCode="0">
                  <c:v>40</c:v>
                </c:pt>
                <c:pt idx="289" formatCode="0">
                  <c:v>45</c:v>
                </c:pt>
                <c:pt idx="290" formatCode="0">
                  <c:v>48</c:v>
                </c:pt>
                <c:pt idx="291" formatCode="0">
                  <c:v>50</c:v>
                </c:pt>
                <c:pt idx="292" formatCode="0">
                  <c:v>50</c:v>
                </c:pt>
                <c:pt idx="293" formatCode="0">
                  <c:v>50</c:v>
                </c:pt>
                <c:pt idx="294" formatCode="0">
                  <c:v>50</c:v>
                </c:pt>
                <c:pt idx="295" formatCode="0">
                  <c:v>50</c:v>
                </c:pt>
                <c:pt idx="296" formatCode="0">
                  <c:v>56</c:v>
                </c:pt>
                <c:pt idx="297" formatCode="0">
                  <c:v>50</c:v>
                </c:pt>
                <c:pt idx="298" formatCode="0">
                  <c:v>50</c:v>
                </c:pt>
                <c:pt idx="299" formatCode="0">
                  <c:v>42</c:v>
                </c:pt>
                <c:pt idx="300" formatCode="0">
                  <c:v>40</c:v>
                </c:pt>
                <c:pt idx="301" formatCode="0">
                  <c:v>40</c:v>
                </c:pt>
                <c:pt idx="302" formatCode="0">
                  <c:v>40</c:v>
                </c:pt>
                <c:pt idx="303" formatCode="0">
                  <c:v>40</c:v>
                </c:pt>
                <c:pt idx="304" formatCode="0">
                  <c:v>40</c:v>
                </c:pt>
                <c:pt idx="305">
                  <c:v>40</c:v>
                </c:pt>
                <c:pt idx="306">
                  <c:v>55</c:v>
                </c:pt>
                <c:pt idx="307">
                  <c:v>112</c:v>
                </c:pt>
                <c:pt idx="308">
                  <c:v>67</c:v>
                </c:pt>
                <c:pt idx="309">
                  <c:v>51</c:v>
                </c:pt>
                <c:pt idx="310">
                  <c:v>50</c:v>
                </c:pt>
                <c:pt idx="311">
                  <c:v>40</c:v>
                </c:pt>
                <c:pt idx="312">
                  <c:v>40</c:v>
                </c:pt>
                <c:pt idx="313">
                  <c:v>40</c:v>
                </c:pt>
                <c:pt idx="314">
                  <c:v>40</c:v>
                </c:pt>
                <c:pt idx="315">
                  <c:v>40</c:v>
                </c:pt>
                <c:pt idx="316">
                  <c:v>40</c:v>
                </c:pt>
                <c:pt idx="317">
                  <c:v>40</c:v>
                </c:pt>
                <c:pt idx="318">
                  <c:v>40</c:v>
                </c:pt>
                <c:pt idx="319">
                  <c:v>40</c:v>
                </c:pt>
                <c:pt idx="320">
                  <c:v>40</c:v>
                </c:pt>
                <c:pt idx="321">
                  <c:v>39</c:v>
                </c:pt>
                <c:pt idx="322">
                  <c:v>40</c:v>
                </c:pt>
                <c:pt idx="323">
                  <c:v>40</c:v>
                </c:pt>
                <c:pt idx="324">
                  <c:v>40</c:v>
                </c:pt>
                <c:pt idx="325">
                  <c:v>40</c:v>
                </c:pt>
                <c:pt idx="326">
                  <c:v>40</c:v>
                </c:pt>
                <c:pt idx="327">
                  <c:v>40</c:v>
                </c:pt>
                <c:pt idx="328">
                  <c:v>40</c:v>
                </c:pt>
                <c:pt idx="329">
                  <c:v>40</c:v>
                </c:pt>
                <c:pt idx="330">
                  <c:v>35</c:v>
                </c:pt>
                <c:pt idx="331">
                  <c:v>39</c:v>
                </c:pt>
                <c:pt idx="332">
                  <c:v>40</c:v>
                </c:pt>
                <c:pt idx="333">
                  <c:v>47</c:v>
                </c:pt>
                <c:pt idx="334">
                  <c:v>35</c:v>
                </c:pt>
                <c:pt idx="335">
                  <c:v>30</c:v>
                </c:pt>
                <c:pt idx="336" formatCode="0">
                  <c:v>40</c:v>
                </c:pt>
                <c:pt idx="337" formatCode="0">
                  <c:v>40</c:v>
                </c:pt>
                <c:pt idx="338" formatCode="0">
                  <c:v>40</c:v>
                </c:pt>
                <c:pt idx="339" formatCode="0">
                  <c:v>40</c:v>
                </c:pt>
                <c:pt idx="340" formatCode="0">
                  <c:v>40</c:v>
                </c:pt>
                <c:pt idx="341" formatCode="0">
                  <c:v>40</c:v>
                </c:pt>
                <c:pt idx="342" formatCode="0">
                  <c:v>40</c:v>
                </c:pt>
                <c:pt idx="343" formatCode="0">
                  <c:v>40</c:v>
                </c:pt>
                <c:pt idx="344" formatCode="0">
                  <c:v>40</c:v>
                </c:pt>
                <c:pt idx="345" formatCode="0">
                  <c:v>40</c:v>
                </c:pt>
                <c:pt idx="346" formatCode="0">
                  <c:v>40</c:v>
                </c:pt>
                <c:pt idx="347" formatCode="0">
                  <c:v>40</c:v>
                </c:pt>
                <c:pt idx="348" formatCode="0">
                  <c:v>40</c:v>
                </c:pt>
                <c:pt idx="349" formatCode="0">
                  <c:v>40</c:v>
                </c:pt>
                <c:pt idx="350" formatCode="0">
                  <c:v>40</c:v>
                </c:pt>
                <c:pt idx="351" formatCode="0">
                  <c:v>40</c:v>
                </c:pt>
                <c:pt idx="352" formatCode="0">
                  <c:v>40</c:v>
                </c:pt>
                <c:pt idx="353" formatCode="0">
                  <c:v>40</c:v>
                </c:pt>
                <c:pt idx="354" formatCode="0">
                  <c:v>40</c:v>
                </c:pt>
                <c:pt idx="355" formatCode="0">
                  <c:v>41</c:v>
                </c:pt>
                <c:pt idx="356" formatCode="0">
                  <c:v>50</c:v>
                </c:pt>
                <c:pt idx="357" formatCode="0">
                  <c:v>40</c:v>
                </c:pt>
                <c:pt idx="358" formatCode="0">
                  <c:v>31.6</c:v>
                </c:pt>
                <c:pt idx="359" formatCode="0">
                  <c:v>30</c:v>
                </c:pt>
                <c:pt idx="360" formatCode="0">
                  <c:v>30</c:v>
                </c:pt>
                <c:pt idx="361" formatCode="0">
                  <c:v>30</c:v>
                </c:pt>
                <c:pt idx="362" formatCode="0">
                  <c:v>30</c:v>
                </c:pt>
                <c:pt idx="363" formatCode="0">
                  <c:v>30</c:v>
                </c:pt>
                <c:pt idx="364" formatCode="0">
                  <c:v>30</c:v>
                </c:pt>
                <c:pt idx="365" formatCode="0">
                  <c:v>30</c:v>
                </c:pt>
                <c:pt idx="366">
                  <c:v>30</c:v>
                </c:pt>
                <c:pt idx="367">
                  <c:v>30</c:v>
                </c:pt>
                <c:pt idx="368">
                  <c:v>30</c:v>
                </c:pt>
                <c:pt idx="369">
                  <c:v>30</c:v>
                </c:pt>
                <c:pt idx="370">
                  <c:v>30</c:v>
                </c:pt>
                <c:pt idx="371">
                  <c:v>30</c:v>
                </c:pt>
                <c:pt idx="372">
                  <c:v>30</c:v>
                </c:pt>
                <c:pt idx="373">
                  <c:v>30</c:v>
                </c:pt>
                <c:pt idx="374">
                  <c:v>30</c:v>
                </c:pt>
                <c:pt idx="375">
                  <c:v>30</c:v>
                </c:pt>
                <c:pt idx="376">
                  <c:v>30</c:v>
                </c:pt>
                <c:pt idx="377">
                  <c:v>30</c:v>
                </c:pt>
                <c:pt idx="378">
                  <c:v>30</c:v>
                </c:pt>
                <c:pt idx="379">
                  <c:v>30</c:v>
                </c:pt>
                <c:pt idx="380">
                  <c:v>30</c:v>
                </c:pt>
                <c:pt idx="381">
                  <c:v>32</c:v>
                </c:pt>
                <c:pt idx="382">
                  <c:v>32</c:v>
                </c:pt>
                <c:pt idx="383">
                  <c:v>30</c:v>
                </c:pt>
                <c:pt idx="384">
                  <c:v>30</c:v>
                </c:pt>
                <c:pt idx="385">
                  <c:v>23</c:v>
                </c:pt>
                <c:pt idx="386">
                  <c:v>14</c:v>
                </c:pt>
                <c:pt idx="387">
                  <c:v>15</c:v>
                </c:pt>
                <c:pt idx="388">
                  <c:v>15</c:v>
                </c:pt>
                <c:pt idx="389">
                  <c:v>18</c:v>
                </c:pt>
                <c:pt idx="390">
                  <c:v>17</c:v>
                </c:pt>
                <c:pt idx="391">
                  <c:v>18</c:v>
                </c:pt>
                <c:pt idx="392">
                  <c:v>19</c:v>
                </c:pt>
                <c:pt idx="393">
                  <c:v>20</c:v>
                </c:pt>
                <c:pt idx="394">
                  <c:v>20</c:v>
                </c:pt>
                <c:pt idx="395">
                  <c:v>20</c:v>
                </c:pt>
                <c:pt idx="396">
                  <c:v>20</c:v>
                </c:pt>
                <c:pt idx="397" formatCode="0">
                  <c:v>20</c:v>
                </c:pt>
                <c:pt idx="398" formatCode="0">
                  <c:v>20</c:v>
                </c:pt>
                <c:pt idx="399" formatCode="0">
                  <c:v>20</c:v>
                </c:pt>
                <c:pt idx="400" formatCode="0">
                  <c:v>60</c:v>
                </c:pt>
                <c:pt idx="401" formatCode="0">
                  <c:v>20</c:v>
                </c:pt>
                <c:pt idx="402" formatCode="0">
                  <c:v>20</c:v>
                </c:pt>
                <c:pt idx="403" formatCode="0">
                  <c:v>20</c:v>
                </c:pt>
                <c:pt idx="404" formatCode="0">
                  <c:v>20</c:v>
                </c:pt>
                <c:pt idx="405" formatCode="0">
                  <c:v>20</c:v>
                </c:pt>
                <c:pt idx="406" formatCode="0">
                  <c:v>20</c:v>
                </c:pt>
                <c:pt idx="407" formatCode="0">
                  <c:v>20</c:v>
                </c:pt>
                <c:pt idx="408" formatCode="0">
                  <c:v>20</c:v>
                </c:pt>
                <c:pt idx="409" formatCode="0">
                  <c:v>20</c:v>
                </c:pt>
                <c:pt idx="410" formatCode="0">
                  <c:v>20</c:v>
                </c:pt>
                <c:pt idx="411" formatCode="0">
                  <c:v>20</c:v>
                </c:pt>
                <c:pt idx="412" formatCode="0">
                  <c:v>20</c:v>
                </c:pt>
                <c:pt idx="413" formatCode="0">
                  <c:v>20</c:v>
                </c:pt>
                <c:pt idx="414" formatCode="0">
                  <c:v>20</c:v>
                </c:pt>
                <c:pt idx="415" formatCode="0">
                  <c:v>20</c:v>
                </c:pt>
                <c:pt idx="416" formatCode="0">
                  <c:v>20</c:v>
                </c:pt>
                <c:pt idx="417" formatCode="0">
                  <c:v>20</c:v>
                </c:pt>
                <c:pt idx="418" formatCode="0">
                  <c:v>20</c:v>
                </c:pt>
                <c:pt idx="419" formatCode="0">
                  <c:v>20</c:v>
                </c:pt>
                <c:pt idx="420" formatCode="0">
                  <c:v>20</c:v>
                </c:pt>
                <c:pt idx="421" formatCode="0">
                  <c:v>20</c:v>
                </c:pt>
                <c:pt idx="422" formatCode="0">
                  <c:v>20</c:v>
                </c:pt>
                <c:pt idx="423" formatCode="0">
                  <c:v>20</c:v>
                </c:pt>
                <c:pt idx="424" formatCode="0">
                  <c:v>41</c:v>
                </c:pt>
                <c:pt idx="425" formatCode="0">
                  <c:v>38</c:v>
                </c:pt>
                <c:pt idx="426" formatCode="0">
                  <c:v>30</c:v>
                </c:pt>
                <c:pt idx="427" formatCode="0">
                  <c:v>30</c:v>
                </c:pt>
                <c:pt idx="428">
                  <c:v>30</c:v>
                </c:pt>
                <c:pt idx="429">
                  <c:v>70</c:v>
                </c:pt>
                <c:pt idx="430">
                  <c:v>45</c:v>
                </c:pt>
                <c:pt idx="431">
                  <c:v>30</c:v>
                </c:pt>
                <c:pt idx="432">
                  <c:v>30</c:v>
                </c:pt>
                <c:pt idx="433">
                  <c:v>30</c:v>
                </c:pt>
                <c:pt idx="434">
                  <c:v>30</c:v>
                </c:pt>
                <c:pt idx="435">
                  <c:v>30</c:v>
                </c:pt>
                <c:pt idx="436">
                  <c:v>30</c:v>
                </c:pt>
                <c:pt idx="437">
                  <c:v>30</c:v>
                </c:pt>
                <c:pt idx="438">
                  <c:v>30</c:v>
                </c:pt>
                <c:pt idx="439">
                  <c:v>30</c:v>
                </c:pt>
                <c:pt idx="440">
                  <c:v>37.5</c:v>
                </c:pt>
                <c:pt idx="441">
                  <c:v>39</c:v>
                </c:pt>
                <c:pt idx="442">
                  <c:v>30</c:v>
                </c:pt>
                <c:pt idx="443">
                  <c:v>38</c:v>
                </c:pt>
                <c:pt idx="444">
                  <c:v>40</c:v>
                </c:pt>
                <c:pt idx="445">
                  <c:v>40</c:v>
                </c:pt>
                <c:pt idx="446">
                  <c:v>40</c:v>
                </c:pt>
                <c:pt idx="447">
                  <c:v>40</c:v>
                </c:pt>
                <c:pt idx="448">
                  <c:v>30</c:v>
                </c:pt>
                <c:pt idx="449">
                  <c:v>30</c:v>
                </c:pt>
                <c:pt idx="450">
                  <c:v>30</c:v>
                </c:pt>
                <c:pt idx="451">
                  <c:v>30</c:v>
                </c:pt>
                <c:pt idx="452">
                  <c:v>30</c:v>
                </c:pt>
                <c:pt idx="453">
                  <c:v>30</c:v>
                </c:pt>
                <c:pt idx="454">
                  <c:v>30</c:v>
                </c:pt>
                <c:pt idx="455">
                  <c:v>30</c:v>
                </c:pt>
                <c:pt idx="456">
                  <c:v>30</c:v>
                </c:pt>
                <c:pt idx="457">
                  <c:v>30</c:v>
                </c:pt>
                <c:pt idx="458" formatCode="0">
                  <c:v>30</c:v>
                </c:pt>
                <c:pt idx="459" formatCode="0">
                  <c:v>30</c:v>
                </c:pt>
                <c:pt idx="460" formatCode="0">
                  <c:v>30</c:v>
                </c:pt>
                <c:pt idx="461" formatCode="0">
                  <c:v>32</c:v>
                </c:pt>
                <c:pt idx="462" formatCode="0">
                  <c:v>58</c:v>
                </c:pt>
                <c:pt idx="463" formatCode="0">
                  <c:v>60</c:v>
                </c:pt>
                <c:pt idx="464" formatCode="0">
                  <c:v>43</c:v>
                </c:pt>
                <c:pt idx="465" formatCode="0">
                  <c:v>40</c:v>
                </c:pt>
                <c:pt idx="466" formatCode="0">
                  <c:v>40</c:v>
                </c:pt>
                <c:pt idx="467" formatCode="0">
                  <c:v>40</c:v>
                </c:pt>
                <c:pt idx="468" formatCode="0">
                  <c:v>40</c:v>
                </c:pt>
                <c:pt idx="469" formatCode="0">
                  <c:v>40</c:v>
                </c:pt>
                <c:pt idx="470" formatCode="0">
                  <c:v>40</c:v>
                </c:pt>
                <c:pt idx="471" formatCode="0">
                  <c:v>40</c:v>
                </c:pt>
                <c:pt idx="472" formatCode="0">
                  <c:v>54</c:v>
                </c:pt>
                <c:pt idx="473" formatCode="0">
                  <c:v>81</c:v>
                </c:pt>
                <c:pt idx="474" formatCode="0">
                  <c:v>60</c:v>
                </c:pt>
                <c:pt idx="475" formatCode="0">
                  <c:v>108</c:v>
                </c:pt>
                <c:pt idx="476" formatCode="0">
                  <c:v>58</c:v>
                </c:pt>
                <c:pt idx="477" formatCode="0">
                  <c:v>50</c:v>
                </c:pt>
                <c:pt idx="478" formatCode="0">
                  <c:v>50</c:v>
                </c:pt>
                <c:pt idx="479" formatCode="0">
                  <c:v>60</c:v>
                </c:pt>
                <c:pt idx="480" formatCode="0">
                  <c:v>90</c:v>
                </c:pt>
                <c:pt idx="481" formatCode="0">
                  <c:v>95</c:v>
                </c:pt>
                <c:pt idx="482" formatCode="0">
                  <c:v>100</c:v>
                </c:pt>
                <c:pt idx="483" formatCode="0">
                  <c:v>100</c:v>
                </c:pt>
                <c:pt idx="484" formatCode="0">
                  <c:v>108</c:v>
                </c:pt>
                <c:pt idx="485" formatCode="0">
                  <c:v>131</c:v>
                </c:pt>
                <c:pt idx="486" formatCode="0">
                  <c:v>109</c:v>
                </c:pt>
                <c:pt idx="487" formatCode="0">
                  <c:v>102</c:v>
                </c:pt>
                <c:pt idx="488" formatCode="0">
                  <c:v>100</c:v>
                </c:pt>
                <c:pt idx="489">
                  <c:v>118</c:v>
                </c:pt>
                <c:pt idx="490">
                  <c:v>130</c:v>
                </c:pt>
                <c:pt idx="491">
                  <c:v>126</c:v>
                </c:pt>
                <c:pt idx="492">
                  <c:v>126</c:v>
                </c:pt>
                <c:pt idx="493">
                  <c:v>116</c:v>
                </c:pt>
                <c:pt idx="494">
                  <c:v>125</c:v>
                </c:pt>
                <c:pt idx="495">
                  <c:v>128</c:v>
                </c:pt>
                <c:pt idx="496">
                  <c:v>121</c:v>
                </c:pt>
                <c:pt idx="497">
                  <c:v>110</c:v>
                </c:pt>
                <c:pt idx="498">
                  <c:v>105</c:v>
                </c:pt>
                <c:pt idx="499">
                  <c:v>115</c:v>
                </c:pt>
                <c:pt idx="500">
                  <c:v>105</c:v>
                </c:pt>
                <c:pt idx="501">
                  <c:v>102</c:v>
                </c:pt>
                <c:pt idx="502">
                  <c:v>175</c:v>
                </c:pt>
                <c:pt idx="503">
                  <c:v>100</c:v>
                </c:pt>
                <c:pt idx="504">
                  <c:v>60</c:v>
                </c:pt>
                <c:pt idx="505">
                  <c:v>60</c:v>
                </c:pt>
                <c:pt idx="506">
                  <c:v>77</c:v>
                </c:pt>
                <c:pt idx="507">
                  <c:v>87</c:v>
                </c:pt>
                <c:pt idx="508">
                  <c:v>57</c:v>
                </c:pt>
                <c:pt idx="509">
                  <c:v>50</c:v>
                </c:pt>
                <c:pt idx="510">
                  <c:v>165</c:v>
                </c:pt>
                <c:pt idx="511">
                  <c:v>82</c:v>
                </c:pt>
                <c:pt idx="512">
                  <c:v>53</c:v>
                </c:pt>
                <c:pt idx="513">
                  <c:v>66</c:v>
                </c:pt>
                <c:pt idx="514">
                  <c:v>105</c:v>
                </c:pt>
                <c:pt idx="515">
                  <c:v>62</c:v>
                </c:pt>
                <c:pt idx="516">
                  <c:v>52</c:v>
                </c:pt>
                <c:pt idx="517">
                  <c:v>84</c:v>
                </c:pt>
                <c:pt idx="518">
                  <c:v>75</c:v>
                </c:pt>
                <c:pt idx="519" formatCode="0">
                  <c:v>70</c:v>
                </c:pt>
                <c:pt idx="520" formatCode="0">
                  <c:v>63</c:v>
                </c:pt>
                <c:pt idx="521" formatCode="0">
                  <c:v>52</c:v>
                </c:pt>
                <c:pt idx="522" formatCode="0">
                  <c:v>44</c:v>
                </c:pt>
                <c:pt idx="523" formatCode="0">
                  <c:v>53</c:v>
                </c:pt>
                <c:pt idx="524" formatCode="0">
                  <c:v>65</c:v>
                </c:pt>
                <c:pt idx="525" formatCode="0">
                  <c:v>54</c:v>
                </c:pt>
                <c:pt idx="526" formatCode="0">
                  <c:v>50</c:v>
                </c:pt>
                <c:pt idx="527" formatCode="0">
                  <c:v>50</c:v>
                </c:pt>
                <c:pt idx="528" formatCode="0">
                  <c:v>50</c:v>
                </c:pt>
                <c:pt idx="529" formatCode="0">
                  <c:v>65</c:v>
                </c:pt>
                <c:pt idx="530" formatCode="0">
                  <c:v>70</c:v>
                </c:pt>
                <c:pt idx="531" formatCode="0">
                  <c:v>80</c:v>
                </c:pt>
                <c:pt idx="532" formatCode="0">
                  <c:v>125</c:v>
                </c:pt>
                <c:pt idx="533" formatCode="0">
                  <c:v>132</c:v>
                </c:pt>
                <c:pt idx="534" formatCode="0">
                  <c:v>110</c:v>
                </c:pt>
                <c:pt idx="535" formatCode="0">
                  <c:v>135</c:v>
                </c:pt>
                <c:pt idx="536" formatCode="0">
                  <c:v>60</c:v>
                </c:pt>
                <c:pt idx="537" formatCode="0">
                  <c:v>41</c:v>
                </c:pt>
                <c:pt idx="538" formatCode="0">
                  <c:v>40</c:v>
                </c:pt>
                <c:pt idx="539" formatCode="0">
                  <c:v>40</c:v>
                </c:pt>
                <c:pt idx="540" formatCode="0">
                  <c:v>55</c:v>
                </c:pt>
                <c:pt idx="541" formatCode="0">
                  <c:v>50</c:v>
                </c:pt>
                <c:pt idx="542" formatCode="0">
                  <c:v>48</c:v>
                </c:pt>
                <c:pt idx="543" formatCode="0">
                  <c:v>53</c:v>
                </c:pt>
                <c:pt idx="544" formatCode="0">
                  <c:v>50</c:v>
                </c:pt>
                <c:pt idx="545" formatCode="0">
                  <c:v>82</c:v>
                </c:pt>
                <c:pt idx="546" formatCode="0">
                  <c:v>58</c:v>
                </c:pt>
                <c:pt idx="547" formatCode="0">
                  <c:v>50</c:v>
                </c:pt>
                <c:pt idx="548" formatCode="0">
                  <c:v>57.5</c:v>
                </c:pt>
                <c:pt idx="549" formatCode="0">
                  <c:v>92</c:v>
                </c:pt>
                <c:pt idx="550">
                  <c:v>57</c:v>
                </c:pt>
                <c:pt idx="551">
                  <c:v>50</c:v>
                </c:pt>
                <c:pt idx="552">
                  <c:v>56</c:v>
                </c:pt>
                <c:pt idx="553">
                  <c:v>60</c:v>
                </c:pt>
                <c:pt idx="554">
                  <c:v>63</c:v>
                </c:pt>
                <c:pt idx="555">
                  <c:v>88</c:v>
                </c:pt>
                <c:pt idx="556">
                  <c:v>154</c:v>
                </c:pt>
                <c:pt idx="557">
                  <c:v>145</c:v>
                </c:pt>
                <c:pt idx="558">
                  <c:v>165</c:v>
                </c:pt>
                <c:pt idx="559">
                  <c:v>210</c:v>
                </c:pt>
                <c:pt idx="560">
                  <c:v>185</c:v>
                </c:pt>
                <c:pt idx="561">
                  <c:v>179</c:v>
                </c:pt>
                <c:pt idx="562">
                  <c:v>162</c:v>
                </c:pt>
                <c:pt idx="563">
                  <c:v>205</c:v>
                </c:pt>
                <c:pt idx="564">
                  <c:v>194</c:v>
                </c:pt>
                <c:pt idx="565">
                  <c:v>183</c:v>
                </c:pt>
                <c:pt idx="566">
                  <c:v>195</c:v>
                </c:pt>
                <c:pt idx="567">
                  <c:v>230</c:v>
                </c:pt>
                <c:pt idx="568">
                  <c:v>250</c:v>
                </c:pt>
                <c:pt idx="569">
                  <c:v>180</c:v>
                </c:pt>
                <c:pt idx="570">
                  <c:v>175</c:v>
                </c:pt>
                <c:pt idx="571">
                  <c:v>154</c:v>
                </c:pt>
                <c:pt idx="572">
                  <c:v>122</c:v>
                </c:pt>
                <c:pt idx="573">
                  <c:v>123</c:v>
                </c:pt>
                <c:pt idx="574">
                  <c:v>164</c:v>
                </c:pt>
                <c:pt idx="575">
                  <c:v>219</c:v>
                </c:pt>
                <c:pt idx="576">
                  <c:v>92</c:v>
                </c:pt>
                <c:pt idx="577">
                  <c:v>105</c:v>
                </c:pt>
                <c:pt idx="578">
                  <c:v>89</c:v>
                </c:pt>
                <c:pt idx="579">
                  <c:v>60</c:v>
                </c:pt>
                <c:pt idx="580">
                  <c:v>60</c:v>
                </c:pt>
                <c:pt idx="581" formatCode="0">
                  <c:v>93</c:v>
                </c:pt>
                <c:pt idx="582" formatCode="0">
                  <c:v>60</c:v>
                </c:pt>
                <c:pt idx="583" formatCode="0">
                  <c:v>86</c:v>
                </c:pt>
                <c:pt idx="584" formatCode="0">
                  <c:v>83</c:v>
                </c:pt>
                <c:pt idx="585" formatCode="0">
                  <c:v>56</c:v>
                </c:pt>
                <c:pt idx="586" formatCode="0">
                  <c:v>50</c:v>
                </c:pt>
                <c:pt idx="587" formatCode="0">
                  <c:v>60</c:v>
                </c:pt>
                <c:pt idx="588" formatCode="0">
                  <c:v>65</c:v>
                </c:pt>
                <c:pt idx="589" formatCode="0">
                  <c:v>92</c:v>
                </c:pt>
                <c:pt idx="590" formatCode="0">
                  <c:v>127</c:v>
                </c:pt>
                <c:pt idx="591" formatCode="0">
                  <c:v>129</c:v>
                </c:pt>
                <c:pt idx="592" formatCode="0">
                  <c:v>75</c:v>
                </c:pt>
                <c:pt idx="593" formatCode="0">
                  <c:v>114</c:v>
                </c:pt>
                <c:pt idx="594" formatCode="0">
                  <c:v>60</c:v>
                </c:pt>
                <c:pt idx="595" formatCode="0">
                  <c:v>50</c:v>
                </c:pt>
                <c:pt idx="596" formatCode="0">
                  <c:v>78</c:v>
                </c:pt>
                <c:pt idx="597" formatCode="0">
                  <c:v>136</c:v>
                </c:pt>
                <c:pt idx="598" formatCode="0">
                  <c:v>37</c:v>
                </c:pt>
                <c:pt idx="599" formatCode="0">
                  <c:v>40</c:v>
                </c:pt>
                <c:pt idx="600" formatCode="0">
                  <c:v>45</c:v>
                </c:pt>
                <c:pt idx="601" formatCode="0">
                  <c:v>50</c:v>
                </c:pt>
                <c:pt idx="602" formatCode="0">
                  <c:v>67</c:v>
                </c:pt>
                <c:pt idx="603" formatCode="0">
                  <c:v>105</c:v>
                </c:pt>
                <c:pt idx="604" formatCode="0">
                  <c:v>157</c:v>
                </c:pt>
                <c:pt idx="605" formatCode="0">
                  <c:v>176</c:v>
                </c:pt>
                <c:pt idx="606" formatCode="0">
                  <c:v>213</c:v>
                </c:pt>
                <c:pt idx="607" formatCode="0">
                  <c:v>180</c:v>
                </c:pt>
                <c:pt idx="608" formatCode="0">
                  <c:v>167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2F-47B5-9EB0-0672CD209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590656"/>
        <c:axId val="1"/>
      </c:scatterChart>
      <c:valAx>
        <c:axId val="493590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0.45390149514748024"/>
              <c:y val="0.8983957219251337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Cor (UC)</a:t>
                </a:r>
              </a:p>
            </c:rich>
          </c:tx>
          <c:layout>
            <c:manualLayout>
              <c:xMode val="edge"/>
              <c:yMode val="edge"/>
              <c:x val="2.8368843446717515E-2"/>
              <c:y val="0.374331550802139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49359065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74347755071"/>
          <c:y val="6.9333513889359086E-2"/>
          <c:w val="0.82300956081440202"/>
          <c:h val="0.74933528472730393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FF00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'[Resultados Operacionais - DAE Jundiaí - 2002.xls]Cor x Turbidez'!$D$7:$D$457</c:f>
              <c:numCache>
                <c:formatCode>General</c:formatCode>
                <c:ptCount val="451"/>
                <c:pt idx="0">
                  <c:v>113</c:v>
                </c:pt>
                <c:pt idx="1">
                  <c:v>103</c:v>
                </c:pt>
                <c:pt idx="2">
                  <c:v>98.2</c:v>
                </c:pt>
                <c:pt idx="3">
                  <c:v>97.8</c:v>
                </c:pt>
                <c:pt idx="4">
                  <c:v>121</c:v>
                </c:pt>
                <c:pt idx="5">
                  <c:v>101</c:v>
                </c:pt>
                <c:pt idx="6">
                  <c:v>105</c:v>
                </c:pt>
                <c:pt idx="7">
                  <c:v>113</c:v>
                </c:pt>
                <c:pt idx="8">
                  <c:v>118</c:v>
                </c:pt>
                <c:pt idx="9">
                  <c:v>117</c:v>
                </c:pt>
                <c:pt idx="10">
                  <c:v>122</c:v>
                </c:pt>
                <c:pt idx="11">
                  <c:v>111</c:v>
                </c:pt>
                <c:pt idx="12">
                  <c:v>104</c:v>
                </c:pt>
                <c:pt idx="13">
                  <c:v>108</c:v>
                </c:pt>
                <c:pt idx="14">
                  <c:v>111</c:v>
                </c:pt>
                <c:pt idx="15">
                  <c:v>118</c:v>
                </c:pt>
                <c:pt idx="16">
                  <c:v>108</c:v>
                </c:pt>
                <c:pt idx="17">
                  <c:v>92.5</c:v>
                </c:pt>
                <c:pt idx="18">
                  <c:v>83.4</c:v>
                </c:pt>
                <c:pt idx="19">
                  <c:v>77</c:v>
                </c:pt>
                <c:pt idx="20">
                  <c:v>60.3</c:v>
                </c:pt>
                <c:pt idx="21">
                  <c:v>49.8</c:v>
                </c:pt>
                <c:pt idx="22">
                  <c:v>41.6</c:v>
                </c:pt>
                <c:pt idx="23">
                  <c:v>54.3</c:v>
                </c:pt>
                <c:pt idx="24">
                  <c:v>56.7</c:v>
                </c:pt>
                <c:pt idx="25">
                  <c:v>41.2</c:v>
                </c:pt>
                <c:pt idx="26">
                  <c:v>37.6</c:v>
                </c:pt>
                <c:pt idx="27">
                  <c:v>42</c:v>
                </c:pt>
                <c:pt idx="28">
                  <c:v>45.4</c:v>
                </c:pt>
                <c:pt idx="29">
                  <c:v>55.3</c:v>
                </c:pt>
                <c:pt idx="30">
                  <c:v>44.6</c:v>
                </c:pt>
                <c:pt idx="31">
                  <c:v>46</c:v>
                </c:pt>
                <c:pt idx="32">
                  <c:v>32.299999999999997</c:v>
                </c:pt>
                <c:pt idx="33">
                  <c:v>27.7</c:v>
                </c:pt>
                <c:pt idx="34">
                  <c:v>28.1</c:v>
                </c:pt>
                <c:pt idx="35">
                  <c:v>28.3</c:v>
                </c:pt>
                <c:pt idx="36">
                  <c:v>34.200000000000003</c:v>
                </c:pt>
                <c:pt idx="37">
                  <c:v>50.3</c:v>
                </c:pt>
                <c:pt idx="38">
                  <c:v>52.1</c:v>
                </c:pt>
                <c:pt idx="39">
                  <c:v>51.3</c:v>
                </c:pt>
                <c:pt idx="40">
                  <c:v>42.5</c:v>
                </c:pt>
                <c:pt idx="41">
                  <c:v>42.8</c:v>
                </c:pt>
                <c:pt idx="42">
                  <c:v>46.8</c:v>
                </c:pt>
                <c:pt idx="43">
                  <c:v>40.5</c:v>
                </c:pt>
                <c:pt idx="44">
                  <c:v>48.2</c:v>
                </c:pt>
                <c:pt idx="45">
                  <c:v>58.7</c:v>
                </c:pt>
                <c:pt idx="46">
                  <c:v>60.7</c:v>
                </c:pt>
                <c:pt idx="47">
                  <c:v>52.4</c:v>
                </c:pt>
                <c:pt idx="48">
                  <c:v>59.1</c:v>
                </c:pt>
                <c:pt idx="49">
                  <c:v>62</c:v>
                </c:pt>
                <c:pt idx="50">
                  <c:v>58.9</c:v>
                </c:pt>
                <c:pt idx="51">
                  <c:v>81.599999999999994</c:v>
                </c:pt>
                <c:pt idx="52">
                  <c:v>80.400000000000006</c:v>
                </c:pt>
                <c:pt idx="53">
                  <c:v>71.599999999999994</c:v>
                </c:pt>
                <c:pt idx="54">
                  <c:v>77.3</c:v>
                </c:pt>
                <c:pt idx="55">
                  <c:v>81.3</c:v>
                </c:pt>
                <c:pt idx="56">
                  <c:v>85</c:v>
                </c:pt>
                <c:pt idx="57">
                  <c:v>81.8</c:v>
                </c:pt>
                <c:pt idx="58">
                  <c:v>83.8</c:v>
                </c:pt>
                <c:pt idx="59">
                  <c:v>109</c:v>
                </c:pt>
                <c:pt idx="60">
                  <c:v>115</c:v>
                </c:pt>
                <c:pt idx="61">
                  <c:v>113</c:v>
                </c:pt>
                <c:pt idx="62">
                  <c:v>102</c:v>
                </c:pt>
                <c:pt idx="63">
                  <c:v>89.6</c:v>
                </c:pt>
                <c:pt idx="64">
                  <c:v>97</c:v>
                </c:pt>
                <c:pt idx="65">
                  <c:v>95.1</c:v>
                </c:pt>
                <c:pt idx="66">
                  <c:v>99.8</c:v>
                </c:pt>
                <c:pt idx="67">
                  <c:v>98.3</c:v>
                </c:pt>
                <c:pt idx="68">
                  <c:v>89.1</c:v>
                </c:pt>
                <c:pt idx="69">
                  <c:v>75.5</c:v>
                </c:pt>
                <c:pt idx="70">
                  <c:v>88.8</c:v>
                </c:pt>
                <c:pt idx="71">
                  <c:v>74.099999999999994</c:v>
                </c:pt>
                <c:pt idx="72">
                  <c:v>67.3</c:v>
                </c:pt>
                <c:pt idx="73">
                  <c:v>66.8</c:v>
                </c:pt>
                <c:pt idx="74">
                  <c:v>57.5</c:v>
                </c:pt>
                <c:pt idx="75">
                  <c:v>61.8</c:v>
                </c:pt>
                <c:pt idx="76">
                  <c:v>81.3</c:v>
                </c:pt>
                <c:pt idx="77">
                  <c:v>88.4</c:v>
                </c:pt>
                <c:pt idx="78">
                  <c:v>87.1</c:v>
                </c:pt>
                <c:pt idx="79">
                  <c:v>66.2</c:v>
                </c:pt>
                <c:pt idx="80">
                  <c:v>62.8</c:v>
                </c:pt>
                <c:pt idx="81">
                  <c:v>69.5</c:v>
                </c:pt>
                <c:pt idx="82">
                  <c:v>67.5</c:v>
                </c:pt>
                <c:pt idx="83">
                  <c:v>63.9</c:v>
                </c:pt>
                <c:pt idx="84">
                  <c:v>84.1</c:v>
                </c:pt>
                <c:pt idx="85">
                  <c:v>69.3</c:v>
                </c:pt>
                <c:pt idx="86">
                  <c:v>54.9</c:v>
                </c:pt>
                <c:pt idx="87">
                  <c:v>51.8</c:v>
                </c:pt>
                <c:pt idx="88">
                  <c:v>52.4</c:v>
                </c:pt>
                <c:pt idx="89">
                  <c:v>52.4</c:v>
                </c:pt>
                <c:pt idx="90">
                  <c:v>72.5</c:v>
                </c:pt>
                <c:pt idx="91">
                  <c:v>95.2</c:v>
                </c:pt>
                <c:pt idx="92">
                  <c:v>98.4</c:v>
                </c:pt>
                <c:pt idx="93">
                  <c:v>91.4</c:v>
                </c:pt>
                <c:pt idx="94">
                  <c:v>92.1</c:v>
                </c:pt>
                <c:pt idx="95">
                  <c:v>82.6</c:v>
                </c:pt>
                <c:pt idx="96">
                  <c:v>73.400000000000006</c:v>
                </c:pt>
                <c:pt idx="97">
                  <c:v>68.5</c:v>
                </c:pt>
                <c:pt idx="98">
                  <c:v>64.900000000000006</c:v>
                </c:pt>
                <c:pt idx="99">
                  <c:v>70.8</c:v>
                </c:pt>
                <c:pt idx="100">
                  <c:v>69.099999999999994</c:v>
                </c:pt>
                <c:pt idx="101">
                  <c:v>74.099999999999994</c:v>
                </c:pt>
                <c:pt idx="102">
                  <c:v>67.900000000000006</c:v>
                </c:pt>
                <c:pt idx="103">
                  <c:v>69.400000000000006</c:v>
                </c:pt>
                <c:pt idx="104">
                  <c:v>67.8</c:v>
                </c:pt>
                <c:pt idx="105">
                  <c:v>70.2</c:v>
                </c:pt>
                <c:pt idx="106">
                  <c:v>56.9</c:v>
                </c:pt>
                <c:pt idx="107">
                  <c:v>52.6</c:v>
                </c:pt>
                <c:pt idx="108">
                  <c:v>54.5</c:v>
                </c:pt>
                <c:pt idx="109">
                  <c:v>59.7</c:v>
                </c:pt>
                <c:pt idx="110">
                  <c:v>60.1</c:v>
                </c:pt>
                <c:pt idx="111">
                  <c:v>65.099999999999994</c:v>
                </c:pt>
                <c:pt idx="112">
                  <c:v>60.4</c:v>
                </c:pt>
                <c:pt idx="113">
                  <c:v>54.7</c:v>
                </c:pt>
                <c:pt idx="114">
                  <c:v>51.3</c:v>
                </c:pt>
                <c:pt idx="115">
                  <c:v>53.9</c:v>
                </c:pt>
                <c:pt idx="116">
                  <c:v>49.7</c:v>
                </c:pt>
                <c:pt idx="117">
                  <c:v>45.1</c:v>
                </c:pt>
                <c:pt idx="118">
                  <c:v>43.1</c:v>
                </c:pt>
                <c:pt idx="119">
                  <c:v>203</c:v>
                </c:pt>
                <c:pt idx="120">
                  <c:v>148</c:v>
                </c:pt>
                <c:pt idx="121">
                  <c:v>181</c:v>
                </c:pt>
                <c:pt idx="122">
                  <c:v>205</c:v>
                </c:pt>
                <c:pt idx="123">
                  <c:v>217</c:v>
                </c:pt>
                <c:pt idx="124">
                  <c:v>198</c:v>
                </c:pt>
                <c:pt idx="125">
                  <c:v>190</c:v>
                </c:pt>
                <c:pt idx="126">
                  <c:v>186</c:v>
                </c:pt>
                <c:pt idx="127">
                  <c:v>188</c:v>
                </c:pt>
                <c:pt idx="128">
                  <c:v>170</c:v>
                </c:pt>
                <c:pt idx="129">
                  <c:v>148</c:v>
                </c:pt>
                <c:pt idx="130">
                  <c:v>126</c:v>
                </c:pt>
                <c:pt idx="131">
                  <c:v>131</c:v>
                </c:pt>
                <c:pt idx="132">
                  <c:v>127</c:v>
                </c:pt>
                <c:pt idx="133">
                  <c:v>121</c:v>
                </c:pt>
                <c:pt idx="134">
                  <c:v>135</c:v>
                </c:pt>
                <c:pt idx="135">
                  <c:v>144</c:v>
                </c:pt>
                <c:pt idx="136">
                  <c:v>132</c:v>
                </c:pt>
                <c:pt idx="137">
                  <c:v>163</c:v>
                </c:pt>
                <c:pt idx="138">
                  <c:v>168</c:v>
                </c:pt>
                <c:pt idx="139">
                  <c:v>156</c:v>
                </c:pt>
                <c:pt idx="140">
                  <c:v>138</c:v>
                </c:pt>
                <c:pt idx="141">
                  <c:v>101</c:v>
                </c:pt>
                <c:pt idx="142">
                  <c:v>113</c:v>
                </c:pt>
                <c:pt idx="143">
                  <c:v>105</c:v>
                </c:pt>
                <c:pt idx="144">
                  <c:v>92.4</c:v>
                </c:pt>
                <c:pt idx="145">
                  <c:v>88.9</c:v>
                </c:pt>
                <c:pt idx="146">
                  <c:v>86.9</c:v>
                </c:pt>
                <c:pt idx="147">
                  <c:v>79.400000000000006</c:v>
                </c:pt>
                <c:pt idx="148">
                  <c:v>83.6</c:v>
                </c:pt>
                <c:pt idx="149">
                  <c:v>87.4</c:v>
                </c:pt>
                <c:pt idx="150">
                  <c:v>90.3</c:v>
                </c:pt>
                <c:pt idx="151">
                  <c:v>93.8</c:v>
                </c:pt>
                <c:pt idx="152">
                  <c:v>89.1</c:v>
                </c:pt>
                <c:pt idx="153">
                  <c:v>86.7</c:v>
                </c:pt>
                <c:pt idx="154">
                  <c:v>87.7</c:v>
                </c:pt>
                <c:pt idx="155">
                  <c:v>86.2</c:v>
                </c:pt>
                <c:pt idx="156">
                  <c:v>87.6</c:v>
                </c:pt>
                <c:pt idx="157">
                  <c:v>79.8</c:v>
                </c:pt>
                <c:pt idx="158">
                  <c:v>81.5</c:v>
                </c:pt>
                <c:pt idx="159">
                  <c:v>79.7</c:v>
                </c:pt>
                <c:pt idx="160">
                  <c:v>73.8</c:v>
                </c:pt>
                <c:pt idx="161">
                  <c:v>85.4</c:v>
                </c:pt>
                <c:pt idx="162">
                  <c:v>71.400000000000006</c:v>
                </c:pt>
                <c:pt idx="163">
                  <c:v>66.8</c:v>
                </c:pt>
                <c:pt idx="164">
                  <c:v>64.599999999999994</c:v>
                </c:pt>
                <c:pt idx="165">
                  <c:v>63.6</c:v>
                </c:pt>
                <c:pt idx="166">
                  <c:v>61.8</c:v>
                </c:pt>
                <c:pt idx="167">
                  <c:v>67.099999999999994</c:v>
                </c:pt>
                <c:pt idx="168">
                  <c:v>64.8</c:v>
                </c:pt>
                <c:pt idx="169">
                  <c:v>62</c:v>
                </c:pt>
                <c:pt idx="170">
                  <c:v>58</c:v>
                </c:pt>
                <c:pt idx="171">
                  <c:v>59.9</c:v>
                </c:pt>
                <c:pt idx="172">
                  <c:v>53.4</c:v>
                </c:pt>
                <c:pt idx="173">
                  <c:v>49.3</c:v>
                </c:pt>
                <c:pt idx="174">
                  <c:v>53.3</c:v>
                </c:pt>
                <c:pt idx="175">
                  <c:v>62.4</c:v>
                </c:pt>
                <c:pt idx="176">
                  <c:v>70.400000000000006</c:v>
                </c:pt>
                <c:pt idx="177">
                  <c:v>65.099999999999994</c:v>
                </c:pt>
                <c:pt idx="178">
                  <c:v>67.900000000000006</c:v>
                </c:pt>
                <c:pt idx="179">
                  <c:v>70.8</c:v>
                </c:pt>
                <c:pt idx="180">
                  <c:v>70.2</c:v>
                </c:pt>
                <c:pt idx="181">
                  <c:v>70.7</c:v>
                </c:pt>
                <c:pt idx="182">
                  <c:v>72.8</c:v>
                </c:pt>
                <c:pt idx="183">
                  <c:v>69.400000000000006</c:v>
                </c:pt>
                <c:pt idx="184">
                  <c:v>68.5</c:v>
                </c:pt>
                <c:pt idx="185">
                  <c:v>68.7</c:v>
                </c:pt>
                <c:pt idx="186">
                  <c:v>65.400000000000006</c:v>
                </c:pt>
                <c:pt idx="187">
                  <c:v>64.400000000000006</c:v>
                </c:pt>
                <c:pt idx="188">
                  <c:v>74.8</c:v>
                </c:pt>
                <c:pt idx="189">
                  <c:v>86</c:v>
                </c:pt>
                <c:pt idx="190">
                  <c:v>87.5</c:v>
                </c:pt>
                <c:pt idx="191">
                  <c:v>90.1</c:v>
                </c:pt>
                <c:pt idx="192">
                  <c:v>86.1</c:v>
                </c:pt>
                <c:pt idx="193">
                  <c:v>94.3</c:v>
                </c:pt>
                <c:pt idx="194">
                  <c:v>94.7</c:v>
                </c:pt>
                <c:pt idx="195">
                  <c:v>89.2</c:v>
                </c:pt>
                <c:pt idx="196">
                  <c:v>84</c:v>
                </c:pt>
                <c:pt idx="197">
                  <c:v>83.1</c:v>
                </c:pt>
                <c:pt idx="198">
                  <c:v>79.400000000000006</c:v>
                </c:pt>
                <c:pt idx="199">
                  <c:v>77</c:v>
                </c:pt>
                <c:pt idx="200">
                  <c:v>72.099999999999994</c:v>
                </c:pt>
                <c:pt idx="201">
                  <c:v>70.599999999999994</c:v>
                </c:pt>
                <c:pt idx="202">
                  <c:v>70</c:v>
                </c:pt>
                <c:pt idx="203">
                  <c:v>73.2</c:v>
                </c:pt>
                <c:pt idx="204">
                  <c:v>64.400000000000006</c:v>
                </c:pt>
                <c:pt idx="205">
                  <c:v>66.099999999999994</c:v>
                </c:pt>
                <c:pt idx="206">
                  <c:v>64.599999999999994</c:v>
                </c:pt>
                <c:pt idx="207">
                  <c:v>74.599999999999994</c:v>
                </c:pt>
                <c:pt idx="208">
                  <c:v>71.7</c:v>
                </c:pt>
                <c:pt idx="209">
                  <c:v>60.9</c:v>
                </c:pt>
                <c:pt idx="210">
                  <c:v>67.5</c:v>
                </c:pt>
                <c:pt idx="211">
                  <c:v>63.9</c:v>
                </c:pt>
                <c:pt idx="212">
                  <c:v>57.8</c:v>
                </c:pt>
                <c:pt idx="213">
                  <c:v>56.2</c:v>
                </c:pt>
                <c:pt idx="214">
                  <c:v>62.8</c:v>
                </c:pt>
                <c:pt idx="215">
                  <c:v>64.099999999999994</c:v>
                </c:pt>
                <c:pt idx="216">
                  <c:v>66.900000000000006</c:v>
                </c:pt>
                <c:pt idx="217">
                  <c:v>62</c:v>
                </c:pt>
                <c:pt idx="218">
                  <c:v>59.9</c:v>
                </c:pt>
                <c:pt idx="219">
                  <c:v>57.6</c:v>
                </c:pt>
                <c:pt idx="220">
                  <c:v>49.7</c:v>
                </c:pt>
                <c:pt idx="221">
                  <c:v>48.7</c:v>
                </c:pt>
                <c:pt idx="222">
                  <c:v>54.4</c:v>
                </c:pt>
                <c:pt idx="223">
                  <c:v>62.8</c:v>
                </c:pt>
                <c:pt idx="224">
                  <c:v>68.099999999999994</c:v>
                </c:pt>
                <c:pt idx="225">
                  <c:v>68.5</c:v>
                </c:pt>
                <c:pt idx="226">
                  <c:v>65.5</c:v>
                </c:pt>
                <c:pt idx="227">
                  <c:v>58.7</c:v>
                </c:pt>
                <c:pt idx="228">
                  <c:v>58.5</c:v>
                </c:pt>
                <c:pt idx="229">
                  <c:v>55.8</c:v>
                </c:pt>
                <c:pt idx="230">
                  <c:v>55.7</c:v>
                </c:pt>
                <c:pt idx="231">
                  <c:v>54.2</c:v>
                </c:pt>
                <c:pt idx="232">
                  <c:v>52.3</c:v>
                </c:pt>
                <c:pt idx="233">
                  <c:v>49.6</c:v>
                </c:pt>
                <c:pt idx="234">
                  <c:v>50.9</c:v>
                </c:pt>
                <c:pt idx="235">
                  <c:v>53</c:v>
                </c:pt>
                <c:pt idx="236">
                  <c:v>51.9</c:v>
                </c:pt>
                <c:pt idx="237">
                  <c:v>49</c:v>
                </c:pt>
                <c:pt idx="238">
                  <c:v>56</c:v>
                </c:pt>
                <c:pt idx="239">
                  <c:v>50.8</c:v>
                </c:pt>
                <c:pt idx="240">
                  <c:v>187</c:v>
                </c:pt>
                <c:pt idx="241">
                  <c:v>49.7</c:v>
                </c:pt>
                <c:pt idx="242">
                  <c:v>45.7</c:v>
                </c:pt>
                <c:pt idx="243">
                  <c:v>45.1</c:v>
                </c:pt>
                <c:pt idx="244">
                  <c:v>45.2</c:v>
                </c:pt>
                <c:pt idx="245">
                  <c:v>44.2</c:v>
                </c:pt>
                <c:pt idx="246">
                  <c:v>39.6</c:v>
                </c:pt>
                <c:pt idx="247">
                  <c:v>37.6</c:v>
                </c:pt>
                <c:pt idx="248">
                  <c:v>36.4</c:v>
                </c:pt>
                <c:pt idx="249">
                  <c:v>39.799999999999997</c:v>
                </c:pt>
                <c:pt idx="250">
                  <c:v>37.700000000000003</c:v>
                </c:pt>
                <c:pt idx="251">
                  <c:v>39.5</c:v>
                </c:pt>
                <c:pt idx="252">
                  <c:v>37.9</c:v>
                </c:pt>
                <c:pt idx="253">
                  <c:v>39.700000000000003</c:v>
                </c:pt>
                <c:pt idx="254">
                  <c:v>42.1</c:v>
                </c:pt>
                <c:pt idx="255">
                  <c:v>38.4</c:v>
                </c:pt>
                <c:pt idx="256">
                  <c:v>35.700000000000003</c:v>
                </c:pt>
                <c:pt idx="257">
                  <c:v>32.799999999999997</c:v>
                </c:pt>
                <c:pt idx="258">
                  <c:v>37.200000000000003</c:v>
                </c:pt>
                <c:pt idx="259">
                  <c:v>37.799999999999997</c:v>
                </c:pt>
                <c:pt idx="260">
                  <c:v>38</c:v>
                </c:pt>
                <c:pt idx="261">
                  <c:v>37.6</c:v>
                </c:pt>
                <c:pt idx="262">
                  <c:v>32.6</c:v>
                </c:pt>
                <c:pt idx="263">
                  <c:v>32.9</c:v>
                </c:pt>
                <c:pt idx="264">
                  <c:v>33.9</c:v>
                </c:pt>
                <c:pt idx="265">
                  <c:v>33.9</c:v>
                </c:pt>
                <c:pt idx="266">
                  <c:v>29.8</c:v>
                </c:pt>
                <c:pt idx="267">
                  <c:v>46.4</c:v>
                </c:pt>
                <c:pt idx="268">
                  <c:v>57</c:v>
                </c:pt>
                <c:pt idx="269">
                  <c:v>37</c:v>
                </c:pt>
                <c:pt idx="270">
                  <c:v>34.6</c:v>
                </c:pt>
                <c:pt idx="271">
                  <c:v>32.9</c:v>
                </c:pt>
                <c:pt idx="272">
                  <c:v>29.8</c:v>
                </c:pt>
                <c:pt idx="273">
                  <c:v>29.1</c:v>
                </c:pt>
                <c:pt idx="274">
                  <c:v>28</c:v>
                </c:pt>
                <c:pt idx="275">
                  <c:v>25.3</c:v>
                </c:pt>
                <c:pt idx="276">
                  <c:v>27.2</c:v>
                </c:pt>
                <c:pt idx="277">
                  <c:v>25.9</c:v>
                </c:pt>
                <c:pt idx="278">
                  <c:v>28.3</c:v>
                </c:pt>
                <c:pt idx="279">
                  <c:v>24.6</c:v>
                </c:pt>
                <c:pt idx="280">
                  <c:v>22.9</c:v>
                </c:pt>
                <c:pt idx="281">
                  <c:v>22.6</c:v>
                </c:pt>
                <c:pt idx="282">
                  <c:v>26.1</c:v>
                </c:pt>
                <c:pt idx="283">
                  <c:v>26.9</c:v>
                </c:pt>
                <c:pt idx="284">
                  <c:v>28.1</c:v>
                </c:pt>
                <c:pt idx="285">
                  <c:v>26.9</c:v>
                </c:pt>
                <c:pt idx="286">
                  <c:v>25.8</c:v>
                </c:pt>
                <c:pt idx="287">
                  <c:v>23.4</c:v>
                </c:pt>
                <c:pt idx="288">
                  <c:v>20.2</c:v>
                </c:pt>
                <c:pt idx="289">
                  <c:v>20.8</c:v>
                </c:pt>
                <c:pt idx="290">
                  <c:v>22.5</c:v>
                </c:pt>
                <c:pt idx="291">
                  <c:v>23.7</c:v>
                </c:pt>
                <c:pt idx="292">
                  <c:v>23</c:v>
                </c:pt>
                <c:pt idx="293">
                  <c:v>22.2</c:v>
                </c:pt>
                <c:pt idx="294">
                  <c:v>27.3</c:v>
                </c:pt>
                <c:pt idx="295">
                  <c:v>25.7</c:v>
                </c:pt>
                <c:pt idx="296">
                  <c:v>22.8</c:v>
                </c:pt>
                <c:pt idx="297">
                  <c:v>21.9</c:v>
                </c:pt>
                <c:pt idx="298">
                  <c:v>24.6</c:v>
                </c:pt>
                <c:pt idx="299">
                  <c:v>27.2</c:v>
                </c:pt>
                <c:pt idx="300">
                  <c:v>24.8</c:v>
                </c:pt>
                <c:pt idx="301">
                  <c:v>22.9</c:v>
                </c:pt>
                <c:pt idx="302">
                  <c:v>20.399999999999999</c:v>
                </c:pt>
                <c:pt idx="303">
                  <c:v>21.3</c:v>
                </c:pt>
                <c:pt idx="304">
                  <c:v>23.1</c:v>
                </c:pt>
                <c:pt idx="305">
                  <c:v>21</c:v>
                </c:pt>
                <c:pt idx="306">
                  <c:v>21.9</c:v>
                </c:pt>
                <c:pt idx="307">
                  <c:v>23.2</c:v>
                </c:pt>
                <c:pt idx="308">
                  <c:v>22.8</c:v>
                </c:pt>
                <c:pt idx="309">
                  <c:v>21.7</c:v>
                </c:pt>
                <c:pt idx="310">
                  <c:v>23.5</c:v>
                </c:pt>
                <c:pt idx="311">
                  <c:v>23.6</c:v>
                </c:pt>
                <c:pt idx="312">
                  <c:v>24.4</c:v>
                </c:pt>
                <c:pt idx="313">
                  <c:v>28.3</c:v>
                </c:pt>
                <c:pt idx="314">
                  <c:v>25.3</c:v>
                </c:pt>
                <c:pt idx="315">
                  <c:v>23.6</c:v>
                </c:pt>
                <c:pt idx="316">
                  <c:v>22.7</c:v>
                </c:pt>
                <c:pt idx="317">
                  <c:v>23.5</c:v>
                </c:pt>
                <c:pt idx="318">
                  <c:v>22.5</c:v>
                </c:pt>
                <c:pt idx="319">
                  <c:v>25.2</c:v>
                </c:pt>
                <c:pt idx="320">
                  <c:v>23.7</c:v>
                </c:pt>
                <c:pt idx="321">
                  <c:v>22.9</c:v>
                </c:pt>
                <c:pt idx="322">
                  <c:v>25.9</c:v>
                </c:pt>
                <c:pt idx="323">
                  <c:v>25.5</c:v>
                </c:pt>
                <c:pt idx="324">
                  <c:v>25.2</c:v>
                </c:pt>
                <c:pt idx="325">
                  <c:v>23.1</c:v>
                </c:pt>
                <c:pt idx="326">
                  <c:v>20.399999999999999</c:v>
                </c:pt>
                <c:pt idx="327">
                  <c:v>20.8</c:v>
                </c:pt>
                <c:pt idx="328">
                  <c:v>22.8</c:v>
                </c:pt>
                <c:pt idx="329">
                  <c:v>24</c:v>
                </c:pt>
                <c:pt idx="330">
                  <c:v>22.7</c:v>
                </c:pt>
                <c:pt idx="331">
                  <c:v>20.7</c:v>
                </c:pt>
                <c:pt idx="332">
                  <c:v>21.7</c:v>
                </c:pt>
                <c:pt idx="333">
                  <c:v>18.899999999999999</c:v>
                </c:pt>
                <c:pt idx="334">
                  <c:v>19.7</c:v>
                </c:pt>
                <c:pt idx="335">
                  <c:v>23.5</c:v>
                </c:pt>
                <c:pt idx="336">
                  <c:v>27.8</c:v>
                </c:pt>
                <c:pt idx="337">
                  <c:v>27.8</c:v>
                </c:pt>
                <c:pt idx="338">
                  <c:v>27.2</c:v>
                </c:pt>
                <c:pt idx="339">
                  <c:v>26.2</c:v>
                </c:pt>
                <c:pt idx="340">
                  <c:v>21.5</c:v>
                </c:pt>
                <c:pt idx="341">
                  <c:v>25.3</c:v>
                </c:pt>
                <c:pt idx="342">
                  <c:v>25.4</c:v>
                </c:pt>
                <c:pt idx="343">
                  <c:v>24.7</c:v>
                </c:pt>
                <c:pt idx="344">
                  <c:v>24.5</c:v>
                </c:pt>
                <c:pt idx="345">
                  <c:v>34.1</c:v>
                </c:pt>
                <c:pt idx="346">
                  <c:v>28.8</c:v>
                </c:pt>
                <c:pt idx="347">
                  <c:v>25.9</c:v>
                </c:pt>
                <c:pt idx="348">
                  <c:v>26.3</c:v>
                </c:pt>
                <c:pt idx="349">
                  <c:v>25.8</c:v>
                </c:pt>
                <c:pt idx="350">
                  <c:v>23</c:v>
                </c:pt>
                <c:pt idx="351">
                  <c:v>23.1</c:v>
                </c:pt>
                <c:pt idx="352">
                  <c:v>22.3</c:v>
                </c:pt>
                <c:pt idx="353">
                  <c:v>22.5</c:v>
                </c:pt>
                <c:pt idx="354">
                  <c:v>21.5</c:v>
                </c:pt>
                <c:pt idx="355">
                  <c:v>20.2</c:v>
                </c:pt>
                <c:pt idx="356">
                  <c:v>25.7</c:v>
                </c:pt>
                <c:pt idx="357">
                  <c:v>33.200000000000003</c:v>
                </c:pt>
                <c:pt idx="358">
                  <c:v>27.8</c:v>
                </c:pt>
                <c:pt idx="359">
                  <c:v>27.3</c:v>
                </c:pt>
                <c:pt idx="360">
                  <c:v>28.5</c:v>
                </c:pt>
                <c:pt idx="361">
                  <c:v>29.9</c:v>
                </c:pt>
                <c:pt idx="362">
                  <c:v>106</c:v>
                </c:pt>
                <c:pt idx="363">
                  <c:v>58.2</c:v>
                </c:pt>
                <c:pt idx="364">
                  <c:v>40.799999999999997</c:v>
                </c:pt>
                <c:pt idx="365">
                  <c:v>64.8</c:v>
                </c:pt>
                <c:pt idx="366">
                  <c:v>72.5</c:v>
                </c:pt>
                <c:pt idx="367">
                  <c:v>78.3</c:v>
                </c:pt>
                <c:pt idx="368">
                  <c:v>84.5</c:v>
                </c:pt>
                <c:pt idx="369">
                  <c:v>90.6</c:v>
                </c:pt>
                <c:pt idx="370">
                  <c:v>79.2</c:v>
                </c:pt>
                <c:pt idx="371">
                  <c:v>86.1</c:v>
                </c:pt>
                <c:pt idx="372">
                  <c:v>91.3</c:v>
                </c:pt>
                <c:pt idx="373">
                  <c:v>93.3</c:v>
                </c:pt>
                <c:pt idx="374">
                  <c:v>90.7</c:v>
                </c:pt>
                <c:pt idx="375">
                  <c:v>96.3</c:v>
                </c:pt>
                <c:pt idx="376">
                  <c:v>96.4</c:v>
                </c:pt>
                <c:pt idx="377">
                  <c:v>100</c:v>
                </c:pt>
                <c:pt idx="378">
                  <c:v>97.5</c:v>
                </c:pt>
                <c:pt idx="379">
                  <c:v>96.2</c:v>
                </c:pt>
                <c:pt idx="380">
                  <c:v>122</c:v>
                </c:pt>
                <c:pt idx="381">
                  <c:v>95.6</c:v>
                </c:pt>
                <c:pt idx="382">
                  <c:v>86</c:v>
                </c:pt>
                <c:pt idx="383">
                  <c:v>79.900000000000006</c:v>
                </c:pt>
                <c:pt idx="384">
                  <c:v>77.099999999999994</c:v>
                </c:pt>
                <c:pt idx="385">
                  <c:v>74.599999999999994</c:v>
                </c:pt>
                <c:pt idx="386">
                  <c:v>73.8</c:v>
                </c:pt>
                <c:pt idx="387">
                  <c:v>67.099999999999994</c:v>
                </c:pt>
                <c:pt idx="388">
                  <c:v>62.2</c:v>
                </c:pt>
                <c:pt idx="389">
                  <c:v>55.8</c:v>
                </c:pt>
                <c:pt idx="390">
                  <c:v>68.5</c:v>
                </c:pt>
                <c:pt idx="391">
                  <c:v>69</c:v>
                </c:pt>
                <c:pt idx="392">
                  <c:v>62.4</c:v>
                </c:pt>
                <c:pt idx="393">
                  <c:v>66.099999999999994</c:v>
                </c:pt>
                <c:pt idx="394">
                  <c:v>67.099999999999994</c:v>
                </c:pt>
                <c:pt idx="395">
                  <c:v>69.7</c:v>
                </c:pt>
                <c:pt idx="396">
                  <c:v>66</c:v>
                </c:pt>
                <c:pt idx="397">
                  <c:v>56.8</c:v>
                </c:pt>
                <c:pt idx="398">
                  <c:v>52.5</c:v>
                </c:pt>
                <c:pt idx="399">
                  <c:v>53.1</c:v>
                </c:pt>
                <c:pt idx="400">
                  <c:v>56.9</c:v>
                </c:pt>
                <c:pt idx="401">
                  <c:v>52.8</c:v>
                </c:pt>
                <c:pt idx="402">
                  <c:v>71.3</c:v>
                </c:pt>
                <c:pt idx="403">
                  <c:v>79.3</c:v>
                </c:pt>
                <c:pt idx="404">
                  <c:v>74.599999999999994</c:v>
                </c:pt>
                <c:pt idx="405">
                  <c:v>64.8</c:v>
                </c:pt>
                <c:pt idx="406">
                  <c:v>72.400000000000006</c:v>
                </c:pt>
                <c:pt idx="407">
                  <c:v>72.8</c:v>
                </c:pt>
                <c:pt idx="408">
                  <c:v>74.3</c:v>
                </c:pt>
                <c:pt idx="409">
                  <c:v>73.8</c:v>
                </c:pt>
                <c:pt idx="410">
                  <c:v>74</c:v>
                </c:pt>
                <c:pt idx="411">
                  <c:v>66.5</c:v>
                </c:pt>
                <c:pt idx="412">
                  <c:v>90.5</c:v>
                </c:pt>
                <c:pt idx="413">
                  <c:v>64.2</c:v>
                </c:pt>
                <c:pt idx="414">
                  <c:v>61.3</c:v>
                </c:pt>
                <c:pt idx="415">
                  <c:v>66.400000000000006</c:v>
                </c:pt>
                <c:pt idx="416">
                  <c:v>64.5</c:v>
                </c:pt>
                <c:pt idx="417">
                  <c:v>68.3</c:v>
                </c:pt>
                <c:pt idx="418">
                  <c:v>80.5</c:v>
                </c:pt>
                <c:pt idx="419">
                  <c:v>74.599999999999994</c:v>
                </c:pt>
                <c:pt idx="420">
                  <c:v>80.2</c:v>
                </c:pt>
                <c:pt idx="421">
                  <c:v>77.599999999999994</c:v>
                </c:pt>
                <c:pt idx="422">
                  <c:v>81.3</c:v>
                </c:pt>
                <c:pt idx="423">
                  <c:v>77.8</c:v>
                </c:pt>
                <c:pt idx="424">
                  <c:v>74.5</c:v>
                </c:pt>
                <c:pt idx="425">
                  <c:v>70</c:v>
                </c:pt>
                <c:pt idx="426">
                  <c:v>65.5</c:v>
                </c:pt>
                <c:pt idx="427">
                  <c:v>63.1</c:v>
                </c:pt>
                <c:pt idx="428">
                  <c:v>59.8</c:v>
                </c:pt>
                <c:pt idx="429">
                  <c:v>85.4</c:v>
                </c:pt>
                <c:pt idx="430">
                  <c:v>71.7</c:v>
                </c:pt>
                <c:pt idx="431">
                  <c:v>64.7</c:v>
                </c:pt>
                <c:pt idx="432">
                  <c:v>62.3</c:v>
                </c:pt>
                <c:pt idx="433">
                  <c:v>68</c:v>
                </c:pt>
                <c:pt idx="434">
                  <c:v>89.2</c:v>
                </c:pt>
                <c:pt idx="435">
                  <c:v>72.5</c:v>
                </c:pt>
                <c:pt idx="436">
                  <c:v>81.2</c:v>
                </c:pt>
                <c:pt idx="437">
                  <c:v>68.599999999999994</c:v>
                </c:pt>
                <c:pt idx="438">
                  <c:v>67.599999999999994</c:v>
                </c:pt>
                <c:pt idx="439">
                  <c:v>108</c:v>
                </c:pt>
                <c:pt idx="440">
                  <c:v>103</c:v>
                </c:pt>
                <c:pt idx="441">
                  <c:v>89.7</c:v>
                </c:pt>
                <c:pt idx="442">
                  <c:v>87.7</c:v>
                </c:pt>
                <c:pt idx="443">
                  <c:v>95.3</c:v>
                </c:pt>
                <c:pt idx="444">
                  <c:v>96.4</c:v>
                </c:pt>
                <c:pt idx="445">
                  <c:v>85.9</c:v>
                </c:pt>
                <c:pt idx="446">
                  <c:v>81.599999999999994</c:v>
                </c:pt>
                <c:pt idx="447">
                  <c:v>67.900000000000006</c:v>
                </c:pt>
                <c:pt idx="448">
                  <c:v>62.3</c:v>
                </c:pt>
                <c:pt idx="449">
                  <c:v>59.8</c:v>
                </c:pt>
                <c:pt idx="450">
                  <c:v>56</c:v>
                </c:pt>
              </c:numCache>
            </c:numRef>
          </c:xVal>
          <c:yVal>
            <c:numRef>
              <c:f>'[Resultados Operacionais - DAE Jundiaí - 2002.xls]Cor x Turbidez'!$B$7:$B$457</c:f>
              <c:numCache>
                <c:formatCode>General</c:formatCode>
                <c:ptCount val="451"/>
                <c:pt idx="0">
                  <c:v>981</c:v>
                </c:pt>
                <c:pt idx="1">
                  <c:v>868</c:v>
                </c:pt>
                <c:pt idx="2">
                  <c:v>926</c:v>
                </c:pt>
                <c:pt idx="3">
                  <c:v>838</c:v>
                </c:pt>
                <c:pt idx="4">
                  <c:v>984</c:v>
                </c:pt>
                <c:pt idx="5">
                  <c:v>878</c:v>
                </c:pt>
                <c:pt idx="6">
                  <c:v>880</c:v>
                </c:pt>
                <c:pt idx="7">
                  <c:v>910</c:v>
                </c:pt>
                <c:pt idx="8">
                  <c:v>904</c:v>
                </c:pt>
                <c:pt idx="9">
                  <c:v>1126</c:v>
                </c:pt>
                <c:pt idx="10">
                  <c:v>940</c:v>
                </c:pt>
                <c:pt idx="11">
                  <c:v>1060</c:v>
                </c:pt>
                <c:pt idx="12">
                  <c:v>910</c:v>
                </c:pt>
                <c:pt idx="13">
                  <c:v>974</c:v>
                </c:pt>
                <c:pt idx="14">
                  <c:v>1006</c:v>
                </c:pt>
                <c:pt idx="15">
                  <c:v>884</c:v>
                </c:pt>
                <c:pt idx="16">
                  <c:v>812</c:v>
                </c:pt>
                <c:pt idx="17">
                  <c:v>726</c:v>
                </c:pt>
                <c:pt idx="18">
                  <c:v>658</c:v>
                </c:pt>
                <c:pt idx="19">
                  <c:v>576</c:v>
                </c:pt>
                <c:pt idx="20">
                  <c:v>486</c:v>
                </c:pt>
                <c:pt idx="21">
                  <c:v>402</c:v>
                </c:pt>
                <c:pt idx="22">
                  <c:v>362</c:v>
                </c:pt>
                <c:pt idx="23">
                  <c:v>421</c:v>
                </c:pt>
                <c:pt idx="24">
                  <c:v>463</c:v>
                </c:pt>
                <c:pt idx="25">
                  <c:v>347</c:v>
                </c:pt>
                <c:pt idx="26">
                  <c:v>325</c:v>
                </c:pt>
                <c:pt idx="27">
                  <c:v>336</c:v>
                </c:pt>
                <c:pt idx="28">
                  <c:v>364</c:v>
                </c:pt>
                <c:pt idx="29">
                  <c:v>451</c:v>
                </c:pt>
                <c:pt idx="30">
                  <c:v>382</c:v>
                </c:pt>
                <c:pt idx="31">
                  <c:v>341</c:v>
                </c:pt>
                <c:pt idx="32">
                  <c:v>272</c:v>
                </c:pt>
                <c:pt idx="33">
                  <c:v>230</c:v>
                </c:pt>
                <c:pt idx="34">
                  <c:v>226</c:v>
                </c:pt>
                <c:pt idx="35">
                  <c:v>206</c:v>
                </c:pt>
                <c:pt idx="36">
                  <c:v>278</c:v>
                </c:pt>
                <c:pt idx="37">
                  <c:v>393</c:v>
                </c:pt>
                <c:pt idx="38">
                  <c:v>406</c:v>
                </c:pt>
                <c:pt idx="39">
                  <c:v>386</c:v>
                </c:pt>
                <c:pt idx="40">
                  <c:v>333</c:v>
                </c:pt>
                <c:pt idx="41">
                  <c:v>322</c:v>
                </c:pt>
                <c:pt idx="42">
                  <c:v>372</c:v>
                </c:pt>
                <c:pt idx="43">
                  <c:v>310</c:v>
                </c:pt>
                <c:pt idx="44">
                  <c:v>372</c:v>
                </c:pt>
                <c:pt idx="45">
                  <c:v>436</c:v>
                </c:pt>
                <c:pt idx="46">
                  <c:v>454</c:v>
                </c:pt>
                <c:pt idx="47">
                  <c:v>404</c:v>
                </c:pt>
                <c:pt idx="48">
                  <c:v>441</c:v>
                </c:pt>
                <c:pt idx="49">
                  <c:v>469</c:v>
                </c:pt>
                <c:pt idx="50">
                  <c:v>455</c:v>
                </c:pt>
                <c:pt idx="51">
                  <c:v>602</c:v>
                </c:pt>
                <c:pt idx="52">
                  <c:v>614</c:v>
                </c:pt>
                <c:pt idx="53">
                  <c:v>574</c:v>
                </c:pt>
                <c:pt idx="54">
                  <c:v>624</c:v>
                </c:pt>
                <c:pt idx="55">
                  <c:v>632</c:v>
                </c:pt>
                <c:pt idx="56">
                  <c:v>691</c:v>
                </c:pt>
                <c:pt idx="57">
                  <c:v>682</c:v>
                </c:pt>
                <c:pt idx="58">
                  <c:v>696</c:v>
                </c:pt>
                <c:pt idx="59">
                  <c:v>868</c:v>
                </c:pt>
                <c:pt idx="60">
                  <c:v>1010</c:v>
                </c:pt>
                <c:pt idx="61">
                  <c:v>878</c:v>
                </c:pt>
                <c:pt idx="62">
                  <c:v>834</c:v>
                </c:pt>
                <c:pt idx="63">
                  <c:v>712</c:v>
                </c:pt>
                <c:pt idx="64">
                  <c:v>772</c:v>
                </c:pt>
                <c:pt idx="65">
                  <c:v>790</c:v>
                </c:pt>
                <c:pt idx="66">
                  <c:v>848</c:v>
                </c:pt>
                <c:pt idx="67">
                  <c:v>843</c:v>
                </c:pt>
                <c:pt idx="68">
                  <c:v>702</c:v>
                </c:pt>
                <c:pt idx="69">
                  <c:v>634</c:v>
                </c:pt>
                <c:pt idx="70">
                  <c:v>722</c:v>
                </c:pt>
                <c:pt idx="71">
                  <c:v>642</c:v>
                </c:pt>
                <c:pt idx="72">
                  <c:v>576</c:v>
                </c:pt>
                <c:pt idx="73">
                  <c:v>586</c:v>
                </c:pt>
                <c:pt idx="74">
                  <c:v>508</c:v>
                </c:pt>
                <c:pt idx="75">
                  <c:v>488</c:v>
                </c:pt>
                <c:pt idx="76">
                  <c:v>630</c:v>
                </c:pt>
                <c:pt idx="77">
                  <c:v>701</c:v>
                </c:pt>
                <c:pt idx="78">
                  <c:v>652</c:v>
                </c:pt>
                <c:pt idx="79">
                  <c:v>574</c:v>
                </c:pt>
                <c:pt idx="80">
                  <c:v>524</c:v>
                </c:pt>
                <c:pt idx="81">
                  <c:v>558</c:v>
                </c:pt>
                <c:pt idx="82">
                  <c:v>548</c:v>
                </c:pt>
                <c:pt idx="83">
                  <c:v>537</c:v>
                </c:pt>
                <c:pt idx="84">
                  <c:v>660</c:v>
                </c:pt>
                <c:pt idx="85">
                  <c:v>548</c:v>
                </c:pt>
                <c:pt idx="86">
                  <c:v>455</c:v>
                </c:pt>
                <c:pt idx="87">
                  <c:v>412</c:v>
                </c:pt>
                <c:pt idx="88">
                  <c:v>411</c:v>
                </c:pt>
                <c:pt idx="89">
                  <c:v>426</c:v>
                </c:pt>
                <c:pt idx="90">
                  <c:v>562</c:v>
                </c:pt>
                <c:pt idx="91">
                  <c:v>754</c:v>
                </c:pt>
                <c:pt idx="92">
                  <c:v>762</c:v>
                </c:pt>
                <c:pt idx="93">
                  <c:v>734</c:v>
                </c:pt>
                <c:pt idx="94">
                  <c:v>726</c:v>
                </c:pt>
                <c:pt idx="95">
                  <c:v>710</c:v>
                </c:pt>
                <c:pt idx="96">
                  <c:v>610</c:v>
                </c:pt>
                <c:pt idx="97">
                  <c:v>573</c:v>
                </c:pt>
                <c:pt idx="98">
                  <c:v>533</c:v>
                </c:pt>
                <c:pt idx="99">
                  <c:v>594</c:v>
                </c:pt>
                <c:pt idx="100">
                  <c:v>592</c:v>
                </c:pt>
                <c:pt idx="101">
                  <c:v>698</c:v>
                </c:pt>
                <c:pt idx="102">
                  <c:v>596</c:v>
                </c:pt>
                <c:pt idx="103">
                  <c:v>584</c:v>
                </c:pt>
                <c:pt idx="104">
                  <c:v>594</c:v>
                </c:pt>
                <c:pt idx="105">
                  <c:v>604</c:v>
                </c:pt>
                <c:pt idx="106">
                  <c:v>486</c:v>
                </c:pt>
                <c:pt idx="107">
                  <c:v>493</c:v>
                </c:pt>
                <c:pt idx="108">
                  <c:v>561</c:v>
                </c:pt>
                <c:pt idx="109">
                  <c:v>498</c:v>
                </c:pt>
                <c:pt idx="110">
                  <c:v>497</c:v>
                </c:pt>
                <c:pt idx="111">
                  <c:v>546</c:v>
                </c:pt>
                <c:pt idx="112">
                  <c:v>496</c:v>
                </c:pt>
                <c:pt idx="113">
                  <c:v>449</c:v>
                </c:pt>
                <c:pt idx="114">
                  <c:v>419</c:v>
                </c:pt>
                <c:pt idx="115">
                  <c:v>414</c:v>
                </c:pt>
                <c:pt idx="116">
                  <c:v>390</c:v>
                </c:pt>
                <c:pt idx="117">
                  <c:v>357</c:v>
                </c:pt>
                <c:pt idx="118">
                  <c:v>360</c:v>
                </c:pt>
                <c:pt idx="119">
                  <c:v>1264</c:v>
                </c:pt>
                <c:pt idx="120">
                  <c:v>1212</c:v>
                </c:pt>
                <c:pt idx="121">
                  <c:v>1463</c:v>
                </c:pt>
                <c:pt idx="122">
                  <c:v>1638</c:v>
                </c:pt>
                <c:pt idx="123">
                  <c:v>1696</c:v>
                </c:pt>
                <c:pt idx="124">
                  <c:v>1608</c:v>
                </c:pt>
                <c:pt idx="125">
                  <c:v>1598</c:v>
                </c:pt>
                <c:pt idx="126">
                  <c:v>1580</c:v>
                </c:pt>
                <c:pt idx="127">
                  <c:v>1620</c:v>
                </c:pt>
                <c:pt idx="128">
                  <c:v>1412</c:v>
                </c:pt>
                <c:pt idx="129">
                  <c:v>1311</c:v>
                </c:pt>
                <c:pt idx="130">
                  <c:v>1064</c:v>
                </c:pt>
                <c:pt idx="131">
                  <c:v>1024</c:v>
                </c:pt>
                <c:pt idx="132">
                  <c:v>984</c:v>
                </c:pt>
                <c:pt idx="133">
                  <c:v>1036</c:v>
                </c:pt>
                <c:pt idx="134">
                  <c:v>1116</c:v>
                </c:pt>
                <c:pt idx="135">
                  <c:v>1050</c:v>
                </c:pt>
                <c:pt idx="136">
                  <c:v>980</c:v>
                </c:pt>
                <c:pt idx="137">
                  <c:v>1100</c:v>
                </c:pt>
                <c:pt idx="138">
                  <c:v>1225</c:v>
                </c:pt>
                <c:pt idx="139">
                  <c:v>1144</c:v>
                </c:pt>
                <c:pt idx="140">
                  <c:v>1120</c:v>
                </c:pt>
                <c:pt idx="141">
                  <c:v>1090</c:v>
                </c:pt>
                <c:pt idx="142">
                  <c:v>984</c:v>
                </c:pt>
                <c:pt idx="143">
                  <c:v>896</c:v>
                </c:pt>
                <c:pt idx="144">
                  <c:v>780</c:v>
                </c:pt>
                <c:pt idx="145">
                  <c:v>740</c:v>
                </c:pt>
                <c:pt idx="146">
                  <c:v>806</c:v>
                </c:pt>
                <c:pt idx="147">
                  <c:v>714</c:v>
                </c:pt>
                <c:pt idx="148">
                  <c:v>680</c:v>
                </c:pt>
                <c:pt idx="149">
                  <c:v>728</c:v>
                </c:pt>
                <c:pt idx="150">
                  <c:v>718</c:v>
                </c:pt>
                <c:pt idx="151">
                  <c:v>746</c:v>
                </c:pt>
                <c:pt idx="152">
                  <c:v>732</c:v>
                </c:pt>
                <c:pt idx="153">
                  <c:v>694</c:v>
                </c:pt>
                <c:pt idx="154">
                  <c:v>710</c:v>
                </c:pt>
                <c:pt idx="155">
                  <c:v>698</c:v>
                </c:pt>
                <c:pt idx="156">
                  <c:v>696</c:v>
                </c:pt>
                <c:pt idx="157">
                  <c:v>698</c:v>
                </c:pt>
                <c:pt idx="158">
                  <c:v>662</c:v>
                </c:pt>
                <c:pt idx="159">
                  <c:v>656</c:v>
                </c:pt>
                <c:pt idx="160">
                  <c:v>640</c:v>
                </c:pt>
                <c:pt idx="161">
                  <c:v>644</c:v>
                </c:pt>
                <c:pt idx="162">
                  <c:v>656</c:v>
                </c:pt>
                <c:pt idx="163">
                  <c:v>652</c:v>
                </c:pt>
                <c:pt idx="164">
                  <c:v>590</c:v>
                </c:pt>
                <c:pt idx="165">
                  <c:v>523</c:v>
                </c:pt>
                <c:pt idx="166">
                  <c:v>502</c:v>
                </c:pt>
                <c:pt idx="167">
                  <c:v>529</c:v>
                </c:pt>
                <c:pt idx="168">
                  <c:v>515</c:v>
                </c:pt>
                <c:pt idx="169">
                  <c:v>493</c:v>
                </c:pt>
                <c:pt idx="170">
                  <c:v>458</c:v>
                </c:pt>
                <c:pt idx="171">
                  <c:v>478</c:v>
                </c:pt>
                <c:pt idx="172">
                  <c:v>432</c:v>
                </c:pt>
                <c:pt idx="173">
                  <c:v>400</c:v>
                </c:pt>
                <c:pt idx="174">
                  <c:v>432</c:v>
                </c:pt>
                <c:pt idx="175">
                  <c:v>470</c:v>
                </c:pt>
                <c:pt idx="176">
                  <c:v>511</c:v>
                </c:pt>
                <c:pt idx="177">
                  <c:v>495</c:v>
                </c:pt>
                <c:pt idx="178">
                  <c:v>536</c:v>
                </c:pt>
                <c:pt idx="179">
                  <c:v>582</c:v>
                </c:pt>
                <c:pt idx="180">
                  <c:v>548</c:v>
                </c:pt>
                <c:pt idx="181">
                  <c:v>571</c:v>
                </c:pt>
                <c:pt idx="182">
                  <c:v>581</c:v>
                </c:pt>
                <c:pt idx="183">
                  <c:v>548</c:v>
                </c:pt>
                <c:pt idx="184">
                  <c:v>542</c:v>
                </c:pt>
                <c:pt idx="185">
                  <c:v>545</c:v>
                </c:pt>
                <c:pt idx="186">
                  <c:v>521</c:v>
                </c:pt>
                <c:pt idx="187">
                  <c:v>507</c:v>
                </c:pt>
                <c:pt idx="188">
                  <c:v>574</c:v>
                </c:pt>
                <c:pt idx="189">
                  <c:v>670</c:v>
                </c:pt>
                <c:pt idx="190">
                  <c:v>765</c:v>
                </c:pt>
                <c:pt idx="191">
                  <c:v>748</c:v>
                </c:pt>
                <c:pt idx="192">
                  <c:v>680</c:v>
                </c:pt>
                <c:pt idx="193">
                  <c:v>714</c:v>
                </c:pt>
                <c:pt idx="194">
                  <c:v>726</c:v>
                </c:pt>
                <c:pt idx="195">
                  <c:v>688</c:v>
                </c:pt>
                <c:pt idx="196">
                  <c:v>656</c:v>
                </c:pt>
                <c:pt idx="197">
                  <c:v>648</c:v>
                </c:pt>
                <c:pt idx="198">
                  <c:v>620</c:v>
                </c:pt>
                <c:pt idx="199">
                  <c:v>624</c:v>
                </c:pt>
                <c:pt idx="200">
                  <c:v>594</c:v>
                </c:pt>
                <c:pt idx="201">
                  <c:v>586</c:v>
                </c:pt>
                <c:pt idx="202">
                  <c:v>550</c:v>
                </c:pt>
                <c:pt idx="203">
                  <c:v>592</c:v>
                </c:pt>
                <c:pt idx="204">
                  <c:v>498</c:v>
                </c:pt>
                <c:pt idx="205">
                  <c:v>516</c:v>
                </c:pt>
                <c:pt idx="206">
                  <c:v>498</c:v>
                </c:pt>
                <c:pt idx="207">
                  <c:v>558</c:v>
                </c:pt>
                <c:pt idx="208">
                  <c:v>560</c:v>
                </c:pt>
                <c:pt idx="209">
                  <c:v>490</c:v>
                </c:pt>
                <c:pt idx="210">
                  <c:v>521</c:v>
                </c:pt>
                <c:pt idx="211">
                  <c:v>497</c:v>
                </c:pt>
                <c:pt idx="212">
                  <c:v>450</c:v>
                </c:pt>
                <c:pt idx="213">
                  <c:v>451</c:v>
                </c:pt>
                <c:pt idx="214">
                  <c:v>494</c:v>
                </c:pt>
                <c:pt idx="215">
                  <c:v>490</c:v>
                </c:pt>
                <c:pt idx="216">
                  <c:v>490</c:v>
                </c:pt>
                <c:pt idx="217">
                  <c:v>486</c:v>
                </c:pt>
                <c:pt idx="218">
                  <c:v>463</c:v>
                </c:pt>
                <c:pt idx="219">
                  <c:v>447</c:v>
                </c:pt>
                <c:pt idx="220">
                  <c:v>393</c:v>
                </c:pt>
                <c:pt idx="221">
                  <c:v>389</c:v>
                </c:pt>
                <c:pt idx="222">
                  <c:v>426</c:v>
                </c:pt>
                <c:pt idx="223">
                  <c:v>474</c:v>
                </c:pt>
                <c:pt idx="224">
                  <c:v>496</c:v>
                </c:pt>
                <c:pt idx="225">
                  <c:v>490</c:v>
                </c:pt>
                <c:pt idx="226">
                  <c:v>478</c:v>
                </c:pt>
                <c:pt idx="227">
                  <c:v>446</c:v>
                </c:pt>
                <c:pt idx="228">
                  <c:v>441</c:v>
                </c:pt>
                <c:pt idx="229">
                  <c:v>427</c:v>
                </c:pt>
                <c:pt idx="230">
                  <c:v>427</c:v>
                </c:pt>
                <c:pt idx="231">
                  <c:v>424</c:v>
                </c:pt>
                <c:pt idx="232">
                  <c:v>392</c:v>
                </c:pt>
                <c:pt idx="233">
                  <c:v>396</c:v>
                </c:pt>
                <c:pt idx="234">
                  <c:v>387</c:v>
                </c:pt>
                <c:pt idx="235">
                  <c:v>414</c:v>
                </c:pt>
                <c:pt idx="236">
                  <c:v>393</c:v>
                </c:pt>
                <c:pt idx="237">
                  <c:v>385</c:v>
                </c:pt>
                <c:pt idx="238">
                  <c:v>428</c:v>
                </c:pt>
                <c:pt idx="239">
                  <c:v>392</c:v>
                </c:pt>
                <c:pt idx="240">
                  <c:v>1148</c:v>
                </c:pt>
                <c:pt idx="241">
                  <c:v>385</c:v>
                </c:pt>
                <c:pt idx="242">
                  <c:v>343</c:v>
                </c:pt>
                <c:pt idx="243">
                  <c:v>360</c:v>
                </c:pt>
                <c:pt idx="244">
                  <c:v>343</c:v>
                </c:pt>
                <c:pt idx="245">
                  <c:v>344</c:v>
                </c:pt>
                <c:pt idx="246">
                  <c:v>312</c:v>
                </c:pt>
                <c:pt idx="247">
                  <c:v>312</c:v>
                </c:pt>
                <c:pt idx="248">
                  <c:v>283</c:v>
                </c:pt>
                <c:pt idx="249">
                  <c:v>309</c:v>
                </c:pt>
                <c:pt idx="250">
                  <c:v>299</c:v>
                </c:pt>
                <c:pt idx="251">
                  <c:v>313</c:v>
                </c:pt>
                <c:pt idx="252">
                  <c:v>297</c:v>
                </c:pt>
                <c:pt idx="253">
                  <c:v>310</c:v>
                </c:pt>
                <c:pt idx="254">
                  <c:v>319</c:v>
                </c:pt>
                <c:pt idx="255">
                  <c:v>300</c:v>
                </c:pt>
                <c:pt idx="256">
                  <c:v>285</c:v>
                </c:pt>
                <c:pt idx="257">
                  <c:v>258</c:v>
                </c:pt>
                <c:pt idx="258">
                  <c:v>281</c:v>
                </c:pt>
                <c:pt idx="259">
                  <c:v>284</c:v>
                </c:pt>
                <c:pt idx="260">
                  <c:v>293</c:v>
                </c:pt>
                <c:pt idx="261">
                  <c:v>289</c:v>
                </c:pt>
                <c:pt idx="262">
                  <c:v>264</c:v>
                </c:pt>
                <c:pt idx="263">
                  <c:v>305</c:v>
                </c:pt>
                <c:pt idx="264">
                  <c:v>261</c:v>
                </c:pt>
                <c:pt idx="265">
                  <c:v>261</c:v>
                </c:pt>
                <c:pt idx="266">
                  <c:v>241</c:v>
                </c:pt>
                <c:pt idx="267">
                  <c:v>342</c:v>
                </c:pt>
                <c:pt idx="268">
                  <c:v>410</c:v>
                </c:pt>
                <c:pt idx="269">
                  <c:v>279</c:v>
                </c:pt>
                <c:pt idx="270">
                  <c:v>265</c:v>
                </c:pt>
                <c:pt idx="271">
                  <c:v>280</c:v>
                </c:pt>
                <c:pt idx="272">
                  <c:v>236</c:v>
                </c:pt>
                <c:pt idx="273">
                  <c:v>230</c:v>
                </c:pt>
                <c:pt idx="274">
                  <c:v>211</c:v>
                </c:pt>
                <c:pt idx="275">
                  <c:v>206</c:v>
                </c:pt>
                <c:pt idx="276">
                  <c:v>206</c:v>
                </c:pt>
                <c:pt idx="277">
                  <c:v>209</c:v>
                </c:pt>
                <c:pt idx="278">
                  <c:v>249</c:v>
                </c:pt>
                <c:pt idx="279">
                  <c:v>202</c:v>
                </c:pt>
                <c:pt idx="280">
                  <c:v>187</c:v>
                </c:pt>
                <c:pt idx="281">
                  <c:v>184</c:v>
                </c:pt>
                <c:pt idx="282">
                  <c:v>208</c:v>
                </c:pt>
                <c:pt idx="283">
                  <c:v>210</c:v>
                </c:pt>
                <c:pt idx="284">
                  <c:v>215</c:v>
                </c:pt>
                <c:pt idx="285">
                  <c:v>215</c:v>
                </c:pt>
                <c:pt idx="286">
                  <c:v>207</c:v>
                </c:pt>
                <c:pt idx="287">
                  <c:v>186</c:v>
                </c:pt>
                <c:pt idx="288">
                  <c:v>167</c:v>
                </c:pt>
                <c:pt idx="289">
                  <c:v>168</c:v>
                </c:pt>
                <c:pt idx="290">
                  <c:v>185</c:v>
                </c:pt>
                <c:pt idx="291">
                  <c:v>185</c:v>
                </c:pt>
                <c:pt idx="292">
                  <c:v>195</c:v>
                </c:pt>
                <c:pt idx="293">
                  <c:v>171</c:v>
                </c:pt>
                <c:pt idx="294">
                  <c:v>212</c:v>
                </c:pt>
                <c:pt idx="295">
                  <c:v>203</c:v>
                </c:pt>
                <c:pt idx="296">
                  <c:v>181</c:v>
                </c:pt>
                <c:pt idx="297">
                  <c:v>185</c:v>
                </c:pt>
                <c:pt idx="298">
                  <c:v>197</c:v>
                </c:pt>
                <c:pt idx="299">
                  <c:v>212</c:v>
                </c:pt>
                <c:pt idx="300">
                  <c:v>201</c:v>
                </c:pt>
                <c:pt idx="301">
                  <c:v>184</c:v>
                </c:pt>
                <c:pt idx="302">
                  <c:v>175</c:v>
                </c:pt>
                <c:pt idx="303">
                  <c:v>179</c:v>
                </c:pt>
                <c:pt idx="304">
                  <c:v>184</c:v>
                </c:pt>
                <c:pt idx="305">
                  <c:v>171</c:v>
                </c:pt>
                <c:pt idx="306">
                  <c:v>178</c:v>
                </c:pt>
                <c:pt idx="307">
                  <c:v>188</c:v>
                </c:pt>
                <c:pt idx="308">
                  <c:v>179</c:v>
                </c:pt>
                <c:pt idx="309">
                  <c:v>176</c:v>
                </c:pt>
                <c:pt idx="310">
                  <c:v>187</c:v>
                </c:pt>
                <c:pt idx="311">
                  <c:v>191</c:v>
                </c:pt>
                <c:pt idx="312">
                  <c:v>199</c:v>
                </c:pt>
                <c:pt idx="313">
                  <c:v>220</c:v>
                </c:pt>
                <c:pt idx="314">
                  <c:v>211</c:v>
                </c:pt>
                <c:pt idx="315">
                  <c:v>196</c:v>
                </c:pt>
                <c:pt idx="316">
                  <c:v>186</c:v>
                </c:pt>
                <c:pt idx="317">
                  <c:v>188</c:v>
                </c:pt>
                <c:pt idx="318">
                  <c:v>187</c:v>
                </c:pt>
                <c:pt idx="319">
                  <c:v>201</c:v>
                </c:pt>
                <c:pt idx="320">
                  <c:v>203</c:v>
                </c:pt>
                <c:pt idx="321">
                  <c:v>192</c:v>
                </c:pt>
                <c:pt idx="322">
                  <c:v>211</c:v>
                </c:pt>
                <c:pt idx="323">
                  <c:v>211</c:v>
                </c:pt>
                <c:pt idx="324">
                  <c:v>199</c:v>
                </c:pt>
                <c:pt idx="325">
                  <c:v>198</c:v>
                </c:pt>
                <c:pt idx="326">
                  <c:v>178</c:v>
                </c:pt>
                <c:pt idx="327">
                  <c:v>171</c:v>
                </c:pt>
                <c:pt idx="328">
                  <c:v>193</c:v>
                </c:pt>
                <c:pt idx="329">
                  <c:v>203</c:v>
                </c:pt>
                <c:pt idx="330">
                  <c:v>191</c:v>
                </c:pt>
                <c:pt idx="331">
                  <c:v>175</c:v>
                </c:pt>
                <c:pt idx="332">
                  <c:v>165</c:v>
                </c:pt>
                <c:pt idx="333">
                  <c:v>163</c:v>
                </c:pt>
                <c:pt idx="334">
                  <c:v>168</c:v>
                </c:pt>
                <c:pt idx="335">
                  <c:v>198</c:v>
                </c:pt>
                <c:pt idx="336">
                  <c:v>225</c:v>
                </c:pt>
                <c:pt idx="337">
                  <c:v>225</c:v>
                </c:pt>
                <c:pt idx="338">
                  <c:v>248</c:v>
                </c:pt>
                <c:pt idx="339">
                  <c:v>219</c:v>
                </c:pt>
                <c:pt idx="340">
                  <c:v>193</c:v>
                </c:pt>
                <c:pt idx="341">
                  <c:v>205</c:v>
                </c:pt>
                <c:pt idx="342">
                  <c:v>205</c:v>
                </c:pt>
                <c:pt idx="343">
                  <c:v>196</c:v>
                </c:pt>
                <c:pt idx="344">
                  <c:v>198</c:v>
                </c:pt>
                <c:pt idx="345">
                  <c:v>261</c:v>
                </c:pt>
                <c:pt idx="346">
                  <c:v>228</c:v>
                </c:pt>
                <c:pt idx="347">
                  <c:v>203</c:v>
                </c:pt>
                <c:pt idx="348">
                  <c:v>206</c:v>
                </c:pt>
                <c:pt idx="349">
                  <c:v>205</c:v>
                </c:pt>
                <c:pt idx="350">
                  <c:v>187</c:v>
                </c:pt>
                <c:pt idx="351">
                  <c:v>188</c:v>
                </c:pt>
                <c:pt idx="352">
                  <c:v>182</c:v>
                </c:pt>
                <c:pt idx="353">
                  <c:v>180</c:v>
                </c:pt>
                <c:pt idx="354">
                  <c:v>186</c:v>
                </c:pt>
                <c:pt idx="355">
                  <c:v>168</c:v>
                </c:pt>
                <c:pt idx="356">
                  <c:v>220</c:v>
                </c:pt>
                <c:pt idx="357">
                  <c:v>198</c:v>
                </c:pt>
                <c:pt idx="358">
                  <c:v>222</c:v>
                </c:pt>
                <c:pt idx="359">
                  <c:v>217</c:v>
                </c:pt>
                <c:pt idx="360">
                  <c:v>227</c:v>
                </c:pt>
                <c:pt idx="361">
                  <c:v>236</c:v>
                </c:pt>
                <c:pt idx="362">
                  <c:v>714</c:v>
                </c:pt>
                <c:pt idx="363">
                  <c:v>420</c:v>
                </c:pt>
                <c:pt idx="364">
                  <c:v>311</c:v>
                </c:pt>
                <c:pt idx="365">
                  <c:v>479</c:v>
                </c:pt>
                <c:pt idx="366">
                  <c:v>521</c:v>
                </c:pt>
                <c:pt idx="367">
                  <c:v>560</c:v>
                </c:pt>
                <c:pt idx="368">
                  <c:v>612</c:v>
                </c:pt>
                <c:pt idx="369">
                  <c:v>642</c:v>
                </c:pt>
                <c:pt idx="370">
                  <c:v>610</c:v>
                </c:pt>
                <c:pt idx="371">
                  <c:v>620</c:v>
                </c:pt>
                <c:pt idx="372">
                  <c:v>684</c:v>
                </c:pt>
                <c:pt idx="373">
                  <c:v>672</c:v>
                </c:pt>
                <c:pt idx="374">
                  <c:v>686</c:v>
                </c:pt>
                <c:pt idx="375">
                  <c:v>712</c:v>
                </c:pt>
                <c:pt idx="376">
                  <c:v>738</c:v>
                </c:pt>
                <c:pt idx="377">
                  <c:v>712</c:v>
                </c:pt>
                <c:pt idx="378">
                  <c:v>726</c:v>
                </c:pt>
                <c:pt idx="379">
                  <c:v>724</c:v>
                </c:pt>
                <c:pt idx="380">
                  <c:v>840</c:v>
                </c:pt>
                <c:pt idx="381">
                  <c:v>710</c:v>
                </c:pt>
                <c:pt idx="382">
                  <c:v>633</c:v>
                </c:pt>
                <c:pt idx="383">
                  <c:v>630</c:v>
                </c:pt>
                <c:pt idx="384">
                  <c:v>602</c:v>
                </c:pt>
                <c:pt idx="385">
                  <c:v>630</c:v>
                </c:pt>
                <c:pt idx="386">
                  <c:v>582</c:v>
                </c:pt>
                <c:pt idx="387">
                  <c:v>511</c:v>
                </c:pt>
                <c:pt idx="388">
                  <c:v>501</c:v>
                </c:pt>
                <c:pt idx="389">
                  <c:v>448</c:v>
                </c:pt>
                <c:pt idx="390">
                  <c:v>541</c:v>
                </c:pt>
                <c:pt idx="391">
                  <c:v>517</c:v>
                </c:pt>
                <c:pt idx="392">
                  <c:v>504</c:v>
                </c:pt>
                <c:pt idx="393">
                  <c:v>520</c:v>
                </c:pt>
                <c:pt idx="394">
                  <c:v>532</c:v>
                </c:pt>
                <c:pt idx="395">
                  <c:v>540</c:v>
                </c:pt>
                <c:pt idx="396">
                  <c:v>491</c:v>
                </c:pt>
                <c:pt idx="397">
                  <c:v>445</c:v>
                </c:pt>
                <c:pt idx="398">
                  <c:v>410</c:v>
                </c:pt>
                <c:pt idx="399">
                  <c:v>420</c:v>
                </c:pt>
                <c:pt idx="400">
                  <c:v>440</c:v>
                </c:pt>
                <c:pt idx="401">
                  <c:v>430</c:v>
                </c:pt>
                <c:pt idx="402">
                  <c:v>483</c:v>
                </c:pt>
                <c:pt idx="403">
                  <c:v>576</c:v>
                </c:pt>
                <c:pt idx="404">
                  <c:v>546</c:v>
                </c:pt>
                <c:pt idx="405">
                  <c:v>486</c:v>
                </c:pt>
                <c:pt idx="406">
                  <c:v>536</c:v>
                </c:pt>
                <c:pt idx="407">
                  <c:v>535</c:v>
                </c:pt>
                <c:pt idx="408">
                  <c:v>547</c:v>
                </c:pt>
                <c:pt idx="409">
                  <c:v>547</c:v>
                </c:pt>
                <c:pt idx="410">
                  <c:v>550</c:v>
                </c:pt>
                <c:pt idx="411">
                  <c:v>520</c:v>
                </c:pt>
                <c:pt idx="412">
                  <c:v>634</c:v>
                </c:pt>
                <c:pt idx="413">
                  <c:v>505</c:v>
                </c:pt>
                <c:pt idx="414">
                  <c:v>455</c:v>
                </c:pt>
                <c:pt idx="415">
                  <c:v>512</c:v>
                </c:pt>
                <c:pt idx="416">
                  <c:v>511</c:v>
                </c:pt>
                <c:pt idx="417">
                  <c:v>586</c:v>
                </c:pt>
                <c:pt idx="418">
                  <c:v>615</c:v>
                </c:pt>
                <c:pt idx="419">
                  <c:v>588</c:v>
                </c:pt>
                <c:pt idx="420">
                  <c:v>618</c:v>
                </c:pt>
                <c:pt idx="421">
                  <c:v>628</c:v>
                </c:pt>
                <c:pt idx="422">
                  <c:v>618</c:v>
                </c:pt>
                <c:pt idx="423">
                  <c:v>588</c:v>
                </c:pt>
                <c:pt idx="424">
                  <c:v>636</c:v>
                </c:pt>
                <c:pt idx="425">
                  <c:v>542</c:v>
                </c:pt>
                <c:pt idx="426">
                  <c:v>525</c:v>
                </c:pt>
                <c:pt idx="427">
                  <c:v>499</c:v>
                </c:pt>
                <c:pt idx="428">
                  <c:v>485</c:v>
                </c:pt>
                <c:pt idx="429">
                  <c:v>604</c:v>
                </c:pt>
                <c:pt idx="430">
                  <c:v>586</c:v>
                </c:pt>
                <c:pt idx="431">
                  <c:v>506</c:v>
                </c:pt>
                <c:pt idx="432">
                  <c:v>497</c:v>
                </c:pt>
                <c:pt idx="433">
                  <c:v>533</c:v>
                </c:pt>
                <c:pt idx="434">
                  <c:v>614</c:v>
                </c:pt>
                <c:pt idx="435">
                  <c:v>628</c:v>
                </c:pt>
                <c:pt idx="436">
                  <c:v>586</c:v>
                </c:pt>
                <c:pt idx="437">
                  <c:v>566</c:v>
                </c:pt>
                <c:pt idx="438">
                  <c:v>538</c:v>
                </c:pt>
                <c:pt idx="439">
                  <c:v>740</c:v>
                </c:pt>
                <c:pt idx="440">
                  <c:v>720</c:v>
                </c:pt>
                <c:pt idx="441">
                  <c:v>642</c:v>
                </c:pt>
                <c:pt idx="442">
                  <c:v>598</c:v>
                </c:pt>
                <c:pt idx="443">
                  <c:v>674</c:v>
                </c:pt>
                <c:pt idx="444">
                  <c:v>706</c:v>
                </c:pt>
                <c:pt idx="445">
                  <c:v>676</c:v>
                </c:pt>
                <c:pt idx="446">
                  <c:v>596</c:v>
                </c:pt>
                <c:pt idx="447">
                  <c:v>533</c:v>
                </c:pt>
                <c:pt idx="448">
                  <c:v>484</c:v>
                </c:pt>
                <c:pt idx="449">
                  <c:v>468</c:v>
                </c:pt>
                <c:pt idx="450">
                  <c:v>438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15-4058-A059-0DE33E14B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344479"/>
        <c:axId val="1"/>
      </c:scatterChart>
      <c:valAx>
        <c:axId val="41034447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0.46548712794448971"/>
              <c:y val="0.8986690069505389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1"/>
        <c:crosses val="autoZero"/>
        <c:crossBetween val="midCat"/>
        <c:majorUnit val="2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t-BR"/>
                  <a:t>Cor (UC)</a:t>
                </a:r>
              </a:p>
            </c:rich>
          </c:tx>
          <c:layout>
            <c:manualLayout>
              <c:xMode val="edge"/>
              <c:yMode val="edge"/>
              <c:x val="2.8318608544151466E-2"/>
              <c:y val="0.376000979169216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410344479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97754281849867E-2"/>
          <c:y val="2.9666051262630208E-2"/>
          <c:w val="0.89755449694781342"/>
          <c:h val="0.714660186514761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'[Figuras - Qualidade do efluente bruto e desarenado - ETE PNM.xlsx]SST - Efluente bruto'!$E$4</c:f>
              <c:strCache>
                <c:ptCount val="1"/>
                <c:pt idx="0">
                  <c:v>SST (mg/L)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xVal>
            <c:numRef>
              <c:f>'[Figuras - Qualidade do efluente bruto e desarenado - ETE PNM.xlsx]SST - Efluente bruto'!$D$5:$D$332</c:f>
              <c:numCache>
                <c:formatCode>m/d/yyyy</c:formatCode>
                <c:ptCount val="328"/>
                <c:pt idx="0">
                  <c:v>39450.125</c:v>
                </c:pt>
                <c:pt idx="1">
                  <c:v>39485.125</c:v>
                </c:pt>
                <c:pt idx="2">
                  <c:v>39512.3125</c:v>
                </c:pt>
                <c:pt idx="3">
                  <c:v>39540.125</c:v>
                </c:pt>
                <c:pt idx="4">
                  <c:v>39575.125</c:v>
                </c:pt>
                <c:pt idx="5">
                  <c:v>39624.125</c:v>
                </c:pt>
                <c:pt idx="6">
                  <c:v>39666.291666666664</c:v>
                </c:pt>
                <c:pt idx="7">
                  <c:v>39694.125</c:v>
                </c:pt>
                <c:pt idx="8">
                  <c:v>39722.125</c:v>
                </c:pt>
                <c:pt idx="9">
                  <c:v>39757.125</c:v>
                </c:pt>
                <c:pt idx="10">
                  <c:v>39785.125</c:v>
                </c:pt>
                <c:pt idx="11">
                  <c:v>39820.125</c:v>
                </c:pt>
                <c:pt idx="12">
                  <c:v>39848.125</c:v>
                </c:pt>
                <c:pt idx="13">
                  <c:v>39853.125</c:v>
                </c:pt>
                <c:pt idx="14">
                  <c:v>39854.125</c:v>
                </c:pt>
                <c:pt idx="15">
                  <c:v>39855.125</c:v>
                </c:pt>
                <c:pt idx="16">
                  <c:v>39856.125</c:v>
                </c:pt>
                <c:pt idx="17">
                  <c:v>39857.125</c:v>
                </c:pt>
                <c:pt idx="18">
                  <c:v>39860.125</c:v>
                </c:pt>
                <c:pt idx="19">
                  <c:v>39861.125</c:v>
                </c:pt>
                <c:pt idx="20">
                  <c:v>39862.125</c:v>
                </c:pt>
                <c:pt idx="21">
                  <c:v>39863.125</c:v>
                </c:pt>
                <c:pt idx="22">
                  <c:v>39864.125</c:v>
                </c:pt>
                <c:pt idx="23">
                  <c:v>39869.125</c:v>
                </c:pt>
                <c:pt idx="24">
                  <c:v>39870.125</c:v>
                </c:pt>
                <c:pt idx="25">
                  <c:v>39871.125</c:v>
                </c:pt>
                <c:pt idx="26">
                  <c:v>39874.125</c:v>
                </c:pt>
                <c:pt idx="27">
                  <c:v>39875.125</c:v>
                </c:pt>
                <c:pt idx="28">
                  <c:v>39876.125</c:v>
                </c:pt>
                <c:pt idx="29">
                  <c:v>39877.125</c:v>
                </c:pt>
                <c:pt idx="30">
                  <c:v>39878.125</c:v>
                </c:pt>
                <c:pt idx="31">
                  <c:v>39881.125</c:v>
                </c:pt>
                <c:pt idx="32">
                  <c:v>39882.125</c:v>
                </c:pt>
                <c:pt idx="33">
                  <c:v>39883.125</c:v>
                </c:pt>
                <c:pt idx="34">
                  <c:v>39884.125</c:v>
                </c:pt>
                <c:pt idx="35">
                  <c:v>39885.125</c:v>
                </c:pt>
                <c:pt idx="36">
                  <c:v>39888.125</c:v>
                </c:pt>
                <c:pt idx="37">
                  <c:v>39889.125</c:v>
                </c:pt>
                <c:pt idx="38">
                  <c:v>39890.125</c:v>
                </c:pt>
                <c:pt idx="39">
                  <c:v>39891.125</c:v>
                </c:pt>
                <c:pt idx="40">
                  <c:v>39892.125</c:v>
                </c:pt>
                <c:pt idx="41">
                  <c:v>39895.125</c:v>
                </c:pt>
                <c:pt idx="42">
                  <c:v>39896.125</c:v>
                </c:pt>
                <c:pt idx="43">
                  <c:v>39897.125</c:v>
                </c:pt>
                <c:pt idx="44">
                  <c:v>39898.125</c:v>
                </c:pt>
                <c:pt idx="45">
                  <c:v>39899.125</c:v>
                </c:pt>
                <c:pt idx="46">
                  <c:v>39902.125</c:v>
                </c:pt>
                <c:pt idx="47">
                  <c:v>39903.125</c:v>
                </c:pt>
                <c:pt idx="48">
                  <c:v>39904.125</c:v>
                </c:pt>
                <c:pt idx="49">
                  <c:v>39905.125</c:v>
                </c:pt>
                <c:pt idx="50">
                  <c:v>39906.125</c:v>
                </c:pt>
                <c:pt idx="51">
                  <c:v>39909.125</c:v>
                </c:pt>
                <c:pt idx="52">
                  <c:v>39910.125</c:v>
                </c:pt>
                <c:pt idx="53">
                  <c:v>39911.125</c:v>
                </c:pt>
                <c:pt idx="54">
                  <c:v>39912.125</c:v>
                </c:pt>
                <c:pt idx="55">
                  <c:v>39916.125</c:v>
                </c:pt>
                <c:pt idx="56">
                  <c:v>39917.125</c:v>
                </c:pt>
                <c:pt idx="57">
                  <c:v>39918.125</c:v>
                </c:pt>
                <c:pt idx="58">
                  <c:v>39919.125</c:v>
                </c:pt>
                <c:pt idx="59">
                  <c:v>39920.125</c:v>
                </c:pt>
                <c:pt idx="60">
                  <c:v>39925.125</c:v>
                </c:pt>
                <c:pt idx="61">
                  <c:v>39926.125</c:v>
                </c:pt>
                <c:pt idx="62">
                  <c:v>39927.125</c:v>
                </c:pt>
                <c:pt idx="63">
                  <c:v>39930.125</c:v>
                </c:pt>
                <c:pt idx="64">
                  <c:v>39931.125</c:v>
                </c:pt>
                <c:pt idx="65">
                  <c:v>39932.125</c:v>
                </c:pt>
                <c:pt idx="66">
                  <c:v>39933.125</c:v>
                </c:pt>
                <c:pt idx="67">
                  <c:v>39937.125</c:v>
                </c:pt>
                <c:pt idx="68">
                  <c:v>39938.125</c:v>
                </c:pt>
                <c:pt idx="69">
                  <c:v>39939.125</c:v>
                </c:pt>
                <c:pt idx="70">
                  <c:v>39940.125</c:v>
                </c:pt>
                <c:pt idx="71">
                  <c:v>39941.125</c:v>
                </c:pt>
                <c:pt idx="72">
                  <c:v>39944.125</c:v>
                </c:pt>
                <c:pt idx="73">
                  <c:v>39945.125</c:v>
                </c:pt>
                <c:pt idx="74">
                  <c:v>39946.125</c:v>
                </c:pt>
                <c:pt idx="75">
                  <c:v>39947.125</c:v>
                </c:pt>
                <c:pt idx="76">
                  <c:v>39948.125</c:v>
                </c:pt>
                <c:pt idx="77">
                  <c:v>39951.125</c:v>
                </c:pt>
                <c:pt idx="78">
                  <c:v>39952.125</c:v>
                </c:pt>
                <c:pt idx="79">
                  <c:v>39953.125</c:v>
                </c:pt>
                <c:pt idx="80">
                  <c:v>39954.125</c:v>
                </c:pt>
                <c:pt idx="81">
                  <c:v>39955.125</c:v>
                </c:pt>
                <c:pt idx="82">
                  <c:v>39958.125</c:v>
                </c:pt>
                <c:pt idx="83">
                  <c:v>39962.3125</c:v>
                </c:pt>
                <c:pt idx="84">
                  <c:v>39965.291666666664</c:v>
                </c:pt>
                <c:pt idx="85">
                  <c:v>39966.125</c:v>
                </c:pt>
                <c:pt idx="86">
                  <c:v>39967.125</c:v>
                </c:pt>
                <c:pt idx="87">
                  <c:v>39968.125</c:v>
                </c:pt>
                <c:pt idx="88">
                  <c:v>39969.125</c:v>
                </c:pt>
                <c:pt idx="89">
                  <c:v>39972.125</c:v>
                </c:pt>
                <c:pt idx="90">
                  <c:v>39973.125</c:v>
                </c:pt>
                <c:pt idx="91">
                  <c:v>39974.125</c:v>
                </c:pt>
                <c:pt idx="92">
                  <c:v>39979.125</c:v>
                </c:pt>
                <c:pt idx="93">
                  <c:v>39980.125</c:v>
                </c:pt>
                <c:pt idx="94">
                  <c:v>39981.125</c:v>
                </c:pt>
                <c:pt idx="95">
                  <c:v>39982.125</c:v>
                </c:pt>
                <c:pt idx="96">
                  <c:v>39983.125</c:v>
                </c:pt>
                <c:pt idx="97">
                  <c:v>39986.125</c:v>
                </c:pt>
                <c:pt idx="98">
                  <c:v>39987.125</c:v>
                </c:pt>
                <c:pt idx="99">
                  <c:v>39988.125</c:v>
                </c:pt>
                <c:pt idx="100">
                  <c:v>39989.125</c:v>
                </c:pt>
                <c:pt idx="101">
                  <c:v>39990.125</c:v>
                </c:pt>
                <c:pt idx="102">
                  <c:v>39993.125</c:v>
                </c:pt>
                <c:pt idx="103">
                  <c:v>39994.125</c:v>
                </c:pt>
                <c:pt idx="104">
                  <c:v>39995.125</c:v>
                </c:pt>
                <c:pt idx="105">
                  <c:v>39996.125</c:v>
                </c:pt>
                <c:pt idx="106">
                  <c:v>39997.125</c:v>
                </c:pt>
                <c:pt idx="107">
                  <c:v>40000.125</c:v>
                </c:pt>
                <c:pt idx="108">
                  <c:v>40001.125</c:v>
                </c:pt>
                <c:pt idx="109">
                  <c:v>40002.125</c:v>
                </c:pt>
                <c:pt idx="110">
                  <c:v>40007.125</c:v>
                </c:pt>
                <c:pt idx="111">
                  <c:v>40008.125</c:v>
                </c:pt>
                <c:pt idx="112">
                  <c:v>40009.125</c:v>
                </c:pt>
                <c:pt idx="113">
                  <c:v>40010.125</c:v>
                </c:pt>
                <c:pt idx="114">
                  <c:v>40011.125</c:v>
                </c:pt>
                <c:pt idx="115">
                  <c:v>40014.125</c:v>
                </c:pt>
                <c:pt idx="116">
                  <c:v>40015.125</c:v>
                </c:pt>
                <c:pt idx="117">
                  <c:v>40016.125</c:v>
                </c:pt>
                <c:pt idx="118">
                  <c:v>40017.125</c:v>
                </c:pt>
                <c:pt idx="119">
                  <c:v>40018.125</c:v>
                </c:pt>
                <c:pt idx="120">
                  <c:v>40021.125</c:v>
                </c:pt>
                <c:pt idx="121">
                  <c:v>40022.125</c:v>
                </c:pt>
                <c:pt idx="122">
                  <c:v>40023.125</c:v>
                </c:pt>
                <c:pt idx="123">
                  <c:v>40024.125</c:v>
                </c:pt>
                <c:pt idx="124">
                  <c:v>40025.125</c:v>
                </c:pt>
                <c:pt idx="125">
                  <c:v>40028.125</c:v>
                </c:pt>
                <c:pt idx="126">
                  <c:v>40029.125</c:v>
                </c:pt>
                <c:pt idx="127">
                  <c:v>40030.125</c:v>
                </c:pt>
                <c:pt idx="128">
                  <c:v>40031.125</c:v>
                </c:pt>
                <c:pt idx="129">
                  <c:v>40032.125</c:v>
                </c:pt>
                <c:pt idx="130">
                  <c:v>40035.125</c:v>
                </c:pt>
                <c:pt idx="131">
                  <c:v>40036.125</c:v>
                </c:pt>
                <c:pt idx="132">
                  <c:v>40037.125</c:v>
                </c:pt>
                <c:pt idx="133">
                  <c:v>40038.125</c:v>
                </c:pt>
                <c:pt idx="134">
                  <c:v>40039.125</c:v>
                </c:pt>
                <c:pt idx="135">
                  <c:v>40042.125</c:v>
                </c:pt>
                <c:pt idx="136">
                  <c:v>40043.125</c:v>
                </c:pt>
                <c:pt idx="137">
                  <c:v>40044.125</c:v>
                </c:pt>
                <c:pt idx="138">
                  <c:v>40045.125</c:v>
                </c:pt>
                <c:pt idx="139">
                  <c:v>40046.125</c:v>
                </c:pt>
                <c:pt idx="140">
                  <c:v>40049.125</c:v>
                </c:pt>
                <c:pt idx="141">
                  <c:v>40050.125</c:v>
                </c:pt>
                <c:pt idx="142">
                  <c:v>40051.125</c:v>
                </c:pt>
                <c:pt idx="143">
                  <c:v>40052.125</c:v>
                </c:pt>
                <c:pt idx="144">
                  <c:v>40053.125</c:v>
                </c:pt>
                <c:pt idx="145">
                  <c:v>40056.125</c:v>
                </c:pt>
                <c:pt idx="146">
                  <c:v>40057.125</c:v>
                </c:pt>
                <c:pt idx="147">
                  <c:v>40058.125</c:v>
                </c:pt>
                <c:pt idx="148">
                  <c:v>40059.125</c:v>
                </c:pt>
                <c:pt idx="149">
                  <c:v>40060.125</c:v>
                </c:pt>
                <c:pt idx="150">
                  <c:v>40064.125</c:v>
                </c:pt>
                <c:pt idx="151">
                  <c:v>40065.125</c:v>
                </c:pt>
                <c:pt idx="152">
                  <c:v>40066</c:v>
                </c:pt>
                <c:pt idx="153">
                  <c:v>40067.125</c:v>
                </c:pt>
                <c:pt idx="154">
                  <c:v>40070.125</c:v>
                </c:pt>
                <c:pt idx="155">
                  <c:v>40071.125</c:v>
                </c:pt>
                <c:pt idx="156">
                  <c:v>40072.125</c:v>
                </c:pt>
                <c:pt idx="157">
                  <c:v>40074.125</c:v>
                </c:pt>
                <c:pt idx="158">
                  <c:v>40077.125</c:v>
                </c:pt>
                <c:pt idx="159">
                  <c:v>40078.125</c:v>
                </c:pt>
                <c:pt idx="160">
                  <c:v>40079.125</c:v>
                </c:pt>
                <c:pt idx="161">
                  <c:v>40080.125</c:v>
                </c:pt>
                <c:pt idx="162">
                  <c:v>40081.125</c:v>
                </c:pt>
                <c:pt idx="163">
                  <c:v>40084.125</c:v>
                </c:pt>
                <c:pt idx="164">
                  <c:v>40085.125</c:v>
                </c:pt>
                <c:pt idx="165">
                  <c:v>40086.125</c:v>
                </c:pt>
                <c:pt idx="166">
                  <c:v>40087.125</c:v>
                </c:pt>
                <c:pt idx="167">
                  <c:v>40088.125</c:v>
                </c:pt>
                <c:pt idx="168">
                  <c:v>40091.125</c:v>
                </c:pt>
                <c:pt idx="169">
                  <c:v>40092.125</c:v>
                </c:pt>
                <c:pt idx="170">
                  <c:v>40093.125</c:v>
                </c:pt>
                <c:pt idx="171">
                  <c:v>40094.125</c:v>
                </c:pt>
                <c:pt idx="172">
                  <c:v>40095.125</c:v>
                </c:pt>
                <c:pt idx="173">
                  <c:v>40099.125</c:v>
                </c:pt>
                <c:pt idx="174">
                  <c:v>40100.125</c:v>
                </c:pt>
                <c:pt idx="175">
                  <c:v>40101.125</c:v>
                </c:pt>
                <c:pt idx="176">
                  <c:v>40102.125</c:v>
                </c:pt>
                <c:pt idx="177">
                  <c:v>40105.125</c:v>
                </c:pt>
                <c:pt idx="178">
                  <c:v>40106.125</c:v>
                </c:pt>
                <c:pt idx="179">
                  <c:v>40107.125</c:v>
                </c:pt>
                <c:pt idx="180">
                  <c:v>40108.125</c:v>
                </c:pt>
                <c:pt idx="181">
                  <c:v>40109.125</c:v>
                </c:pt>
                <c:pt idx="182">
                  <c:v>40112.125</c:v>
                </c:pt>
                <c:pt idx="183">
                  <c:v>40113.125</c:v>
                </c:pt>
                <c:pt idx="184">
                  <c:v>40114.125</c:v>
                </c:pt>
                <c:pt idx="185">
                  <c:v>40115.125</c:v>
                </c:pt>
                <c:pt idx="186">
                  <c:v>40116.125</c:v>
                </c:pt>
                <c:pt idx="187">
                  <c:v>40120.125</c:v>
                </c:pt>
                <c:pt idx="188">
                  <c:v>40121.125</c:v>
                </c:pt>
                <c:pt idx="189">
                  <c:v>40122.125</c:v>
                </c:pt>
                <c:pt idx="190">
                  <c:v>40123.125</c:v>
                </c:pt>
                <c:pt idx="191">
                  <c:v>40126.125</c:v>
                </c:pt>
                <c:pt idx="192">
                  <c:v>40127.125</c:v>
                </c:pt>
                <c:pt idx="193">
                  <c:v>40129.125</c:v>
                </c:pt>
                <c:pt idx="194">
                  <c:v>40130.125</c:v>
                </c:pt>
                <c:pt idx="195">
                  <c:v>40133.125</c:v>
                </c:pt>
                <c:pt idx="196">
                  <c:v>40134.125</c:v>
                </c:pt>
                <c:pt idx="197">
                  <c:v>40135.125</c:v>
                </c:pt>
                <c:pt idx="198">
                  <c:v>40136.125</c:v>
                </c:pt>
                <c:pt idx="199">
                  <c:v>40140.125</c:v>
                </c:pt>
                <c:pt idx="200">
                  <c:v>40141.125</c:v>
                </c:pt>
                <c:pt idx="201">
                  <c:v>40142.125</c:v>
                </c:pt>
                <c:pt idx="202">
                  <c:v>40143.125</c:v>
                </c:pt>
                <c:pt idx="203">
                  <c:v>40144.125</c:v>
                </c:pt>
                <c:pt idx="204">
                  <c:v>40147.125</c:v>
                </c:pt>
                <c:pt idx="205">
                  <c:v>40148.125</c:v>
                </c:pt>
                <c:pt idx="206">
                  <c:v>40149.125</c:v>
                </c:pt>
                <c:pt idx="207">
                  <c:v>40150.125</c:v>
                </c:pt>
                <c:pt idx="208">
                  <c:v>40151</c:v>
                </c:pt>
                <c:pt idx="209">
                  <c:v>40154.125</c:v>
                </c:pt>
                <c:pt idx="210">
                  <c:v>40155</c:v>
                </c:pt>
                <c:pt idx="211">
                  <c:v>40156</c:v>
                </c:pt>
                <c:pt idx="212">
                  <c:v>40157</c:v>
                </c:pt>
                <c:pt idx="213">
                  <c:v>40158</c:v>
                </c:pt>
                <c:pt idx="214">
                  <c:v>40161</c:v>
                </c:pt>
                <c:pt idx="215">
                  <c:v>40162.125</c:v>
                </c:pt>
                <c:pt idx="216">
                  <c:v>40163.125</c:v>
                </c:pt>
                <c:pt idx="217">
                  <c:v>40164.125</c:v>
                </c:pt>
                <c:pt idx="218">
                  <c:v>40165.125</c:v>
                </c:pt>
                <c:pt idx="219">
                  <c:v>40168.125</c:v>
                </c:pt>
                <c:pt idx="220">
                  <c:v>40169.125</c:v>
                </c:pt>
                <c:pt idx="221">
                  <c:v>40170.125</c:v>
                </c:pt>
                <c:pt idx="222">
                  <c:v>40175.125</c:v>
                </c:pt>
                <c:pt idx="223">
                  <c:v>40176.125</c:v>
                </c:pt>
                <c:pt idx="224">
                  <c:v>40177.125</c:v>
                </c:pt>
                <c:pt idx="225">
                  <c:v>40182.125</c:v>
                </c:pt>
                <c:pt idx="226">
                  <c:v>40183.125</c:v>
                </c:pt>
                <c:pt idx="227">
                  <c:v>40184.125</c:v>
                </c:pt>
                <c:pt idx="228">
                  <c:v>40185.125</c:v>
                </c:pt>
                <c:pt idx="229">
                  <c:v>40186.125</c:v>
                </c:pt>
                <c:pt idx="230">
                  <c:v>40189.125</c:v>
                </c:pt>
                <c:pt idx="231">
                  <c:v>40190.125</c:v>
                </c:pt>
                <c:pt idx="232">
                  <c:v>40191.125</c:v>
                </c:pt>
                <c:pt idx="233">
                  <c:v>40192.125</c:v>
                </c:pt>
                <c:pt idx="234">
                  <c:v>40193.125</c:v>
                </c:pt>
                <c:pt idx="235">
                  <c:v>40196.125</c:v>
                </c:pt>
                <c:pt idx="236">
                  <c:v>40197.125</c:v>
                </c:pt>
                <c:pt idx="237">
                  <c:v>40198.125</c:v>
                </c:pt>
                <c:pt idx="238">
                  <c:v>40199.125</c:v>
                </c:pt>
                <c:pt idx="239">
                  <c:v>40200.125</c:v>
                </c:pt>
                <c:pt idx="240">
                  <c:v>40204.125</c:v>
                </c:pt>
                <c:pt idx="241">
                  <c:v>40205.125</c:v>
                </c:pt>
                <c:pt idx="242">
                  <c:v>40206.125</c:v>
                </c:pt>
                <c:pt idx="243">
                  <c:v>40207.125</c:v>
                </c:pt>
                <c:pt idx="244">
                  <c:v>40210.125</c:v>
                </c:pt>
                <c:pt idx="245">
                  <c:v>40211.125</c:v>
                </c:pt>
                <c:pt idx="246">
                  <c:v>40212.125</c:v>
                </c:pt>
                <c:pt idx="247">
                  <c:v>40213.125</c:v>
                </c:pt>
                <c:pt idx="248">
                  <c:v>40214.125</c:v>
                </c:pt>
                <c:pt idx="249">
                  <c:v>40217.125</c:v>
                </c:pt>
                <c:pt idx="250">
                  <c:v>40218.125</c:v>
                </c:pt>
                <c:pt idx="251">
                  <c:v>40219.125</c:v>
                </c:pt>
                <c:pt idx="252">
                  <c:v>40220.125</c:v>
                </c:pt>
                <c:pt idx="253">
                  <c:v>40221.125</c:v>
                </c:pt>
                <c:pt idx="254">
                  <c:v>40226.125</c:v>
                </c:pt>
                <c:pt idx="255">
                  <c:v>40227.125</c:v>
                </c:pt>
                <c:pt idx="256">
                  <c:v>40228.125</c:v>
                </c:pt>
                <c:pt idx="257">
                  <c:v>40231.125</c:v>
                </c:pt>
                <c:pt idx="258">
                  <c:v>40232.125</c:v>
                </c:pt>
                <c:pt idx="259">
                  <c:v>40233.125</c:v>
                </c:pt>
                <c:pt idx="260">
                  <c:v>40234.125</c:v>
                </c:pt>
                <c:pt idx="261">
                  <c:v>40235.125</c:v>
                </c:pt>
                <c:pt idx="262">
                  <c:v>40238.125</c:v>
                </c:pt>
                <c:pt idx="263">
                  <c:v>40239.125</c:v>
                </c:pt>
                <c:pt idx="264">
                  <c:v>40240.125</c:v>
                </c:pt>
                <c:pt idx="265">
                  <c:v>40241.125</c:v>
                </c:pt>
                <c:pt idx="266">
                  <c:v>40242.125</c:v>
                </c:pt>
                <c:pt idx="267">
                  <c:v>40245.125</c:v>
                </c:pt>
                <c:pt idx="268">
                  <c:v>40246.125</c:v>
                </c:pt>
                <c:pt idx="269">
                  <c:v>40247.125</c:v>
                </c:pt>
                <c:pt idx="270">
                  <c:v>40248.125</c:v>
                </c:pt>
                <c:pt idx="271">
                  <c:v>40249.125</c:v>
                </c:pt>
                <c:pt idx="272">
                  <c:v>40252.125</c:v>
                </c:pt>
                <c:pt idx="273">
                  <c:v>40253.125</c:v>
                </c:pt>
                <c:pt idx="274">
                  <c:v>40254.125</c:v>
                </c:pt>
                <c:pt idx="275">
                  <c:v>40255.125</c:v>
                </c:pt>
                <c:pt idx="276">
                  <c:v>40256.125</c:v>
                </c:pt>
                <c:pt idx="277">
                  <c:v>40259.125</c:v>
                </c:pt>
                <c:pt idx="278">
                  <c:v>40260.125</c:v>
                </c:pt>
                <c:pt idx="279">
                  <c:v>40261.125</c:v>
                </c:pt>
                <c:pt idx="280">
                  <c:v>40262.125</c:v>
                </c:pt>
                <c:pt idx="281">
                  <c:v>40263.125</c:v>
                </c:pt>
                <c:pt idx="282">
                  <c:v>40266.125</c:v>
                </c:pt>
                <c:pt idx="283">
                  <c:v>40267.125</c:v>
                </c:pt>
                <c:pt idx="284">
                  <c:v>40268.125</c:v>
                </c:pt>
                <c:pt idx="285">
                  <c:v>40269.125</c:v>
                </c:pt>
                <c:pt idx="286">
                  <c:v>40273.125</c:v>
                </c:pt>
                <c:pt idx="287">
                  <c:v>40274.125</c:v>
                </c:pt>
                <c:pt idx="288">
                  <c:v>40275.125</c:v>
                </c:pt>
                <c:pt idx="289">
                  <c:v>40276.125</c:v>
                </c:pt>
                <c:pt idx="290">
                  <c:v>40277.125</c:v>
                </c:pt>
                <c:pt idx="291">
                  <c:v>40280.125</c:v>
                </c:pt>
                <c:pt idx="292">
                  <c:v>40281.125</c:v>
                </c:pt>
                <c:pt idx="293">
                  <c:v>40282.125</c:v>
                </c:pt>
                <c:pt idx="294">
                  <c:v>40283.125</c:v>
                </c:pt>
                <c:pt idx="295">
                  <c:v>40284.125</c:v>
                </c:pt>
                <c:pt idx="296">
                  <c:v>40287.125</c:v>
                </c:pt>
                <c:pt idx="297">
                  <c:v>40288.125</c:v>
                </c:pt>
                <c:pt idx="298">
                  <c:v>40290.125</c:v>
                </c:pt>
                <c:pt idx="299">
                  <c:v>40291.125</c:v>
                </c:pt>
                <c:pt idx="300">
                  <c:v>40294.125</c:v>
                </c:pt>
                <c:pt idx="301">
                  <c:v>40295.125</c:v>
                </c:pt>
                <c:pt idx="302">
                  <c:v>40296.125</c:v>
                </c:pt>
                <c:pt idx="303">
                  <c:v>40297.125</c:v>
                </c:pt>
                <c:pt idx="304">
                  <c:v>40303.322916666664</c:v>
                </c:pt>
                <c:pt idx="305">
                  <c:v>40304.125</c:v>
                </c:pt>
                <c:pt idx="306">
                  <c:v>40305.125</c:v>
                </c:pt>
                <c:pt idx="307">
                  <c:v>40308.125</c:v>
                </c:pt>
                <c:pt idx="308">
                  <c:v>40309.125</c:v>
                </c:pt>
                <c:pt idx="309">
                  <c:v>40310.125</c:v>
                </c:pt>
                <c:pt idx="310">
                  <c:v>40311.125</c:v>
                </c:pt>
                <c:pt idx="311">
                  <c:v>40312.125</c:v>
                </c:pt>
                <c:pt idx="312">
                  <c:v>40315.125</c:v>
                </c:pt>
                <c:pt idx="313">
                  <c:v>40316.125</c:v>
                </c:pt>
                <c:pt idx="314">
                  <c:v>40317.125</c:v>
                </c:pt>
                <c:pt idx="315">
                  <c:v>40318.125</c:v>
                </c:pt>
                <c:pt idx="316">
                  <c:v>40319.125</c:v>
                </c:pt>
                <c:pt idx="317">
                  <c:v>40322.125</c:v>
                </c:pt>
                <c:pt idx="318">
                  <c:v>40330.3125</c:v>
                </c:pt>
                <c:pt idx="319">
                  <c:v>40331.125</c:v>
                </c:pt>
                <c:pt idx="320">
                  <c:v>40336.125</c:v>
                </c:pt>
                <c:pt idx="321">
                  <c:v>40337.125</c:v>
                </c:pt>
                <c:pt idx="322">
                  <c:v>40338.125</c:v>
                </c:pt>
                <c:pt idx="323">
                  <c:v>40339.125</c:v>
                </c:pt>
                <c:pt idx="324">
                  <c:v>40340.125</c:v>
                </c:pt>
                <c:pt idx="325">
                  <c:v>40343.125</c:v>
                </c:pt>
                <c:pt idx="326">
                  <c:v>40344.125</c:v>
                </c:pt>
                <c:pt idx="327">
                  <c:v>40345.125</c:v>
                </c:pt>
              </c:numCache>
            </c:numRef>
          </c:xVal>
          <c:yVal>
            <c:numRef>
              <c:f>'[Figuras - Qualidade do efluente bruto e desarenado - ETE PNM.xlsx]SST - Efluente bruto'!$E$5:$E$332</c:f>
              <c:numCache>
                <c:formatCode>General</c:formatCode>
                <c:ptCount val="328"/>
                <c:pt idx="0">
                  <c:v>213.3</c:v>
                </c:pt>
                <c:pt idx="1">
                  <c:v>243.3</c:v>
                </c:pt>
                <c:pt idx="2">
                  <c:v>222</c:v>
                </c:pt>
                <c:pt idx="3">
                  <c:v>150</c:v>
                </c:pt>
                <c:pt idx="4">
                  <c:v>126.7</c:v>
                </c:pt>
                <c:pt idx="5">
                  <c:v>270</c:v>
                </c:pt>
                <c:pt idx="6">
                  <c:v>220</c:v>
                </c:pt>
                <c:pt idx="7">
                  <c:v>200</c:v>
                </c:pt>
                <c:pt idx="8">
                  <c:v>316.7</c:v>
                </c:pt>
                <c:pt idx="9">
                  <c:v>705</c:v>
                </c:pt>
                <c:pt idx="10">
                  <c:v>306.7</c:v>
                </c:pt>
                <c:pt idx="11">
                  <c:v>390</c:v>
                </c:pt>
                <c:pt idx="12">
                  <c:v>252</c:v>
                </c:pt>
                <c:pt idx="13">
                  <c:v>1500</c:v>
                </c:pt>
                <c:pt idx="14">
                  <c:v>470</c:v>
                </c:pt>
                <c:pt idx="15">
                  <c:v>316.7</c:v>
                </c:pt>
                <c:pt idx="16">
                  <c:v>245</c:v>
                </c:pt>
                <c:pt idx="17">
                  <c:v>148</c:v>
                </c:pt>
                <c:pt idx="18">
                  <c:v>486.7</c:v>
                </c:pt>
                <c:pt idx="19">
                  <c:v>500</c:v>
                </c:pt>
                <c:pt idx="20">
                  <c:v>520</c:v>
                </c:pt>
                <c:pt idx="21">
                  <c:v>400</c:v>
                </c:pt>
                <c:pt idx="22">
                  <c:v>363.3</c:v>
                </c:pt>
                <c:pt idx="23">
                  <c:v>290</c:v>
                </c:pt>
                <c:pt idx="24">
                  <c:v>276.7</c:v>
                </c:pt>
                <c:pt idx="25">
                  <c:v>196.7</c:v>
                </c:pt>
                <c:pt idx="26">
                  <c:v>205</c:v>
                </c:pt>
                <c:pt idx="27">
                  <c:v>345</c:v>
                </c:pt>
                <c:pt idx="28">
                  <c:v>351.7</c:v>
                </c:pt>
                <c:pt idx="29">
                  <c:v>193.3</c:v>
                </c:pt>
                <c:pt idx="30">
                  <c:v>301.7</c:v>
                </c:pt>
                <c:pt idx="31">
                  <c:v>260</c:v>
                </c:pt>
                <c:pt idx="32">
                  <c:v>383.3</c:v>
                </c:pt>
                <c:pt idx="33">
                  <c:v>275</c:v>
                </c:pt>
                <c:pt idx="34">
                  <c:v>360</c:v>
                </c:pt>
                <c:pt idx="35">
                  <c:v>306.7</c:v>
                </c:pt>
                <c:pt idx="36">
                  <c:v>196.7</c:v>
                </c:pt>
                <c:pt idx="37">
                  <c:v>261.7</c:v>
                </c:pt>
                <c:pt idx="38">
                  <c:v>453.3</c:v>
                </c:pt>
                <c:pt idx="39">
                  <c:v>166.7</c:v>
                </c:pt>
                <c:pt idx="40">
                  <c:v>343.3</c:v>
                </c:pt>
                <c:pt idx="41">
                  <c:v>330</c:v>
                </c:pt>
                <c:pt idx="42">
                  <c:v>93.3</c:v>
                </c:pt>
                <c:pt idx="43">
                  <c:v>438.3</c:v>
                </c:pt>
                <c:pt idx="44">
                  <c:v>228.3</c:v>
                </c:pt>
                <c:pt idx="45">
                  <c:v>326.7</c:v>
                </c:pt>
                <c:pt idx="46">
                  <c:v>290</c:v>
                </c:pt>
                <c:pt idx="47">
                  <c:v>255</c:v>
                </c:pt>
                <c:pt idx="48">
                  <c:v>175</c:v>
                </c:pt>
                <c:pt idx="49">
                  <c:v>220</c:v>
                </c:pt>
                <c:pt idx="50">
                  <c:v>171.7</c:v>
                </c:pt>
                <c:pt idx="51">
                  <c:v>350</c:v>
                </c:pt>
                <c:pt idx="52">
                  <c:v>210</c:v>
                </c:pt>
                <c:pt idx="53">
                  <c:v>396.7</c:v>
                </c:pt>
                <c:pt idx="54">
                  <c:v>337.5</c:v>
                </c:pt>
                <c:pt idx="55">
                  <c:v>305</c:v>
                </c:pt>
                <c:pt idx="56">
                  <c:v>175</c:v>
                </c:pt>
                <c:pt idx="57">
                  <c:v>502.5</c:v>
                </c:pt>
                <c:pt idx="58">
                  <c:v>405</c:v>
                </c:pt>
                <c:pt idx="59">
                  <c:v>265</c:v>
                </c:pt>
                <c:pt idx="60">
                  <c:v>217.5</c:v>
                </c:pt>
                <c:pt idx="61">
                  <c:v>517.5</c:v>
                </c:pt>
                <c:pt idx="62">
                  <c:v>227.5</c:v>
                </c:pt>
                <c:pt idx="63">
                  <c:v>312.5</c:v>
                </c:pt>
                <c:pt idx="64">
                  <c:v>438.3</c:v>
                </c:pt>
                <c:pt idx="65">
                  <c:v>325</c:v>
                </c:pt>
                <c:pt idx="66">
                  <c:v>200</c:v>
                </c:pt>
                <c:pt idx="67">
                  <c:v>166.7</c:v>
                </c:pt>
                <c:pt idx="68">
                  <c:v>400</c:v>
                </c:pt>
                <c:pt idx="69">
                  <c:v>265</c:v>
                </c:pt>
                <c:pt idx="70">
                  <c:v>920</c:v>
                </c:pt>
                <c:pt idx="71">
                  <c:v>260</c:v>
                </c:pt>
                <c:pt idx="72">
                  <c:v>145</c:v>
                </c:pt>
                <c:pt idx="73">
                  <c:v>221.7</c:v>
                </c:pt>
                <c:pt idx="74">
                  <c:v>170</c:v>
                </c:pt>
                <c:pt idx="75">
                  <c:v>230</c:v>
                </c:pt>
                <c:pt idx="76">
                  <c:v>197.5</c:v>
                </c:pt>
                <c:pt idx="77">
                  <c:v>270</c:v>
                </c:pt>
                <c:pt idx="78">
                  <c:v>196.7</c:v>
                </c:pt>
                <c:pt idx="79">
                  <c:v>230</c:v>
                </c:pt>
                <c:pt idx="80">
                  <c:v>170</c:v>
                </c:pt>
                <c:pt idx="81">
                  <c:v>260</c:v>
                </c:pt>
                <c:pt idx="82">
                  <c:v>231.7</c:v>
                </c:pt>
                <c:pt idx="83">
                  <c:v>301</c:v>
                </c:pt>
                <c:pt idx="84">
                  <c:v>146.69999999999999</c:v>
                </c:pt>
                <c:pt idx="85">
                  <c:v>160</c:v>
                </c:pt>
                <c:pt idx="86">
                  <c:v>286.7</c:v>
                </c:pt>
                <c:pt idx="87">
                  <c:v>190</c:v>
                </c:pt>
                <c:pt idx="88">
                  <c:v>273.3</c:v>
                </c:pt>
                <c:pt idx="89">
                  <c:v>268.3</c:v>
                </c:pt>
                <c:pt idx="90">
                  <c:v>193.3</c:v>
                </c:pt>
                <c:pt idx="91">
                  <c:v>183.3</c:v>
                </c:pt>
                <c:pt idx="92">
                  <c:v>190</c:v>
                </c:pt>
                <c:pt idx="93">
                  <c:v>178.3</c:v>
                </c:pt>
                <c:pt idx="94">
                  <c:v>160</c:v>
                </c:pt>
                <c:pt idx="95">
                  <c:v>218.3</c:v>
                </c:pt>
                <c:pt idx="96">
                  <c:v>215</c:v>
                </c:pt>
                <c:pt idx="97">
                  <c:v>370</c:v>
                </c:pt>
                <c:pt idx="98">
                  <c:v>383.3</c:v>
                </c:pt>
                <c:pt idx="99">
                  <c:v>230</c:v>
                </c:pt>
                <c:pt idx="100">
                  <c:v>282.5</c:v>
                </c:pt>
                <c:pt idx="101">
                  <c:v>280</c:v>
                </c:pt>
                <c:pt idx="102">
                  <c:v>167.5</c:v>
                </c:pt>
                <c:pt idx="103">
                  <c:v>160</c:v>
                </c:pt>
                <c:pt idx="104">
                  <c:v>332</c:v>
                </c:pt>
                <c:pt idx="105">
                  <c:v>200</c:v>
                </c:pt>
                <c:pt idx="106">
                  <c:v>182.5</c:v>
                </c:pt>
                <c:pt idx="107">
                  <c:v>207.5</c:v>
                </c:pt>
                <c:pt idx="108">
                  <c:v>450</c:v>
                </c:pt>
                <c:pt idx="109">
                  <c:v>527.5</c:v>
                </c:pt>
                <c:pt idx="110">
                  <c:v>200</c:v>
                </c:pt>
                <c:pt idx="111">
                  <c:v>230</c:v>
                </c:pt>
                <c:pt idx="112">
                  <c:v>187.5</c:v>
                </c:pt>
                <c:pt idx="113">
                  <c:v>305</c:v>
                </c:pt>
                <c:pt idx="114">
                  <c:v>672.5</c:v>
                </c:pt>
                <c:pt idx="115">
                  <c:v>322.5</c:v>
                </c:pt>
                <c:pt idx="116">
                  <c:v>195</c:v>
                </c:pt>
                <c:pt idx="117">
                  <c:v>202.5</c:v>
                </c:pt>
                <c:pt idx="118">
                  <c:v>307.5</c:v>
                </c:pt>
                <c:pt idx="119">
                  <c:v>322.5</c:v>
                </c:pt>
                <c:pt idx="120">
                  <c:v>230</c:v>
                </c:pt>
                <c:pt idx="121">
                  <c:v>340</c:v>
                </c:pt>
                <c:pt idx="122">
                  <c:v>250</c:v>
                </c:pt>
                <c:pt idx="123">
                  <c:v>275</c:v>
                </c:pt>
                <c:pt idx="124">
                  <c:v>220</c:v>
                </c:pt>
                <c:pt idx="125">
                  <c:v>140</c:v>
                </c:pt>
                <c:pt idx="126">
                  <c:v>212.5</c:v>
                </c:pt>
                <c:pt idx="127">
                  <c:v>1020</c:v>
                </c:pt>
                <c:pt idx="128">
                  <c:v>273.3</c:v>
                </c:pt>
                <c:pt idx="129">
                  <c:v>365</c:v>
                </c:pt>
                <c:pt idx="130">
                  <c:v>290</c:v>
                </c:pt>
                <c:pt idx="131">
                  <c:v>250</c:v>
                </c:pt>
                <c:pt idx="132">
                  <c:v>170</c:v>
                </c:pt>
                <c:pt idx="133">
                  <c:v>466.7</c:v>
                </c:pt>
                <c:pt idx="134">
                  <c:v>267.5</c:v>
                </c:pt>
                <c:pt idx="135">
                  <c:v>282.5</c:v>
                </c:pt>
                <c:pt idx="136">
                  <c:v>425</c:v>
                </c:pt>
                <c:pt idx="137">
                  <c:v>215</c:v>
                </c:pt>
                <c:pt idx="138">
                  <c:v>187.5</c:v>
                </c:pt>
                <c:pt idx="139">
                  <c:v>262.5</c:v>
                </c:pt>
                <c:pt idx="140">
                  <c:v>365</c:v>
                </c:pt>
                <c:pt idx="141">
                  <c:v>345</c:v>
                </c:pt>
                <c:pt idx="142">
                  <c:v>375</c:v>
                </c:pt>
                <c:pt idx="143">
                  <c:v>1210</c:v>
                </c:pt>
                <c:pt idx="144">
                  <c:v>613.29999999999995</c:v>
                </c:pt>
                <c:pt idx="145">
                  <c:v>197.5</c:v>
                </c:pt>
                <c:pt idx="146">
                  <c:v>403.3</c:v>
                </c:pt>
                <c:pt idx="147">
                  <c:v>413.3</c:v>
                </c:pt>
                <c:pt idx="148">
                  <c:v>346.7</c:v>
                </c:pt>
                <c:pt idx="149">
                  <c:v>580</c:v>
                </c:pt>
                <c:pt idx="150">
                  <c:v>240</c:v>
                </c:pt>
                <c:pt idx="151">
                  <c:v>240</c:v>
                </c:pt>
                <c:pt idx="152">
                  <c:v>101.7</c:v>
                </c:pt>
                <c:pt idx="153">
                  <c:v>300</c:v>
                </c:pt>
                <c:pt idx="154">
                  <c:v>242.5</c:v>
                </c:pt>
                <c:pt idx="155">
                  <c:v>303.3</c:v>
                </c:pt>
                <c:pt idx="156">
                  <c:v>543.29999999999995</c:v>
                </c:pt>
                <c:pt idx="157">
                  <c:v>252.5</c:v>
                </c:pt>
                <c:pt idx="158">
                  <c:v>153.30000000000001</c:v>
                </c:pt>
                <c:pt idx="159">
                  <c:v>155</c:v>
                </c:pt>
                <c:pt idx="160">
                  <c:v>140</c:v>
                </c:pt>
                <c:pt idx="161">
                  <c:v>165</c:v>
                </c:pt>
                <c:pt idx="162">
                  <c:v>215</c:v>
                </c:pt>
                <c:pt idx="163">
                  <c:v>240</c:v>
                </c:pt>
                <c:pt idx="164">
                  <c:v>370</c:v>
                </c:pt>
                <c:pt idx="165">
                  <c:v>207.5</c:v>
                </c:pt>
                <c:pt idx="166">
                  <c:v>175</c:v>
                </c:pt>
                <c:pt idx="167">
                  <c:v>175</c:v>
                </c:pt>
                <c:pt idx="168">
                  <c:v>186.7</c:v>
                </c:pt>
                <c:pt idx="169">
                  <c:v>160</c:v>
                </c:pt>
                <c:pt idx="170">
                  <c:v>240</c:v>
                </c:pt>
                <c:pt idx="171">
                  <c:v>280</c:v>
                </c:pt>
                <c:pt idx="172">
                  <c:v>157.5</c:v>
                </c:pt>
                <c:pt idx="173">
                  <c:v>237.5</c:v>
                </c:pt>
                <c:pt idx="174">
                  <c:v>137.5</c:v>
                </c:pt>
                <c:pt idx="175">
                  <c:v>210</c:v>
                </c:pt>
                <c:pt idx="176">
                  <c:v>776.7</c:v>
                </c:pt>
                <c:pt idx="177">
                  <c:v>170</c:v>
                </c:pt>
                <c:pt idx="178">
                  <c:v>457.5</c:v>
                </c:pt>
                <c:pt idx="179">
                  <c:v>242.5</c:v>
                </c:pt>
                <c:pt idx="180">
                  <c:v>270</c:v>
                </c:pt>
                <c:pt idx="181">
                  <c:v>480</c:v>
                </c:pt>
                <c:pt idx="182">
                  <c:v>167.5</c:v>
                </c:pt>
                <c:pt idx="183">
                  <c:v>170</c:v>
                </c:pt>
                <c:pt idx="184">
                  <c:v>112.5</c:v>
                </c:pt>
                <c:pt idx="185">
                  <c:v>150</c:v>
                </c:pt>
                <c:pt idx="186">
                  <c:v>553.29999999999995</c:v>
                </c:pt>
                <c:pt idx="187">
                  <c:v>760</c:v>
                </c:pt>
                <c:pt idx="188">
                  <c:v>142.5</c:v>
                </c:pt>
                <c:pt idx="189">
                  <c:v>180</c:v>
                </c:pt>
                <c:pt idx="190">
                  <c:v>177.5</c:v>
                </c:pt>
                <c:pt idx="191">
                  <c:v>272.5</c:v>
                </c:pt>
                <c:pt idx="192">
                  <c:v>118</c:v>
                </c:pt>
                <c:pt idx="193">
                  <c:v>100</c:v>
                </c:pt>
                <c:pt idx="194">
                  <c:v>146</c:v>
                </c:pt>
                <c:pt idx="195">
                  <c:v>302</c:v>
                </c:pt>
                <c:pt idx="196">
                  <c:v>242</c:v>
                </c:pt>
                <c:pt idx="197">
                  <c:v>148</c:v>
                </c:pt>
                <c:pt idx="198">
                  <c:v>52</c:v>
                </c:pt>
                <c:pt idx="199">
                  <c:v>221.7</c:v>
                </c:pt>
                <c:pt idx="200">
                  <c:v>151.69999999999999</c:v>
                </c:pt>
                <c:pt idx="201">
                  <c:v>192</c:v>
                </c:pt>
                <c:pt idx="202">
                  <c:v>243.3</c:v>
                </c:pt>
                <c:pt idx="203">
                  <c:v>221.7</c:v>
                </c:pt>
                <c:pt idx="204">
                  <c:v>330</c:v>
                </c:pt>
                <c:pt idx="205">
                  <c:v>235</c:v>
                </c:pt>
                <c:pt idx="206">
                  <c:v>366.7</c:v>
                </c:pt>
                <c:pt idx="207">
                  <c:v>160</c:v>
                </c:pt>
                <c:pt idx="208">
                  <c:v>241.7</c:v>
                </c:pt>
                <c:pt idx="209">
                  <c:v>160</c:v>
                </c:pt>
                <c:pt idx="210">
                  <c:v>238.3</c:v>
                </c:pt>
                <c:pt idx="211">
                  <c:v>146.69999999999999</c:v>
                </c:pt>
                <c:pt idx="212">
                  <c:v>86.7</c:v>
                </c:pt>
                <c:pt idx="213">
                  <c:v>148.30000000000001</c:v>
                </c:pt>
                <c:pt idx="214">
                  <c:v>178.3</c:v>
                </c:pt>
                <c:pt idx="215">
                  <c:v>241.7</c:v>
                </c:pt>
                <c:pt idx="216">
                  <c:v>191.7</c:v>
                </c:pt>
                <c:pt idx="217">
                  <c:v>273.3</c:v>
                </c:pt>
                <c:pt idx="218">
                  <c:v>223.3</c:v>
                </c:pt>
                <c:pt idx="219">
                  <c:v>258.3</c:v>
                </c:pt>
                <c:pt idx="220">
                  <c:v>305</c:v>
                </c:pt>
                <c:pt idx="221">
                  <c:v>260</c:v>
                </c:pt>
                <c:pt idx="222">
                  <c:v>300</c:v>
                </c:pt>
                <c:pt idx="223">
                  <c:v>133.30000000000001</c:v>
                </c:pt>
                <c:pt idx="224">
                  <c:v>73.3</c:v>
                </c:pt>
                <c:pt idx="225">
                  <c:v>268.3</c:v>
                </c:pt>
                <c:pt idx="226">
                  <c:v>347.5</c:v>
                </c:pt>
                <c:pt idx="227">
                  <c:v>220</c:v>
                </c:pt>
                <c:pt idx="228">
                  <c:v>175</c:v>
                </c:pt>
                <c:pt idx="229">
                  <c:v>389.6</c:v>
                </c:pt>
                <c:pt idx="230">
                  <c:v>218.3</c:v>
                </c:pt>
                <c:pt idx="231">
                  <c:v>295</c:v>
                </c:pt>
                <c:pt idx="232">
                  <c:v>223.3</c:v>
                </c:pt>
                <c:pt idx="233">
                  <c:v>196.7</c:v>
                </c:pt>
                <c:pt idx="234">
                  <c:v>250</c:v>
                </c:pt>
                <c:pt idx="235">
                  <c:v>261.7</c:v>
                </c:pt>
                <c:pt idx="236">
                  <c:v>204.2</c:v>
                </c:pt>
                <c:pt idx="237">
                  <c:v>108.8</c:v>
                </c:pt>
                <c:pt idx="238">
                  <c:v>263.3</c:v>
                </c:pt>
                <c:pt idx="239">
                  <c:v>148.30000000000001</c:v>
                </c:pt>
                <c:pt idx="240">
                  <c:v>201.7</c:v>
                </c:pt>
                <c:pt idx="241">
                  <c:v>120</c:v>
                </c:pt>
                <c:pt idx="242">
                  <c:v>120</c:v>
                </c:pt>
                <c:pt idx="243">
                  <c:v>141.30000000000001</c:v>
                </c:pt>
                <c:pt idx="244">
                  <c:v>196.3</c:v>
                </c:pt>
                <c:pt idx="245">
                  <c:v>271.3</c:v>
                </c:pt>
                <c:pt idx="246">
                  <c:v>231.3</c:v>
                </c:pt>
                <c:pt idx="247">
                  <c:v>150</c:v>
                </c:pt>
                <c:pt idx="248">
                  <c:v>143.80000000000001</c:v>
                </c:pt>
                <c:pt idx="249">
                  <c:v>136.30000000000001</c:v>
                </c:pt>
                <c:pt idx="250">
                  <c:v>167.5</c:v>
                </c:pt>
                <c:pt idx="251">
                  <c:v>152.5</c:v>
                </c:pt>
                <c:pt idx="252">
                  <c:v>206.3</c:v>
                </c:pt>
                <c:pt idx="253">
                  <c:v>210</c:v>
                </c:pt>
                <c:pt idx="254">
                  <c:v>141.30000000000001</c:v>
                </c:pt>
                <c:pt idx="255">
                  <c:v>330</c:v>
                </c:pt>
                <c:pt idx="256">
                  <c:v>146.69999999999999</c:v>
                </c:pt>
                <c:pt idx="257">
                  <c:v>132.5</c:v>
                </c:pt>
                <c:pt idx="258">
                  <c:v>200</c:v>
                </c:pt>
                <c:pt idx="259">
                  <c:v>190</c:v>
                </c:pt>
                <c:pt idx="260">
                  <c:v>180</c:v>
                </c:pt>
                <c:pt idx="261">
                  <c:v>227.5</c:v>
                </c:pt>
                <c:pt idx="262">
                  <c:v>318.8</c:v>
                </c:pt>
                <c:pt idx="263">
                  <c:v>263.8</c:v>
                </c:pt>
                <c:pt idx="264">
                  <c:v>151</c:v>
                </c:pt>
                <c:pt idx="265">
                  <c:v>240</c:v>
                </c:pt>
                <c:pt idx="266">
                  <c:v>188.8</c:v>
                </c:pt>
                <c:pt idx="267">
                  <c:v>277.5</c:v>
                </c:pt>
                <c:pt idx="268">
                  <c:v>260</c:v>
                </c:pt>
                <c:pt idx="269">
                  <c:v>335</c:v>
                </c:pt>
                <c:pt idx="270">
                  <c:v>316.7</c:v>
                </c:pt>
                <c:pt idx="271">
                  <c:v>348.3</c:v>
                </c:pt>
                <c:pt idx="272">
                  <c:v>472.5</c:v>
                </c:pt>
                <c:pt idx="273">
                  <c:v>315</c:v>
                </c:pt>
                <c:pt idx="274">
                  <c:v>165</c:v>
                </c:pt>
                <c:pt idx="275">
                  <c:v>325</c:v>
                </c:pt>
                <c:pt idx="276">
                  <c:v>235</c:v>
                </c:pt>
                <c:pt idx="277">
                  <c:v>310</c:v>
                </c:pt>
                <c:pt idx="278">
                  <c:v>427.5</c:v>
                </c:pt>
                <c:pt idx="279">
                  <c:v>372.5</c:v>
                </c:pt>
                <c:pt idx="280">
                  <c:v>252.5</c:v>
                </c:pt>
                <c:pt idx="281">
                  <c:v>128.30000000000001</c:v>
                </c:pt>
                <c:pt idx="282">
                  <c:v>233.3</c:v>
                </c:pt>
                <c:pt idx="283">
                  <c:v>200</c:v>
                </c:pt>
                <c:pt idx="284">
                  <c:v>150</c:v>
                </c:pt>
                <c:pt idx="285">
                  <c:v>290</c:v>
                </c:pt>
                <c:pt idx="286">
                  <c:v>150</c:v>
                </c:pt>
                <c:pt idx="287">
                  <c:v>143.30000000000001</c:v>
                </c:pt>
                <c:pt idx="288">
                  <c:v>290</c:v>
                </c:pt>
                <c:pt idx="289">
                  <c:v>225</c:v>
                </c:pt>
                <c:pt idx="290">
                  <c:v>182</c:v>
                </c:pt>
                <c:pt idx="291">
                  <c:v>362.5</c:v>
                </c:pt>
                <c:pt idx="292">
                  <c:v>293.3</c:v>
                </c:pt>
                <c:pt idx="293">
                  <c:v>322.5</c:v>
                </c:pt>
                <c:pt idx="294">
                  <c:v>158.30000000000001</c:v>
                </c:pt>
                <c:pt idx="295">
                  <c:v>225</c:v>
                </c:pt>
                <c:pt idx="296">
                  <c:v>201.7</c:v>
                </c:pt>
                <c:pt idx="297">
                  <c:v>185</c:v>
                </c:pt>
                <c:pt idx="298">
                  <c:v>267.5</c:v>
                </c:pt>
                <c:pt idx="299">
                  <c:v>340</c:v>
                </c:pt>
                <c:pt idx="300">
                  <c:v>245</c:v>
                </c:pt>
                <c:pt idx="301">
                  <c:v>280</c:v>
                </c:pt>
                <c:pt idx="302">
                  <c:v>372.5</c:v>
                </c:pt>
                <c:pt idx="303">
                  <c:v>255</c:v>
                </c:pt>
                <c:pt idx="304">
                  <c:v>83.3</c:v>
                </c:pt>
                <c:pt idx="305">
                  <c:v>216</c:v>
                </c:pt>
                <c:pt idx="306">
                  <c:v>457.5</c:v>
                </c:pt>
                <c:pt idx="307">
                  <c:v>117.5</c:v>
                </c:pt>
                <c:pt idx="308">
                  <c:v>146.69999999999999</c:v>
                </c:pt>
                <c:pt idx="309">
                  <c:v>181.7</c:v>
                </c:pt>
                <c:pt idx="310">
                  <c:v>180</c:v>
                </c:pt>
                <c:pt idx="311">
                  <c:v>156.69999999999999</c:v>
                </c:pt>
                <c:pt idx="312">
                  <c:v>153.30000000000001</c:v>
                </c:pt>
                <c:pt idx="313">
                  <c:v>190</c:v>
                </c:pt>
                <c:pt idx="314">
                  <c:v>160</c:v>
                </c:pt>
                <c:pt idx="315">
                  <c:v>196.7</c:v>
                </c:pt>
                <c:pt idx="316">
                  <c:v>300</c:v>
                </c:pt>
                <c:pt idx="317">
                  <c:v>422.5</c:v>
                </c:pt>
                <c:pt idx="318">
                  <c:v>101.3</c:v>
                </c:pt>
                <c:pt idx="319">
                  <c:v>182.5</c:v>
                </c:pt>
                <c:pt idx="320">
                  <c:v>225</c:v>
                </c:pt>
                <c:pt idx="321">
                  <c:v>180</c:v>
                </c:pt>
                <c:pt idx="322">
                  <c:v>161.69999999999999</c:v>
                </c:pt>
                <c:pt idx="323">
                  <c:v>218.3</c:v>
                </c:pt>
                <c:pt idx="324">
                  <c:v>158.30000000000001</c:v>
                </c:pt>
                <c:pt idx="325">
                  <c:v>166.7</c:v>
                </c:pt>
                <c:pt idx="326">
                  <c:v>255</c:v>
                </c:pt>
                <c:pt idx="327">
                  <c:v>192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A4-44BC-B569-719331C6C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819392"/>
        <c:axId val="129821696"/>
      </c:scatterChart>
      <c:valAx>
        <c:axId val="12981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</a:t>
                </a:r>
              </a:p>
            </c:rich>
          </c:tx>
          <c:layout>
            <c:manualLayout>
              <c:xMode val="edge"/>
              <c:yMode val="edge"/>
              <c:x val="0.51063245357667464"/>
              <c:y val="0.9246358333464848"/>
            </c:manualLayout>
          </c:layout>
          <c:overlay val="0"/>
        </c:title>
        <c:numFmt formatCode="d/m/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129821696"/>
        <c:crosses val="autoZero"/>
        <c:crossBetween val="midCat"/>
        <c:majorUnit val="30"/>
      </c:valAx>
      <c:valAx>
        <c:axId val="129821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SST (mg/L)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819392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97754281849867E-2"/>
          <c:y val="2.9666051262630198E-2"/>
          <c:w val="0.89755449694781342"/>
          <c:h val="0.71466018651476193"/>
        </c:manualLayout>
      </c:layout>
      <c:scatterChart>
        <c:scatterStyle val="lineMarker"/>
        <c:varyColors val="0"/>
        <c:ser>
          <c:idx val="1"/>
          <c:order val="0"/>
          <c:tx>
            <c:strRef>
              <c:f>'[Figuras - Qualidade do efluente bruto e desarenado - ETE PNM.xlsx]SSV - Efluente bruto'!$F$4</c:f>
              <c:strCache>
                <c:ptCount val="1"/>
                <c:pt idx="0">
                  <c:v>SSV (mg/L)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</c:marker>
          <c:xVal>
            <c:numRef>
              <c:f>'[Figuras - Qualidade do efluente bruto e desarenado - ETE PNM.xlsx]SSV - Efluente bruto'!$D$5:$D$332</c:f>
              <c:numCache>
                <c:formatCode>m/d/yyyy</c:formatCode>
                <c:ptCount val="328"/>
                <c:pt idx="0">
                  <c:v>39450.125</c:v>
                </c:pt>
                <c:pt idx="1">
                  <c:v>39485.125</c:v>
                </c:pt>
                <c:pt idx="2">
                  <c:v>39512.3125</c:v>
                </c:pt>
                <c:pt idx="3">
                  <c:v>39540.125</c:v>
                </c:pt>
                <c:pt idx="4">
                  <c:v>39575.125</c:v>
                </c:pt>
                <c:pt idx="5">
                  <c:v>39624.125</c:v>
                </c:pt>
                <c:pt idx="6">
                  <c:v>39666.291666666664</c:v>
                </c:pt>
                <c:pt idx="7">
                  <c:v>39694.125</c:v>
                </c:pt>
                <c:pt idx="8">
                  <c:v>39722.125</c:v>
                </c:pt>
                <c:pt idx="9">
                  <c:v>39757.125</c:v>
                </c:pt>
                <c:pt idx="10">
                  <c:v>39785.125</c:v>
                </c:pt>
                <c:pt idx="11">
                  <c:v>39820.125</c:v>
                </c:pt>
                <c:pt idx="12">
                  <c:v>39848.125</c:v>
                </c:pt>
                <c:pt idx="13">
                  <c:v>39853.125</c:v>
                </c:pt>
                <c:pt idx="14">
                  <c:v>39854.125</c:v>
                </c:pt>
                <c:pt idx="15">
                  <c:v>39855.125</c:v>
                </c:pt>
                <c:pt idx="16">
                  <c:v>39856.125</c:v>
                </c:pt>
                <c:pt idx="17">
                  <c:v>39857.125</c:v>
                </c:pt>
                <c:pt idx="18">
                  <c:v>39860.125</c:v>
                </c:pt>
                <c:pt idx="19">
                  <c:v>39861.125</c:v>
                </c:pt>
                <c:pt idx="20">
                  <c:v>39862.125</c:v>
                </c:pt>
                <c:pt idx="21">
                  <c:v>39863.125</c:v>
                </c:pt>
                <c:pt idx="22">
                  <c:v>39864.125</c:v>
                </c:pt>
                <c:pt idx="23">
                  <c:v>39869.125</c:v>
                </c:pt>
                <c:pt idx="24">
                  <c:v>39870.125</c:v>
                </c:pt>
                <c:pt idx="25">
                  <c:v>39871.125</c:v>
                </c:pt>
                <c:pt idx="26">
                  <c:v>39874.125</c:v>
                </c:pt>
                <c:pt idx="27">
                  <c:v>39875.125</c:v>
                </c:pt>
                <c:pt idx="28">
                  <c:v>39876.125</c:v>
                </c:pt>
                <c:pt idx="29">
                  <c:v>39877.125</c:v>
                </c:pt>
                <c:pt idx="30">
                  <c:v>39878.125</c:v>
                </c:pt>
                <c:pt idx="31">
                  <c:v>39881.125</c:v>
                </c:pt>
                <c:pt idx="32">
                  <c:v>39882.125</c:v>
                </c:pt>
                <c:pt idx="33">
                  <c:v>39883.125</c:v>
                </c:pt>
                <c:pt idx="34">
                  <c:v>39884.125</c:v>
                </c:pt>
                <c:pt idx="35">
                  <c:v>39885.125</c:v>
                </c:pt>
                <c:pt idx="36">
                  <c:v>39888.125</c:v>
                </c:pt>
                <c:pt idx="37">
                  <c:v>39889.125</c:v>
                </c:pt>
                <c:pt idx="38">
                  <c:v>39890.125</c:v>
                </c:pt>
                <c:pt idx="39">
                  <c:v>39891.125</c:v>
                </c:pt>
                <c:pt idx="40">
                  <c:v>39892.125</c:v>
                </c:pt>
                <c:pt idx="41">
                  <c:v>39895.125</c:v>
                </c:pt>
                <c:pt idx="42">
                  <c:v>39896.125</c:v>
                </c:pt>
                <c:pt idx="43">
                  <c:v>39897.125</c:v>
                </c:pt>
                <c:pt idx="44">
                  <c:v>39898.125</c:v>
                </c:pt>
                <c:pt idx="45">
                  <c:v>39899.125</c:v>
                </c:pt>
                <c:pt idx="46">
                  <c:v>39902.125</c:v>
                </c:pt>
                <c:pt idx="47">
                  <c:v>39903.125</c:v>
                </c:pt>
                <c:pt idx="48">
                  <c:v>39904.125</c:v>
                </c:pt>
                <c:pt idx="49">
                  <c:v>39905.125</c:v>
                </c:pt>
                <c:pt idx="50">
                  <c:v>39906.125</c:v>
                </c:pt>
                <c:pt idx="51">
                  <c:v>39909.125</c:v>
                </c:pt>
                <c:pt idx="52">
                  <c:v>39910.125</c:v>
                </c:pt>
                <c:pt idx="53">
                  <c:v>39911.125</c:v>
                </c:pt>
                <c:pt idx="54">
                  <c:v>39912.125</c:v>
                </c:pt>
                <c:pt idx="55">
                  <c:v>39916.125</c:v>
                </c:pt>
                <c:pt idx="56">
                  <c:v>39917.125</c:v>
                </c:pt>
                <c:pt idx="57">
                  <c:v>39918.125</c:v>
                </c:pt>
                <c:pt idx="58">
                  <c:v>39919.125</c:v>
                </c:pt>
                <c:pt idx="59">
                  <c:v>39920.125</c:v>
                </c:pt>
                <c:pt idx="60">
                  <c:v>39925.125</c:v>
                </c:pt>
                <c:pt idx="61">
                  <c:v>39926.125</c:v>
                </c:pt>
                <c:pt idx="62">
                  <c:v>39927.125</c:v>
                </c:pt>
                <c:pt idx="63">
                  <c:v>39930.125</c:v>
                </c:pt>
                <c:pt idx="64">
                  <c:v>39931.125</c:v>
                </c:pt>
                <c:pt idx="65">
                  <c:v>39932.125</c:v>
                </c:pt>
                <c:pt idx="66">
                  <c:v>39933.125</c:v>
                </c:pt>
                <c:pt idx="67">
                  <c:v>39937.125</c:v>
                </c:pt>
                <c:pt idx="68">
                  <c:v>39938.125</c:v>
                </c:pt>
                <c:pt idx="69">
                  <c:v>39939.125</c:v>
                </c:pt>
                <c:pt idx="70">
                  <c:v>39940.125</c:v>
                </c:pt>
                <c:pt idx="71">
                  <c:v>39941.125</c:v>
                </c:pt>
                <c:pt idx="72">
                  <c:v>39944.125</c:v>
                </c:pt>
                <c:pt idx="73">
                  <c:v>39945.125</c:v>
                </c:pt>
                <c:pt idx="74">
                  <c:v>39946.125</c:v>
                </c:pt>
                <c:pt idx="75">
                  <c:v>39947.125</c:v>
                </c:pt>
                <c:pt idx="76">
                  <c:v>39948.125</c:v>
                </c:pt>
                <c:pt idx="77">
                  <c:v>39951.125</c:v>
                </c:pt>
                <c:pt idx="78">
                  <c:v>39952.125</c:v>
                </c:pt>
                <c:pt idx="79">
                  <c:v>39953.125</c:v>
                </c:pt>
                <c:pt idx="80">
                  <c:v>39954.125</c:v>
                </c:pt>
                <c:pt idx="81">
                  <c:v>39955.125</c:v>
                </c:pt>
                <c:pt idx="82">
                  <c:v>39958.125</c:v>
                </c:pt>
                <c:pt idx="83">
                  <c:v>39962.3125</c:v>
                </c:pt>
                <c:pt idx="84">
                  <c:v>39965.291666666664</c:v>
                </c:pt>
                <c:pt idx="85">
                  <c:v>39966.125</c:v>
                </c:pt>
                <c:pt idx="86">
                  <c:v>39967.125</c:v>
                </c:pt>
                <c:pt idx="87">
                  <c:v>39968.125</c:v>
                </c:pt>
                <c:pt idx="88">
                  <c:v>39969.125</c:v>
                </c:pt>
                <c:pt idx="89">
                  <c:v>39972.125</c:v>
                </c:pt>
                <c:pt idx="90">
                  <c:v>39973.125</c:v>
                </c:pt>
                <c:pt idx="91">
                  <c:v>39974.125</c:v>
                </c:pt>
                <c:pt idx="92">
                  <c:v>39979.125</c:v>
                </c:pt>
                <c:pt idx="93">
                  <c:v>39980.125</c:v>
                </c:pt>
                <c:pt idx="94">
                  <c:v>39981.125</c:v>
                </c:pt>
                <c:pt idx="95">
                  <c:v>39982.125</c:v>
                </c:pt>
                <c:pt idx="96">
                  <c:v>39983.125</c:v>
                </c:pt>
                <c:pt idx="97">
                  <c:v>39986.125</c:v>
                </c:pt>
                <c:pt idx="98">
                  <c:v>39987.125</c:v>
                </c:pt>
                <c:pt idx="99">
                  <c:v>39988.125</c:v>
                </c:pt>
                <c:pt idx="100">
                  <c:v>39989.125</c:v>
                </c:pt>
                <c:pt idx="101">
                  <c:v>39990.125</c:v>
                </c:pt>
                <c:pt idx="102">
                  <c:v>39993.125</c:v>
                </c:pt>
                <c:pt idx="103">
                  <c:v>39994.125</c:v>
                </c:pt>
                <c:pt idx="104">
                  <c:v>39995.125</c:v>
                </c:pt>
                <c:pt idx="105">
                  <c:v>39996.125</c:v>
                </c:pt>
                <c:pt idx="106">
                  <c:v>39997.125</c:v>
                </c:pt>
                <c:pt idx="107">
                  <c:v>40000.125</c:v>
                </c:pt>
                <c:pt idx="108">
                  <c:v>40001.125</c:v>
                </c:pt>
                <c:pt idx="109">
                  <c:v>40002.125</c:v>
                </c:pt>
                <c:pt idx="110">
                  <c:v>40007.125</c:v>
                </c:pt>
                <c:pt idx="111">
                  <c:v>40008.125</c:v>
                </c:pt>
                <c:pt idx="112">
                  <c:v>40009.125</c:v>
                </c:pt>
                <c:pt idx="113">
                  <c:v>40010.125</c:v>
                </c:pt>
                <c:pt idx="114">
                  <c:v>40011.125</c:v>
                </c:pt>
                <c:pt idx="115">
                  <c:v>40014.125</c:v>
                </c:pt>
                <c:pt idx="116">
                  <c:v>40015.125</c:v>
                </c:pt>
                <c:pt idx="117">
                  <c:v>40016.125</c:v>
                </c:pt>
                <c:pt idx="118">
                  <c:v>40017.125</c:v>
                </c:pt>
                <c:pt idx="119">
                  <c:v>40018.125</c:v>
                </c:pt>
                <c:pt idx="120">
                  <c:v>40021.125</c:v>
                </c:pt>
                <c:pt idx="121">
                  <c:v>40022.125</c:v>
                </c:pt>
                <c:pt idx="122">
                  <c:v>40023.125</c:v>
                </c:pt>
                <c:pt idx="123">
                  <c:v>40024.125</c:v>
                </c:pt>
                <c:pt idx="124">
                  <c:v>40025.125</c:v>
                </c:pt>
                <c:pt idx="125">
                  <c:v>40028.125</c:v>
                </c:pt>
                <c:pt idx="126">
                  <c:v>40029.125</c:v>
                </c:pt>
                <c:pt idx="127">
                  <c:v>40030.125</c:v>
                </c:pt>
                <c:pt idx="128">
                  <c:v>40031.125</c:v>
                </c:pt>
                <c:pt idx="129">
                  <c:v>40032.125</c:v>
                </c:pt>
                <c:pt idx="130">
                  <c:v>40035.125</c:v>
                </c:pt>
                <c:pt idx="131">
                  <c:v>40036.125</c:v>
                </c:pt>
                <c:pt idx="132">
                  <c:v>40037.125</c:v>
                </c:pt>
                <c:pt idx="133">
                  <c:v>40038.125</c:v>
                </c:pt>
                <c:pt idx="134">
                  <c:v>40039.125</c:v>
                </c:pt>
                <c:pt idx="135">
                  <c:v>40042.125</c:v>
                </c:pt>
                <c:pt idx="136">
                  <c:v>40043.125</c:v>
                </c:pt>
                <c:pt idx="137">
                  <c:v>40044.125</c:v>
                </c:pt>
                <c:pt idx="138">
                  <c:v>40045.125</c:v>
                </c:pt>
                <c:pt idx="139">
                  <c:v>40046.125</c:v>
                </c:pt>
                <c:pt idx="140">
                  <c:v>40049.125</c:v>
                </c:pt>
                <c:pt idx="141">
                  <c:v>40050.125</c:v>
                </c:pt>
                <c:pt idx="142">
                  <c:v>40051.125</c:v>
                </c:pt>
                <c:pt idx="143">
                  <c:v>40052.125</c:v>
                </c:pt>
                <c:pt idx="144">
                  <c:v>40053.125</c:v>
                </c:pt>
                <c:pt idx="145">
                  <c:v>40056.125</c:v>
                </c:pt>
                <c:pt idx="146">
                  <c:v>40057.125</c:v>
                </c:pt>
                <c:pt idx="147">
                  <c:v>40058.125</c:v>
                </c:pt>
                <c:pt idx="148">
                  <c:v>40059.125</c:v>
                </c:pt>
                <c:pt idx="149">
                  <c:v>40060.125</c:v>
                </c:pt>
                <c:pt idx="150">
                  <c:v>40064.125</c:v>
                </c:pt>
                <c:pt idx="151">
                  <c:v>40065.125</c:v>
                </c:pt>
                <c:pt idx="152">
                  <c:v>40066</c:v>
                </c:pt>
                <c:pt idx="153">
                  <c:v>40067.125</c:v>
                </c:pt>
                <c:pt idx="154">
                  <c:v>40070.125</c:v>
                </c:pt>
                <c:pt idx="155">
                  <c:v>40071.125</c:v>
                </c:pt>
                <c:pt idx="156">
                  <c:v>40072.125</c:v>
                </c:pt>
                <c:pt idx="157">
                  <c:v>40074.125</c:v>
                </c:pt>
                <c:pt idx="158">
                  <c:v>40077.125</c:v>
                </c:pt>
                <c:pt idx="159">
                  <c:v>40078.125</c:v>
                </c:pt>
                <c:pt idx="160">
                  <c:v>40079.125</c:v>
                </c:pt>
                <c:pt idx="161">
                  <c:v>40080.125</c:v>
                </c:pt>
                <c:pt idx="162">
                  <c:v>40081.125</c:v>
                </c:pt>
                <c:pt idx="163">
                  <c:v>40084.125</c:v>
                </c:pt>
                <c:pt idx="164">
                  <c:v>40085.125</c:v>
                </c:pt>
                <c:pt idx="165">
                  <c:v>40086.125</c:v>
                </c:pt>
                <c:pt idx="166">
                  <c:v>40087.125</c:v>
                </c:pt>
                <c:pt idx="167">
                  <c:v>40088.125</c:v>
                </c:pt>
                <c:pt idx="168">
                  <c:v>40091.125</c:v>
                </c:pt>
                <c:pt idx="169">
                  <c:v>40092.125</c:v>
                </c:pt>
                <c:pt idx="170">
                  <c:v>40093.125</c:v>
                </c:pt>
                <c:pt idx="171">
                  <c:v>40094.125</c:v>
                </c:pt>
                <c:pt idx="172">
                  <c:v>40095.125</c:v>
                </c:pt>
                <c:pt idx="173">
                  <c:v>40099.125</c:v>
                </c:pt>
                <c:pt idx="174">
                  <c:v>40100.125</c:v>
                </c:pt>
                <c:pt idx="175">
                  <c:v>40101.125</c:v>
                </c:pt>
                <c:pt idx="176">
                  <c:v>40102.125</c:v>
                </c:pt>
                <c:pt idx="177">
                  <c:v>40105.125</c:v>
                </c:pt>
                <c:pt idx="178">
                  <c:v>40106.125</c:v>
                </c:pt>
                <c:pt idx="179">
                  <c:v>40107.125</c:v>
                </c:pt>
                <c:pt idx="180">
                  <c:v>40108.125</c:v>
                </c:pt>
                <c:pt idx="181">
                  <c:v>40109.125</c:v>
                </c:pt>
                <c:pt idx="182">
                  <c:v>40112.125</c:v>
                </c:pt>
                <c:pt idx="183">
                  <c:v>40113.125</c:v>
                </c:pt>
                <c:pt idx="184">
                  <c:v>40114.125</c:v>
                </c:pt>
                <c:pt idx="185">
                  <c:v>40115.125</c:v>
                </c:pt>
                <c:pt idx="186">
                  <c:v>40116.125</c:v>
                </c:pt>
                <c:pt idx="187">
                  <c:v>40120.125</c:v>
                </c:pt>
                <c:pt idx="188">
                  <c:v>40121.125</c:v>
                </c:pt>
                <c:pt idx="189">
                  <c:v>40122.125</c:v>
                </c:pt>
                <c:pt idx="190">
                  <c:v>40123.125</c:v>
                </c:pt>
                <c:pt idx="191">
                  <c:v>40126.125</c:v>
                </c:pt>
                <c:pt idx="192">
                  <c:v>40127.125</c:v>
                </c:pt>
                <c:pt idx="193">
                  <c:v>40129.125</c:v>
                </c:pt>
                <c:pt idx="194">
                  <c:v>40130.125</c:v>
                </c:pt>
                <c:pt idx="195">
                  <c:v>40133.125</c:v>
                </c:pt>
                <c:pt idx="196">
                  <c:v>40134.125</c:v>
                </c:pt>
                <c:pt idx="197">
                  <c:v>40135.125</c:v>
                </c:pt>
                <c:pt idx="198">
                  <c:v>40136.125</c:v>
                </c:pt>
                <c:pt idx="199">
                  <c:v>40140.125</c:v>
                </c:pt>
                <c:pt idx="200">
                  <c:v>40141.125</c:v>
                </c:pt>
                <c:pt idx="201">
                  <c:v>40142.125</c:v>
                </c:pt>
                <c:pt idx="202">
                  <c:v>40143.125</c:v>
                </c:pt>
                <c:pt idx="203">
                  <c:v>40144.125</c:v>
                </c:pt>
                <c:pt idx="204">
                  <c:v>40147.125</c:v>
                </c:pt>
                <c:pt idx="205">
                  <c:v>40148.125</c:v>
                </c:pt>
                <c:pt idx="206">
                  <c:v>40149.125</c:v>
                </c:pt>
                <c:pt idx="207">
                  <c:v>40150.125</c:v>
                </c:pt>
                <c:pt idx="208">
                  <c:v>40151</c:v>
                </c:pt>
                <c:pt idx="209">
                  <c:v>40154.125</c:v>
                </c:pt>
                <c:pt idx="210">
                  <c:v>40155</c:v>
                </c:pt>
                <c:pt idx="211">
                  <c:v>40156</c:v>
                </c:pt>
                <c:pt idx="212">
                  <c:v>40157</c:v>
                </c:pt>
                <c:pt idx="213">
                  <c:v>40158</c:v>
                </c:pt>
                <c:pt idx="214">
                  <c:v>40161</c:v>
                </c:pt>
                <c:pt idx="215">
                  <c:v>40162.125</c:v>
                </c:pt>
                <c:pt idx="216">
                  <c:v>40163.125</c:v>
                </c:pt>
                <c:pt idx="217">
                  <c:v>40164.125</c:v>
                </c:pt>
                <c:pt idx="218">
                  <c:v>40165.125</c:v>
                </c:pt>
                <c:pt idx="219">
                  <c:v>40168.125</c:v>
                </c:pt>
                <c:pt idx="220">
                  <c:v>40169.125</c:v>
                </c:pt>
                <c:pt idx="221">
                  <c:v>40170.125</c:v>
                </c:pt>
                <c:pt idx="222">
                  <c:v>40175.125</c:v>
                </c:pt>
                <c:pt idx="223">
                  <c:v>40176.125</c:v>
                </c:pt>
                <c:pt idx="224">
                  <c:v>40177.125</c:v>
                </c:pt>
                <c:pt idx="225">
                  <c:v>40182.125</c:v>
                </c:pt>
                <c:pt idx="226">
                  <c:v>40183.125</c:v>
                </c:pt>
                <c:pt idx="227">
                  <c:v>40184.125</c:v>
                </c:pt>
                <c:pt idx="228">
                  <c:v>40185.125</c:v>
                </c:pt>
                <c:pt idx="229">
                  <c:v>40186.125</c:v>
                </c:pt>
                <c:pt idx="230">
                  <c:v>40189.125</c:v>
                </c:pt>
                <c:pt idx="231">
                  <c:v>40190.125</c:v>
                </c:pt>
                <c:pt idx="232">
                  <c:v>40191.125</c:v>
                </c:pt>
                <c:pt idx="233">
                  <c:v>40192.125</c:v>
                </c:pt>
                <c:pt idx="234">
                  <c:v>40193.125</c:v>
                </c:pt>
                <c:pt idx="235">
                  <c:v>40196.125</c:v>
                </c:pt>
                <c:pt idx="236">
                  <c:v>40197.125</c:v>
                </c:pt>
                <c:pt idx="237">
                  <c:v>40198.125</c:v>
                </c:pt>
                <c:pt idx="238">
                  <c:v>40199.125</c:v>
                </c:pt>
                <c:pt idx="239">
                  <c:v>40200.125</c:v>
                </c:pt>
                <c:pt idx="240">
                  <c:v>40204.125</c:v>
                </c:pt>
                <c:pt idx="241">
                  <c:v>40205.125</c:v>
                </c:pt>
                <c:pt idx="242">
                  <c:v>40206.125</c:v>
                </c:pt>
                <c:pt idx="243">
                  <c:v>40207.125</c:v>
                </c:pt>
                <c:pt idx="244">
                  <c:v>40210.125</c:v>
                </c:pt>
                <c:pt idx="245">
                  <c:v>40211.125</c:v>
                </c:pt>
                <c:pt idx="246">
                  <c:v>40212.125</c:v>
                </c:pt>
                <c:pt idx="247">
                  <c:v>40213.125</c:v>
                </c:pt>
                <c:pt idx="248">
                  <c:v>40214.125</c:v>
                </c:pt>
                <c:pt idx="249">
                  <c:v>40217.125</c:v>
                </c:pt>
                <c:pt idx="250">
                  <c:v>40218.125</c:v>
                </c:pt>
                <c:pt idx="251">
                  <c:v>40219.125</c:v>
                </c:pt>
                <c:pt idx="252">
                  <c:v>40220.125</c:v>
                </c:pt>
                <c:pt idx="253">
                  <c:v>40221.125</c:v>
                </c:pt>
                <c:pt idx="254">
                  <c:v>40226.125</c:v>
                </c:pt>
                <c:pt idx="255">
                  <c:v>40227.125</c:v>
                </c:pt>
                <c:pt idx="256">
                  <c:v>40228.125</c:v>
                </c:pt>
                <c:pt idx="257">
                  <c:v>40231.125</c:v>
                </c:pt>
                <c:pt idx="258">
                  <c:v>40232.125</c:v>
                </c:pt>
                <c:pt idx="259">
                  <c:v>40233.125</c:v>
                </c:pt>
                <c:pt idx="260">
                  <c:v>40234.125</c:v>
                </c:pt>
                <c:pt idx="261">
                  <c:v>40235.125</c:v>
                </c:pt>
                <c:pt idx="262">
                  <c:v>40238.125</c:v>
                </c:pt>
                <c:pt idx="263">
                  <c:v>40239.125</c:v>
                </c:pt>
                <c:pt idx="264">
                  <c:v>40240.125</c:v>
                </c:pt>
                <c:pt idx="265">
                  <c:v>40241.125</c:v>
                </c:pt>
                <c:pt idx="266">
                  <c:v>40242.125</c:v>
                </c:pt>
                <c:pt idx="267">
                  <c:v>40245.125</c:v>
                </c:pt>
                <c:pt idx="268">
                  <c:v>40246.125</c:v>
                </c:pt>
                <c:pt idx="269">
                  <c:v>40247.125</c:v>
                </c:pt>
                <c:pt idx="270">
                  <c:v>40248.125</c:v>
                </c:pt>
                <c:pt idx="271">
                  <c:v>40249.125</c:v>
                </c:pt>
                <c:pt idx="272">
                  <c:v>40252.125</c:v>
                </c:pt>
                <c:pt idx="273">
                  <c:v>40253.125</c:v>
                </c:pt>
                <c:pt idx="274">
                  <c:v>40254.125</c:v>
                </c:pt>
                <c:pt idx="275">
                  <c:v>40255.125</c:v>
                </c:pt>
                <c:pt idx="276">
                  <c:v>40256.125</c:v>
                </c:pt>
                <c:pt idx="277">
                  <c:v>40259.125</c:v>
                </c:pt>
                <c:pt idx="278">
                  <c:v>40260.125</c:v>
                </c:pt>
                <c:pt idx="279">
                  <c:v>40261.125</c:v>
                </c:pt>
                <c:pt idx="280">
                  <c:v>40262.125</c:v>
                </c:pt>
                <c:pt idx="281">
                  <c:v>40263.125</c:v>
                </c:pt>
                <c:pt idx="282">
                  <c:v>40266.125</c:v>
                </c:pt>
                <c:pt idx="283">
                  <c:v>40267.125</c:v>
                </c:pt>
                <c:pt idx="284">
                  <c:v>40268.125</c:v>
                </c:pt>
                <c:pt idx="285">
                  <c:v>40269.125</c:v>
                </c:pt>
                <c:pt idx="286">
                  <c:v>40273.125</c:v>
                </c:pt>
                <c:pt idx="287">
                  <c:v>40274.125</c:v>
                </c:pt>
                <c:pt idx="288">
                  <c:v>40275.125</c:v>
                </c:pt>
                <c:pt idx="289">
                  <c:v>40276.125</c:v>
                </c:pt>
                <c:pt idx="290">
                  <c:v>40277.125</c:v>
                </c:pt>
                <c:pt idx="291">
                  <c:v>40280.125</c:v>
                </c:pt>
                <c:pt idx="292">
                  <c:v>40281.125</c:v>
                </c:pt>
                <c:pt idx="293">
                  <c:v>40282.125</c:v>
                </c:pt>
                <c:pt idx="294">
                  <c:v>40283.125</c:v>
                </c:pt>
                <c:pt idx="295">
                  <c:v>40284.125</c:v>
                </c:pt>
                <c:pt idx="296">
                  <c:v>40287.125</c:v>
                </c:pt>
                <c:pt idx="297">
                  <c:v>40288.125</c:v>
                </c:pt>
                <c:pt idx="298">
                  <c:v>40290.125</c:v>
                </c:pt>
                <c:pt idx="299">
                  <c:v>40291.125</c:v>
                </c:pt>
                <c:pt idx="300">
                  <c:v>40294.125</c:v>
                </c:pt>
                <c:pt idx="301">
                  <c:v>40295.125</c:v>
                </c:pt>
                <c:pt idx="302">
                  <c:v>40296.125</c:v>
                </c:pt>
                <c:pt idx="303">
                  <c:v>40297.125</c:v>
                </c:pt>
                <c:pt idx="304">
                  <c:v>40303.322916666664</c:v>
                </c:pt>
                <c:pt idx="305">
                  <c:v>40304.125</c:v>
                </c:pt>
                <c:pt idx="306">
                  <c:v>40305.125</c:v>
                </c:pt>
                <c:pt idx="307">
                  <c:v>40308.125</c:v>
                </c:pt>
                <c:pt idx="308">
                  <c:v>40309.125</c:v>
                </c:pt>
                <c:pt idx="309">
                  <c:v>40310.125</c:v>
                </c:pt>
                <c:pt idx="310">
                  <c:v>40311.125</c:v>
                </c:pt>
                <c:pt idx="311">
                  <c:v>40312.125</c:v>
                </c:pt>
                <c:pt idx="312">
                  <c:v>40315.125</c:v>
                </c:pt>
                <c:pt idx="313">
                  <c:v>40316.125</c:v>
                </c:pt>
                <c:pt idx="314">
                  <c:v>40317.125</c:v>
                </c:pt>
                <c:pt idx="315">
                  <c:v>40318.125</c:v>
                </c:pt>
                <c:pt idx="316">
                  <c:v>40319.125</c:v>
                </c:pt>
                <c:pt idx="317">
                  <c:v>40322.125</c:v>
                </c:pt>
                <c:pt idx="318">
                  <c:v>40330.3125</c:v>
                </c:pt>
                <c:pt idx="319">
                  <c:v>40331.125</c:v>
                </c:pt>
                <c:pt idx="320">
                  <c:v>40336.125</c:v>
                </c:pt>
                <c:pt idx="321">
                  <c:v>40337.125</c:v>
                </c:pt>
                <c:pt idx="322">
                  <c:v>40338.125</c:v>
                </c:pt>
                <c:pt idx="323">
                  <c:v>40339.125</c:v>
                </c:pt>
                <c:pt idx="324">
                  <c:v>40340.125</c:v>
                </c:pt>
                <c:pt idx="325">
                  <c:v>40343.125</c:v>
                </c:pt>
                <c:pt idx="326">
                  <c:v>40344.125</c:v>
                </c:pt>
                <c:pt idx="327">
                  <c:v>40345.125</c:v>
                </c:pt>
              </c:numCache>
            </c:numRef>
          </c:xVal>
          <c:yVal>
            <c:numRef>
              <c:f>'[Figuras - Qualidade do efluente bruto e desarenado - ETE PNM.xlsx]SSV - Efluente bruto'!$F$5:$F$332</c:f>
              <c:numCache>
                <c:formatCode>General</c:formatCode>
                <c:ptCount val="328"/>
                <c:pt idx="0">
                  <c:v>163.33000000000001</c:v>
                </c:pt>
                <c:pt idx="1">
                  <c:v>180</c:v>
                </c:pt>
                <c:pt idx="2">
                  <c:v>176</c:v>
                </c:pt>
                <c:pt idx="3">
                  <c:v>130</c:v>
                </c:pt>
                <c:pt idx="4">
                  <c:v>123.33</c:v>
                </c:pt>
                <c:pt idx="5">
                  <c:v>90</c:v>
                </c:pt>
                <c:pt idx="6">
                  <c:v>220</c:v>
                </c:pt>
                <c:pt idx="7">
                  <c:v>200</c:v>
                </c:pt>
                <c:pt idx="8">
                  <c:v>290</c:v>
                </c:pt>
                <c:pt idx="9">
                  <c:v>570</c:v>
                </c:pt>
                <c:pt idx="10">
                  <c:v>230</c:v>
                </c:pt>
                <c:pt idx="11">
                  <c:v>280</c:v>
                </c:pt>
                <c:pt idx="12">
                  <c:v>196</c:v>
                </c:pt>
                <c:pt idx="13">
                  <c:v>1123.33</c:v>
                </c:pt>
                <c:pt idx="14">
                  <c:v>390</c:v>
                </c:pt>
                <c:pt idx="15">
                  <c:v>220</c:v>
                </c:pt>
                <c:pt idx="16">
                  <c:v>182.5</c:v>
                </c:pt>
                <c:pt idx="17">
                  <c:v>130</c:v>
                </c:pt>
                <c:pt idx="18">
                  <c:v>360</c:v>
                </c:pt>
                <c:pt idx="19">
                  <c:v>370</c:v>
                </c:pt>
                <c:pt idx="20">
                  <c:v>510</c:v>
                </c:pt>
                <c:pt idx="21">
                  <c:v>300</c:v>
                </c:pt>
                <c:pt idx="22">
                  <c:v>263.33</c:v>
                </c:pt>
                <c:pt idx="23">
                  <c:v>256.67</c:v>
                </c:pt>
                <c:pt idx="24">
                  <c:v>193.33</c:v>
                </c:pt>
                <c:pt idx="25">
                  <c:v>136.66999999999999</c:v>
                </c:pt>
                <c:pt idx="26">
                  <c:v>153.33000000000001</c:v>
                </c:pt>
                <c:pt idx="27">
                  <c:v>260</c:v>
                </c:pt>
                <c:pt idx="28">
                  <c:v>353.33</c:v>
                </c:pt>
                <c:pt idx="29">
                  <c:v>146.66999999999999</c:v>
                </c:pt>
                <c:pt idx="30">
                  <c:v>183.33</c:v>
                </c:pt>
                <c:pt idx="31">
                  <c:v>183.33</c:v>
                </c:pt>
                <c:pt idx="32">
                  <c:v>283.33</c:v>
                </c:pt>
                <c:pt idx="33">
                  <c:v>213.33</c:v>
                </c:pt>
                <c:pt idx="34">
                  <c:v>253.33</c:v>
                </c:pt>
                <c:pt idx="35">
                  <c:v>203.33</c:v>
                </c:pt>
                <c:pt idx="36">
                  <c:v>146.66999999999999</c:v>
                </c:pt>
                <c:pt idx="37">
                  <c:v>286.67</c:v>
                </c:pt>
                <c:pt idx="38">
                  <c:v>440</c:v>
                </c:pt>
                <c:pt idx="39">
                  <c:v>70</c:v>
                </c:pt>
                <c:pt idx="40">
                  <c:v>353.33</c:v>
                </c:pt>
                <c:pt idx="41">
                  <c:v>263.33</c:v>
                </c:pt>
                <c:pt idx="42">
                  <c:v>73.33</c:v>
                </c:pt>
                <c:pt idx="43">
                  <c:v>323.33</c:v>
                </c:pt>
                <c:pt idx="44">
                  <c:v>170</c:v>
                </c:pt>
                <c:pt idx="45">
                  <c:v>223.33</c:v>
                </c:pt>
                <c:pt idx="46">
                  <c:v>216.67</c:v>
                </c:pt>
                <c:pt idx="47">
                  <c:v>193.33</c:v>
                </c:pt>
                <c:pt idx="48">
                  <c:v>143.33000000000001</c:v>
                </c:pt>
                <c:pt idx="49">
                  <c:v>176.67</c:v>
                </c:pt>
                <c:pt idx="50">
                  <c:v>130</c:v>
                </c:pt>
                <c:pt idx="51">
                  <c:v>236.67</c:v>
                </c:pt>
                <c:pt idx="52">
                  <c:v>146.66999999999999</c:v>
                </c:pt>
                <c:pt idx="53">
                  <c:v>370</c:v>
                </c:pt>
                <c:pt idx="54">
                  <c:v>260</c:v>
                </c:pt>
                <c:pt idx="55">
                  <c:v>310</c:v>
                </c:pt>
                <c:pt idx="56">
                  <c:v>143.33000000000001</c:v>
                </c:pt>
                <c:pt idx="57">
                  <c:v>490</c:v>
                </c:pt>
                <c:pt idx="58">
                  <c:v>370</c:v>
                </c:pt>
                <c:pt idx="59">
                  <c:v>215</c:v>
                </c:pt>
                <c:pt idx="60">
                  <c:v>220</c:v>
                </c:pt>
                <c:pt idx="61">
                  <c:v>400</c:v>
                </c:pt>
                <c:pt idx="62">
                  <c:v>170</c:v>
                </c:pt>
                <c:pt idx="63">
                  <c:v>90</c:v>
                </c:pt>
                <c:pt idx="64">
                  <c:v>450</c:v>
                </c:pt>
                <c:pt idx="65">
                  <c:v>265</c:v>
                </c:pt>
                <c:pt idx="66">
                  <c:v>175</c:v>
                </c:pt>
                <c:pt idx="67">
                  <c:v>143.33000000000001</c:v>
                </c:pt>
                <c:pt idx="68">
                  <c:v>370</c:v>
                </c:pt>
                <c:pt idx="69">
                  <c:v>225</c:v>
                </c:pt>
                <c:pt idx="70">
                  <c:v>805</c:v>
                </c:pt>
                <c:pt idx="71">
                  <c:v>205</c:v>
                </c:pt>
                <c:pt idx="72">
                  <c:v>95</c:v>
                </c:pt>
                <c:pt idx="73">
                  <c:v>163.33000000000001</c:v>
                </c:pt>
                <c:pt idx="74">
                  <c:v>105</c:v>
                </c:pt>
                <c:pt idx="75">
                  <c:v>190</c:v>
                </c:pt>
                <c:pt idx="76">
                  <c:v>105</c:v>
                </c:pt>
                <c:pt idx="77">
                  <c:v>235</c:v>
                </c:pt>
                <c:pt idx="78">
                  <c:v>193.33</c:v>
                </c:pt>
                <c:pt idx="79">
                  <c:v>175</c:v>
                </c:pt>
                <c:pt idx="80">
                  <c:v>150</c:v>
                </c:pt>
                <c:pt idx="81">
                  <c:v>200</c:v>
                </c:pt>
                <c:pt idx="82">
                  <c:v>196.67</c:v>
                </c:pt>
                <c:pt idx="83">
                  <c:v>194</c:v>
                </c:pt>
                <c:pt idx="84">
                  <c:v>116.67</c:v>
                </c:pt>
                <c:pt idx="85">
                  <c:v>120</c:v>
                </c:pt>
                <c:pt idx="86">
                  <c:v>220</c:v>
                </c:pt>
                <c:pt idx="87">
                  <c:v>140</c:v>
                </c:pt>
                <c:pt idx="88">
                  <c:v>283.33</c:v>
                </c:pt>
                <c:pt idx="89">
                  <c:v>220</c:v>
                </c:pt>
                <c:pt idx="90">
                  <c:v>173.33</c:v>
                </c:pt>
                <c:pt idx="91">
                  <c:v>93.33</c:v>
                </c:pt>
                <c:pt idx="92">
                  <c:v>166.67</c:v>
                </c:pt>
                <c:pt idx="93">
                  <c:v>150</c:v>
                </c:pt>
                <c:pt idx="94">
                  <c:v>130</c:v>
                </c:pt>
                <c:pt idx="95">
                  <c:v>210</c:v>
                </c:pt>
                <c:pt idx="96">
                  <c:v>163.33000000000001</c:v>
                </c:pt>
                <c:pt idx="97">
                  <c:v>260</c:v>
                </c:pt>
                <c:pt idx="98">
                  <c:v>303.33</c:v>
                </c:pt>
                <c:pt idx="99">
                  <c:v>205</c:v>
                </c:pt>
                <c:pt idx="100">
                  <c:v>210</c:v>
                </c:pt>
                <c:pt idx="101">
                  <c:v>265</c:v>
                </c:pt>
                <c:pt idx="102">
                  <c:v>140</c:v>
                </c:pt>
                <c:pt idx="103">
                  <c:v>160</c:v>
                </c:pt>
                <c:pt idx="104">
                  <c:v>324</c:v>
                </c:pt>
                <c:pt idx="105">
                  <c:v>183.33</c:v>
                </c:pt>
                <c:pt idx="106">
                  <c:v>150</c:v>
                </c:pt>
                <c:pt idx="107">
                  <c:v>155</c:v>
                </c:pt>
                <c:pt idx="108">
                  <c:v>420</c:v>
                </c:pt>
                <c:pt idx="109">
                  <c:v>475</c:v>
                </c:pt>
                <c:pt idx="110">
                  <c:v>145</c:v>
                </c:pt>
                <c:pt idx="111">
                  <c:v>215</c:v>
                </c:pt>
                <c:pt idx="112">
                  <c:v>190</c:v>
                </c:pt>
                <c:pt idx="113">
                  <c:v>265</c:v>
                </c:pt>
                <c:pt idx="114">
                  <c:v>655</c:v>
                </c:pt>
                <c:pt idx="115">
                  <c:v>245</c:v>
                </c:pt>
                <c:pt idx="116">
                  <c:v>160</c:v>
                </c:pt>
                <c:pt idx="117">
                  <c:v>155</c:v>
                </c:pt>
                <c:pt idx="118">
                  <c:v>225</c:v>
                </c:pt>
                <c:pt idx="119">
                  <c:v>210</c:v>
                </c:pt>
                <c:pt idx="120">
                  <c:v>130</c:v>
                </c:pt>
                <c:pt idx="121">
                  <c:v>285</c:v>
                </c:pt>
                <c:pt idx="122">
                  <c:v>175</c:v>
                </c:pt>
                <c:pt idx="123">
                  <c:v>200</c:v>
                </c:pt>
                <c:pt idx="124">
                  <c:v>150</c:v>
                </c:pt>
                <c:pt idx="125">
                  <c:v>105</c:v>
                </c:pt>
                <c:pt idx="126">
                  <c:v>175</c:v>
                </c:pt>
                <c:pt idx="127">
                  <c:v>860</c:v>
                </c:pt>
                <c:pt idx="128">
                  <c:v>233.33</c:v>
                </c:pt>
                <c:pt idx="129">
                  <c:v>330</c:v>
                </c:pt>
                <c:pt idx="130">
                  <c:v>220</c:v>
                </c:pt>
                <c:pt idx="131">
                  <c:v>200</c:v>
                </c:pt>
                <c:pt idx="132">
                  <c:v>170</c:v>
                </c:pt>
                <c:pt idx="133">
                  <c:v>346.67</c:v>
                </c:pt>
                <c:pt idx="134">
                  <c:v>235</c:v>
                </c:pt>
                <c:pt idx="135">
                  <c:v>255</c:v>
                </c:pt>
                <c:pt idx="136">
                  <c:v>330</c:v>
                </c:pt>
                <c:pt idx="137">
                  <c:v>150</c:v>
                </c:pt>
                <c:pt idx="138">
                  <c:v>145</c:v>
                </c:pt>
                <c:pt idx="139">
                  <c:v>180</c:v>
                </c:pt>
                <c:pt idx="140">
                  <c:v>265</c:v>
                </c:pt>
                <c:pt idx="141">
                  <c:v>285</c:v>
                </c:pt>
                <c:pt idx="142">
                  <c:v>285</c:v>
                </c:pt>
                <c:pt idx="143">
                  <c:v>930</c:v>
                </c:pt>
                <c:pt idx="144">
                  <c:v>466.67</c:v>
                </c:pt>
                <c:pt idx="145">
                  <c:v>185</c:v>
                </c:pt>
                <c:pt idx="146">
                  <c:v>346.67</c:v>
                </c:pt>
                <c:pt idx="147">
                  <c:v>373.33</c:v>
                </c:pt>
                <c:pt idx="148">
                  <c:v>293.33</c:v>
                </c:pt>
                <c:pt idx="149">
                  <c:v>540</c:v>
                </c:pt>
                <c:pt idx="150">
                  <c:v>206.67</c:v>
                </c:pt>
                <c:pt idx="151">
                  <c:v>146.66999999999999</c:v>
                </c:pt>
                <c:pt idx="152">
                  <c:v>73.33</c:v>
                </c:pt>
                <c:pt idx="153">
                  <c:v>210</c:v>
                </c:pt>
                <c:pt idx="154">
                  <c:v>155</c:v>
                </c:pt>
                <c:pt idx="155">
                  <c:v>246.67</c:v>
                </c:pt>
                <c:pt idx="156">
                  <c:v>500</c:v>
                </c:pt>
                <c:pt idx="157">
                  <c:v>200</c:v>
                </c:pt>
                <c:pt idx="158">
                  <c:v>116.67</c:v>
                </c:pt>
                <c:pt idx="159">
                  <c:v>150</c:v>
                </c:pt>
                <c:pt idx="160">
                  <c:v>125</c:v>
                </c:pt>
                <c:pt idx="161">
                  <c:v>133.33000000000001</c:v>
                </c:pt>
                <c:pt idx="162">
                  <c:v>200</c:v>
                </c:pt>
                <c:pt idx="163">
                  <c:v>210</c:v>
                </c:pt>
                <c:pt idx="164">
                  <c:v>325</c:v>
                </c:pt>
                <c:pt idx="165">
                  <c:v>120</c:v>
                </c:pt>
                <c:pt idx="166">
                  <c:v>130</c:v>
                </c:pt>
                <c:pt idx="167">
                  <c:v>165</c:v>
                </c:pt>
                <c:pt idx="168">
                  <c:v>190</c:v>
                </c:pt>
                <c:pt idx="169">
                  <c:v>155</c:v>
                </c:pt>
                <c:pt idx="170">
                  <c:v>170</c:v>
                </c:pt>
                <c:pt idx="171">
                  <c:v>200</c:v>
                </c:pt>
                <c:pt idx="172">
                  <c:v>95</c:v>
                </c:pt>
                <c:pt idx="173">
                  <c:v>160</c:v>
                </c:pt>
                <c:pt idx="174">
                  <c:v>125</c:v>
                </c:pt>
                <c:pt idx="175">
                  <c:v>212</c:v>
                </c:pt>
                <c:pt idx="176">
                  <c:v>773.33</c:v>
                </c:pt>
                <c:pt idx="177">
                  <c:v>125</c:v>
                </c:pt>
                <c:pt idx="178">
                  <c:v>425</c:v>
                </c:pt>
                <c:pt idx="179">
                  <c:v>160</c:v>
                </c:pt>
                <c:pt idx="180">
                  <c:v>200</c:v>
                </c:pt>
                <c:pt idx="181">
                  <c:v>260</c:v>
                </c:pt>
                <c:pt idx="182">
                  <c:v>155</c:v>
                </c:pt>
                <c:pt idx="183">
                  <c:v>130</c:v>
                </c:pt>
                <c:pt idx="184">
                  <c:v>115</c:v>
                </c:pt>
                <c:pt idx="185">
                  <c:v>144</c:v>
                </c:pt>
                <c:pt idx="186">
                  <c:v>406.67</c:v>
                </c:pt>
                <c:pt idx="187">
                  <c:v>753.33</c:v>
                </c:pt>
                <c:pt idx="188">
                  <c:v>145</c:v>
                </c:pt>
                <c:pt idx="189">
                  <c:v>185</c:v>
                </c:pt>
                <c:pt idx="190">
                  <c:v>180</c:v>
                </c:pt>
                <c:pt idx="191">
                  <c:v>175</c:v>
                </c:pt>
                <c:pt idx="192">
                  <c:v>104</c:v>
                </c:pt>
                <c:pt idx="193">
                  <c:v>90</c:v>
                </c:pt>
                <c:pt idx="194">
                  <c:v>120</c:v>
                </c:pt>
                <c:pt idx="195">
                  <c:v>216</c:v>
                </c:pt>
                <c:pt idx="196">
                  <c:v>200</c:v>
                </c:pt>
                <c:pt idx="197">
                  <c:v>132</c:v>
                </c:pt>
                <c:pt idx="198">
                  <c:v>108</c:v>
                </c:pt>
                <c:pt idx="199">
                  <c:v>240</c:v>
                </c:pt>
                <c:pt idx="200">
                  <c:v>130</c:v>
                </c:pt>
                <c:pt idx="201">
                  <c:v>148</c:v>
                </c:pt>
                <c:pt idx="202">
                  <c:v>190</c:v>
                </c:pt>
                <c:pt idx="203">
                  <c:v>200</c:v>
                </c:pt>
                <c:pt idx="204">
                  <c:v>306.67</c:v>
                </c:pt>
                <c:pt idx="205">
                  <c:v>193.33</c:v>
                </c:pt>
                <c:pt idx="206">
                  <c:v>256.67</c:v>
                </c:pt>
                <c:pt idx="207">
                  <c:v>123.33</c:v>
                </c:pt>
                <c:pt idx="208">
                  <c:v>171.67</c:v>
                </c:pt>
                <c:pt idx="209">
                  <c:v>136.66999999999999</c:v>
                </c:pt>
                <c:pt idx="210">
                  <c:v>180</c:v>
                </c:pt>
                <c:pt idx="211">
                  <c:v>98.33</c:v>
                </c:pt>
                <c:pt idx="212">
                  <c:v>43.33</c:v>
                </c:pt>
                <c:pt idx="213">
                  <c:v>145</c:v>
                </c:pt>
                <c:pt idx="214">
                  <c:v>131.66999999999999</c:v>
                </c:pt>
                <c:pt idx="215">
                  <c:v>173.33</c:v>
                </c:pt>
                <c:pt idx="216">
                  <c:v>171.67</c:v>
                </c:pt>
                <c:pt idx="217">
                  <c:v>196.67</c:v>
                </c:pt>
                <c:pt idx="218">
                  <c:v>176.67</c:v>
                </c:pt>
                <c:pt idx="219">
                  <c:v>220</c:v>
                </c:pt>
                <c:pt idx="220">
                  <c:v>220</c:v>
                </c:pt>
                <c:pt idx="221">
                  <c:v>170</c:v>
                </c:pt>
                <c:pt idx="222">
                  <c:v>225</c:v>
                </c:pt>
                <c:pt idx="223">
                  <c:v>105</c:v>
                </c:pt>
                <c:pt idx="224">
                  <c:v>73.33</c:v>
                </c:pt>
                <c:pt idx="225">
                  <c:v>233.33</c:v>
                </c:pt>
                <c:pt idx="226">
                  <c:v>265</c:v>
                </c:pt>
                <c:pt idx="227">
                  <c:v>183.33</c:v>
                </c:pt>
                <c:pt idx="228">
                  <c:v>126.67</c:v>
                </c:pt>
                <c:pt idx="229">
                  <c:v>132.91999999999999</c:v>
                </c:pt>
                <c:pt idx="230">
                  <c:v>153.33000000000001</c:v>
                </c:pt>
                <c:pt idx="231">
                  <c:v>220</c:v>
                </c:pt>
                <c:pt idx="232">
                  <c:v>143.33000000000001</c:v>
                </c:pt>
                <c:pt idx="233">
                  <c:v>126.67</c:v>
                </c:pt>
                <c:pt idx="234">
                  <c:v>151.66999999999999</c:v>
                </c:pt>
                <c:pt idx="235">
                  <c:v>190</c:v>
                </c:pt>
                <c:pt idx="236">
                  <c:v>154.16999999999999</c:v>
                </c:pt>
                <c:pt idx="237">
                  <c:v>82.5</c:v>
                </c:pt>
                <c:pt idx="238">
                  <c:v>196.67</c:v>
                </c:pt>
                <c:pt idx="239">
                  <c:v>65</c:v>
                </c:pt>
                <c:pt idx="240">
                  <c:v>145</c:v>
                </c:pt>
                <c:pt idx="241">
                  <c:v>93.33</c:v>
                </c:pt>
                <c:pt idx="242">
                  <c:v>62.5</c:v>
                </c:pt>
                <c:pt idx="243">
                  <c:v>123.75</c:v>
                </c:pt>
                <c:pt idx="244">
                  <c:v>137.5</c:v>
                </c:pt>
                <c:pt idx="245">
                  <c:v>185</c:v>
                </c:pt>
                <c:pt idx="246">
                  <c:v>181.25</c:v>
                </c:pt>
                <c:pt idx="247">
                  <c:v>85</c:v>
                </c:pt>
                <c:pt idx="248">
                  <c:v>101.25</c:v>
                </c:pt>
                <c:pt idx="249">
                  <c:v>115</c:v>
                </c:pt>
                <c:pt idx="250">
                  <c:v>131.25</c:v>
                </c:pt>
                <c:pt idx="251">
                  <c:v>126.25</c:v>
                </c:pt>
                <c:pt idx="252">
                  <c:v>176.25</c:v>
                </c:pt>
                <c:pt idx="253">
                  <c:v>145</c:v>
                </c:pt>
                <c:pt idx="254">
                  <c:v>102.5</c:v>
                </c:pt>
                <c:pt idx="255">
                  <c:v>251.67</c:v>
                </c:pt>
                <c:pt idx="256">
                  <c:v>100</c:v>
                </c:pt>
                <c:pt idx="257">
                  <c:v>103.75</c:v>
                </c:pt>
                <c:pt idx="258">
                  <c:v>170</c:v>
                </c:pt>
                <c:pt idx="259">
                  <c:v>146.25</c:v>
                </c:pt>
                <c:pt idx="260">
                  <c:v>118.75</c:v>
                </c:pt>
                <c:pt idx="261">
                  <c:v>152.5</c:v>
                </c:pt>
                <c:pt idx="262">
                  <c:v>245</c:v>
                </c:pt>
                <c:pt idx="263">
                  <c:v>176.25</c:v>
                </c:pt>
                <c:pt idx="264">
                  <c:v>101</c:v>
                </c:pt>
                <c:pt idx="265">
                  <c:v>176.25</c:v>
                </c:pt>
                <c:pt idx="266">
                  <c:v>137.5</c:v>
                </c:pt>
                <c:pt idx="267">
                  <c:v>205</c:v>
                </c:pt>
                <c:pt idx="268">
                  <c:v>203.33</c:v>
                </c:pt>
                <c:pt idx="269">
                  <c:v>261.67</c:v>
                </c:pt>
                <c:pt idx="270">
                  <c:v>260</c:v>
                </c:pt>
                <c:pt idx="271">
                  <c:v>271.67</c:v>
                </c:pt>
                <c:pt idx="272">
                  <c:v>302.5</c:v>
                </c:pt>
                <c:pt idx="273">
                  <c:v>235</c:v>
                </c:pt>
                <c:pt idx="274">
                  <c:v>153.33000000000001</c:v>
                </c:pt>
                <c:pt idx="275">
                  <c:v>245</c:v>
                </c:pt>
                <c:pt idx="276">
                  <c:v>167.5</c:v>
                </c:pt>
                <c:pt idx="277">
                  <c:v>185</c:v>
                </c:pt>
                <c:pt idx="278">
                  <c:v>310</c:v>
                </c:pt>
                <c:pt idx="279">
                  <c:v>292.5</c:v>
                </c:pt>
                <c:pt idx="280">
                  <c:v>195</c:v>
                </c:pt>
                <c:pt idx="281">
                  <c:v>120</c:v>
                </c:pt>
                <c:pt idx="282">
                  <c:v>200</c:v>
                </c:pt>
                <c:pt idx="283">
                  <c:v>150</c:v>
                </c:pt>
                <c:pt idx="284">
                  <c:v>125</c:v>
                </c:pt>
                <c:pt idx="285">
                  <c:v>195</c:v>
                </c:pt>
                <c:pt idx="286">
                  <c:v>140</c:v>
                </c:pt>
                <c:pt idx="287">
                  <c:v>106.67</c:v>
                </c:pt>
                <c:pt idx="288">
                  <c:v>180</c:v>
                </c:pt>
                <c:pt idx="289">
                  <c:v>140</c:v>
                </c:pt>
                <c:pt idx="290">
                  <c:v>160</c:v>
                </c:pt>
                <c:pt idx="291">
                  <c:v>295</c:v>
                </c:pt>
                <c:pt idx="292">
                  <c:v>240</c:v>
                </c:pt>
                <c:pt idx="293">
                  <c:v>290</c:v>
                </c:pt>
                <c:pt idx="294">
                  <c:v>126.67</c:v>
                </c:pt>
                <c:pt idx="295">
                  <c:v>230</c:v>
                </c:pt>
                <c:pt idx="296">
                  <c:v>190</c:v>
                </c:pt>
                <c:pt idx="297">
                  <c:v>140</c:v>
                </c:pt>
                <c:pt idx="298">
                  <c:v>230</c:v>
                </c:pt>
                <c:pt idx="299">
                  <c:v>265</c:v>
                </c:pt>
                <c:pt idx="300">
                  <c:v>183.33</c:v>
                </c:pt>
                <c:pt idx="301">
                  <c:v>200</c:v>
                </c:pt>
                <c:pt idx="302">
                  <c:v>60</c:v>
                </c:pt>
                <c:pt idx="303">
                  <c:v>193.33</c:v>
                </c:pt>
                <c:pt idx="304">
                  <c:v>63.33</c:v>
                </c:pt>
                <c:pt idx="305">
                  <c:v>184</c:v>
                </c:pt>
                <c:pt idx="306">
                  <c:v>380</c:v>
                </c:pt>
                <c:pt idx="307">
                  <c:v>120</c:v>
                </c:pt>
                <c:pt idx="308">
                  <c:v>136.66999999999999</c:v>
                </c:pt>
                <c:pt idx="309">
                  <c:v>133.33000000000001</c:v>
                </c:pt>
                <c:pt idx="310">
                  <c:v>176</c:v>
                </c:pt>
                <c:pt idx="311">
                  <c:v>156.66999999999999</c:v>
                </c:pt>
                <c:pt idx="312">
                  <c:v>116.67</c:v>
                </c:pt>
                <c:pt idx="313">
                  <c:v>180</c:v>
                </c:pt>
                <c:pt idx="314">
                  <c:v>140</c:v>
                </c:pt>
                <c:pt idx="315">
                  <c:v>136.66999999999999</c:v>
                </c:pt>
                <c:pt idx="316">
                  <c:v>220</c:v>
                </c:pt>
                <c:pt idx="317">
                  <c:v>280</c:v>
                </c:pt>
                <c:pt idx="318">
                  <c:v>80</c:v>
                </c:pt>
                <c:pt idx="319">
                  <c:v>140</c:v>
                </c:pt>
                <c:pt idx="320">
                  <c:v>160</c:v>
                </c:pt>
                <c:pt idx="321">
                  <c:v>130</c:v>
                </c:pt>
                <c:pt idx="322">
                  <c:v>90</c:v>
                </c:pt>
                <c:pt idx="323">
                  <c:v>186.67</c:v>
                </c:pt>
                <c:pt idx="324">
                  <c:v>140</c:v>
                </c:pt>
                <c:pt idx="325">
                  <c:v>150</c:v>
                </c:pt>
                <c:pt idx="326">
                  <c:v>230</c:v>
                </c:pt>
                <c:pt idx="327">
                  <c:v>148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20-4AC2-9E7E-70BE3D49F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752064"/>
        <c:axId val="129897600"/>
      </c:scatterChart>
      <c:valAx>
        <c:axId val="129752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</a:t>
                </a:r>
              </a:p>
            </c:rich>
          </c:tx>
          <c:layout>
            <c:manualLayout>
              <c:xMode val="edge"/>
              <c:yMode val="edge"/>
              <c:x val="0.51063245357667464"/>
              <c:y val="0.92463583334648525"/>
            </c:manualLayout>
          </c:layout>
          <c:overlay val="0"/>
        </c:title>
        <c:numFmt formatCode="d/m/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129897600"/>
        <c:crosses val="autoZero"/>
        <c:crossBetween val="midCat"/>
        <c:majorUnit val="30"/>
      </c:valAx>
      <c:valAx>
        <c:axId val="129897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SSV (mg/L)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75206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97754281849867E-2"/>
          <c:y val="2.9666051262630208E-2"/>
          <c:w val="0.89755449694781342"/>
          <c:h val="0.714660186514761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'[Figuras - Qualidade do efluente bruto e desarenado - ETE PNM.xlsx]SST - Efluente bruto'!$B$4</c:f>
              <c:strCache>
                <c:ptCount val="1"/>
                <c:pt idx="0">
                  <c:v>Relação SSV/SST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xVal>
            <c:numRef>
              <c:f>'[Figuras - Qualidade do efluente bruto e desarenado - ETE PNM.xlsx]SST - Efluente bruto'!$D$5:$D$332</c:f>
              <c:numCache>
                <c:formatCode>m/d/yyyy</c:formatCode>
                <c:ptCount val="328"/>
                <c:pt idx="0">
                  <c:v>39450.125</c:v>
                </c:pt>
                <c:pt idx="1">
                  <c:v>39485.125</c:v>
                </c:pt>
                <c:pt idx="2">
                  <c:v>39512.3125</c:v>
                </c:pt>
                <c:pt idx="3">
                  <c:v>39540.125</c:v>
                </c:pt>
                <c:pt idx="4">
                  <c:v>39575.125</c:v>
                </c:pt>
                <c:pt idx="5">
                  <c:v>39624.125</c:v>
                </c:pt>
                <c:pt idx="6">
                  <c:v>39666.291666666664</c:v>
                </c:pt>
                <c:pt idx="7">
                  <c:v>39694.125</c:v>
                </c:pt>
                <c:pt idx="8">
                  <c:v>39722.125</c:v>
                </c:pt>
                <c:pt idx="9">
                  <c:v>39757.125</c:v>
                </c:pt>
                <c:pt idx="10">
                  <c:v>39785.125</c:v>
                </c:pt>
                <c:pt idx="11">
                  <c:v>39820.125</c:v>
                </c:pt>
                <c:pt idx="12">
                  <c:v>39848.125</c:v>
                </c:pt>
                <c:pt idx="13">
                  <c:v>39853.125</c:v>
                </c:pt>
                <c:pt idx="14">
                  <c:v>39854.125</c:v>
                </c:pt>
                <c:pt idx="15">
                  <c:v>39855.125</c:v>
                </c:pt>
                <c:pt idx="16">
                  <c:v>39856.125</c:v>
                </c:pt>
                <c:pt idx="17">
                  <c:v>39857.125</c:v>
                </c:pt>
                <c:pt idx="18">
                  <c:v>39860.125</c:v>
                </c:pt>
                <c:pt idx="19">
                  <c:v>39861.125</c:v>
                </c:pt>
                <c:pt idx="20">
                  <c:v>39862.125</c:v>
                </c:pt>
                <c:pt idx="21">
                  <c:v>39863.125</c:v>
                </c:pt>
                <c:pt idx="22">
                  <c:v>39864.125</c:v>
                </c:pt>
                <c:pt idx="23">
                  <c:v>39869.125</c:v>
                </c:pt>
                <c:pt idx="24">
                  <c:v>39870.125</c:v>
                </c:pt>
                <c:pt idx="25">
                  <c:v>39871.125</c:v>
                </c:pt>
                <c:pt idx="26">
                  <c:v>39874.125</c:v>
                </c:pt>
                <c:pt idx="27">
                  <c:v>39875.125</c:v>
                </c:pt>
                <c:pt idx="28">
                  <c:v>39876.125</c:v>
                </c:pt>
                <c:pt idx="29">
                  <c:v>39877.125</c:v>
                </c:pt>
                <c:pt idx="30">
                  <c:v>39878.125</c:v>
                </c:pt>
                <c:pt idx="31">
                  <c:v>39881.125</c:v>
                </c:pt>
                <c:pt idx="32">
                  <c:v>39882.125</c:v>
                </c:pt>
                <c:pt idx="33">
                  <c:v>39883.125</c:v>
                </c:pt>
                <c:pt idx="34">
                  <c:v>39884.125</c:v>
                </c:pt>
                <c:pt idx="35">
                  <c:v>39885.125</c:v>
                </c:pt>
                <c:pt idx="36">
                  <c:v>39888.125</c:v>
                </c:pt>
                <c:pt idx="37">
                  <c:v>39889.125</c:v>
                </c:pt>
                <c:pt idx="38">
                  <c:v>39890.125</c:v>
                </c:pt>
                <c:pt idx="39">
                  <c:v>39891.125</c:v>
                </c:pt>
                <c:pt idx="40">
                  <c:v>39892.125</c:v>
                </c:pt>
                <c:pt idx="41">
                  <c:v>39895.125</c:v>
                </c:pt>
                <c:pt idx="42">
                  <c:v>39896.125</c:v>
                </c:pt>
                <c:pt idx="43">
                  <c:v>39897.125</c:v>
                </c:pt>
                <c:pt idx="44">
                  <c:v>39898.125</c:v>
                </c:pt>
                <c:pt idx="45">
                  <c:v>39899.125</c:v>
                </c:pt>
                <c:pt idx="46">
                  <c:v>39902.125</c:v>
                </c:pt>
                <c:pt idx="47">
                  <c:v>39903.125</c:v>
                </c:pt>
                <c:pt idx="48">
                  <c:v>39904.125</c:v>
                </c:pt>
                <c:pt idx="49">
                  <c:v>39905.125</c:v>
                </c:pt>
                <c:pt idx="50">
                  <c:v>39906.125</c:v>
                </c:pt>
                <c:pt idx="51">
                  <c:v>39909.125</c:v>
                </c:pt>
                <c:pt idx="52">
                  <c:v>39910.125</c:v>
                </c:pt>
                <c:pt idx="53">
                  <c:v>39911.125</c:v>
                </c:pt>
                <c:pt idx="54">
                  <c:v>39912.125</c:v>
                </c:pt>
                <c:pt idx="55">
                  <c:v>39916.125</c:v>
                </c:pt>
                <c:pt idx="56">
                  <c:v>39917.125</c:v>
                </c:pt>
                <c:pt idx="57">
                  <c:v>39918.125</c:v>
                </c:pt>
                <c:pt idx="58">
                  <c:v>39919.125</c:v>
                </c:pt>
                <c:pt idx="59">
                  <c:v>39920.125</c:v>
                </c:pt>
                <c:pt idx="60">
                  <c:v>39925.125</c:v>
                </c:pt>
                <c:pt idx="61">
                  <c:v>39926.125</c:v>
                </c:pt>
                <c:pt idx="62">
                  <c:v>39927.125</c:v>
                </c:pt>
                <c:pt idx="63">
                  <c:v>39930.125</c:v>
                </c:pt>
                <c:pt idx="64">
                  <c:v>39931.125</c:v>
                </c:pt>
                <c:pt idx="65">
                  <c:v>39932.125</c:v>
                </c:pt>
                <c:pt idx="66">
                  <c:v>39933.125</c:v>
                </c:pt>
                <c:pt idx="67">
                  <c:v>39937.125</c:v>
                </c:pt>
                <c:pt idx="68">
                  <c:v>39938.125</c:v>
                </c:pt>
                <c:pt idx="69">
                  <c:v>39939.125</c:v>
                </c:pt>
                <c:pt idx="70">
                  <c:v>39940.125</c:v>
                </c:pt>
                <c:pt idx="71">
                  <c:v>39941.125</c:v>
                </c:pt>
                <c:pt idx="72">
                  <c:v>39944.125</c:v>
                </c:pt>
                <c:pt idx="73">
                  <c:v>39945.125</c:v>
                </c:pt>
                <c:pt idx="74">
                  <c:v>39946.125</c:v>
                </c:pt>
                <c:pt idx="75">
                  <c:v>39947.125</c:v>
                </c:pt>
                <c:pt idx="76">
                  <c:v>39948.125</c:v>
                </c:pt>
                <c:pt idx="77">
                  <c:v>39951.125</c:v>
                </c:pt>
                <c:pt idx="78">
                  <c:v>39952.125</c:v>
                </c:pt>
                <c:pt idx="79">
                  <c:v>39953.125</c:v>
                </c:pt>
                <c:pt idx="80">
                  <c:v>39954.125</c:v>
                </c:pt>
                <c:pt idx="81">
                  <c:v>39955.125</c:v>
                </c:pt>
                <c:pt idx="82">
                  <c:v>39958.125</c:v>
                </c:pt>
                <c:pt idx="83">
                  <c:v>39962.3125</c:v>
                </c:pt>
                <c:pt idx="84">
                  <c:v>39965.291666666664</c:v>
                </c:pt>
                <c:pt idx="85">
                  <c:v>39966.125</c:v>
                </c:pt>
                <c:pt idx="86">
                  <c:v>39967.125</c:v>
                </c:pt>
                <c:pt idx="87">
                  <c:v>39968.125</c:v>
                </c:pt>
                <c:pt idx="88">
                  <c:v>39969.125</c:v>
                </c:pt>
                <c:pt idx="89">
                  <c:v>39972.125</c:v>
                </c:pt>
                <c:pt idx="90">
                  <c:v>39973.125</c:v>
                </c:pt>
                <c:pt idx="91">
                  <c:v>39974.125</c:v>
                </c:pt>
                <c:pt idx="92">
                  <c:v>39979.125</c:v>
                </c:pt>
                <c:pt idx="93">
                  <c:v>39980.125</c:v>
                </c:pt>
                <c:pt idx="94">
                  <c:v>39981.125</c:v>
                </c:pt>
                <c:pt idx="95">
                  <c:v>39982.125</c:v>
                </c:pt>
                <c:pt idx="96">
                  <c:v>39983.125</c:v>
                </c:pt>
                <c:pt idx="97">
                  <c:v>39986.125</c:v>
                </c:pt>
                <c:pt idx="98">
                  <c:v>39987.125</c:v>
                </c:pt>
                <c:pt idx="99">
                  <c:v>39988.125</c:v>
                </c:pt>
                <c:pt idx="100">
                  <c:v>39989.125</c:v>
                </c:pt>
                <c:pt idx="101">
                  <c:v>39990.125</c:v>
                </c:pt>
                <c:pt idx="102">
                  <c:v>39993.125</c:v>
                </c:pt>
                <c:pt idx="103">
                  <c:v>39994.125</c:v>
                </c:pt>
                <c:pt idx="104">
                  <c:v>39995.125</c:v>
                </c:pt>
                <c:pt idx="105">
                  <c:v>39996.125</c:v>
                </c:pt>
                <c:pt idx="106">
                  <c:v>39997.125</c:v>
                </c:pt>
                <c:pt idx="107">
                  <c:v>40000.125</c:v>
                </c:pt>
                <c:pt idx="108">
                  <c:v>40001.125</c:v>
                </c:pt>
                <c:pt idx="109">
                  <c:v>40002.125</c:v>
                </c:pt>
                <c:pt idx="110">
                  <c:v>40007.125</c:v>
                </c:pt>
                <c:pt idx="111">
                  <c:v>40008.125</c:v>
                </c:pt>
                <c:pt idx="112">
                  <c:v>40009.125</c:v>
                </c:pt>
                <c:pt idx="113">
                  <c:v>40010.125</c:v>
                </c:pt>
                <c:pt idx="114">
                  <c:v>40011.125</c:v>
                </c:pt>
                <c:pt idx="115">
                  <c:v>40014.125</c:v>
                </c:pt>
                <c:pt idx="116">
                  <c:v>40015.125</c:v>
                </c:pt>
                <c:pt idx="117">
                  <c:v>40016.125</c:v>
                </c:pt>
                <c:pt idx="118">
                  <c:v>40017.125</c:v>
                </c:pt>
                <c:pt idx="119">
                  <c:v>40018.125</c:v>
                </c:pt>
                <c:pt idx="120">
                  <c:v>40021.125</c:v>
                </c:pt>
                <c:pt idx="121">
                  <c:v>40022.125</c:v>
                </c:pt>
                <c:pt idx="122">
                  <c:v>40023.125</c:v>
                </c:pt>
                <c:pt idx="123">
                  <c:v>40024.125</c:v>
                </c:pt>
                <c:pt idx="124">
                  <c:v>40025.125</c:v>
                </c:pt>
                <c:pt idx="125">
                  <c:v>40028.125</c:v>
                </c:pt>
                <c:pt idx="126">
                  <c:v>40029.125</c:v>
                </c:pt>
                <c:pt idx="127">
                  <c:v>40030.125</c:v>
                </c:pt>
                <c:pt idx="128">
                  <c:v>40031.125</c:v>
                </c:pt>
                <c:pt idx="129">
                  <c:v>40032.125</c:v>
                </c:pt>
                <c:pt idx="130">
                  <c:v>40035.125</c:v>
                </c:pt>
                <c:pt idx="131">
                  <c:v>40036.125</c:v>
                </c:pt>
                <c:pt idx="132">
                  <c:v>40037.125</c:v>
                </c:pt>
                <c:pt idx="133">
                  <c:v>40038.125</c:v>
                </c:pt>
                <c:pt idx="134">
                  <c:v>40039.125</c:v>
                </c:pt>
                <c:pt idx="135">
                  <c:v>40042.125</c:v>
                </c:pt>
                <c:pt idx="136">
                  <c:v>40043.125</c:v>
                </c:pt>
                <c:pt idx="137">
                  <c:v>40044.125</c:v>
                </c:pt>
                <c:pt idx="138">
                  <c:v>40045.125</c:v>
                </c:pt>
                <c:pt idx="139">
                  <c:v>40046.125</c:v>
                </c:pt>
                <c:pt idx="140">
                  <c:v>40049.125</c:v>
                </c:pt>
                <c:pt idx="141">
                  <c:v>40050.125</c:v>
                </c:pt>
                <c:pt idx="142">
                  <c:v>40051.125</c:v>
                </c:pt>
                <c:pt idx="143">
                  <c:v>40052.125</c:v>
                </c:pt>
                <c:pt idx="144">
                  <c:v>40053.125</c:v>
                </c:pt>
                <c:pt idx="145">
                  <c:v>40056.125</c:v>
                </c:pt>
                <c:pt idx="146">
                  <c:v>40057.125</c:v>
                </c:pt>
                <c:pt idx="147">
                  <c:v>40058.125</c:v>
                </c:pt>
                <c:pt idx="148">
                  <c:v>40059.125</c:v>
                </c:pt>
                <c:pt idx="149">
                  <c:v>40060.125</c:v>
                </c:pt>
                <c:pt idx="150">
                  <c:v>40064.125</c:v>
                </c:pt>
                <c:pt idx="151">
                  <c:v>40065.125</c:v>
                </c:pt>
                <c:pt idx="152">
                  <c:v>40066</c:v>
                </c:pt>
                <c:pt idx="153">
                  <c:v>40067.125</c:v>
                </c:pt>
                <c:pt idx="154">
                  <c:v>40070.125</c:v>
                </c:pt>
                <c:pt idx="155">
                  <c:v>40071.125</c:v>
                </c:pt>
                <c:pt idx="156">
                  <c:v>40072.125</c:v>
                </c:pt>
                <c:pt idx="157">
                  <c:v>40074.125</c:v>
                </c:pt>
                <c:pt idx="158">
                  <c:v>40077.125</c:v>
                </c:pt>
                <c:pt idx="159">
                  <c:v>40078.125</c:v>
                </c:pt>
                <c:pt idx="160">
                  <c:v>40079.125</c:v>
                </c:pt>
                <c:pt idx="161">
                  <c:v>40080.125</c:v>
                </c:pt>
                <c:pt idx="162">
                  <c:v>40081.125</c:v>
                </c:pt>
                <c:pt idx="163">
                  <c:v>40084.125</c:v>
                </c:pt>
                <c:pt idx="164">
                  <c:v>40085.125</c:v>
                </c:pt>
                <c:pt idx="165">
                  <c:v>40086.125</c:v>
                </c:pt>
                <c:pt idx="166">
                  <c:v>40087.125</c:v>
                </c:pt>
                <c:pt idx="167">
                  <c:v>40088.125</c:v>
                </c:pt>
                <c:pt idx="168">
                  <c:v>40091.125</c:v>
                </c:pt>
                <c:pt idx="169">
                  <c:v>40092.125</c:v>
                </c:pt>
                <c:pt idx="170">
                  <c:v>40093.125</c:v>
                </c:pt>
                <c:pt idx="171">
                  <c:v>40094.125</c:v>
                </c:pt>
                <c:pt idx="172">
                  <c:v>40095.125</c:v>
                </c:pt>
                <c:pt idx="173">
                  <c:v>40099.125</c:v>
                </c:pt>
                <c:pt idx="174">
                  <c:v>40100.125</c:v>
                </c:pt>
                <c:pt idx="175">
                  <c:v>40101.125</c:v>
                </c:pt>
                <c:pt idx="176">
                  <c:v>40102.125</c:v>
                </c:pt>
                <c:pt idx="177">
                  <c:v>40105.125</c:v>
                </c:pt>
                <c:pt idx="178">
                  <c:v>40106.125</c:v>
                </c:pt>
                <c:pt idx="179">
                  <c:v>40107.125</c:v>
                </c:pt>
                <c:pt idx="180">
                  <c:v>40108.125</c:v>
                </c:pt>
                <c:pt idx="181">
                  <c:v>40109.125</c:v>
                </c:pt>
                <c:pt idx="182">
                  <c:v>40112.125</c:v>
                </c:pt>
                <c:pt idx="183">
                  <c:v>40113.125</c:v>
                </c:pt>
                <c:pt idx="184">
                  <c:v>40114.125</c:v>
                </c:pt>
                <c:pt idx="185">
                  <c:v>40115.125</c:v>
                </c:pt>
                <c:pt idx="186">
                  <c:v>40116.125</c:v>
                </c:pt>
                <c:pt idx="187">
                  <c:v>40120.125</c:v>
                </c:pt>
                <c:pt idx="188">
                  <c:v>40121.125</c:v>
                </c:pt>
                <c:pt idx="189">
                  <c:v>40122.125</c:v>
                </c:pt>
                <c:pt idx="190">
                  <c:v>40123.125</c:v>
                </c:pt>
                <c:pt idx="191">
                  <c:v>40126.125</c:v>
                </c:pt>
                <c:pt idx="192">
                  <c:v>40127.125</c:v>
                </c:pt>
                <c:pt idx="193">
                  <c:v>40129.125</c:v>
                </c:pt>
                <c:pt idx="194">
                  <c:v>40130.125</c:v>
                </c:pt>
                <c:pt idx="195">
                  <c:v>40133.125</c:v>
                </c:pt>
                <c:pt idx="196">
                  <c:v>40134.125</c:v>
                </c:pt>
                <c:pt idx="197">
                  <c:v>40135.125</c:v>
                </c:pt>
                <c:pt idx="198">
                  <c:v>40136.125</c:v>
                </c:pt>
                <c:pt idx="199">
                  <c:v>40140.125</c:v>
                </c:pt>
                <c:pt idx="200">
                  <c:v>40141.125</c:v>
                </c:pt>
                <c:pt idx="201">
                  <c:v>40142.125</c:v>
                </c:pt>
                <c:pt idx="202">
                  <c:v>40143.125</c:v>
                </c:pt>
                <c:pt idx="203">
                  <c:v>40144.125</c:v>
                </c:pt>
                <c:pt idx="204">
                  <c:v>40147.125</c:v>
                </c:pt>
                <c:pt idx="205">
                  <c:v>40148.125</c:v>
                </c:pt>
                <c:pt idx="206">
                  <c:v>40149.125</c:v>
                </c:pt>
                <c:pt idx="207">
                  <c:v>40150.125</c:v>
                </c:pt>
                <c:pt idx="208">
                  <c:v>40151</c:v>
                </c:pt>
                <c:pt idx="209">
                  <c:v>40154.125</c:v>
                </c:pt>
                <c:pt idx="210">
                  <c:v>40155</c:v>
                </c:pt>
                <c:pt idx="211">
                  <c:v>40156</c:v>
                </c:pt>
                <c:pt idx="212">
                  <c:v>40157</c:v>
                </c:pt>
                <c:pt idx="213">
                  <c:v>40158</c:v>
                </c:pt>
                <c:pt idx="214">
                  <c:v>40161</c:v>
                </c:pt>
                <c:pt idx="215">
                  <c:v>40162.125</c:v>
                </c:pt>
                <c:pt idx="216">
                  <c:v>40163.125</c:v>
                </c:pt>
                <c:pt idx="217">
                  <c:v>40164.125</c:v>
                </c:pt>
                <c:pt idx="218">
                  <c:v>40165.125</c:v>
                </c:pt>
                <c:pt idx="219">
                  <c:v>40168.125</c:v>
                </c:pt>
                <c:pt idx="220">
                  <c:v>40169.125</c:v>
                </c:pt>
                <c:pt idx="221">
                  <c:v>40170.125</c:v>
                </c:pt>
                <c:pt idx="222">
                  <c:v>40175.125</c:v>
                </c:pt>
                <c:pt idx="223">
                  <c:v>40176.125</c:v>
                </c:pt>
                <c:pt idx="224">
                  <c:v>40177.125</c:v>
                </c:pt>
                <c:pt idx="225">
                  <c:v>40182.125</c:v>
                </c:pt>
                <c:pt idx="226">
                  <c:v>40183.125</c:v>
                </c:pt>
                <c:pt idx="227">
                  <c:v>40184.125</c:v>
                </c:pt>
                <c:pt idx="228">
                  <c:v>40185.125</c:v>
                </c:pt>
                <c:pt idx="229">
                  <c:v>40186.125</c:v>
                </c:pt>
                <c:pt idx="230">
                  <c:v>40189.125</c:v>
                </c:pt>
                <c:pt idx="231">
                  <c:v>40190.125</c:v>
                </c:pt>
                <c:pt idx="232">
                  <c:v>40191.125</c:v>
                </c:pt>
                <c:pt idx="233">
                  <c:v>40192.125</c:v>
                </c:pt>
                <c:pt idx="234">
                  <c:v>40193.125</c:v>
                </c:pt>
                <c:pt idx="235">
                  <c:v>40196.125</c:v>
                </c:pt>
                <c:pt idx="236">
                  <c:v>40197.125</c:v>
                </c:pt>
                <c:pt idx="237">
                  <c:v>40198.125</c:v>
                </c:pt>
                <c:pt idx="238">
                  <c:v>40199.125</c:v>
                </c:pt>
                <c:pt idx="239">
                  <c:v>40200.125</c:v>
                </c:pt>
                <c:pt idx="240">
                  <c:v>40204.125</c:v>
                </c:pt>
                <c:pt idx="241">
                  <c:v>40205.125</c:v>
                </c:pt>
                <c:pt idx="242">
                  <c:v>40206.125</c:v>
                </c:pt>
                <c:pt idx="243">
                  <c:v>40207.125</c:v>
                </c:pt>
                <c:pt idx="244">
                  <c:v>40210.125</c:v>
                </c:pt>
                <c:pt idx="245">
                  <c:v>40211.125</c:v>
                </c:pt>
                <c:pt idx="246">
                  <c:v>40212.125</c:v>
                </c:pt>
                <c:pt idx="247">
                  <c:v>40213.125</c:v>
                </c:pt>
                <c:pt idx="248">
                  <c:v>40214.125</c:v>
                </c:pt>
                <c:pt idx="249">
                  <c:v>40217.125</c:v>
                </c:pt>
                <c:pt idx="250">
                  <c:v>40218.125</c:v>
                </c:pt>
                <c:pt idx="251">
                  <c:v>40219.125</c:v>
                </c:pt>
                <c:pt idx="252">
                  <c:v>40220.125</c:v>
                </c:pt>
                <c:pt idx="253">
                  <c:v>40221.125</c:v>
                </c:pt>
                <c:pt idx="254">
                  <c:v>40226.125</c:v>
                </c:pt>
                <c:pt idx="255">
                  <c:v>40227.125</c:v>
                </c:pt>
                <c:pt idx="256">
                  <c:v>40228.125</c:v>
                </c:pt>
                <c:pt idx="257">
                  <c:v>40231.125</c:v>
                </c:pt>
                <c:pt idx="258">
                  <c:v>40232.125</c:v>
                </c:pt>
                <c:pt idx="259">
                  <c:v>40233.125</c:v>
                </c:pt>
                <c:pt idx="260">
                  <c:v>40234.125</c:v>
                </c:pt>
                <c:pt idx="261">
                  <c:v>40235.125</c:v>
                </c:pt>
                <c:pt idx="262">
                  <c:v>40238.125</c:v>
                </c:pt>
                <c:pt idx="263">
                  <c:v>40239.125</c:v>
                </c:pt>
                <c:pt idx="264">
                  <c:v>40240.125</c:v>
                </c:pt>
                <c:pt idx="265">
                  <c:v>40241.125</c:v>
                </c:pt>
                <c:pt idx="266">
                  <c:v>40242.125</c:v>
                </c:pt>
                <c:pt idx="267">
                  <c:v>40245.125</c:v>
                </c:pt>
                <c:pt idx="268">
                  <c:v>40246.125</c:v>
                </c:pt>
                <c:pt idx="269">
                  <c:v>40247.125</c:v>
                </c:pt>
                <c:pt idx="270">
                  <c:v>40248.125</c:v>
                </c:pt>
                <c:pt idx="271">
                  <c:v>40249.125</c:v>
                </c:pt>
                <c:pt idx="272">
                  <c:v>40252.125</c:v>
                </c:pt>
                <c:pt idx="273">
                  <c:v>40253.125</c:v>
                </c:pt>
                <c:pt idx="274">
                  <c:v>40254.125</c:v>
                </c:pt>
                <c:pt idx="275">
                  <c:v>40255.125</c:v>
                </c:pt>
                <c:pt idx="276">
                  <c:v>40256.125</c:v>
                </c:pt>
                <c:pt idx="277">
                  <c:v>40259.125</c:v>
                </c:pt>
                <c:pt idx="278">
                  <c:v>40260.125</c:v>
                </c:pt>
                <c:pt idx="279">
                  <c:v>40261.125</c:v>
                </c:pt>
                <c:pt idx="280">
                  <c:v>40262.125</c:v>
                </c:pt>
                <c:pt idx="281">
                  <c:v>40263.125</c:v>
                </c:pt>
                <c:pt idx="282">
                  <c:v>40266.125</c:v>
                </c:pt>
                <c:pt idx="283">
                  <c:v>40267.125</c:v>
                </c:pt>
                <c:pt idx="284">
                  <c:v>40268.125</c:v>
                </c:pt>
                <c:pt idx="285">
                  <c:v>40269.125</c:v>
                </c:pt>
                <c:pt idx="286">
                  <c:v>40273.125</c:v>
                </c:pt>
                <c:pt idx="287">
                  <c:v>40274.125</c:v>
                </c:pt>
                <c:pt idx="288">
                  <c:v>40275.125</c:v>
                </c:pt>
                <c:pt idx="289">
                  <c:v>40276.125</c:v>
                </c:pt>
                <c:pt idx="290">
                  <c:v>40277.125</c:v>
                </c:pt>
                <c:pt idx="291">
                  <c:v>40280.125</c:v>
                </c:pt>
                <c:pt idx="292">
                  <c:v>40281.125</c:v>
                </c:pt>
                <c:pt idx="293">
                  <c:v>40282.125</c:v>
                </c:pt>
                <c:pt idx="294">
                  <c:v>40283.125</c:v>
                </c:pt>
                <c:pt idx="295">
                  <c:v>40284.125</c:v>
                </c:pt>
                <c:pt idx="296">
                  <c:v>40287.125</c:v>
                </c:pt>
                <c:pt idx="297">
                  <c:v>40288.125</c:v>
                </c:pt>
                <c:pt idx="298">
                  <c:v>40290.125</c:v>
                </c:pt>
                <c:pt idx="299">
                  <c:v>40291.125</c:v>
                </c:pt>
                <c:pt idx="300">
                  <c:v>40294.125</c:v>
                </c:pt>
                <c:pt idx="301">
                  <c:v>40295.125</c:v>
                </c:pt>
                <c:pt idx="302">
                  <c:v>40296.125</c:v>
                </c:pt>
                <c:pt idx="303">
                  <c:v>40297.125</c:v>
                </c:pt>
                <c:pt idx="304">
                  <c:v>40303.322916666664</c:v>
                </c:pt>
                <c:pt idx="305">
                  <c:v>40304.125</c:v>
                </c:pt>
                <c:pt idx="306">
                  <c:v>40305.125</c:v>
                </c:pt>
                <c:pt idx="307">
                  <c:v>40308.125</c:v>
                </c:pt>
                <c:pt idx="308">
                  <c:v>40309.125</c:v>
                </c:pt>
                <c:pt idx="309">
                  <c:v>40310.125</c:v>
                </c:pt>
                <c:pt idx="310">
                  <c:v>40311.125</c:v>
                </c:pt>
                <c:pt idx="311">
                  <c:v>40312.125</c:v>
                </c:pt>
                <c:pt idx="312">
                  <c:v>40315.125</c:v>
                </c:pt>
                <c:pt idx="313">
                  <c:v>40316.125</c:v>
                </c:pt>
                <c:pt idx="314">
                  <c:v>40317.125</c:v>
                </c:pt>
                <c:pt idx="315">
                  <c:v>40318.125</c:v>
                </c:pt>
                <c:pt idx="316">
                  <c:v>40319.125</c:v>
                </c:pt>
                <c:pt idx="317">
                  <c:v>40322.125</c:v>
                </c:pt>
                <c:pt idx="318">
                  <c:v>40330.3125</c:v>
                </c:pt>
                <c:pt idx="319">
                  <c:v>40331.125</c:v>
                </c:pt>
                <c:pt idx="320">
                  <c:v>40336.125</c:v>
                </c:pt>
                <c:pt idx="321">
                  <c:v>40337.125</c:v>
                </c:pt>
                <c:pt idx="322">
                  <c:v>40338.125</c:v>
                </c:pt>
                <c:pt idx="323">
                  <c:v>40339.125</c:v>
                </c:pt>
                <c:pt idx="324">
                  <c:v>40340.125</c:v>
                </c:pt>
                <c:pt idx="325">
                  <c:v>40343.125</c:v>
                </c:pt>
                <c:pt idx="326">
                  <c:v>40344.125</c:v>
                </c:pt>
                <c:pt idx="327">
                  <c:v>40345.125</c:v>
                </c:pt>
              </c:numCache>
            </c:numRef>
          </c:xVal>
          <c:yVal>
            <c:numRef>
              <c:f>'[Figuras - Qualidade do efluente bruto e desarenado - ETE PNM.xlsx]SST - Efluente bruto'!$B$5:$B$332</c:f>
              <c:numCache>
                <c:formatCode>0.00</c:formatCode>
                <c:ptCount val="328"/>
                <c:pt idx="0">
                  <c:v>0.76572902015939992</c:v>
                </c:pt>
                <c:pt idx="1">
                  <c:v>0.73982737361282369</c:v>
                </c:pt>
                <c:pt idx="2">
                  <c:v>0.7927927927927928</c:v>
                </c:pt>
                <c:pt idx="3">
                  <c:v>0.8666666666666667</c:v>
                </c:pt>
                <c:pt idx="4">
                  <c:v>0.97340173638516181</c:v>
                </c:pt>
                <c:pt idx="5">
                  <c:v>0.33333333333333331</c:v>
                </c:pt>
                <c:pt idx="6">
                  <c:v>1</c:v>
                </c:pt>
                <c:pt idx="7">
                  <c:v>1</c:v>
                </c:pt>
                <c:pt idx="8">
                  <c:v>0.9156930849384276</c:v>
                </c:pt>
                <c:pt idx="9">
                  <c:v>0.80851063829787229</c:v>
                </c:pt>
                <c:pt idx="10">
                  <c:v>0.74991848712096509</c:v>
                </c:pt>
                <c:pt idx="11">
                  <c:v>0.71794871794871795</c:v>
                </c:pt>
                <c:pt idx="12">
                  <c:v>0.77777777777777779</c:v>
                </c:pt>
                <c:pt idx="13">
                  <c:v>0.74888666666666659</c:v>
                </c:pt>
                <c:pt idx="14">
                  <c:v>0.82978723404255317</c:v>
                </c:pt>
                <c:pt idx="15">
                  <c:v>0.69466371960846229</c:v>
                </c:pt>
                <c:pt idx="16">
                  <c:v>0.74489795918367352</c:v>
                </c:pt>
                <c:pt idx="17">
                  <c:v>0.8783783783783784</c:v>
                </c:pt>
                <c:pt idx="18">
                  <c:v>0.73967536470104789</c:v>
                </c:pt>
                <c:pt idx="19">
                  <c:v>0.74</c:v>
                </c:pt>
                <c:pt idx="20">
                  <c:v>0.98076923076923073</c:v>
                </c:pt>
                <c:pt idx="21">
                  <c:v>0.75</c:v>
                </c:pt>
                <c:pt idx="22">
                  <c:v>0.72482796586842824</c:v>
                </c:pt>
                <c:pt idx="23">
                  <c:v>0.88506896551724146</c:v>
                </c:pt>
                <c:pt idx="24">
                  <c:v>0.69869895193350207</c:v>
                </c:pt>
                <c:pt idx="25">
                  <c:v>0.69481443823080835</c:v>
                </c:pt>
                <c:pt idx="26">
                  <c:v>0.74795121951219523</c:v>
                </c:pt>
                <c:pt idx="27">
                  <c:v>0.75362318840579712</c:v>
                </c:pt>
                <c:pt idx="28">
                  <c:v>1.004634631788456</c:v>
                </c:pt>
                <c:pt idx="29">
                  <c:v>0.75876875323331594</c:v>
                </c:pt>
                <c:pt idx="30">
                  <c:v>0.60765661252900238</c:v>
                </c:pt>
                <c:pt idx="31">
                  <c:v>0.7051153846153847</c:v>
                </c:pt>
                <c:pt idx="32">
                  <c:v>0.73918601617531954</c:v>
                </c:pt>
                <c:pt idx="33">
                  <c:v>0.77574545454545463</c:v>
                </c:pt>
                <c:pt idx="34">
                  <c:v>0.70369444444444451</c:v>
                </c:pt>
                <c:pt idx="35">
                  <c:v>0.66296054776654723</c:v>
                </c:pt>
                <c:pt idx="36">
                  <c:v>0.74565327910523638</c:v>
                </c:pt>
                <c:pt idx="37">
                  <c:v>1.0954145968666413</c:v>
                </c:pt>
                <c:pt idx="38">
                  <c:v>0.97065960732406797</c:v>
                </c:pt>
                <c:pt idx="39">
                  <c:v>0.4199160167966407</c:v>
                </c:pt>
                <c:pt idx="40">
                  <c:v>1.0292164287794932</c:v>
                </c:pt>
                <c:pt idx="41">
                  <c:v>0.79796969696969688</c:v>
                </c:pt>
                <c:pt idx="42">
                  <c:v>0.78595927116827435</c:v>
                </c:pt>
                <c:pt idx="43">
                  <c:v>0.73769107916951859</c:v>
                </c:pt>
                <c:pt idx="44">
                  <c:v>0.74463425317564602</c:v>
                </c:pt>
                <c:pt idx="45">
                  <c:v>0.68359351086623821</c:v>
                </c:pt>
                <c:pt idx="46">
                  <c:v>0.74713793103448267</c:v>
                </c:pt>
                <c:pt idx="47">
                  <c:v>0.75815686274509808</c:v>
                </c:pt>
                <c:pt idx="48">
                  <c:v>0.81902857142857155</c:v>
                </c:pt>
                <c:pt idx="49">
                  <c:v>0.80304545454545451</c:v>
                </c:pt>
                <c:pt idx="50">
                  <c:v>0.75713453698311017</c:v>
                </c:pt>
                <c:pt idx="51">
                  <c:v>0.67619999999999991</c:v>
                </c:pt>
                <c:pt idx="52">
                  <c:v>0.6984285714285714</c:v>
                </c:pt>
                <c:pt idx="53">
                  <c:v>0.93269473153516513</c:v>
                </c:pt>
                <c:pt idx="54">
                  <c:v>0.77037037037037037</c:v>
                </c:pt>
                <c:pt idx="55">
                  <c:v>1.0163934426229508</c:v>
                </c:pt>
                <c:pt idx="56">
                  <c:v>0.81902857142857155</c:v>
                </c:pt>
                <c:pt idx="57">
                  <c:v>0.97512437810945274</c:v>
                </c:pt>
                <c:pt idx="58">
                  <c:v>0.9135802469135802</c:v>
                </c:pt>
                <c:pt idx="59">
                  <c:v>0.81132075471698117</c:v>
                </c:pt>
                <c:pt idx="60">
                  <c:v>1.0114942528735633</c:v>
                </c:pt>
                <c:pt idx="61">
                  <c:v>0.77294685990338163</c:v>
                </c:pt>
                <c:pt idx="62">
                  <c:v>0.74725274725274726</c:v>
                </c:pt>
                <c:pt idx="63">
                  <c:v>0.28799999999999998</c:v>
                </c:pt>
                <c:pt idx="64">
                  <c:v>1.0266940451745379</c:v>
                </c:pt>
                <c:pt idx="65">
                  <c:v>0.81538461538461537</c:v>
                </c:pt>
                <c:pt idx="66">
                  <c:v>0.875</c:v>
                </c:pt>
                <c:pt idx="67">
                  <c:v>0.85980803839232167</c:v>
                </c:pt>
                <c:pt idx="68">
                  <c:v>0.92500000000000004</c:v>
                </c:pt>
                <c:pt idx="69">
                  <c:v>0.84905660377358494</c:v>
                </c:pt>
                <c:pt idx="70">
                  <c:v>0.875</c:v>
                </c:pt>
                <c:pt idx="71">
                  <c:v>0.78846153846153844</c:v>
                </c:pt>
                <c:pt idx="72">
                  <c:v>0.65517241379310343</c:v>
                </c:pt>
                <c:pt idx="73">
                  <c:v>0.7367162832656744</c:v>
                </c:pt>
                <c:pt idx="74">
                  <c:v>0.61764705882352944</c:v>
                </c:pt>
                <c:pt idx="75">
                  <c:v>0.82608695652173914</c:v>
                </c:pt>
                <c:pt idx="76">
                  <c:v>0.53164556962025311</c:v>
                </c:pt>
                <c:pt idx="77">
                  <c:v>0.87037037037037035</c:v>
                </c:pt>
                <c:pt idx="78">
                  <c:v>0.98286731062531785</c:v>
                </c:pt>
                <c:pt idx="79">
                  <c:v>0.76086956521739135</c:v>
                </c:pt>
                <c:pt idx="80">
                  <c:v>0.88235294117647056</c:v>
                </c:pt>
                <c:pt idx="81">
                  <c:v>0.76923076923076927</c:v>
                </c:pt>
                <c:pt idx="82">
                  <c:v>0.84881312041432888</c:v>
                </c:pt>
                <c:pt idx="83">
                  <c:v>0.64451827242524917</c:v>
                </c:pt>
                <c:pt idx="84">
                  <c:v>0.79529652351738245</c:v>
                </c:pt>
                <c:pt idx="85">
                  <c:v>0.75</c:v>
                </c:pt>
                <c:pt idx="86">
                  <c:v>0.76735263341471927</c:v>
                </c:pt>
                <c:pt idx="87">
                  <c:v>0.73684210526315785</c:v>
                </c:pt>
                <c:pt idx="88">
                  <c:v>1.0366995975118916</c:v>
                </c:pt>
                <c:pt idx="89">
                  <c:v>0.81997763697353709</c:v>
                </c:pt>
                <c:pt idx="90">
                  <c:v>0.89668908432488359</c:v>
                </c:pt>
                <c:pt idx="91">
                  <c:v>0.50916530278232397</c:v>
                </c:pt>
                <c:pt idx="92">
                  <c:v>0.87721052631578944</c:v>
                </c:pt>
                <c:pt idx="93">
                  <c:v>0.84127874369040934</c:v>
                </c:pt>
                <c:pt idx="94">
                  <c:v>0.8125</c:v>
                </c:pt>
                <c:pt idx="95">
                  <c:v>0.96197892808062291</c:v>
                </c:pt>
                <c:pt idx="96">
                  <c:v>0.75967441860465124</c:v>
                </c:pt>
                <c:pt idx="97">
                  <c:v>0.70270270270270274</c:v>
                </c:pt>
                <c:pt idx="98">
                  <c:v>0.79136446647534564</c:v>
                </c:pt>
                <c:pt idx="99">
                  <c:v>0.89130434782608692</c:v>
                </c:pt>
                <c:pt idx="100">
                  <c:v>0.74336283185840712</c:v>
                </c:pt>
                <c:pt idx="101">
                  <c:v>0.9464285714285714</c:v>
                </c:pt>
                <c:pt idx="102">
                  <c:v>0.83582089552238803</c:v>
                </c:pt>
                <c:pt idx="103">
                  <c:v>1</c:v>
                </c:pt>
                <c:pt idx="104">
                  <c:v>0.97590361445783136</c:v>
                </c:pt>
                <c:pt idx="105">
                  <c:v>0.91665000000000008</c:v>
                </c:pt>
                <c:pt idx="106">
                  <c:v>0.82191780821917804</c:v>
                </c:pt>
                <c:pt idx="107">
                  <c:v>0.74698795180722888</c:v>
                </c:pt>
                <c:pt idx="108">
                  <c:v>0.93333333333333335</c:v>
                </c:pt>
                <c:pt idx="109">
                  <c:v>0.90047393364928907</c:v>
                </c:pt>
                <c:pt idx="110">
                  <c:v>0.72499999999999998</c:v>
                </c:pt>
                <c:pt idx="111">
                  <c:v>0.93478260869565222</c:v>
                </c:pt>
                <c:pt idx="112">
                  <c:v>1.0133333333333334</c:v>
                </c:pt>
                <c:pt idx="113">
                  <c:v>0.86885245901639341</c:v>
                </c:pt>
                <c:pt idx="114">
                  <c:v>0.97397769516728627</c:v>
                </c:pt>
                <c:pt idx="115">
                  <c:v>0.75968992248062017</c:v>
                </c:pt>
                <c:pt idx="116">
                  <c:v>0.82051282051282048</c:v>
                </c:pt>
                <c:pt idx="117">
                  <c:v>0.76543209876543206</c:v>
                </c:pt>
                <c:pt idx="118">
                  <c:v>0.73170731707317072</c:v>
                </c:pt>
                <c:pt idx="119">
                  <c:v>0.65116279069767447</c:v>
                </c:pt>
                <c:pt idx="120">
                  <c:v>0.56521739130434778</c:v>
                </c:pt>
                <c:pt idx="121">
                  <c:v>0.83823529411764708</c:v>
                </c:pt>
                <c:pt idx="122">
                  <c:v>0.7</c:v>
                </c:pt>
                <c:pt idx="123">
                  <c:v>0.72727272727272729</c:v>
                </c:pt>
                <c:pt idx="124">
                  <c:v>0.68181818181818177</c:v>
                </c:pt>
                <c:pt idx="125">
                  <c:v>0.75</c:v>
                </c:pt>
                <c:pt idx="126">
                  <c:v>0.82352941176470584</c:v>
                </c:pt>
                <c:pt idx="127">
                  <c:v>0.84313725490196079</c:v>
                </c:pt>
                <c:pt idx="128">
                  <c:v>0.85375045737285038</c:v>
                </c:pt>
                <c:pt idx="129">
                  <c:v>0.90410958904109584</c:v>
                </c:pt>
                <c:pt idx="130">
                  <c:v>0.75862068965517238</c:v>
                </c:pt>
                <c:pt idx="131">
                  <c:v>0.8</c:v>
                </c:pt>
                <c:pt idx="132">
                  <c:v>1</c:v>
                </c:pt>
                <c:pt idx="133">
                  <c:v>0.74281122776944508</c:v>
                </c:pt>
                <c:pt idx="134">
                  <c:v>0.87850467289719625</c:v>
                </c:pt>
                <c:pt idx="135">
                  <c:v>0.90265486725663713</c:v>
                </c:pt>
                <c:pt idx="136">
                  <c:v>0.77647058823529413</c:v>
                </c:pt>
                <c:pt idx="137">
                  <c:v>0.69767441860465118</c:v>
                </c:pt>
                <c:pt idx="138">
                  <c:v>0.77333333333333332</c:v>
                </c:pt>
                <c:pt idx="139">
                  <c:v>0.68571428571428572</c:v>
                </c:pt>
                <c:pt idx="140">
                  <c:v>0.72602739726027399</c:v>
                </c:pt>
                <c:pt idx="141">
                  <c:v>0.82608695652173914</c:v>
                </c:pt>
                <c:pt idx="142">
                  <c:v>0.76</c:v>
                </c:pt>
                <c:pt idx="143">
                  <c:v>0.76859504132231404</c:v>
                </c:pt>
                <c:pt idx="144">
                  <c:v>0.76091635414968217</c:v>
                </c:pt>
                <c:pt idx="145">
                  <c:v>0.93670886075949367</c:v>
                </c:pt>
                <c:pt idx="146">
                  <c:v>0.8595834366476568</c:v>
                </c:pt>
                <c:pt idx="147">
                  <c:v>0.9032905879506411</c:v>
                </c:pt>
                <c:pt idx="148">
                  <c:v>0.84606287856936835</c:v>
                </c:pt>
                <c:pt idx="149">
                  <c:v>0.93103448275862066</c:v>
                </c:pt>
                <c:pt idx="150">
                  <c:v>0.86112499999999992</c:v>
                </c:pt>
                <c:pt idx="151">
                  <c:v>0.61112499999999992</c:v>
                </c:pt>
                <c:pt idx="152">
                  <c:v>0.72104228121927239</c:v>
                </c:pt>
                <c:pt idx="153">
                  <c:v>0.7</c:v>
                </c:pt>
                <c:pt idx="154">
                  <c:v>0.63917525773195871</c:v>
                </c:pt>
                <c:pt idx="155">
                  <c:v>0.81328717441477083</c:v>
                </c:pt>
                <c:pt idx="156">
                  <c:v>0.92030185900975525</c:v>
                </c:pt>
                <c:pt idx="157">
                  <c:v>0.79207920792079212</c:v>
                </c:pt>
                <c:pt idx="158">
                  <c:v>0.76105675146771035</c:v>
                </c:pt>
                <c:pt idx="159">
                  <c:v>0.967741935483871</c:v>
                </c:pt>
                <c:pt idx="160">
                  <c:v>0.8928571428571429</c:v>
                </c:pt>
                <c:pt idx="161">
                  <c:v>0.80806060606060615</c:v>
                </c:pt>
                <c:pt idx="162">
                  <c:v>0.93023255813953487</c:v>
                </c:pt>
                <c:pt idx="163">
                  <c:v>0.875</c:v>
                </c:pt>
                <c:pt idx="164">
                  <c:v>0.8783783783783784</c:v>
                </c:pt>
                <c:pt idx="165">
                  <c:v>0.57831325301204817</c:v>
                </c:pt>
                <c:pt idx="166">
                  <c:v>0.74285714285714288</c:v>
                </c:pt>
                <c:pt idx="167">
                  <c:v>0.94285714285714284</c:v>
                </c:pt>
                <c:pt idx="168">
                  <c:v>1.0176754151044456</c:v>
                </c:pt>
                <c:pt idx="169">
                  <c:v>0.96875</c:v>
                </c:pt>
                <c:pt idx="170">
                  <c:v>0.70833333333333337</c:v>
                </c:pt>
                <c:pt idx="171">
                  <c:v>0.7142857142857143</c:v>
                </c:pt>
                <c:pt idx="172">
                  <c:v>0.60317460317460314</c:v>
                </c:pt>
                <c:pt idx="173">
                  <c:v>0.67368421052631577</c:v>
                </c:pt>
                <c:pt idx="174">
                  <c:v>0.90909090909090906</c:v>
                </c:pt>
                <c:pt idx="175">
                  <c:v>1.0095238095238095</c:v>
                </c:pt>
                <c:pt idx="176">
                  <c:v>0.99566113042358695</c:v>
                </c:pt>
                <c:pt idx="177">
                  <c:v>0.73529411764705888</c:v>
                </c:pt>
                <c:pt idx="178">
                  <c:v>0.92896174863387981</c:v>
                </c:pt>
                <c:pt idx="179">
                  <c:v>0.65979381443298968</c:v>
                </c:pt>
                <c:pt idx="180">
                  <c:v>0.7407407407407407</c:v>
                </c:pt>
                <c:pt idx="181">
                  <c:v>0.54166666666666663</c:v>
                </c:pt>
                <c:pt idx="182">
                  <c:v>0.92537313432835822</c:v>
                </c:pt>
                <c:pt idx="183">
                  <c:v>0.76470588235294112</c:v>
                </c:pt>
                <c:pt idx="184">
                  <c:v>1.0222222222222221</c:v>
                </c:pt>
                <c:pt idx="185">
                  <c:v>0.96</c:v>
                </c:pt>
                <c:pt idx="186">
                  <c:v>0.73499005964214725</c:v>
                </c:pt>
                <c:pt idx="187">
                  <c:v>0.99122368421052642</c:v>
                </c:pt>
                <c:pt idx="188">
                  <c:v>1.0175438596491229</c:v>
                </c:pt>
                <c:pt idx="189">
                  <c:v>1.0277777777777777</c:v>
                </c:pt>
                <c:pt idx="190">
                  <c:v>1.0140845070422535</c:v>
                </c:pt>
                <c:pt idx="191">
                  <c:v>0.64220183486238536</c:v>
                </c:pt>
                <c:pt idx="192">
                  <c:v>0.88135593220338981</c:v>
                </c:pt>
                <c:pt idx="193">
                  <c:v>0.9</c:v>
                </c:pt>
                <c:pt idx="194">
                  <c:v>0.82191780821917804</c:v>
                </c:pt>
                <c:pt idx="195">
                  <c:v>0.71523178807947019</c:v>
                </c:pt>
                <c:pt idx="196">
                  <c:v>0.82644628099173556</c:v>
                </c:pt>
                <c:pt idx="197">
                  <c:v>0.89189189189189189</c:v>
                </c:pt>
                <c:pt idx="198">
                  <c:v>2.0769230769230771</c:v>
                </c:pt>
                <c:pt idx="199">
                  <c:v>1.0825439783491204</c:v>
                </c:pt>
                <c:pt idx="200">
                  <c:v>0.85695451549110091</c:v>
                </c:pt>
                <c:pt idx="201">
                  <c:v>0.77083333333333337</c:v>
                </c:pt>
                <c:pt idx="202">
                  <c:v>0.78092889436909163</c:v>
                </c:pt>
                <c:pt idx="203">
                  <c:v>0.90211998195760046</c:v>
                </c:pt>
                <c:pt idx="204">
                  <c:v>0.9293030303030303</c:v>
                </c:pt>
                <c:pt idx="205">
                  <c:v>0.82268085106382982</c:v>
                </c:pt>
                <c:pt idx="206">
                  <c:v>0.69994545950368159</c:v>
                </c:pt>
                <c:pt idx="207">
                  <c:v>0.77081250000000001</c:v>
                </c:pt>
                <c:pt idx="208">
                  <c:v>0.71026065370293756</c:v>
                </c:pt>
                <c:pt idx="209">
                  <c:v>0.85418749999999988</c:v>
                </c:pt>
                <c:pt idx="210">
                  <c:v>0.75535039865715481</c:v>
                </c:pt>
                <c:pt idx="211">
                  <c:v>0.67027948193592368</c:v>
                </c:pt>
                <c:pt idx="212">
                  <c:v>0.49976931949250286</c:v>
                </c:pt>
                <c:pt idx="213">
                  <c:v>0.97774780849629128</c:v>
                </c:pt>
                <c:pt idx="214">
                  <c:v>0.73847448121144132</c:v>
                </c:pt>
                <c:pt idx="215">
                  <c:v>0.71712867190732321</c:v>
                </c:pt>
                <c:pt idx="216">
                  <c:v>0.89551382368283772</c:v>
                </c:pt>
                <c:pt idx="217">
                  <c:v>0.71961214782290517</c:v>
                </c:pt>
                <c:pt idx="218">
                  <c:v>0.79117778772951175</c:v>
                </c:pt>
                <c:pt idx="219">
                  <c:v>0.85172280294231506</c:v>
                </c:pt>
                <c:pt idx="220">
                  <c:v>0.72131147540983609</c:v>
                </c:pt>
                <c:pt idx="221">
                  <c:v>0.65384615384615385</c:v>
                </c:pt>
                <c:pt idx="222">
                  <c:v>0.75</c:v>
                </c:pt>
                <c:pt idx="223">
                  <c:v>0.78769692423105775</c:v>
                </c:pt>
                <c:pt idx="224">
                  <c:v>1.0004092769440656</c:v>
                </c:pt>
                <c:pt idx="225">
                  <c:v>0.86966082743197914</c:v>
                </c:pt>
                <c:pt idx="226">
                  <c:v>0.76258992805755399</c:v>
                </c:pt>
                <c:pt idx="227">
                  <c:v>0.83331818181818185</c:v>
                </c:pt>
                <c:pt idx="228">
                  <c:v>0.72382857142857149</c:v>
                </c:pt>
                <c:pt idx="229">
                  <c:v>0.34117043121149893</c:v>
                </c:pt>
                <c:pt idx="230">
                  <c:v>0.70238204306000918</c:v>
                </c:pt>
                <c:pt idx="231">
                  <c:v>0.74576271186440679</c:v>
                </c:pt>
                <c:pt idx="232">
                  <c:v>0.64187192118226599</c:v>
                </c:pt>
                <c:pt idx="233">
                  <c:v>0.64397559735638032</c:v>
                </c:pt>
                <c:pt idx="234">
                  <c:v>0.60668</c:v>
                </c:pt>
                <c:pt idx="235">
                  <c:v>0.72602216278181131</c:v>
                </c:pt>
                <c:pt idx="236">
                  <c:v>0.75499510284035254</c:v>
                </c:pt>
                <c:pt idx="237">
                  <c:v>0.75827205882352944</c:v>
                </c:pt>
                <c:pt idx="238">
                  <c:v>0.7469426509684769</c:v>
                </c:pt>
                <c:pt idx="239">
                  <c:v>0.43830074173971678</c:v>
                </c:pt>
                <c:pt idx="240">
                  <c:v>0.7188894397620228</c:v>
                </c:pt>
                <c:pt idx="241">
                  <c:v>0.77774999999999994</c:v>
                </c:pt>
                <c:pt idx="242">
                  <c:v>0.52083333333333337</c:v>
                </c:pt>
                <c:pt idx="243">
                  <c:v>0.87579617834394896</c:v>
                </c:pt>
                <c:pt idx="244">
                  <c:v>0.70045848191543547</c:v>
                </c:pt>
                <c:pt idx="245">
                  <c:v>0.68190195355694805</c:v>
                </c:pt>
                <c:pt idx="246">
                  <c:v>0.78361435365326415</c:v>
                </c:pt>
                <c:pt idx="247">
                  <c:v>0.56666666666666665</c:v>
                </c:pt>
                <c:pt idx="248">
                  <c:v>0.70410292072322667</c:v>
                </c:pt>
                <c:pt idx="249">
                  <c:v>0.84372707263389579</c:v>
                </c:pt>
                <c:pt idx="250">
                  <c:v>0.78358208955223885</c:v>
                </c:pt>
                <c:pt idx="251">
                  <c:v>0.82786885245901642</c:v>
                </c:pt>
                <c:pt idx="252">
                  <c:v>0.85433834222006777</c:v>
                </c:pt>
                <c:pt idx="253">
                  <c:v>0.69047619047619047</c:v>
                </c:pt>
                <c:pt idx="254">
                  <c:v>0.72540693559801839</c:v>
                </c:pt>
                <c:pt idx="255">
                  <c:v>0.76263636363636356</c:v>
                </c:pt>
                <c:pt idx="256">
                  <c:v>0.681663258350375</c:v>
                </c:pt>
                <c:pt idx="257">
                  <c:v>0.78301886792452835</c:v>
                </c:pt>
                <c:pt idx="258">
                  <c:v>0.85</c:v>
                </c:pt>
                <c:pt idx="259">
                  <c:v>0.76973684210526316</c:v>
                </c:pt>
                <c:pt idx="260">
                  <c:v>0.65972222222222221</c:v>
                </c:pt>
                <c:pt idx="261">
                  <c:v>0.67032967032967028</c:v>
                </c:pt>
                <c:pt idx="262">
                  <c:v>0.76850690087829354</c:v>
                </c:pt>
                <c:pt idx="263">
                  <c:v>0.66811978771796809</c:v>
                </c:pt>
                <c:pt idx="264">
                  <c:v>0.66887417218543044</c:v>
                </c:pt>
                <c:pt idx="265">
                  <c:v>0.734375</c:v>
                </c:pt>
                <c:pt idx="266">
                  <c:v>0.72828389830508466</c:v>
                </c:pt>
                <c:pt idx="267">
                  <c:v>0.73873873873873874</c:v>
                </c:pt>
                <c:pt idx="268">
                  <c:v>0.78203846153846157</c:v>
                </c:pt>
                <c:pt idx="269">
                  <c:v>0.78110447761194035</c:v>
                </c:pt>
                <c:pt idx="270">
                  <c:v>0.82096621408272819</c:v>
                </c:pt>
                <c:pt idx="271">
                  <c:v>0.77998851564743044</c:v>
                </c:pt>
                <c:pt idx="272">
                  <c:v>0.64021164021164023</c:v>
                </c:pt>
                <c:pt idx="273">
                  <c:v>0.74603174603174605</c:v>
                </c:pt>
                <c:pt idx="274">
                  <c:v>0.92927272727272736</c:v>
                </c:pt>
                <c:pt idx="275">
                  <c:v>0.75384615384615383</c:v>
                </c:pt>
                <c:pt idx="276">
                  <c:v>0.71276595744680848</c:v>
                </c:pt>
                <c:pt idx="277">
                  <c:v>0.59677419354838712</c:v>
                </c:pt>
                <c:pt idx="278">
                  <c:v>0.72514619883040932</c:v>
                </c:pt>
                <c:pt idx="279">
                  <c:v>0.78523489932885904</c:v>
                </c:pt>
                <c:pt idx="280">
                  <c:v>0.7722772277227723</c:v>
                </c:pt>
                <c:pt idx="281">
                  <c:v>0.93530787217459077</c:v>
                </c:pt>
                <c:pt idx="282">
                  <c:v>0.85726532361765961</c:v>
                </c:pt>
                <c:pt idx="283">
                  <c:v>0.75</c:v>
                </c:pt>
                <c:pt idx="284">
                  <c:v>0.83333333333333337</c:v>
                </c:pt>
                <c:pt idx="285">
                  <c:v>0.67241379310344829</c:v>
                </c:pt>
                <c:pt idx="286">
                  <c:v>0.93333333333333335</c:v>
                </c:pt>
                <c:pt idx="287">
                  <c:v>0.74438241451500342</c:v>
                </c:pt>
                <c:pt idx="288">
                  <c:v>0.62068965517241381</c:v>
                </c:pt>
                <c:pt idx="289">
                  <c:v>0.62222222222222223</c:v>
                </c:pt>
                <c:pt idx="290">
                  <c:v>0.87912087912087911</c:v>
                </c:pt>
                <c:pt idx="291">
                  <c:v>0.81379310344827582</c:v>
                </c:pt>
                <c:pt idx="292">
                  <c:v>0.81827480395499486</c:v>
                </c:pt>
                <c:pt idx="293">
                  <c:v>0.89922480620155043</c:v>
                </c:pt>
                <c:pt idx="294">
                  <c:v>0.80018951358180668</c:v>
                </c:pt>
                <c:pt idx="295">
                  <c:v>1.0222222222222221</c:v>
                </c:pt>
                <c:pt idx="296">
                  <c:v>0.94199305899851271</c:v>
                </c:pt>
                <c:pt idx="297">
                  <c:v>0.7567567567567568</c:v>
                </c:pt>
                <c:pt idx="298">
                  <c:v>0.85981308411214952</c:v>
                </c:pt>
                <c:pt idx="299">
                  <c:v>0.77941176470588236</c:v>
                </c:pt>
                <c:pt idx="300">
                  <c:v>0.74828571428571433</c:v>
                </c:pt>
                <c:pt idx="301">
                  <c:v>0.7142857142857143</c:v>
                </c:pt>
                <c:pt idx="302">
                  <c:v>0.16107382550335569</c:v>
                </c:pt>
                <c:pt idx="303">
                  <c:v>0.75815686274509808</c:v>
                </c:pt>
                <c:pt idx="304">
                  <c:v>0.76026410564225688</c:v>
                </c:pt>
                <c:pt idx="305">
                  <c:v>0.85185185185185186</c:v>
                </c:pt>
                <c:pt idx="306">
                  <c:v>0.8306010928961749</c:v>
                </c:pt>
                <c:pt idx="307">
                  <c:v>1.0212765957446808</c:v>
                </c:pt>
                <c:pt idx="308">
                  <c:v>0.93162917518745736</c:v>
                </c:pt>
                <c:pt idx="309">
                  <c:v>0.73379196477710529</c:v>
                </c:pt>
                <c:pt idx="310">
                  <c:v>0.97777777777777775</c:v>
                </c:pt>
                <c:pt idx="311">
                  <c:v>0.99980855137204849</c:v>
                </c:pt>
                <c:pt idx="312">
                  <c:v>0.76105675146771035</c:v>
                </c:pt>
                <c:pt idx="313">
                  <c:v>0.94736842105263153</c:v>
                </c:pt>
                <c:pt idx="314">
                  <c:v>0.875</c:v>
                </c:pt>
                <c:pt idx="315">
                  <c:v>0.69481443823080835</c:v>
                </c:pt>
                <c:pt idx="316">
                  <c:v>0.73333333333333328</c:v>
                </c:pt>
                <c:pt idx="317">
                  <c:v>0.66272189349112431</c:v>
                </c:pt>
                <c:pt idx="318">
                  <c:v>0.7897334649555775</c:v>
                </c:pt>
                <c:pt idx="319">
                  <c:v>0.76712328767123283</c:v>
                </c:pt>
                <c:pt idx="320">
                  <c:v>0.71111111111111114</c:v>
                </c:pt>
                <c:pt idx="321">
                  <c:v>0.72222222222222221</c:v>
                </c:pt>
                <c:pt idx="322">
                  <c:v>0.5565862708719852</c:v>
                </c:pt>
                <c:pt idx="323">
                  <c:v>0.85510765002290412</c:v>
                </c:pt>
                <c:pt idx="324">
                  <c:v>0.88439671509791529</c:v>
                </c:pt>
                <c:pt idx="325">
                  <c:v>0.89982003599280147</c:v>
                </c:pt>
                <c:pt idx="326">
                  <c:v>0.90196078431372551</c:v>
                </c:pt>
                <c:pt idx="327">
                  <c:v>0.77083333333333337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8E-4A46-9A22-16A3C3364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819392"/>
        <c:axId val="129821696"/>
      </c:scatterChart>
      <c:valAx>
        <c:axId val="12981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</a:t>
                </a:r>
              </a:p>
            </c:rich>
          </c:tx>
          <c:layout>
            <c:manualLayout>
              <c:xMode val="edge"/>
              <c:yMode val="edge"/>
              <c:x val="0.51063245357667464"/>
              <c:y val="0.9246358333464848"/>
            </c:manualLayout>
          </c:layout>
          <c:overlay val="0"/>
        </c:title>
        <c:numFmt formatCode="d/m/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129821696"/>
        <c:crosses val="autoZero"/>
        <c:crossBetween val="midCat"/>
        <c:majorUnit val="30"/>
      </c:valAx>
      <c:valAx>
        <c:axId val="129821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Relação SSV/SST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29819392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Turbidez da água bruta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multiLvlStrRef>
              <c:f>'[Figuras - ETA Guariroba.xlsx]Outubro 2017'!$C$14:$D$812</c:f>
              <c:multiLvlStrCache>
                <c:ptCount val="799"/>
                <c:lvl>
                  <c:pt idx="0">
                    <c:v>06:00</c:v>
                  </c:pt>
                  <c:pt idx="1">
                    <c:v>07:00</c:v>
                  </c:pt>
                  <c:pt idx="2">
                    <c:v>08:00</c:v>
                  </c:pt>
                  <c:pt idx="3">
                    <c:v>09:00</c:v>
                  </c:pt>
                  <c:pt idx="4">
                    <c:v>10:00</c:v>
                  </c:pt>
                  <c:pt idx="5">
                    <c:v>11:00</c:v>
                  </c:pt>
                  <c:pt idx="6">
                    <c:v>12:00</c:v>
                  </c:pt>
                  <c:pt idx="7">
                    <c:v>13:00</c:v>
                  </c:pt>
                  <c:pt idx="8">
                    <c:v>14:00</c:v>
                  </c:pt>
                  <c:pt idx="9">
                    <c:v>15:00</c:v>
                  </c:pt>
                  <c:pt idx="10">
                    <c:v>16:00</c:v>
                  </c:pt>
                  <c:pt idx="11">
                    <c:v>17:00</c:v>
                  </c:pt>
                  <c:pt idx="12">
                    <c:v>Dia</c:v>
                  </c:pt>
                  <c:pt idx="13">
                    <c:v>18:00</c:v>
                  </c:pt>
                  <c:pt idx="14">
                    <c:v>19:00</c:v>
                  </c:pt>
                  <c:pt idx="15">
                    <c:v>20:00</c:v>
                  </c:pt>
                  <c:pt idx="16">
                    <c:v>21:00</c:v>
                  </c:pt>
                  <c:pt idx="17">
                    <c:v>22:00</c:v>
                  </c:pt>
                  <c:pt idx="18">
                    <c:v>23:00</c:v>
                  </c:pt>
                  <c:pt idx="19">
                    <c:v>00:00</c:v>
                  </c:pt>
                  <c:pt idx="20">
                    <c:v>01:00</c:v>
                  </c:pt>
                  <c:pt idx="21">
                    <c:v>02:00</c:v>
                  </c:pt>
                  <c:pt idx="22">
                    <c:v>03:00</c:v>
                  </c:pt>
                  <c:pt idx="23">
                    <c:v>04:00</c:v>
                  </c:pt>
                  <c:pt idx="24">
                    <c:v>05:00</c:v>
                  </c:pt>
                  <c:pt idx="25">
                    <c:v>Noite</c:v>
                  </c:pt>
                  <c:pt idx="26">
                    <c:v>06:00</c:v>
                  </c:pt>
                  <c:pt idx="27">
                    <c:v>07:00</c:v>
                  </c:pt>
                  <c:pt idx="28">
                    <c:v>08:00</c:v>
                  </c:pt>
                  <c:pt idx="29">
                    <c:v>09:00</c:v>
                  </c:pt>
                  <c:pt idx="30">
                    <c:v>10:00</c:v>
                  </c:pt>
                  <c:pt idx="31">
                    <c:v>11:00</c:v>
                  </c:pt>
                  <c:pt idx="32">
                    <c:v>12:00</c:v>
                  </c:pt>
                  <c:pt idx="33">
                    <c:v>13:00</c:v>
                  </c:pt>
                  <c:pt idx="34">
                    <c:v>14:00</c:v>
                  </c:pt>
                  <c:pt idx="35">
                    <c:v>15:00</c:v>
                  </c:pt>
                  <c:pt idx="36">
                    <c:v>16:00</c:v>
                  </c:pt>
                  <c:pt idx="37">
                    <c:v>17:00</c:v>
                  </c:pt>
                  <c:pt idx="38">
                    <c:v>Dia</c:v>
                  </c:pt>
                  <c:pt idx="39">
                    <c:v>18:00</c:v>
                  </c:pt>
                  <c:pt idx="40">
                    <c:v>19:00</c:v>
                  </c:pt>
                  <c:pt idx="41">
                    <c:v>20:00</c:v>
                  </c:pt>
                  <c:pt idx="42">
                    <c:v>21:00</c:v>
                  </c:pt>
                  <c:pt idx="43">
                    <c:v>22:00</c:v>
                  </c:pt>
                  <c:pt idx="44">
                    <c:v>23:00</c:v>
                  </c:pt>
                  <c:pt idx="45">
                    <c:v>00:00</c:v>
                  </c:pt>
                  <c:pt idx="46">
                    <c:v>01:00</c:v>
                  </c:pt>
                  <c:pt idx="47">
                    <c:v>02:00</c:v>
                  </c:pt>
                  <c:pt idx="48">
                    <c:v>03:00</c:v>
                  </c:pt>
                  <c:pt idx="49">
                    <c:v>04:00</c:v>
                  </c:pt>
                  <c:pt idx="50">
                    <c:v>05:00</c:v>
                  </c:pt>
                  <c:pt idx="51">
                    <c:v>Noite</c:v>
                  </c:pt>
                  <c:pt idx="52">
                    <c:v>06:00</c:v>
                  </c:pt>
                  <c:pt idx="53">
                    <c:v>07:00</c:v>
                  </c:pt>
                  <c:pt idx="54">
                    <c:v>08:00</c:v>
                  </c:pt>
                  <c:pt idx="55">
                    <c:v>09:00</c:v>
                  </c:pt>
                  <c:pt idx="56">
                    <c:v>10:00</c:v>
                  </c:pt>
                  <c:pt idx="57">
                    <c:v>11:00</c:v>
                  </c:pt>
                  <c:pt idx="58">
                    <c:v>12:00</c:v>
                  </c:pt>
                  <c:pt idx="59">
                    <c:v>13:00</c:v>
                  </c:pt>
                  <c:pt idx="60">
                    <c:v>14:00</c:v>
                  </c:pt>
                  <c:pt idx="61">
                    <c:v>15:00</c:v>
                  </c:pt>
                  <c:pt idx="62">
                    <c:v>16:00</c:v>
                  </c:pt>
                  <c:pt idx="63">
                    <c:v>17:00</c:v>
                  </c:pt>
                  <c:pt idx="64">
                    <c:v>Dia</c:v>
                  </c:pt>
                  <c:pt idx="65">
                    <c:v>18:00</c:v>
                  </c:pt>
                  <c:pt idx="66">
                    <c:v>19:00</c:v>
                  </c:pt>
                  <c:pt idx="67">
                    <c:v>20:00</c:v>
                  </c:pt>
                  <c:pt idx="68">
                    <c:v>21:00</c:v>
                  </c:pt>
                  <c:pt idx="69">
                    <c:v>22:00</c:v>
                  </c:pt>
                  <c:pt idx="70">
                    <c:v>23:00</c:v>
                  </c:pt>
                  <c:pt idx="71">
                    <c:v>00:00</c:v>
                  </c:pt>
                  <c:pt idx="72">
                    <c:v>01:00</c:v>
                  </c:pt>
                  <c:pt idx="73">
                    <c:v>02:00</c:v>
                  </c:pt>
                  <c:pt idx="74">
                    <c:v>03:00</c:v>
                  </c:pt>
                  <c:pt idx="75">
                    <c:v>04:00</c:v>
                  </c:pt>
                  <c:pt idx="76">
                    <c:v>05:00</c:v>
                  </c:pt>
                  <c:pt idx="77">
                    <c:v>Noite</c:v>
                  </c:pt>
                  <c:pt idx="78">
                    <c:v>06:00</c:v>
                  </c:pt>
                  <c:pt idx="79">
                    <c:v>07:00</c:v>
                  </c:pt>
                  <c:pt idx="80">
                    <c:v>08:00</c:v>
                  </c:pt>
                  <c:pt idx="81">
                    <c:v>09:00</c:v>
                  </c:pt>
                  <c:pt idx="82">
                    <c:v>10:00</c:v>
                  </c:pt>
                  <c:pt idx="83">
                    <c:v>11:00</c:v>
                  </c:pt>
                  <c:pt idx="84">
                    <c:v>12:00</c:v>
                  </c:pt>
                  <c:pt idx="85">
                    <c:v>13:00</c:v>
                  </c:pt>
                  <c:pt idx="86">
                    <c:v>14:00</c:v>
                  </c:pt>
                  <c:pt idx="87">
                    <c:v>15:00</c:v>
                  </c:pt>
                  <c:pt idx="88">
                    <c:v>16:00</c:v>
                  </c:pt>
                  <c:pt idx="89">
                    <c:v>17:00</c:v>
                  </c:pt>
                  <c:pt idx="90">
                    <c:v>Dia</c:v>
                  </c:pt>
                  <c:pt idx="91">
                    <c:v>18:00</c:v>
                  </c:pt>
                  <c:pt idx="92">
                    <c:v>19:00</c:v>
                  </c:pt>
                  <c:pt idx="93">
                    <c:v>20:00</c:v>
                  </c:pt>
                  <c:pt idx="94">
                    <c:v>21:00</c:v>
                  </c:pt>
                  <c:pt idx="95">
                    <c:v>22:00</c:v>
                  </c:pt>
                  <c:pt idx="96">
                    <c:v>23:00</c:v>
                  </c:pt>
                  <c:pt idx="97">
                    <c:v>00:00</c:v>
                  </c:pt>
                  <c:pt idx="98">
                    <c:v>01:00</c:v>
                  </c:pt>
                  <c:pt idx="99">
                    <c:v>02:00</c:v>
                  </c:pt>
                  <c:pt idx="100">
                    <c:v>03:00</c:v>
                  </c:pt>
                  <c:pt idx="101">
                    <c:v>04:00</c:v>
                  </c:pt>
                  <c:pt idx="102">
                    <c:v>05:00</c:v>
                  </c:pt>
                  <c:pt idx="103">
                    <c:v>Noite</c:v>
                  </c:pt>
                  <c:pt idx="104">
                    <c:v>06:00</c:v>
                  </c:pt>
                  <c:pt idx="105">
                    <c:v>07:00</c:v>
                  </c:pt>
                  <c:pt idx="106">
                    <c:v>08:00</c:v>
                  </c:pt>
                  <c:pt idx="107">
                    <c:v>09:00</c:v>
                  </c:pt>
                  <c:pt idx="108">
                    <c:v>10:00</c:v>
                  </c:pt>
                  <c:pt idx="109">
                    <c:v>11:00</c:v>
                  </c:pt>
                  <c:pt idx="110">
                    <c:v>12:00</c:v>
                  </c:pt>
                  <c:pt idx="111">
                    <c:v>13:00</c:v>
                  </c:pt>
                  <c:pt idx="112">
                    <c:v>14:00</c:v>
                  </c:pt>
                  <c:pt idx="113">
                    <c:v>15:00</c:v>
                  </c:pt>
                  <c:pt idx="114">
                    <c:v>16:00</c:v>
                  </c:pt>
                  <c:pt idx="115">
                    <c:v>17:00</c:v>
                  </c:pt>
                  <c:pt idx="116">
                    <c:v>Dia</c:v>
                  </c:pt>
                  <c:pt idx="117">
                    <c:v>18:00</c:v>
                  </c:pt>
                  <c:pt idx="118">
                    <c:v>19:00</c:v>
                  </c:pt>
                  <c:pt idx="119">
                    <c:v>20:00</c:v>
                  </c:pt>
                  <c:pt idx="120">
                    <c:v>21:00</c:v>
                  </c:pt>
                  <c:pt idx="121">
                    <c:v>22:00</c:v>
                  </c:pt>
                  <c:pt idx="122">
                    <c:v>23:00</c:v>
                  </c:pt>
                  <c:pt idx="123">
                    <c:v>00:00</c:v>
                  </c:pt>
                  <c:pt idx="124">
                    <c:v>01:00</c:v>
                  </c:pt>
                  <c:pt idx="125">
                    <c:v>02:00</c:v>
                  </c:pt>
                  <c:pt idx="126">
                    <c:v>03:00</c:v>
                  </c:pt>
                  <c:pt idx="127">
                    <c:v>04:00</c:v>
                  </c:pt>
                  <c:pt idx="128">
                    <c:v>05:00</c:v>
                  </c:pt>
                  <c:pt idx="129">
                    <c:v>Noite</c:v>
                  </c:pt>
                  <c:pt idx="130">
                    <c:v>06:00</c:v>
                  </c:pt>
                  <c:pt idx="131">
                    <c:v>07:00</c:v>
                  </c:pt>
                  <c:pt idx="132">
                    <c:v>08:00</c:v>
                  </c:pt>
                  <c:pt idx="133">
                    <c:v>09:00</c:v>
                  </c:pt>
                  <c:pt idx="134">
                    <c:v>10:00</c:v>
                  </c:pt>
                  <c:pt idx="135">
                    <c:v>11:00</c:v>
                  </c:pt>
                  <c:pt idx="136">
                    <c:v>12:00</c:v>
                  </c:pt>
                  <c:pt idx="137">
                    <c:v>13:00</c:v>
                  </c:pt>
                  <c:pt idx="138">
                    <c:v>14:00</c:v>
                  </c:pt>
                  <c:pt idx="139">
                    <c:v>15:00</c:v>
                  </c:pt>
                  <c:pt idx="140">
                    <c:v>16:00</c:v>
                  </c:pt>
                  <c:pt idx="141">
                    <c:v>17:00</c:v>
                  </c:pt>
                  <c:pt idx="142">
                    <c:v>Dia</c:v>
                  </c:pt>
                  <c:pt idx="143">
                    <c:v>18:00</c:v>
                  </c:pt>
                  <c:pt idx="144">
                    <c:v>19:00</c:v>
                  </c:pt>
                  <c:pt idx="145">
                    <c:v>20:00</c:v>
                  </c:pt>
                  <c:pt idx="146">
                    <c:v>21:00</c:v>
                  </c:pt>
                  <c:pt idx="147">
                    <c:v>22:00</c:v>
                  </c:pt>
                  <c:pt idx="148">
                    <c:v>23:00</c:v>
                  </c:pt>
                  <c:pt idx="149">
                    <c:v>00:00</c:v>
                  </c:pt>
                  <c:pt idx="150">
                    <c:v>01:00</c:v>
                  </c:pt>
                  <c:pt idx="151">
                    <c:v>02:00</c:v>
                  </c:pt>
                  <c:pt idx="152">
                    <c:v>03:00</c:v>
                  </c:pt>
                  <c:pt idx="153">
                    <c:v>04:00</c:v>
                  </c:pt>
                  <c:pt idx="154">
                    <c:v>05:00</c:v>
                  </c:pt>
                  <c:pt idx="155">
                    <c:v>Noite</c:v>
                  </c:pt>
                  <c:pt idx="156">
                    <c:v>06:00</c:v>
                  </c:pt>
                  <c:pt idx="157">
                    <c:v>07:00</c:v>
                  </c:pt>
                  <c:pt idx="158">
                    <c:v>08:00</c:v>
                  </c:pt>
                  <c:pt idx="159">
                    <c:v>09:00</c:v>
                  </c:pt>
                  <c:pt idx="160">
                    <c:v>10:00</c:v>
                  </c:pt>
                  <c:pt idx="161">
                    <c:v>11:00</c:v>
                  </c:pt>
                  <c:pt idx="162">
                    <c:v>12:00</c:v>
                  </c:pt>
                  <c:pt idx="163">
                    <c:v>13:00</c:v>
                  </c:pt>
                  <c:pt idx="164">
                    <c:v>14:00</c:v>
                  </c:pt>
                  <c:pt idx="165">
                    <c:v>15:00</c:v>
                  </c:pt>
                  <c:pt idx="166">
                    <c:v>16:00</c:v>
                  </c:pt>
                  <c:pt idx="167">
                    <c:v>17:00</c:v>
                  </c:pt>
                  <c:pt idx="168">
                    <c:v>Dia</c:v>
                  </c:pt>
                  <c:pt idx="169">
                    <c:v>18:00</c:v>
                  </c:pt>
                  <c:pt idx="170">
                    <c:v>19:00</c:v>
                  </c:pt>
                  <c:pt idx="171">
                    <c:v>20:00</c:v>
                  </c:pt>
                  <c:pt idx="172">
                    <c:v>21:00</c:v>
                  </c:pt>
                  <c:pt idx="173">
                    <c:v>22:00</c:v>
                  </c:pt>
                  <c:pt idx="174">
                    <c:v>23:00</c:v>
                  </c:pt>
                  <c:pt idx="175">
                    <c:v>00:00</c:v>
                  </c:pt>
                  <c:pt idx="176">
                    <c:v>01:00</c:v>
                  </c:pt>
                  <c:pt idx="177">
                    <c:v>02:00</c:v>
                  </c:pt>
                  <c:pt idx="178">
                    <c:v>03:00</c:v>
                  </c:pt>
                  <c:pt idx="179">
                    <c:v>04:00</c:v>
                  </c:pt>
                  <c:pt idx="180">
                    <c:v>05:00</c:v>
                  </c:pt>
                  <c:pt idx="181">
                    <c:v>Noite</c:v>
                  </c:pt>
                  <c:pt idx="182">
                    <c:v>06:00</c:v>
                  </c:pt>
                  <c:pt idx="183">
                    <c:v>07:00</c:v>
                  </c:pt>
                  <c:pt idx="184">
                    <c:v>08:00</c:v>
                  </c:pt>
                  <c:pt idx="185">
                    <c:v>09:00</c:v>
                  </c:pt>
                  <c:pt idx="186">
                    <c:v>10:00</c:v>
                  </c:pt>
                  <c:pt idx="187">
                    <c:v>11:00</c:v>
                  </c:pt>
                  <c:pt idx="188">
                    <c:v>12:00</c:v>
                  </c:pt>
                  <c:pt idx="189">
                    <c:v>13:00</c:v>
                  </c:pt>
                  <c:pt idx="190">
                    <c:v>14:00</c:v>
                  </c:pt>
                  <c:pt idx="191">
                    <c:v>15:00</c:v>
                  </c:pt>
                  <c:pt idx="192">
                    <c:v>16:00</c:v>
                  </c:pt>
                  <c:pt idx="193">
                    <c:v>17:00</c:v>
                  </c:pt>
                  <c:pt idx="194">
                    <c:v>Dia</c:v>
                  </c:pt>
                  <c:pt idx="195">
                    <c:v>18:00</c:v>
                  </c:pt>
                  <c:pt idx="196">
                    <c:v>19:00</c:v>
                  </c:pt>
                  <c:pt idx="197">
                    <c:v>20:00</c:v>
                  </c:pt>
                  <c:pt idx="198">
                    <c:v>21:00</c:v>
                  </c:pt>
                  <c:pt idx="199">
                    <c:v>22:00</c:v>
                  </c:pt>
                  <c:pt idx="200">
                    <c:v>23:00</c:v>
                  </c:pt>
                  <c:pt idx="201">
                    <c:v>00:00</c:v>
                  </c:pt>
                  <c:pt idx="202">
                    <c:v>01:00</c:v>
                  </c:pt>
                  <c:pt idx="203">
                    <c:v>02:00</c:v>
                  </c:pt>
                  <c:pt idx="204">
                    <c:v>03:00</c:v>
                  </c:pt>
                  <c:pt idx="205">
                    <c:v>04:00</c:v>
                  </c:pt>
                  <c:pt idx="206">
                    <c:v>05:00</c:v>
                  </c:pt>
                  <c:pt idx="207">
                    <c:v>Noite</c:v>
                  </c:pt>
                  <c:pt idx="208">
                    <c:v>06:00</c:v>
                  </c:pt>
                  <c:pt idx="209">
                    <c:v>07:00</c:v>
                  </c:pt>
                  <c:pt idx="210">
                    <c:v>08:00</c:v>
                  </c:pt>
                  <c:pt idx="211">
                    <c:v>09:00</c:v>
                  </c:pt>
                  <c:pt idx="212">
                    <c:v>10:00</c:v>
                  </c:pt>
                  <c:pt idx="213">
                    <c:v>11:00</c:v>
                  </c:pt>
                  <c:pt idx="214">
                    <c:v>12:00</c:v>
                  </c:pt>
                  <c:pt idx="215">
                    <c:v>13:00</c:v>
                  </c:pt>
                  <c:pt idx="216">
                    <c:v>14:00</c:v>
                  </c:pt>
                  <c:pt idx="217">
                    <c:v>15:00</c:v>
                  </c:pt>
                  <c:pt idx="218">
                    <c:v>16:00</c:v>
                  </c:pt>
                  <c:pt idx="219">
                    <c:v>17:00</c:v>
                  </c:pt>
                  <c:pt idx="220">
                    <c:v>Dia</c:v>
                  </c:pt>
                  <c:pt idx="221">
                    <c:v>18:00</c:v>
                  </c:pt>
                  <c:pt idx="222">
                    <c:v>19:00</c:v>
                  </c:pt>
                  <c:pt idx="223">
                    <c:v>20:00</c:v>
                  </c:pt>
                  <c:pt idx="224">
                    <c:v>21:00</c:v>
                  </c:pt>
                  <c:pt idx="225">
                    <c:v>22:00</c:v>
                  </c:pt>
                  <c:pt idx="226">
                    <c:v>23:00</c:v>
                  </c:pt>
                  <c:pt idx="227">
                    <c:v>00:00</c:v>
                  </c:pt>
                  <c:pt idx="228">
                    <c:v>01:00</c:v>
                  </c:pt>
                  <c:pt idx="229">
                    <c:v>02:00</c:v>
                  </c:pt>
                  <c:pt idx="230">
                    <c:v>03:00</c:v>
                  </c:pt>
                  <c:pt idx="231">
                    <c:v>04:00</c:v>
                  </c:pt>
                  <c:pt idx="232">
                    <c:v>05:00</c:v>
                  </c:pt>
                  <c:pt idx="233">
                    <c:v>Noite</c:v>
                  </c:pt>
                  <c:pt idx="234">
                    <c:v>06:00</c:v>
                  </c:pt>
                  <c:pt idx="235">
                    <c:v>07:00</c:v>
                  </c:pt>
                  <c:pt idx="236">
                    <c:v>08:00</c:v>
                  </c:pt>
                  <c:pt idx="237">
                    <c:v>09:00</c:v>
                  </c:pt>
                  <c:pt idx="238">
                    <c:v>10:00</c:v>
                  </c:pt>
                  <c:pt idx="239">
                    <c:v>11:00</c:v>
                  </c:pt>
                  <c:pt idx="240">
                    <c:v>12:00</c:v>
                  </c:pt>
                  <c:pt idx="241">
                    <c:v>13:00</c:v>
                  </c:pt>
                  <c:pt idx="242">
                    <c:v>14:00</c:v>
                  </c:pt>
                  <c:pt idx="243">
                    <c:v>15:00</c:v>
                  </c:pt>
                  <c:pt idx="244">
                    <c:v>16:00</c:v>
                  </c:pt>
                  <c:pt idx="245">
                    <c:v>17:00</c:v>
                  </c:pt>
                  <c:pt idx="246">
                    <c:v>Dia</c:v>
                  </c:pt>
                  <c:pt idx="247">
                    <c:v>18:00</c:v>
                  </c:pt>
                  <c:pt idx="248">
                    <c:v>19:00</c:v>
                  </c:pt>
                  <c:pt idx="249">
                    <c:v>20:00</c:v>
                  </c:pt>
                  <c:pt idx="250">
                    <c:v>21:00</c:v>
                  </c:pt>
                  <c:pt idx="251">
                    <c:v>22:00</c:v>
                  </c:pt>
                  <c:pt idx="252">
                    <c:v>23:00</c:v>
                  </c:pt>
                  <c:pt idx="253">
                    <c:v>00:00</c:v>
                  </c:pt>
                  <c:pt idx="254">
                    <c:v>01:00</c:v>
                  </c:pt>
                  <c:pt idx="255">
                    <c:v>02:00</c:v>
                  </c:pt>
                  <c:pt idx="256">
                    <c:v>03:00</c:v>
                  </c:pt>
                  <c:pt idx="257">
                    <c:v>04:00</c:v>
                  </c:pt>
                  <c:pt idx="258">
                    <c:v>05:00</c:v>
                  </c:pt>
                  <c:pt idx="259">
                    <c:v>Noite</c:v>
                  </c:pt>
                  <c:pt idx="260">
                    <c:v>06:00</c:v>
                  </c:pt>
                  <c:pt idx="261">
                    <c:v>07:00</c:v>
                  </c:pt>
                  <c:pt idx="262">
                    <c:v>08:00</c:v>
                  </c:pt>
                  <c:pt idx="263">
                    <c:v>09:00</c:v>
                  </c:pt>
                  <c:pt idx="264">
                    <c:v>10:00</c:v>
                  </c:pt>
                  <c:pt idx="265">
                    <c:v>11:00</c:v>
                  </c:pt>
                  <c:pt idx="266">
                    <c:v>12:00</c:v>
                  </c:pt>
                  <c:pt idx="267">
                    <c:v>13:00</c:v>
                  </c:pt>
                  <c:pt idx="268">
                    <c:v>14:00</c:v>
                  </c:pt>
                  <c:pt idx="269">
                    <c:v>15:00</c:v>
                  </c:pt>
                  <c:pt idx="270">
                    <c:v>16:00</c:v>
                  </c:pt>
                  <c:pt idx="271">
                    <c:v>17:00</c:v>
                  </c:pt>
                  <c:pt idx="272">
                    <c:v>Dia</c:v>
                  </c:pt>
                  <c:pt idx="273">
                    <c:v>18:00</c:v>
                  </c:pt>
                  <c:pt idx="274">
                    <c:v>19:00</c:v>
                  </c:pt>
                  <c:pt idx="275">
                    <c:v>20:00</c:v>
                  </c:pt>
                  <c:pt idx="276">
                    <c:v>21:00</c:v>
                  </c:pt>
                  <c:pt idx="277">
                    <c:v>22:00</c:v>
                  </c:pt>
                  <c:pt idx="278">
                    <c:v>23:00</c:v>
                  </c:pt>
                  <c:pt idx="279">
                    <c:v>00:00</c:v>
                  </c:pt>
                  <c:pt idx="280">
                    <c:v>01:00</c:v>
                  </c:pt>
                  <c:pt idx="281">
                    <c:v>02:00</c:v>
                  </c:pt>
                  <c:pt idx="282">
                    <c:v>03:00</c:v>
                  </c:pt>
                  <c:pt idx="283">
                    <c:v>04:00</c:v>
                  </c:pt>
                  <c:pt idx="284">
                    <c:v>05:00</c:v>
                  </c:pt>
                  <c:pt idx="285">
                    <c:v>Noite</c:v>
                  </c:pt>
                  <c:pt idx="286">
                    <c:v>06:00</c:v>
                  </c:pt>
                  <c:pt idx="287">
                    <c:v>07:00</c:v>
                  </c:pt>
                  <c:pt idx="288">
                    <c:v>08:00</c:v>
                  </c:pt>
                  <c:pt idx="289">
                    <c:v>09:00</c:v>
                  </c:pt>
                  <c:pt idx="290">
                    <c:v>10:00</c:v>
                  </c:pt>
                  <c:pt idx="291">
                    <c:v>11:00</c:v>
                  </c:pt>
                  <c:pt idx="292">
                    <c:v>12:00</c:v>
                  </c:pt>
                  <c:pt idx="293">
                    <c:v>13:00</c:v>
                  </c:pt>
                  <c:pt idx="294">
                    <c:v>14:00</c:v>
                  </c:pt>
                  <c:pt idx="295">
                    <c:v>15:00</c:v>
                  </c:pt>
                  <c:pt idx="296">
                    <c:v>16:00</c:v>
                  </c:pt>
                  <c:pt idx="297">
                    <c:v>17:00</c:v>
                  </c:pt>
                  <c:pt idx="298">
                    <c:v>Dia</c:v>
                  </c:pt>
                  <c:pt idx="299">
                    <c:v>18:00</c:v>
                  </c:pt>
                  <c:pt idx="300">
                    <c:v>19:00</c:v>
                  </c:pt>
                  <c:pt idx="301">
                    <c:v>20:00</c:v>
                  </c:pt>
                  <c:pt idx="302">
                    <c:v>21:00</c:v>
                  </c:pt>
                  <c:pt idx="303">
                    <c:v>22:00</c:v>
                  </c:pt>
                  <c:pt idx="304">
                    <c:v>23:00</c:v>
                  </c:pt>
                  <c:pt idx="305">
                    <c:v>00:00</c:v>
                  </c:pt>
                  <c:pt idx="306">
                    <c:v>01:00</c:v>
                  </c:pt>
                  <c:pt idx="307">
                    <c:v>02:00</c:v>
                  </c:pt>
                  <c:pt idx="308">
                    <c:v>03:00</c:v>
                  </c:pt>
                  <c:pt idx="309">
                    <c:v>04:00</c:v>
                  </c:pt>
                  <c:pt idx="310">
                    <c:v>05:00</c:v>
                  </c:pt>
                  <c:pt idx="311">
                    <c:v>Noite</c:v>
                  </c:pt>
                  <c:pt idx="312">
                    <c:v>06:00</c:v>
                  </c:pt>
                  <c:pt idx="313">
                    <c:v>07:00</c:v>
                  </c:pt>
                  <c:pt idx="314">
                    <c:v>08:00</c:v>
                  </c:pt>
                  <c:pt idx="315">
                    <c:v>09:00</c:v>
                  </c:pt>
                  <c:pt idx="316">
                    <c:v>10:00</c:v>
                  </c:pt>
                  <c:pt idx="317">
                    <c:v>11:00</c:v>
                  </c:pt>
                  <c:pt idx="318">
                    <c:v>12:00</c:v>
                  </c:pt>
                  <c:pt idx="319">
                    <c:v>13:00</c:v>
                  </c:pt>
                  <c:pt idx="320">
                    <c:v>14:00</c:v>
                  </c:pt>
                  <c:pt idx="321">
                    <c:v>15:00</c:v>
                  </c:pt>
                  <c:pt idx="322">
                    <c:v>16:00</c:v>
                  </c:pt>
                  <c:pt idx="323">
                    <c:v>17:00</c:v>
                  </c:pt>
                  <c:pt idx="324">
                    <c:v>Dia</c:v>
                  </c:pt>
                  <c:pt idx="325">
                    <c:v>18:00</c:v>
                  </c:pt>
                  <c:pt idx="326">
                    <c:v>19:00</c:v>
                  </c:pt>
                  <c:pt idx="327">
                    <c:v>20:00</c:v>
                  </c:pt>
                  <c:pt idx="328">
                    <c:v>21:00</c:v>
                  </c:pt>
                  <c:pt idx="329">
                    <c:v>22:00</c:v>
                  </c:pt>
                  <c:pt idx="330">
                    <c:v>23:00</c:v>
                  </c:pt>
                  <c:pt idx="331">
                    <c:v>00:00</c:v>
                  </c:pt>
                  <c:pt idx="332">
                    <c:v>01:00</c:v>
                  </c:pt>
                  <c:pt idx="333">
                    <c:v>02:00</c:v>
                  </c:pt>
                  <c:pt idx="334">
                    <c:v>03:00</c:v>
                  </c:pt>
                  <c:pt idx="335">
                    <c:v>04:00</c:v>
                  </c:pt>
                  <c:pt idx="336">
                    <c:v>05:00</c:v>
                  </c:pt>
                  <c:pt idx="337">
                    <c:v>Noite</c:v>
                  </c:pt>
                  <c:pt idx="338">
                    <c:v>06:00</c:v>
                  </c:pt>
                  <c:pt idx="339">
                    <c:v>07:00</c:v>
                  </c:pt>
                  <c:pt idx="340">
                    <c:v>08:00</c:v>
                  </c:pt>
                  <c:pt idx="341">
                    <c:v>09:00</c:v>
                  </c:pt>
                  <c:pt idx="342">
                    <c:v>10:00</c:v>
                  </c:pt>
                  <c:pt idx="343">
                    <c:v>11:00</c:v>
                  </c:pt>
                  <c:pt idx="344">
                    <c:v>12:00</c:v>
                  </c:pt>
                  <c:pt idx="345">
                    <c:v>13:00</c:v>
                  </c:pt>
                  <c:pt idx="346">
                    <c:v>14:00</c:v>
                  </c:pt>
                  <c:pt idx="347">
                    <c:v>15:00</c:v>
                  </c:pt>
                  <c:pt idx="348">
                    <c:v>16:00</c:v>
                  </c:pt>
                  <c:pt idx="349">
                    <c:v>17:00</c:v>
                  </c:pt>
                  <c:pt idx="350">
                    <c:v>Dia</c:v>
                  </c:pt>
                  <c:pt idx="351">
                    <c:v>18:00</c:v>
                  </c:pt>
                  <c:pt idx="352">
                    <c:v>19:00</c:v>
                  </c:pt>
                  <c:pt idx="353">
                    <c:v>20:00</c:v>
                  </c:pt>
                  <c:pt idx="354">
                    <c:v>21:00</c:v>
                  </c:pt>
                  <c:pt idx="355">
                    <c:v>22:00</c:v>
                  </c:pt>
                  <c:pt idx="356">
                    <c:v>23:00</c:v>
                  </c:pt>
                  <c:pt idx="357">
                    <c:v>00:00</c:v>
                  </c:pt>
                  <c:pt idx="358">
                    <c:v>01:00</c:v>
                  </c:pt>
                  <c:pt idx="359">
                    <c:v>02:00</c:v>
                  </c:pt>
                  <c:pt idx="360">
                    <c:v>03:00</c:v>
                  </c:pt>
                  <c:pt idx="361">
                    <c:v>04:00</c:v>
                  </c:pt>
                  <c:pt idx="362">
                    <c:v>05:00</c:v>
                  </c:pt>
                  <c:pt idx="363">
                    <c:v>Noite</c:v>
                  </c:pt>
                  <c:pt idx="364">
                    <c:v>06:00</c:v>
                  </c:pt>
                  <c:pt idx="365">
                    <c:v>07:00</c:v>
                  </c:pt>
                  <c:pt idx="366">
                    <c:v>08:00</c:v>
                  </c:pt>
                  <c:pt idx="367">
                    <c:v>09:00</c:v>
                  </c:pt>
                  <c:pt idx="368">
                    <c:v>10:00</c:v>
                  </c:pt>
                  <c:pt idx="369">
                    <c:v>11:00</c:v>
                  </c:pt>
                  <c:pt idx="370">
                    <c:v>12:00</c:v>
                  </c:pt>
                  <c:pt idx="371">
                    <c:v>13:00</c:v>
                  </c:pt>
                  <c:pt idx="372">
                    <c:v>14:00</c:v>
                  </c:pt>
                  <c:pt idx="373">
                    <c:v>15:00</c:v>
                  </c:pt>
                  <c:pt idx="374">
                    <c:v>16:00</c:v>
                  </c:pt>
                  <c:pt idx="375">
                    <c:v>17:00</c:v>
                  </c:pt>
                  <c:pt idx="376">
                    <c:v>Dia</c:v>
                  </c:pt>
                  <c:pt idx="377">
                    <c:v>18:00</c:v>
                  </c:pt>
                  <c:pt idx="378">
                    <c:v>19:00</c:v>
                  </c:pt>
                  <c:pt idx="379">
                    <c:v>20:00</c:v>
                  </c:pt>
                  <c:pt idx="380">
                    <c:v>21:00</c:v>
                  </c:pt>
                  <c:pt idx="381">
                    <c:v>22:00</c:v>
                  </c:pt>
                  <c:pt idx="382">
                    <c:v>23:00</c:v>
                  </c:pt>
                  <c:pt idx="383">
                    <c:v>00:00</c:v>
                  </c:pt>
                  <c:pt idx="384">
                    <c:v>01:00</c:v>
                  </c:pt>
                  <c:pt idx="385">
                    <c:v>02:00</c:v>
                  </c:pt>
                  <c:pt idx="386">
                    <c:v>03:00</c:v>
                  </c:pt>
                  <c:pt idx="387">
                    <c:v>04:00</c:v>
                  </c:pt>
                  <c:pt idx="388">
                    <c:v>05:00</c:v>
                  </c:pt>
                  <c:pt idx="389">
                    <c:v>Noite</c:v>
                  </c:pt>
                  <c:pt idx="390">
                    <c:v>06:00</c:v>
                  </c:pt>
                  <c:pt idx="391">
                    <c:v>07:00</c:v>
                  </c:pt>
                  <c:pt idx="392">
                    <c:v>08:00</c:v>
                  </c:pt>
                  <c:pt idx="393">
                    <c:v>09:00</c:v>
                  </c:pt>
                  <c:pt idx="394">
                    <c:v>10:00</c:v>
                  </c:pt>
                  <c:pt idx="395">
                    <c:v>11:00</c:v>
                  </c:pt>
                  <c:pt idx="396">
                    <c:v>12:00</c:v>
                  </c:pt>
                  <c:pt idx="397">
                    <c:v>13:00</c:v>
                  </c:pt>
                  <c:pt idx="398">
                    <c:v>14:00</c:v>
                  </c:pt>
                  <c:pt idx="399">
                    <c:v>15:00</c:v>
                  </c:pt>
                  <c:pt idx="400">
                    <c:v>16:00</c:v>
                  </c:pt>
                  <c:pt idx="401">
                    <c:v>17:00</c:v>
                  </c:pt>
                  <c:pt idx="402">
                    <c:v>Dia</c:v>
                  </c:pt>
                  <c:pt idx="403">
                    <c:v>18:00</c:v>
                  </c:pt>
                  <c:pt idx="404">
                    <c:v>19:00</c:v>
                  </c:pt>
                  <c:pt idx="405">
                    <c:v>20:00</c:v>
                  </c:pt>
                  <c:pt idx="406">
                    <c:v>21:00</c:v>
                  </c:pt>
                  <c:pt idx="407">
                    <c:v>22:00</c:v>
                  </c:pt>
                  <c:pt idx="408">
                    <c:v>23:00</c:v>
                  </c:pt>
                  <c:pt idx="409">
                    <c:v>00:00</c:v>
                  </c:pt>
                  <c:pt idx="410">
                    <c:v>01:00</c:v>
                  </c:pt>
                  <c:pt idx="411">
                    <c:v>02:00</c:v>
                  </c:pt>
                  <c:pt idx="412">
                    <c:v>03:00</c:v>
                  </c:pt>
                  <c:pt idx="413">
                    <c:v>04:00</c:v>
                  </c:pt>
                  <c:pt idx="414">
                    <c:v>05:00</c:v>
                  </c:pt>
                  <c:pt idx="415">
                    <c:v>Noite</c:v>
                  </c:pt>
                  <c:pt idx="416">
                    <c:v>06:00</c:v>
                  </c:pt>
                  <c:pt idx="417">
                    <c:v>07:00</c:v>
                  </c:pt>
                  <c:pt idx="418">
                    <c:v>08:00</c:v>
                  </c:pt>
                  <c:pt idx="419">
                    <c:v>09:00</c:v>
                  </c:pt>
                  <c:pt idx="420">
                    <c:v>10:00</c:v>
                  </c:pt>
                  <c:pt idx="421">
                    <c:v>11:00</c:v>
                  </c:pt>
                  <c:pt idx="422">
                    <c:v>12:00</c:v>
                  </c:pt>
                  <c:pt idx="423">
                    <c:v>13:00</c:v>
                  </c:pt>
                  <c:pt idx="424">
                    <c:v>14:00</c:v>
                  </c:pt>
                  <c:pt idx="425">
                    <c:v>15:00</c:v>
                  </c:pt>
                  <c:pt idx="426">
                    <c:v>16:00</c:v>
                  </c:pt>
                  <c:pt idx="427">
                    <c:v>17:00</c:v>
                  </c:pt>
                  <c:pt idx="428">
                    <c:v>Dia</c:v>
                  </c:pt>
                  <c:pt idx="429">
                    <c:v>18:00</c:v>
                  </c:pt>
                  <c:pt idx="430">
                    <c:v>19:00</c:v>
                  </c:pt>
                  <c:pt idx="431">
                    <c:v>20:00</c:v>
                  </c:pt>
                  <c:pt idx="432">
                    <c:v>21:00</c:v>
                  </c:pt>
                  <c:pt idx="433">
                    <c:v>22:00</c:v>
                  </c:pt>
                  <c:pt idx="434">
                    <c:v>23:00</c:v>
                  </c:pt>
                  <c:pt idx="435">
                    <c:v>00:00</c:v>
                  </c:pt>
                  <c:pt idx="436">
                    <c:v>01:00</c:v>
                  </c:pt>
                  <c:pt idx="437">
                    <c:v>02:00</c:v>
                  </c:pt>
                  <c:pt idx="438">
                    <c:v>03:00</c:v>
                  </c:pt>
                  <c:pt idx="439">
                    <c:v>04:00</c:v>
                  </c:pt>
                  <c:pt idx="440">
                    <c:v>05:00</c:v>
                  </c:pt>
                  <c:pt idx="441">
                    <c:v>Noite</c:v>
                  </c:pt>
                  <c:pt idx="442">
                    <c:v>06:00</c:v>
                  </c:pt>
                  <c:pt idx="443">
                    <c:v>07:00</c:v>
                  </c:pt>
                  <c:pt idx="444">
                    <c:v>08:00</c:v>
                  </c:pt>
                  <c:pt idx="445">
                    <c:v>09:00</c:v>
                  </c:pt>
                  <c:pt idx="446">
                    <c:v>10:00</c:v>
                  </c:pt>
                  <c:pt idx="447">
                    <c:v>11:00</c:v>
                  </c:pt>
                  <c:pt idx="448">
                    <c:v>12:00</c:v>
                  </c:pt>
                  <c:pt idx="449">
                    <c:v>13:00</c:v>
                  </c:pt>
                  <c:pt idx="450">
                    <c:v>14:00</c:v>
                  </c:pt>
                  <c:pt idx="451">
                    <c:v>15:00</c:v>
                  </c:pt>
                  <c:pt idx="452">
                    <c:v>16:00</c:v>
                  </c:pt>
                  <c:pt idx="453">
                    <c:v>17:00</c:v>
                  </c:pt>
                  <c:pt idx="454">
                    <c:v>Dia</c:v>
                  </c:pt>
                  <c:pt idx="455">
                    <c:v>18:00</c:v>
                  </c:pt>
                  <c:pt idx="456">
                    <c:v>19:00</c:v>
                  </c:pt>
                  <c:pt idx="457">
                    <c:v>20:00</c:v>
                  </c:pt>
                  <c:pt idx="458">
                    <c:v>21:00</c:v>
                  </c:pt>
                  <c:pt idx="459">
                    <c:v>22:00</c:v>
                  </c:pt>
                  <c:pt idx="460">
                    <c:v>23:00</c:v>
                  </c:pt>
                  <c:pt idx="461">
                    <c:v>00:00</c:v>
                  </c:pt>
                  <c:pt idx="462">
                    <c:v>01:00</c:v>
                  </c:pt>
                  <c:pt idx="463">
                    <c:v>02:00</c:v>
                  </c:pt>
                  <c:pt idx="464">
                    <c:v>03:00</c:v>
                  </c:pt>
                  <c:pt idx="465">
                    <c:v>04:00</c:v>
                  </c:pt>
                  <c:pt idx="466">
                    <c:v>05:00</c:v>
                  </c:pt>
                  <c:pt idx="467">
                    <c:v>Noite</c:v>
                  </c:pt>
                  <c:pt idx="468">
                    <c:v>06:00</c:v>
                  </c:pt>
                  <c:pt idx="469">
                    <c:v>07:00</c:v>
                  </c:pt>
                  <c:pt idx="470">
                    <c:v>08:00</c:v>
                  </c:pt>
                  <c:pt idx="471">
                    <c:v>09:00</c:v>
                  </c:pt>
                  <c:pt idx="472">
                    <c:v>10:00</c:v>
                  </c:pt>
                  <c:pt idx="473">
                    <c:v>11:00</c:v>
                  </c:pt>
                  <c:pt idx="474">
                    <c:v>12:00</c:v>
                  </c:pt>
                  <c:pt idx="475">
                    <c:v>13:00</c:v>
                  </c:pt>
                  <c:pt idx="476">
                    <c:v>14:00</c:v>
                  </c:pt>
                  <c:pt idx="477">
                    <c:v>15:00</c:v>
                  </c:pt>
                  <c:pt idx="478">
                    <c:v>16:00</c:v>
                  </c:pt>
                  <c:pt idx="479">
                    <c:v>17:00</c:v>
                  </c:pt>
                  <c:pt idx="480">
                    <c:v>Dia</c:v>
                  </c:pt>
                  <c:pt idx="481">
                    <c:v>18:00</c:v>
                  </c:pt>
                  <c:pt idx="482">
                    <c:v>19:00</c:v>
                  </c:pt>
                  <c:pt idx="483">
                    <c:v>20:00</c:v>
                  </c:pt>
                  <c:pt idx="484">
                    <c:v>21:00</c:v>
                  </c:pt>
                  <c:pt idx="485">
                    <c:v>22:00</c:v>
                  </c:pt>
                  <c:pt idx="486">
                    <c:v>23:00</c:v>
                  </c:pt>
                  <c:pt idx="487">
                    <c:v>00:00</c:v>
                  </c:pt>
                  <c:pt idx="488">
                    <c:v>01:00</c:v>
                  </c:pt>
                  <c:pt idx="489">
                    <c:v>02:00</c:v>
                  </c:pt>
                  <c:pt idx="490">
                    <c:v>03:00</c:v>
                  </c:pt>
                  <c:pt idx="491">
                    <c:v>04:00</c:v>
                  </c:pt>
                  <c:pt idx="492">
                    <c:v>05:00</c:v>
                  </c:pt>
                  <c:pt idx="493">
                    <c:v>Noite</c:v>
                  </c:pt>
                  <c:pt idx="494">
                    <c:v>06:00</c:v>
                  </c:pt>
                  <c:pt idx="495">
                    <c:v>07:00</c:v>
                  </c:pt>
                  <c:pt idx="496">
                    <c:v>08:00</c:v>
                  </c:pt>
                  <c:pt idx="497">
                    <c:v>09:00</c:v>
                  </c:pt>
                  <c:pt idx="498">
                    <c:v>10:00</c:v>
                  </c:pt>
                  <c:pt idx="499">
                    <c:v>11:00</c:v>
                  </c:pt>
                  <c:pt idx="500">
                    <c:v>12:00</c:v>
                  </c:pt>
                  <c:pt idx="501">
                    <c:v>13:00</c:v>
                  </c:pt>
                  <c:pt idx="502">
                    <c:v>14:00</c:v>
                  </c:pt>
                  <c:pt idx="503">
                    <c:v>15:00</c:v>
                  </c:pt>
                  <c:pt idx="504">
                    <c:v>16:00</c:v>
                  </c:pt>
                  <c:pt idx="505">
                    <c:v>17:00</c:v>
                  </c:pt>
                  <c:pt idx="506">
                    <c:v>Dia</c:v>
                  </c:pt>
                  <c:pt idx="507">
                    <c:v>18:00</c:v>
                  </c:pt>
                  <c:pt idx="508">
                    <c:v>19:00</c:v>
                  </c:pt>
                  <c:pt idx="509">
                    <c:v>20:00</c:v>
                  </c:pt>
                  <c:pt idx="510">
                    <c:v>21:00</c:v>
                  </c:pt>
                  <c:pt idx="511">
                    <c:v>22:00</c:v>
                  </c:pt>
                  <c:pt idx="512">
                    <c:v>23:00</c:v>
                  </c:pt>
                  <c:pt idx="513">
                    <c:v>00:00</c:v>
                  </c:pt>
                  <c:pt idx="514">
                    <c:v>01:00</c:v>
                  </c:pt>
                  <c:pt idx="515">
                    <c:v>02:00</c:v>
                  </c:pt>
                  <c:pt idx="516">
                    <c:v>03:00</c:v>
                  </c:pt>
                  <c:pt idx="517">
                    <c:v>04:00</c:v>
                  </c:pt>
                  <c:pt idx="518">
                    <c:v>05:00</c:v>
                  </c:pt>
                  <c:pt idx="519">
                    <c:v>Noite</c:v>
                  </c:pt>
                  <c:pt idx="520">
                    <c:v>06:00</c:v>
                  </c:pt>
                  <c:pt idx="521">
                    <c:v>07:00</c:v>
                  </c:pt>
                  <c:pt idx="522">
                    <c:v>08:00</c:v>
                  </c:pt>
                  <c:pt idx="523">
                    <c:v>09:00</c:v>
                  </c:pt>
                  <c:pt idx="524">
                    <c:v>10:00</c:v>
                  </c:pt>
                  <c:pt idx="525">
                    <c:v>11:00</c:v>
                  </c:pt>
                  <c:pt idx="526">
                    <c:v>12:00</c:v>
                  </c:pt>
                  <c:pt idx="527">
                    <c:v>13:00</c:v>
                  </c:pt>
                  <c:pt idx="528">
                    <c:v>14:00</c:v>
                  </c:pt>
                  <c:pt idx="529">
                    <c:v>15:00</c:v>
                  </c:pt>
                  <c:pt idx="530">
                    <c:v>16:00</c:v>
                  </c:pt>
                  <c:pt idx="531">
                    <c:v>17:00</c:v>
                  </c:pt>
                  <c:pt idx="532">
                    <c:v>Dia</c:v>
                  </c:pt>
                  <c:pt idx="533">
                    <c:v>18:00</c:v>
                  </c:pt>
                  <c:pt idx="534">
                    <c:v>19:00</c:v>
                  </c:pt>
                  <c:pt idx="535">
                    <c:v>20:00</c:v>
                  </c:pt>
                  <c:pt idx="536">
                    <c:v>21:00</c:v>
                  </c:pt>
                  <c:pt idx="537">
                    <c:v>22:00</c:v>
                  </c:pt>
                  <c:pt idx="538">
                    <c:v>23:00</c:v>
                  </c:pt>
                  <c:pt idx="539">
                    <c:v>00:00</c:v>
                  </c:pt>
                  <c:pt idx="540">
                    <c:v>01:00</c:v>
                  </c:pt>
                  <c:pt idx="541">
                    <c:v>02:00</c:v>
                  </c:pt>
                  <c:pt idx="542">
                    <c:v>03:00</c:v>
                  </c:pt>
                  <c:pt idx="543">
                    <c:v>04:00</c:v>
                  </c:pt>
                  <c:pt idx="544">
                    <c:v>05:00</c:v>
                  </c:pt>
                  <c:pt idx="545">
                    <c:v>Noite</c:v>
                  </c:pt>
                  <c:pt idx="546">
                    <c:v>06:00</c:v>
                  </c:pt>
                  <c:pt idx="547">
                    <c:v>07:00</c:v>
                  </c:pt>
                  <c:pt idx="548">
                    <c:v>08:00</c:v>
                  </c:pt>
                  <c:pt idx="549">
                    <c:v>09:00</c:v>
                  </c:pt>
                  <c:pt idx="550">
                    <c:v>10:00</c:v>
                  </c:pt>
                  <c:pt idx="551">
                    <c:v>11:00</c:v>
                  </c:pt>
                  <c:pt idx="552">
                    <c:v>12:00</c:v>
                  </c:pt>
                  <c:pt idx="553">
                    <c:v>13:00</c:v>
                  </c:pt>
                  <c:pt idx="554">
                    <c:v>14:00</c:v>
                  </c:pt>
                  <c:pt idx="555">
                    <c:v>15:00</c:v>
                  </c:pt>
                  <c:pt idx="556">
                    <c:v>16:00</c:v>
                  </c:pt>
                  <c:pt idx="557">
                    <c:v>17:00</c:v>
                  </c:pt>
                  <c:pt idx="558">
                    <c:v>Dia</c:v>
                  </c:pt>
                  <c:pt idx="559">
                    <c:v>18:00</c:v>
                  </c:pt>
                  <c:pt idx="560">
                    <c:v>19:00</c:v>
                  </c:pt>
                  <c:pt idx="561">
                    <c:v>20:00</c:v>
                  </c:pt>
                  <c:pt idx="562">
                    <c:v>21:00</c:v>
                  </c:pt>
                  <c:pt idx="563">
                    <c:v>22:00</c:v>
                  </c:pt>
                  <c:pt idx="564">
                    <c:v>23:00</c:v>
                  </c:pt>
                  <c:pt idx="565">
                    <c:v>00:00</c:v>
                  </c:pt>
                  <c:pt idx="566">
                    <c:v>01:00</c:v>
                  </c:pt>
                  <c:pt idx="567">
                    <c:v>02:00</c:v>
                  </c:pt>
                  <c:pt idx="568">
                    <c:v>03:00</c:v>
                  </c:pt>
                  <c:pt idx="569">
                    <c:v>04:00</c:v>
                  </c:pt>
                  <c:pt idx="570">
                    <c:v>05:00</c:v>
                  </c:pt>
                  <c:pt idx="571">
                    <c:v>Noite</c:v>
                  </c:pt>
                  <c:pt idx="572">
                    <c:v>06:00</c:v>
                  </c:pt>
                  <c:pt idx="573">
                    <c:v>07:00</c:v>
                  </c:pt>
                  <c:pt idx="574">
                    <c:v>08:00</c:v>
                  </c:pt>
                  <c:pt idx="575">
                    <c:v>09:00</c:v>
                  </c:pt>
                  <c:pt idx="576">
                    <c:v>10:00</c:v>
                  </c:pt>
                  <c:pt idx="577">
                    <c:v>11:00</c:v>
                  </c:pt>
                  <c:pt idx="578">
                    <c:v>12:00</c:v>
                  </c:pt>
                  <c:pt idx="579">
                    <c:v>13:00</c:v>
                  </c:pt>
                  <c:pt idx="580">
                    <c:v>14:00</c:v>
                  </c:pt>
                  <c:pt idx="581">
                    <c:v>15:00</c:v>
                  </c:pt>
                  <c:pt idx="582">
                    <c:v>16:00</c:v>
                  </c:pt>
                  <c:pt idx="583">
                    <c:v>17:00</c:v>
                  </c:pt>
                  <c:pt idx="584">
                    <c:v>Dia</c:v>
                  </c:pt>
                  <c:pt idx="585">
                    <c:v>18:00</c:v>
                  </c:pt>
                  <c:pt idx="586">
                    <c:v>19:00</c:v>
                  </c:pt>
                  <c:pt idx="587">
                    <c:v>20:00</c:v>
                  </c:pt>
                  <c:pt idx="588">
                    <c:v>21:00</c:v>
                  </c:pt>
                  <c:pt idx="589">
                    <c:v>22:00</c:v>
                  </c:pt>
                  <c:pt idx="590">
                    <c:v>23:00</c:v>
                  </c:pt>
                  <c:pt idx="591">
                    <c:v>00:00</c:v>
                  </c:pt>
                  <c:pt idx="592">
                    <c:v>01:00</c:v>
                  </c:pt>
                  <c:pt idx="593">
                    <c:v>02:00</c:v>
                  </c:pt>
                  <c:pt idx="594">
                    <c:v>03:00</c:v>
                  </c:pt>
                  <c:pt idx="595">
                    <c:v>04:00</c:v>
                  </c:pt>
                  <c:pt idx="596">
                    <c:v>05:00</c:v>
                  </c:pt>
                  <c:pt idx="597">
                    <c:v>Noite</c:v>
                  </c:pt>
                  <c:pt idx="598">
                    <c:v>06:00</c:v>
                  </c:pt>
                  <c:pt idx="599">
                    <c:v>07:00</c:v>
                  </c:pt>
                  <c:pt idx="600">
                    <c:v>08:00</c:v>
                  </c:pt>
                  <c:pt idx="601">
                    <c:v>09:00</c:v>
                  </c:pt>
                  <c:pt idx="602">
                    <c:v>10:00</c:v>
                  </c:pt>
                  <c:pt idx="603">
                    <c:v>11:00</c:v>
                  </c:pt>
                  <c:pt idx="604">
                    <c:v>12:00</c:v>
                  </c:pt>
                  <c:pt idx="605">
                    <c:v>13:00</c:v>
                  </c:pt>
                  <c:pt idx="606">
                    <c:v>14:00</c:v>
                  </c:pt>
                  <c:pt idx="607">
                    <c:v>15:00</c:v>
                  </c:pt>
                  <c:pt idx="608">
                    <c:v>16:00</c:v>
                  </c:pt>
                  <c:pt idx="609">
                    <c:v>17:00</c:v>
                  </c:pt>
                  <c:pt idx="610">
                    <c:v>Dia</c:v>
                  </c:pt>
                  <c:pt idx="611">
                    <c:v>18:00</c:v>
                  </c:pt>
                  <c:pt idx="612">
                    <c:v>19:00</c:v>
                  </c:pt>
                  <c:pt idx="613">
                    <c:v>20:00</c:v>
                  </c:pt>
                  <c:pt idx="614">
                    <c:v>21:00</c:v>
                  </c:pt>
                  <c:pt idx="615">
                    <c:v>22:00</c:v>
                  </c:pt>
                  <c:pt idx="616">
                    <c:v>23:00</c:v>
                  </c:pt>
                  <c:pt idx="617">
                    <c:v>00:00</c:v>
                  </c:pt>
                  <c:pt idx="618">
                    <c:v>01:00</c:v>
                  </c:pt>
                  <c:pt idx="619">
                    <c:v>02:00</c:v>
                  </c:pt>
                  <c:pt idx="620">
                    <c:v>03:00</c:v>
                  </c:pt>
                  <c:pt idx="621">
                    <c:v>04:00</c:v>
                  </c:pt>
                  <c:pt idx="622">
                    <c:v>05:00</c:v>
                  </c:pt>
                  <c:pt idx="623">
                    <c:v>Noite</c:v>
                  </c:pt>
                  <c:pt idx="624">
                    <c:v>06:00</c:v>
                  </c:pt>
                  <c:pt idx="625">
                    <c:v>07:00</c:v>
                  </c:pt>
                  <c:pt idx="626">
                    <c:v>08:00</c:v>
                  </c:pt>
                  <c:pt idx="627">
                    <c:v>09:00</c:v>
                  </c:pt>
                  <c:pt idx="628">
                    <c:v>10:00</c:v>
                  </c:pt>
                  <c:pt idx="629">
                    <c:v>11:00</c:v>
                  </c:pt>
                  <c:pt idx="630">
                    <c:v>12:00</c:v>
                  </c:pt>
                  <c:pt idx="631">
                    <c:v>13:00</c:v>
                  </c:pt>
                  <c:pt idx="632">
                    <c:v>14:00</c:v>
                  </c:pt>
                  <c:pt idx="633">
                    <c:v>15:00</c:v>
                  </c:pt>
                  <c:pt idx="634">
                    <c:v>16:00</c:v>
                  </c:pt>
                  <c:pt idx="635">
                    <c:v>17:00</c:v>
                  </c:pt>
                  <c:pt idx="636">
                    <c:v>Dia</c:v>
                  </c:pt>
                  <c:pt idx="637">
                    <c:v>18:00</c:v>
                  </c:pt>
                  <c:pt idx="638">
                    <c:v>19:00</c:v>
                  </c:pt>
                  <c:pt idx="639">
                    <c:v>20:00</c:v>
                  </c:pt>
                  <c:pt idx="640">
                    <c:v>21:00</c:v>
                  </c:pt>
                  <c:pt idx="641">
                    <c:v>22:00</c:v>
                  </c:pt>
                  <c:pt idx="642">
                    <c:v>23:00</c:v>
                  </c:pt>
                  <c:pt idx="643">
                    <c:v>00:00</c:v>
                  </c:pt>
                  <c:pt idx="644">
                    <c:v>01:00</c:v>
                  </c:pt>
                  <c:pt idx="645">
                    <c:v>02:00</c:v>
                  </c:pt>
                  <c:pt idx="646">
                    <c:v>03:00</c:v>
                  </c:pt>
                  <c:pt idx="647">
                    <c:v>04:00</c:v>
                  </c:pt>
                  <c:pt idx="648">
                    <c:v>05:00</c:v>
                  </c:pt>
                  <c:pt idx="649">
                    <c:v>Noite</c:v>
                  </c:pt>
                  <c:pt idx="650">
                    <c:v>06:00</c:v>
                  </c:pt>
                  <c:pt idx="651">
                    <c:v>07:00</c:v>
                  </c:pt>
                  <c:pt idx="652">
                    <c:v>08:00</c:v>
                  </c:pt>
                  <c:pt idx="653">
                    <c:v>09:00</c:v>
                  </c:pt>
                  <c:pt idx="654">
                    <c:v>10:00</c:v>
                  </c:pt>
                  <c:pt idx="655">
                    <c:v>11:00</c:v>
                  </c:pt>
                  <c:pt idx="656">
                    <c:v>12:00</c:v>
                  </c:pt>
                  <c:pt idx="657">
                    <c:v>13:00</c:v>
                  </c:pt>
                  <c:pt idx="658">
                    <c:v>14:00</c:v>
                  </c:pt>
                  <c:pt idx="659">
                    <c:v>15:00</c:v>
                  </c:pt>
                  <c:pt idx="660">
                    <c:v>16:00</c:v>
                  </c:pt>
                  <c:pt idx="661">
                    <c:v>17:00</c:v>
                  </c:pt>
                  <c:pt idx="662">
                    <c:v>Dia</c:v>
                  </c:pt>
                  <c:pt idx="663">
                    <c:v>18:00</c:v>
                  </c:pt>
                  <c:pt idx="664">
                    <c:v>19:00</c:v>
                  </c:pt>
                  <c:pt idx="665">
                    <c:v>20:00</c:v>
                  </c:pt>
                  <c:pt idx="666">
                    <c:v>21:00</c:v>
                  </c:pt>
                  <c:pt idx="667">
                    <c:v>22:00</c:v>
                  </c:pt>
                  <c:pt idx="668">
                    <c:v>23:00</c:v>
                  </c:pt>
                  <c:pt idx="669">
                    <c:v>00:00</c:v>
                  </c:pt>
                  <c:pt idx="670">
                    <c:v>01:00</c:v>
                  </c:pt>
                  <c:pt idx="671">
                    <c:v>02:00</c:v>
                  </c:pt>
                  <c:pt idx="672">
                    <c:v>03:00</c:v>
                  </c:pt>
                  <c:pt idx="673">
                    <c:v>04:00</c:v>
                  </c:pt>
                  <c:pt idx="674">
                    <c:v>05:00</c:v>
                  </c:pt>
                  <c:pt idx="675">
                    <c:v>Noite</c:v>
                  </c:pt>
                  <c:pt idx="676">
                    <c:v>06:00</c:v>
                  </c:pt>
                  <c:pt idx="677">
                    <c:v>07:00</c:v>
                  </c:pt>
                  <c:pt idx="678">
                    <c:v>08:00</c:v>
                  </c:pt>
                  <c:pt idx="679">
                    <c:v>09:00</c:v>
                  </c:pt>
                  <c:pt idx="680">
                    <c:v>10:00</c:v>
                  </c:pt>
                  <c:pt idx="681">
                    <c:v>11:00</c:v>
                  </c:pt>
                  <c:pt idx="682">
                    <c:v>12:00</c:v>
                  </c:pt>
                  <c:pt idx="683">
                    <c:v>13:00</c:v>
                  </c:pt>
                  <c:pt idx="684">
                    <c:v>14:00</c:v>
                  </c:pt>
                  <c:pt idx="685">
                    <c:v>15:00</c:v>
                  </c:pt>
                  <c:pt idx="686">
                    <c:v>16:00</c:v>
                  </c:pt>
                  <c:pt idx="687">
                    <c:v>17:00</c:v>
                  </c:pt>
                  <c:pt idx="688">
                    <c:v>Dia</c:v>
                  </c:pt>
                  <c:pt idx="689">
                    <c:v>18:00</c:v>
                  </c:pt>
                  <c:pt idx="690">
                    <c:v>19:00</c:v>
                  </c:pt>
                  <c:pt idx="691">
                    <c:v>20:00</c:v>
                  </c:pt>
                  <c:pt idx="692">
                    <c:v>21:00</c:v>
                  </c:pt>
                  <c:pt idx="693">
                    <c:v>22:00</c:v>
                  </c:pt>
                  <c:pt idx="694">
                    <c:v>23:00</c:v>
                  </c:pt>
                  <c:pt idx="695">
                    <c:v>00:00</c:v>
                  </c:pt>
                  <c:pt idx="696">
                    <c:v>01:00</c:v>
                  </c:pt>
                  <c:pt idx="697">
                    <c:v>02:00</c:v>
                  </c:pt>
                  <c:pt idx="698">
                    <c:v>03:00</c:v>
                  </c:pt>
                  <c:pt idx="699">
                    <c:v>04:00</c:v>
                  </c:pt>
                  <c:pt idx="700">
                    <c:v>05:00</c:v>
                  </c:pt>
                  <c:pt idx="701">
                    <c:v>Noite</c:v>
                  </c:pt>
                  <c:pt idx="702">
                    <c:v>06:00</c:v>
                  </c:pt>
                  <c:pt idx="703">
                    <c:v>07:00</c:v>
                  </c:pt>
                  <c:pt idx="704">
                    <c:v>08:00</c:v>
                  </c:pt>
                  <c:pt idx="705">
                    <c:v>09:00</c:v>
                  </c:pt>
                  <c:pt idx="706">
                    <c:v>10:00</c:v>
                  </c:pt>
                  <c:pt idx="707">
                    <c:v>11:00</c:v>
                  </c:pt>
                  <c:pt idx="708">
                    <c:v>12:00</c:v>
                  </c:pt>
                  <c:pt idx="709">
                    <c:v>13:00</c:v>
                  </c:pt>
                  <c:pt idx="710">
                    <c:v>14:00</c:v>
                  </c:pt>
                  <c:pt idx="711">
                    <c:v>15:00</c:v>
                  </c:pt>
                  <c:pt idx="712">
                    <c:v>16:00</c:v>
                  </c:pt>
                  <c:pt idx="713">
                    <c:v>17:00</c:v>
                  </c:pt>
                  <c:pt idx="714">
                    <c:v>Dia</c:v>
                  </c:pt>
                  <c:pt idx="715">
                    <c:v>18:00</c:v>
                  </c:pt>
                  <c:pt idx="716">
                    <c:v>19:00</c:v>
                  </c:pt>
                  <c:pt idx="717">
                    <c:v>20:00</c:v>
                  </c:pt>
                  <c:pt idx="718">
                    <c:v>21:00</c:v>
                  </c:pt>
                  <c:pt idx="719">
                    <c:v>22:00</c:v>
                  </c:pt>
                  <c:pt idx="720">
                    <c:v>23:00</c:v>
                  </c:pt>
                  <c:pt idx="721">
                    <c:v>00:00</c:v>
                  </c:pt>
                  <c:pt idx="722">
                    <c:v>01:00</c:v>
                  </c:pt>
                  <c:pt idx="723">
                    <c:v>02:00</c:v>
                  </c:pt>
                  <c:pt idx="724">
                    <c:v>03:00</c:v>
                  </c:pt>
                  <c:pt idx="725">
                    <c:v>04:00</c:v>
                  </c:pt>
                  <c:pt idx="726">
                    <c:v>05:00</c:v>
                  </c:pt>
                  <c:pt idx="727">
                    <c:v>Noite</c:v>
                  </c:pt>
                  <c:pt idx="728">
                    <c:v>06:00</c:v>
                  </c:pt>
                  <c:pt idx="729">
                    <c:v>07:00</c:v>
                  </c:pt>
                  <c:pt idx="730">
                    <c:v>08:00</c:v>
                  </c:pt>
                  <c:pt idx="731">
                    <c:v>09:00</c:v>
                  </c:pt>
                  <c:pt idx="732">
                    <c:v>10:00</c:v>
                  </c:pt>
                  <c:pt idx="733">
                    <c:v>11:00</c:v>
                  </c:pt>
                  <c:pt idx="734">
                    <c:v>12:00</c:v>
                  </c:pt>
                  <c:pt idx="735">
                    <c:v>13:00</c:v>
                  </c:pt>
                  <c:pt idx="736">
                    <c:v>14:00</c:v>
                  </c:pt>
                  <c:pt idx="737">
                    <c:v>15:00</c:v>
                  </c:pt>
                  <c:pt idx="738">
                    <c:v>16:00</c:v>
                  </c:pt>
                  <c:pt idx="739">
                    <c:v>17:00</c:v>
                  </c:pt>
                  <c:pt idx="740">
                    <c:v>Dia</c:v>
                  </c:pt>
                  <c:pt idx="741">
                    <c:v>18:00</c:v>
                  </c:pt>
                  <c:pt idx="742">
                    <c:v>19:00</c:v>
                  </c:pt>
                  <c:pt idx="743">
                    <c:v>20:00</c:v>
                  </c:pt>
                  <c:pt idx="744">
                    <c:v>21:00</c:v>
                  </c:pt>
                  <c:pt idx="745">
                    <c:v>22:00</c:v>
                  </c:pt>
                  <c:pt idx="746">
                    <c:v>23:00</c:v>
                  </c:pt>
                  <c:pt idx="747">
                    <c:v>00:00</c:v>
                  </c:pt>
                  <c:pt idx="748">
                    <c:v>01:00</c:v>
                  </c:pt>
                  <c:pt idx="749">
                    <c:v>02:00</c:v>
                  </c:pt>
                  <c:pt idx="750">
                    <c:v>03:00</c:v>
                  </c:pt>
                  <c:pt idx="751">
                    <c:v>04:00</c:v>
                  </c:pt>
                  <c:pt idx="752">
                    <c:v>05:00</c:v>
                  </c:pt>
                  <c:pt idx="753">
                    <c:v>Noite</c:v>
                  </c:pt>
                  <c:pt idx="754">
                    <c:v>06:00</c:v>
                  </c:pt>
                  <c:pt idx="755">
                    <c:v>07:00</c:v>
                  </c:pt>
                  <c:pt idx="756">
                    <c:v>08:00</c:v>
                  </c:pt>
                  <c:pt idx="757">
                    <c:v>09:00</c:v>
                  </c:pt>
                  <c:pt idx="758">
                    <c:v>10:00</c:v>
                  </c:pt>
                  <c:pt idx="759">
                    <c:v>11:00</c:v>
                  </c:pt>
                  <c:pt idx="760">
                    <c:v>12:00</c:v>
                  </c:pt>
                  <c:pt idx="761">
                    <c:v>13:00</c:v>
                  </c:pt>
                  <c:pt idx="762">
                    <c:v>14:00</c:v>
                  </c:pt>
                  <c:pt idx="763">
                    <c:v>15:00</c:v>
                  </c:pt>
                  <c:pt idx="764">
                    <c:v>16:00</c:v>
                  </c:pt>
                  <c:pt idx="765">
                    <c:v>17:00</c:v>
                  </c:pt>
                  <c:pt idx="766">
                    <c:v>Dia</c:v>
                  </c:pt>
                  <c:pt idx="767">
                    <c:v>18:00</c:v>
                  </c:pt>
                  <c:pt idx="768">
                    <c:v>19:00</c:v>
                  </c:pt>
                  <c:pt idx="769">
                    <c:v>20:00</c:v>
                  </c:pt>
                  <c:pt idx="770">
                    <c:v>21:00</c:v>
                  </c:pt>
                  <c:pt idx="771">
                    <c:v>22:00</c:v>
                  </c:pt>
                  <c:pt idx="772">
                    <c:v>23:00</c:v>
                  </c:pt>
                  <c:pt idx="773">
                    <c:v>00:00</c:v>
                  </c:pt>
                  <c:pt idx="774">
                    <c:v>01:00</c:v>
                  </c:pt>
                  <c:pt idx="775">
                    <c:v>02:00</c:v>
                  </c:pt>
                  <c:pt idx="776">
                    <c:v>03:00</c:v>
                  </c:pt>
                  <c:pt idx="777">
                    <c:v>04:00</c:v>
                  </c:pt>
                  <c:pt idx="778">
                    <c:v>05:00</c:v>
                  </c:pt>
                  <c:pt idx="779">
                    <c:v>Noite</c:v>
                  </c:pt>
                  <c:pt idx="780">
                    <c:v>06:00</c:v>
                  </c:pt>
                  <c:pt idx="781">
                    <c:v>07:00</c:v>
                  </c:pt>
                  <c:pt idx="782">
                    <c:v>08:00</c:v>
                  </c:pt>
                  <c:pt idx="783">
                    <c:v>09:00</c:v>
                  </c:pt>
                  <c:pt idx="784">
                    <c:v>10:00</c:v>
                  </c:pt>
                  <c:pt idx="785">
                    <c:v>11:00</c:v>
                  </c:pt>
                  <c:pt idx="786">
                    <c:v>12:00</c:v>
                  </c:pt>
                  <c:pt idx="787">
                    <c:v>13:00</c:v>
                  </c:pt>
                  <c:pt idx="788">
                    <c:v>14:00</c:v>
                  </c:pt>
                  <c:pt idx="789">
                    <c:v>15:00</c:v>
                  </c:pt>
                  <c:pt idx="790">
                    <c:v>16:00</c:v>
                  </c:pt>
                  <c:pt idx="791">
                    <c:v>17:00</c:v>
                  </c:pt>
                  <c:pt idx="792">
                    <c:v>Dia</c:v>
                  </c:pt>
                  <c:pt idx="793">
                    <c:v>18:00</c:v>
                  </c:pt>
                  <c:pt idx="794">
                    <c:v>19:00</c:v>
                  </c:pt>
                  <c:pt idx="795">
                    <c:v>20:00</c:v>
                  </c:pt>
                  <c:pt idx="796">
                    <c:v>21:00</c:v>
                  </c:pt>
                  <c:pt idx="797">
                    <c:v>22:00</c:v>
                  </c:pt>
                  <c:pt idx="798">
                    <c:v>23:00</c:v>
                  </c:pt>
                </c:lvl>
                <c:lvl>
                  <c:pt idx="0">
                    <c:v>1-out</c:v>
                  </c:pt>
                  <c:pt idx="1">
                    <c:v>1-out</c:v>
                  </c:pt>
                  <c:pt idx="2">
                    <c:v>1-out</c:v>
                  </c:pt>
                  <c:pt idx="3">
                    <c:v>1-out</c:v>
                  </c:pt>
                  <c:pt idx="4">
                    <c:v>1-out</c:v>
                  </c:pt>
                  <c:pt idx="5">
                    <c:v>1-out</c:v>
                  </c:pt>
                  <c:pt idx="6">
                    <c:v>1-out</c:v>
                  </c:pt>
                  <c:pt idx="7">
                    <c:v>1-out</c:v>
                  </c:pt>
                  <c:pt idx="8">
                    <c:v>1-out</c:v>
                  </c:pt>
                  <c:pt idx="9">
                    <c:v>1-out</c:v>
                  </c:pt>
                  <c:pt idx="10">
                    <c:v>1-out</c:v>
                  </c:pt>
                  <c:pt idx="11">
                    <c:v>1-out</c:v>
                  </c:pt>
                  <c:pt idx="12">
                    <c:v>1-out</c:v>
                  </c:pt>
                  <c:pt idx="13">
                    <c:v>1-out</c:v>
                  </c:pt>
                  <c:pt idx="14">
                    <c:v>1-out</c:v>
                  </c:pt>
                  <c:pt idx="15">
                    <c:v>1-out</c:v>
                  </c:pt>
                  <c:pt idx="16">
                    <c:v>1-out</c:v>
                  </c:pt>
                  <c:pt idx="17">
                    <c:v>1-out</c:v>
                  </c:pt>
                  <c:pt idx="18">
                    <c:v>1-out</c:v>
                  </c:pt>
                  <c:pt idx="19">
                    <c:v>2-out</c:v>
                  </c:pt>
                  <c:pt idx="20">
                    <c:v>2-out</c:v>
                  </c:pt>
                  <c:pt idx="21">
                    <c:v>2-out</c:v>
                  </c:pt>
                  <c:pt idx="22">
                    <c:v>2-out</c:v>
                  </c:pt>
                  <c:pt idx="23">
                    <c:v>2-out</c:v>
                  </c:pt>
                  <c:pt idx="24">
                    <c:v>2-out</c:v>
                  </c:pt>
                  <c:pt idx="25">
                    <c:v>2-out</c:v>
                  </c:pt>
                  <c:pt idx="26">
                    <c:v>2-out</c:v>
                  </c:pt>
                  <c:pt idx="27">
                    <c:v>2-out</c:v>
                  </c:pt>
                  <c:pt idx="28">
                    <c:v>2-out</c:v>
                  </c:pt>
                  <c:pt idx="29">
                    <c:v>2-out</c:v>
                  </c:pt>
                  <c:pt idx="30">
                    <c:v>2-out</c:v>
                  </c:pt>
                  <c:pt idx="31">
                    <c:v>2-out</c:v>
                  </c:pt>
                  <c:pt idx="32">
                    <c:v>2-out</c:v>
                  </c:pt>
                  <c:pt idx="33">
                    <c:v>2-out</c:v>
                  </c:pt>
                  <c:pt idx="34">
                    <c:v>2-out</c:v>
                  </c:pt>
                  <c:pt idx="35">
                    <c:v>2-out</c:v>
                  </c:pt>
                  <c:pt idx="36">
                    <c:v>2-out</c:v>
                  </c:pt>
                  <c:pt idx="37">
                    <c:v>2-out</c:v>
                  </c:pt>
                  <c:pt idx="38">
                    <c:v>2-out</c:v>
                  </c:pt>
                  <c:pt idx="39">
                    <c:v>2-out</c:v>
                  </c:pt>
                  <c:pt idx="40">
                    <c:v>2-out</c:v>
                  </c:pt>
                  <c:pt idx="41">
                    <c:v>2-out</c:v>
                  </c:pt>
                  <c:pt idx="42">
                    <c:v>2-out</c:v>
                  </c:pt>
                  <c:pt idx="43">
                    <c:v>2-out</c:v>
                  </c:pt>
                  <c:pt idx="44">
                    <c:v>2-out</c:v>
                  </c:pt>
                  <c:pt idx="45">
                    <c:v>3-out</c:v>
                  </c:pt>
                  <c:pt idx="46">
                    <c:v>3-out</c:v>
                  </c:pt>
                  <c:pt idx="47">
                    <c:v>3-out</c:v>
                  </c:pt>
                  <c:pt idx="48">
                    <c:v>3-out</c:v>
                  </c:pt>
                  <c:pt idx="49">
                    <c:v>3-out</c:v>
                  </c:pt>
                  <c:pt idx="50">
                    <c:v>3-out</c:v>
                  </c:pt>
                  <c:pt idx="51">
                    <c:v>3-out</c:v>
                  </c:pt>
                  <c:pt idx="52">
                    <c:v>3-out</c:v>
                  </c:pt>
                  <c:pt idx="53">
                    <c:v>3-out</c:v>
                  </c:pt>
                  <c:pt idx="54">
                    <c:v>3-out</c:v>
                  </c:pt>
                  <c:pt idx="55">
                    <c:v>3-out</c:v>
                  </c:pt>
                  <c:pt idx="56">
                    <c:v>3-out</c:v>
                  </c:pt>
                  <c:pt idx="57">
                    <c:v>3-out</c:v>
                  </c:pt>
                  <c:pt idx="58">
                    <c:v>3-out</c:v>
                  </c:pt>
                  <c:pt idx="59">
                    <c:v>3-out</c:v>
                  </c:pt>
                  <c:pt idx="60">
                    <c:v>3-out</c:v>
                  </c:pt>
                  <c:pt idx="61">
                    <c:v>3-out</c:v>
                  </c:pt>
                  <c:pt idx="62">
                    <c:v>3-out</c:v>
                  </c:pt>
                  <c:pt idx="63">
                    <c:v>3-out</c:v>
                  </c:pt>
                  <c:pt idx="64">
                    <c:v>3-out</c:v>
                  </c:pt>
                  <c:pt idx="65">
                    <c:v>3-out</c:v>
                  </c:pt>
                  <c:pt idx="66">
                    <c:v>3-out</c:v>
                  </c:pt>
                  <c:pt idx="67">
                    <c:v>3-out</c:v>
                  </c:pt>
                  <c:pt idx="68">
                    <c:v>3-out</c:v>
                  </c:pt>
                  <c:pt idx="69">
                    <c:v>3-out</c:v>
                  </c:pt>
                  <c:pt idx="70">
                    <c:v>3-out</c:v>
                  </c:pt>
                  <c:pt idx="71">
                    <c:v>4-out</c:v>
                  </c:pt>
                  <c:pt idx="72">
                    <c:v>4-out</c:v>
                  </c:pt>
                  <c:pt idx="73">
                    <c:v>4-out</c:v>
                  </c:pt>
                  <c:pt idx="74">
                    <c:v>4-out</c:v>
                  </c:pt>
                  <c:pt idx="75">
                    <c:v>4-out</c:v>
                  </c:pt>
                  <c:pt idx="76">
                    <c:v>4-out</c:v>
                  </c:pt>
                  <c:pt idx="77">
                    <c:v>4-out</c:v>
                  </c:pt>
                  <c:pt idx="78">
                    <c:v>4-out</c:v>
                  </c:pt>
                  <c:pt idx="79">
                    <c:v>4-out</c:v>
                  </c:pt>
                  <c:pt idx="80">
                    <c:v>4-out</c:v>
                  </c:pt>
                  <c:pt idx="81">
                    <c:v>4-out</c:v>
                  </c:pt>
                  <c:pt idx="82">
                    <c:v>4-out</c:v>
                  </c:pt>
                  <c:pt idx="83">
                    <c:v>4-out</c:v>
                  </c:pt>
                  <c:pt idx="84">
                    <c:v>4-out</c:v>
                  </c:pt>
                  <c:pt idx="85">
                    <c:v>4-out</c:v>
                  </c:pt>
                  <c:pt idx="86">
                    <c:v>4-out</c:v>
                  </c:pt>
                  <c:pt idx="87">
                    <c:v>4-out</c:v>
                  </c:pt>
                  <c:pt idx="88">
                    <c:v>4-out</c:v>
                  </c:pt>
                  <c:pt idx="89">
                    <c:v>4-out</c:v>
                  </c:pt>
                  <c:pt idx="90">
                    <c:v>4-out</c:v>
                  </c:pt>
                  <c:pt idx="91">
                    <c:v>4-out</c:v>
                  </c:pt>
                  <c:pt idx="92">
                    <c:v>4-out</c:v>
                  </c:pt>
                  <c:pt idx="93">
                    <c:v>4-out</c:v>
                  </c:pt>
                  <c:pt idx="94">
                    <c:v>4-out</c:v>
                  </c:pt>
                  <c:pt idx="95">
                    <c:v>4-out</c:v>
                  </c:pt>
                  <c:pt idx="96">
                    <c:v>4-out</c:v>
                  </c:pt>
                  <c:pt idx="97">
                    <c:v>5-out</c:v>
                  </c:pt>
                  <c:pt idx="98">
                    <c:v>5-out</c:v>
                  </c:pt>
                  <c:pt idx="99">
                    <c:v>5-out</c:v>
                  </c:pt>
                  <c:pt idx="100">
                    <c:v>5-out</c:v>
                  </c:pt>
                  <c:pt idx="101">
                    <c:v>5-out</c:v>
                  </c:pt>
                  <c:pt idx="102">
                    <c:v>5-out</c:v>
                  </c:pt>
                  <c:pt idx="103">
                    <c:v>5-out</c:v>
                  </c:pt>
                  <c:pt idx="104">
                    <c:v>5-out</c:v>
                  </c:pt>
                  <c:pt idx="105">
                    <c:v>5-out</c:v>
                  </c:pt>
                  <c:pt idx="106">
                    <c:v>5-out</c:v>
                  </c:pt>
                  <c:pt idx="107">
                    <c:v>5-out</c:v>
                  </c:pt>
                  <c:pt idx="108">
                    <c:v>5-out</c:v>
                  </c:pt>
                  <c:pt idx="109">
                    <c:v>5-out</c:v>
                  </c:pt>
                  <c:pt idx="110">
                    <c:v>5-out</c:v>
                  </c:pt>
                  <c:pt idx="111">
                    <c:v>5-out</c:v>
                  </c:pt>
                  <c:pt idx="112">
                    <c:v>5-out</c:v>
                  </c:pt>
                  <c:pt idx="113">
                    <c:v>5-out</c:v>
                  </c:pt>
                  <c:pt idx="114">
                    <c:v>5-out</c:v>
                  </c:pt>
                  <c:pt idx="115">
                    <c:v>5-out</c:v>
                  </c:pt>
                  <c:pt idx="116">
                    <c:v>5-out</c:v>
                  </c:pt>
                  <c:pt idx="117">
                    <c:v>5-out</c:v>
                  </c:pt>
                  <c:pt idx="118">
                    <c:v>5-out</c:v>
                  </c:pt>
                  <c:pt idx="119">
                    <c:v>5-out</c:v>
                  </c:pt>
                  <c:pt idx="120">
                    <c:v>5-out</c:v>
                  </c:pt>
                  <c:pt idx="121">
                    <c:v>5-out</c:v>
                  </c:pt>
                  <c:pt idx="122">
                    <c:v>5-out</c:v>
                  </c:pt>
                  <c:pt idx="123">
                    <c:v>6-out</c:v>
                  </c:pt>
                  <c:pt idx="124">
                    <c:v>6-out</c:v>
                  </c:pt>
                  <c:pt idx="125">
                    <c:v>6-out</c:v>
                  </c:pt>
                  <c:pt idx="126">
                    <c:v>6-out</c:v>
                  </c:pt>
                  <c:pt idx="127">
                    <c:v>6-out</c:v>
                  </c:pt>
                  <c:pt idx="128">
                    <c:v>6-out</c:v>
                  </c:pt>
                  <c:pt idx="129">
                    <c:v>6-out</c:v>
                  </c:pt>
                  <c:pt idx="130">
                    <c:v>6-out</c:v>
                  </c:pt>
                  <c:pt idx="131">
                    <c:v>6-out</c:v>
                  </c:pt>
                  <c:pt idx="132">
                    <c:v>6-out</c:v>
                  </c:pt>
                  <c:pt idx="133">
                    <c:v>6-out</c:v>
                  </c:pt>
                  <c:pt idx="134">
                    <c:v>6-out</c:v>
                  </c:pt>
                  <c:pt idx="135">
                    <c:v>6-out</c:v>
                  </c:pt>
                  <c:pt idx="136">
                    <c:v>6-out</c:v>
                  </c:pt>
                  <c:pt idx="137">
                    <c:v>6-out</c:v>
                  </c:pt>
                  <c:pt idx="138">
                    <c:v>6-out</c:v>
                  </c:pt>
                  <c:pt idx="139">
                    <c:v>6-out</c:v>
                  </c:pt>
                  <c:pt idx="140">
                    <c:v>6-out</c:v>
                  </c:pt>
                  <c:pt idx="141">
                    <c:v>6-out</c:v>
                  </c:pt>
                  <c:pt idx="142">
                    <c:v>6-out</c:v>
                  </c:pt>
                  <c:pt idx="143">
                    <c:v>6-out</c:v>
                  </c:pt>
                  <c:pt idx="144">
                    <c:v>6-out</c:v>
                  </c:pt>
                  <c:pt idx="145">
                    <c:v>6-out</c:v>
                  </c:pt>
                  <c:pt idx="146">
                    <c:v>6-out</c:v>
                  </c:pt>
                  <c:pt idx="147">
                    <c:v>6-out</c:v>
                  </c:pt>
                  <c:pt idx="148">
                    <c:v>6-out</c:v>
                  </c:pt>
                  <c:pt idx="149">
                    <c:v>7-out</c:v>
                  </c:pt>
                  <c:pt idx="150">
                    <c:v>7-out</c:v>
                  </c:pt>
                  <c:pt idx="151">
                    <c:v>7-out</c:v>
                  </c:pt>
                  <c:pt idx="152">
                    <c:v>7-out</c:v>
                  </c:pt>
                  <c:pt idx="153">
                    <c:v>7-out</c:v>
                  </c:pt>
                  <c:pt idx="154">
                    <c:v>7-out</c:v>
                  </c:pt>
                  <c:pt idx="155">
                    <c:v>7-out</c:v>
                  </c:pt>
                  <c:pt idx="156">
                    <c:v>7-out</c:v>
                  </c:pt>
                  <c:pt idx="157">
                    <c:v>7-out</c:v>
                  </c:pt>
                  <c:pt idx="158">
                    <c:v>7-out</c:v>
                  </c:pt>
                  <c:pt idx="159">
                    <c:v>7-out</c:v>
                  </c:pt>
                  <c:pt idx="160">
                    <c:v>7-out</c:v>
                  </c:pt>
                  <c:pt idx="161">
                    <c:v>7-out</c:v>
                  </c:pt>
                  <c:pt idx="162">
                    <c:v>7-out</c:v>
                  </c:pt>
                  <c:pt idx="163">
                    <c:v>7-out</c:v>
                  </c:pt>
                  <c:pt idx="164">
                    <c:v>7-out</c:v>
                  </c:pt>
                  <c:pt idx="165">
                    <c:v>7-out</c:v>
                  </c:pt>
                  <c:pt idx="166">
                    <c:v>7-out</c:v>
                  </c:pt>
                  <c:pt idx="167">
                    <c:v>7-out</c:v>
                  </c:pt>
                  <c:pt idx="168">
                    <c:v>7-out</c:v>
                  </c:pt>
                  <c:pt idx="169">
                    <c:v>7-out</c:v>
                  </c:pt>
                  <c:pt idx="170">
                    <c:v>7-out</c:v>
                  </c:pt>
                  <c:pt idx="171">
                    <c:v>7-out</c:v>
                  </c:pt>
                  <c:pt idx="172">
                    <c:v>7-out</c:v>
                  </c:pt>
                  <c:pt idx="173">
                    <c:v>7-out</c:v>
                  </c:pt>
                  <c:pt idx="174">
                    <c:v>7-out</c:v>
                  </c:pt>
                  <c:pt idx="175">
                    <c:v>8-out</c:v>
                  </c:pt>
                  <c:pt idx="176">
                    <c:v>8-out</c:v>
                  </c:pt>
                  <c:pt idx="177">
                    <c:v>8-out</c:v>
                  </c:pt>
                  <c:pt idx="178">
                    <c:v>8-out</c:v>
                  </c:pt>
                  <c:pt idx="179">
                    <c:v>8-out</c:v>
                  </c:pt>
                  <c:pt idx="180">
                    <c:v>8-out</c:v>
                  </c:pt>
                  <c:pt idx="181">
                    <c:v>8-out</c:v>
                  </c:pt>
                  <c:pt idx="182">
                    <c:v>8-out</c:v>
                  </c:pt>
                  <c:pt idx="183">
                    <c:v>8-out</c:v>
                  </c:pt>
                  <c:pt idx="184">
                    <c:v>8-out</c:v>
                  </c:pt>
                  <c:pt idx="185">
                    <c:v>8-out</c:v>
                  </c:pt>
                  <c:pt idx="186">
                    <c:v>8-out</c:v>
                  </c:pt>
                  <c:pt idx="187">
                    <c:v>8-out</c:v>
                  </c:pt>
                  <c:pt idx="188">
                    <c:v>8-out</c:v>
                  </c:pt>
                  <c:pt idx="189">
                    <c:v>8-out</c:v>
                  </c:pt>
                  <c:pt idx="190">
                    <c:v>8-out</c:v>
                  </c:pt>
                  <c:pt idx="191">
                    <c:v>8-out</c:v>
                  </c:pt>
                  <c:pt idx="192">
                    <c:v>8-out</c:v>
                  </c:pt>
                  <c:pt idx="193">
                    <c:v>8-out</c:v>
                  </c:pt>
                  <c:pt idx="194">
                    <c:v>8-out</c:v>
                  </c:pt>
                  <c:pt idx="195">
                    <c:v>8-out</c:v>
                  </c:pt>
                  <c:pt idx="196">
                    <c:v>8-out</c:v>
                  </c:pt>
                  <c:pt idx="197">
                    <c:v>8-out</c:v>
                  </c:pt>
                  <c:pt idx="198">
                    <c:v>8-out</c:v>
                  </c:pt>
                  <c:pt idx="199">
                    <c:v>8-out</c:v>
                  </c:pt>
                  <c:pt idx="200">
                    <c:v>8-out</c:v>
                  </c:pt>
                  <c:pt idx="201">
                    <c:v>9-out</c:v>
                  </c:pt>
                  <c:pt idx="202">
                    <c:v>9-out</c:v>
                  </c:pt>
                  <c:pt idx="203">
                    <c:v>9-out</c:v>
                  </c:pt>
                  <c:pt idx="204">
                    <c:v>9-out</c:v>
                  </c:pt>
                  <c:pt idx="205">
                    <c:v>9-out</c:v>
                  </c:pt>
                  <c:pt idx="206">
                    <c:v>9-out</c:v>
                  </c:pt>
                  <c:pt idx="207">
                    <c:v>9-out</c:v>
                  </c:pt>
                  <c:pt idx="208">
                    <c:v>9-out</c:v>
                  </c:pt>
                  <c:pt idx="209">
                    <c:v>9-out</c:v>
                  </c:pt>
                  <c:pt idx="210">
                    <c:v>9-out</c:v>
                  </c:pt>
                  <c:pt idx="211">
                    <c:v>9-out</c:v>
                  </c:pt>
                  <c:pt idx="212">
                    <c:v>9-out</c:v>
                  </c:pt>
                  <c:pt idx="213">
                    <c:v>9-out</c:v>
                  </c:pt>
                  <c:pt idx="214">
                    <c:v>9-out</c:v>
                  </c:pt>
                  <c:pt idx="215">
                    <c:v>9-out</c:v>
                  </c:pt>
                  <c:pt idx="216">
                    <c:v>9-out</c:v>
                  </c:pt>
                  <c:pt idx="217">
                    <c:v>9-out</c:v>
                  </c:pt>
                  <c:pt idx="218">
                    <c:v>9-out</c:v>
                  </c:pt>
                  <c:pt idx="219">
                    <c:v>9-out</c:v>
                  </c:pt>
                  <c:pt idx="220">
                    <c:v>9-out</c:v>
                  </c:pt>
                  <c:pt idx="221">
                    <c:v>9-out</c:v>
                  </c:pt>
                  <c:pt idx="222">
                    <c:v>9-out</c:v>
                  </c:pt>
                  <c:pt idx="223">
                    <c:v>9-out</c:v>
                  </c:pt>
                  <c:pt idx="224">
                    <c:v>9-out</c:v>
                  </c:pt>
                  <c:pt idx="225">
                    <c:v>9-out</c:v>
                  </c:pt>
                  <c:pt idx="226">
                    <c:v>9-out</c:v>
                  </c:pt>
                  <c:pt idx="227">
                    <c:v>10-out</c:v>
                  </c:pt>
                  <c:pt idx="228">
                    <c:v>10-out</c:v>
                  </c:pt>
                  <c:pt idx="229">
                    <c:v>10-out</c:v>
                  </c:pt>
                  <c:pt idx="230">
                    <c:v>10-out</c:v>
                  </c:pt>
                  <c:pt idx="231">
                    <c:v>10-out</c:v>
                  </c:pt>
                  <c:pt idx="232">
                    <c:v>10-out</c:v>
                  </c:pt>
                  <c:pt idx="233">
                    <c:v>10-out</c:v>
                  </c:pt>
                  <c:pt idx="234">
                    <c:v>10-out</c:v>
                  </c:pt>
                  <c:pt idx="235">
                    <c:v>10-out</c:v>
                  </c:pt>
                  <c:pt idx="236">
                    <c:v>10-out</c:v>
                  </c:pt>
                  <c:pt idx="237">
                    <c:v>10-out</c:v>
                  </c:pt>
                  <c:pt idx="238">
                    <c:v>10-out</c:v>
                  </c:pt>
                  <c:pt idx="239">
                    <c:v>10-out</c:v>
                  </c:pt>
                  <c:pt idx="240">
                    <c:v>10-out</c:v>
                  </c:pt>
                  <c:pt idx="241">
                    <c:v>10-out</c:v>
                  </c:pt>
                  <c:pt idx="242">
                    <c:v>10-out</c:v>
                  </c:pt>
                  <c:pt idx="243">
                    <c:v>10-out</c:v>
                  </c:pt>
                  <c:pt idx="244">
                    <c:v>10-out</c:v>
                  </c:pt>
                  <c:pt idx="245">
                    <c:v>10-out</c:v>
                  </c:pt>
                  <c:pt idx="246">
                    <c:v>10-out</c:v>
                  </c:pt>
                  <c:pt idx="247">
                    <c:v>10-out</c:v>
                  </c:pt>
                  <c:pt idx="248">
                    <c:v>10-out</c:v>
                  </c:pt>
                  <c:pt idx="249">
                    <c:v>10-out</c:v>
                  </c:pt>
                  <c:pt idx="250">
                    <c:v>10-out</c:v>
                  </c:pt>
                  <c:pt idx="251">
                    <c:v>10-out</c:v>
                  </c:pt>
                  <c:pt idx="252">
                    <c:v>10-out</c:v>
                  </c:pt>
                  <c:pt idx="253">
                    <c:v>11-out</c:v>
                  </c:pt>
                  <c:pt idx="254">
                    <c:v>11-out</c:v>
                  </c:pt>
                  <c:pt idx="255">
                    <c:v>11-out</c:v>
                  </c:pt>
                  <c:pt idx="256">
                    <c:v>11-out</c:v>
                  </c:pt>
                  <c:pt idx="257">
                    <c:v>11-out</c:v>
                  </c:pt>
                  <c:pt idx="258">
                    <c:v>11-out</c:v>
                  </c:pt>
                  <c:pt idx="259">
                    <c:v>11-out</c:v>
                  </c:pt>
                  <c:pt idx="260">
                    <c:v>11-out</c:v>
                  </c:pt>
                  <c:pt idx="261">
                    <c:v>11-out</c:v>
                  </c:pt>
                  <c:pt idx="262">
                    <c:v>11-out</c:v>
                  </c:pt>
                  <c:pt idx="263">
                    <c:v>11-out</c:v>
                  </c:pt>
                  <c:pt idx="264">
                    <c:v>11-out</c:v>
                  </c:pt>
                  <c:pt idx="265">
                    <c:v>11-out</c:v>
                  </c:pt>
                  <c:pt idx="266">
                    <c:v>11-out</c:v>
                  </c:pt>
                  <c:pt idx="267">
                    <c:v>11-out</c:v>
                  </c:pt>
                  <c:pt idx="268">
                    <c:v>11-out</c:v>
                  </c:pt>
                  <c:pt idx="269">
                    <c:v>11-out</c:v>
                  </c:pt>
                  <c:pt idx="270">
                    <c:v>11-out</c:v>
                  </c:pt>
                  <c:pt idx="271">
                    <c:v>11-out</c:v>
                  </c:pt>
                  <c:pt idx="272">
                    <c:v>11-out</c:v>
                  </c:pt>
                  <c:pt idx="273">
                    <c:v>11-out</c:v>
                  </c:pt>
                  <c:pt idx="274">
                    <c:v>11-out</c:v>
                  </c:pt>
                  <c:pt idx="275">
                    <c:v>11-out</c:v>
                  </c:pt>
                  <c:pt idx="276">
                    <c:v>11-out</c:v>
                  </c:pt>
                  <c:pt idx="277">
                    <c:v>11-out</c:v>
                  </c:pt>
                  <c:pt idx="278">
                    <c:v>11-out</c:v>
                  </c:pt>
                  <c:pt idx="279">
                    <c:v>12-out</c:v>
                  </c:pt>
                  <c:pt idx="280">
                    <c:v>12-out</c:v>
                  </c:pt>
                  <c:pt idx="281">
                    <c:v>12-out</c:v>
                  </c:pt>
                  <c:pt idx="282">
                    <c:v>12-out</c:v>
                  </c:pt>
                  <c:pt idx="283">
                    <c:v>12-out</c:v>
                  </c:pt>
                  <c:pt idx="284">
                    <c:v>12-out</c:v>
                  </c:pt>
                  <c:pt idx="285">
                    <c:v>12-out</c:v>
                  </c:pt>
                  <c:pt idx="286">
                    <c:v>12-out</c:v>
                  </c:pt>
                  <c:pt idx="287">
                    <c:v>12-out</c:v>
                  </c:pt>
                  <c:pt idx="288">
                    <c:v>12-out</c:v>
                  </c:pt>
                  <c:pt idx="289">
                    <c:v>12-out</c:v>
                  </c:pt>
                  <c:pt idx="290">
                    <c:v>12-out</c:v>
                  </c:pt>
                  <c:pt idx="291">
                    <c:v>12-out</c:v>
                  </c:pt>
                  <c:pt idx="292">
                    <c:v>12-out</c:v>
                  </c:pt>
                  <c:pt idx="293">
                    <c:v>12-out</c:v>
                  </c:pt>
                  <c:pt idx="294">
                    <c:v>12-out</c:v>
                  </c:pt>
                  <c:pt idx="295">
                    <c:v>12-out</c:v>
                  </c:pt>
                  <c:pt idx="296">
                    <c:v>12-out</c:v>
                  </c:pt>
                  <c:pt idx="297">
                    <c:v>12-out</c:v>
                  </c:pt>
                  <c:pt idx="298">
                    <c:v>12-out</c:v>
                  </c:pt>
                  <c:pt idx="299">
                    <c:v>12-out</c:v>
                  </c:pt>
                  <c:pt idx="300">
                    <c:v>12-out</c:v>
                  </c:pt>
                  <c:pt idx="301">
                    <c:v>12-out</c:v>
                  </c:pt>
                  <c:pt idx="302">
                    <c:v>12-out</c:v>
                  </c:pt>
                  <c:pt idx="303">
                    <c:v>12-out</c:v>
                  </c:pt>
                  <c:pt idx="304">
                    <c:v>12-out</c:v>
                  </c:pt>
                  <c:pt idx="305">
                    <c:v>13-out</c:v>
                  </c:pt>
                  <c:pt idx="306">
                    <c:v>13-out</c:v>
                  </c:pt>
                  <c:pt idx="307">
                    <c:v>13-out</c:v>
                  </c:pt>
                  <c:pt idx="308">
                    <c:v>13-out</c:v>
                  </c:pt>
                  <c:pt idx="309">
                    <c:v>13-out</c:v>
                  </c:pt>
                  <c:pt idx="310">
                    <c:v>13-out</c:v>
                  </c:pt>
                  <c:pt idx="311">
                    <c:v>13-out</c:v>
                  </c:pt>
                  <c:pt idx="312">
                    <c:v>13-out</c:v>
                  </c:pt>
                  <c:pt idx="313">
                    <c:v>13-out</c:v>
                  </c:pt>
                  <c:pt idx="314">
                    <c:v>13-out</c:v>
                  </c:pt>
                  <c:pt idx="315">
                    <c:v>13-out</c:v>
                  </c:pt>
                  <c:pt idx="316">
                    <c:v>13-out</c:v>
                  </c:pt>
                  <c:pt idx="317">
                    <c:v>13-out</c:v>
                  </c:pt>
                  <c:pt idx="318">
                    <c:v>13-out</c:v>
                  </c:pt>
                  <c:pt idx="319">
                    <c:v>13-out</c:v>
                  </c:pt>
                  <c:pt idx="320">
                    <c:v>13-out</c:v>
                  </c:pt>
                  <c:pt idx="321">
                    <c:v>13-out</c:v>
                  </c:pt>
                  <c:pt idx="322">
                    <c:v>13-out</c:v>
                  </c:pt>
                  <c:pt idx="323">
                    <c:v>13-out</c:v>
                  </c:pt>
                  <c:pt idx="324">
                    <c:v>13-out</c:v>
                  </c:pt>
                  <c:pt idx="325">
                    <c:v>13-out</c:v>
                  </c:pt>
                  <c:pt idx="326">
                    <c:v>13-out</c:v>
                  </c:pt>
                  <c:pt idx="327">
                    <c:v>13-out</c:v>
                  </c:pt>
                  <c:pt idx="328">
                    <c:v>13-out</c:v>
                  </c:pt>
                  <c:pt idx="329">
                    <c:v>13-out</c:v>
                  </c:pt>
                  <c:pt idx="330">
                    <c:v>13-out</c:v>
                  </c:pt>
                  <c:pt idx="331">
                    <c:v>14-out</c:v>
                  </c:pt>
                  <c:pt idx="332">
                    <c:v>14-out</c:v>
                  </c:pt>
                  <c:pt idx="333">
                    <c:v>14-out</c:v>
                  </c:pt>
                  <c:pt idx="334">
                    <c:v>14-out</c:v>
                  </c:pt>
                  <c:pt idx="335">
                    <c:v>14-out</c:v>
                  </c:pt>
                  <c:pt idx="336">
                    <c:v>14-out</c:v>
                  </c:pt>
                  <c:pt idx="337">
                    <c:v>14-out</c:v>
                  </c:pt>
                  <c:pt idx="338">
                    <c:v>14-out</c:v>
                  </c:pt>
                  <c:pt idx="339">
                    <c:v>14-out</c:v>
                  </c:pt>
                  <c:pt idx="340">
                    <c:v>14-out</c:v>
                  </c:pt>
                  <c:pt idx="341">
                    <c:v>14-out</c:v>
                  </c:pt>
                  <c:pt idx="342">
                    <c:v>14-out</c:v>
                  </c:pt>
                  <c:pt idx="343">
                    <c:v>14-out</c:v>
                  </c:pt>
                  <c:pt idx="344">
                    <c:v>14-out</c:v>
                  </c:pt>
                  <c:pt idx="345">
                    <c:v>14-out</c:v>
                  </c:pt>
                  <c:pt idx="346">
                    <c:v>14-out</c:v>
                  </c:pt>
                  <c:pt idx="347">
                    <c:v>14-out</c:v>
                  </c:pt>
                  <c:pt idx="348">
                    <c:v>14-out</c:v>
                  </c:pt>
                  <c:pt idx="349">
                    <c:v>14-out</c:v>
                  </c:pt>
                  <c:pt idx="350">
                    <c:v>14-out</c:v>
                  </c:pt>
                  <c:pt idx="351">
                    <c:v>14-out</c:v>
                  </c:pt>
                  <c:pt idx="352">
                    <c:v>14-out</c:v>
                  </c:pt>
                  <c:pt idx="353">
                    <c:v>14-out</c:v>
                  </c:pt>
                  <c:pt idx="354">
                    <c:v>14-out</c:v>
                  </c:pt>
                  <c:pt idx="355">
                    <c:v>14-out</c:v>
                  </c:pt>
                  <c:pt idx="356">
                    <c:v>14-out</c:v>
                  </c:pt>
                  <c:pt idx="357">
                    <c:v>15-out</c:v>
                  </c:pt>
                  <c:pt idx="358">
                    <c:v>15-out</c:v>
                  </c:pt>
                  <c:pt idx="359">
                    <c:v>15-out</c:v>
                  </c:pt>
                  <c:pt idx="360">
                    <c:v>15-out</c:v>
                  </c:pt>
                  <c:pt idx="361">
                    <c:v>15-out</c:v>
                  </c:pt>
                  <c:pt idx="362">
                    <c:v>15-out</c:v>
                  </c:pt>
                  <c:pt idx="363">
                    <c:v>15-out</c:v>
                  </c:pt>
                  <c:pt idx="364">
                    <c:v>15-out</c:v>
                  </c:pt>
                  <c:pt idx="365">
                    <c:v>15-out</c:v>
                  </c:pt>
                  <c:pt idx="366">
                    <c:v>15-out</c:v>
                  </c:pt>
                  <c:pt idx="367">
                    <c:v>15-out</c:v>
                  </c:pt>
                  <c:pt idx="368">
                    <c:v>15-out</c:v>
                  </c:pt>
                  <c:pt idx="369">
                    <c:v>15-out</c:v>
                  </c:pt>
                  <c:pt idx="370">
                    <c:v>15-out</c:v>
                  </c:pt>
                  <c:pt idx="371">
                    <c:v>15-out</c:v>
                  </c:pt>
                  <c:pt idx="372">
                    <c:v>15-out</c:v>
                  </c:pt>
                  <c:pt idx="373">
                    <c:v>15-out</c:v>
                  </c:pt>
                  <c:pt idx="374">
                    <c:v>15-out</c:v>
                  </c:pt>
                  <c:pt idx="375">
                    <c:v>15-out</c:v>
                  </c:pt>
                  <c:pt idx="376">
                    <c:v>15-out</c:v>
                  </c:pt>
                  <c:pt idx="377">
                    <c:v>15-out</c:v>
                  </c:pt>
                  <c:pt idx="378">
                    <c:v>15-out</c:v>
                  </c:pt>
                  <c:pt idx="379">
                    <c:v>15-out</c:v>
                  </c:pt>
                  <c:pt idx="380">
                    <c:v>15-out</c:v>
                  </c:pt>
                  <c:pt idx="381">
                    <c:v>15-out</c:v>
                  </c:pt>
                  <c:pt idx="382">
                    <c:v>15-out</c:v>
                  </c:pt>
                  <c:pt idx="383">
                    <c:v>16-out</c:v>
                  </c:pt>
                  <c:pt idx="384">
                    <c:v>16-out</c:v>
                  </c:pt>
                  <c:pt idx="385">
                    <c:v>16-out</c:v>
                  </c:pt>
                  <c:pt idx="386">
                    <c:v>16-out</c:v>
                  </c:pt>
                  <c:pt idx="387">
                    <c:v>16-out</c:v>
                  </c:pt>
                  <c:pt idx="388">
                    <c:v>16-out</c:v>
                  </c:pt>
                  <c:pt idx="389">
                    <c:v>16-out</c:v>
                  </c:pt>
                  <c:pt idx="390">
                    <c:v>16-out</c:v>
                  </c:pt>
                  <c:pt idx="391">
                    <c:v>16-out</c:v>
                  </c:pt>
                  <c:pt idx="392">
                    <c:v>16-out</c:v>
                  </c:pt>
                  <c:pt idx="393">
                    <c:v>16-out</c:v>
                  </c:pt>
                  <c:pt idx="394">
                    <c:v>16-out</c:v>
                  </c:pt>
                  <c:pt idx="395">
                    <c:v>16-out</c:v>
                  </c:pt>
                  <c:pt idx="396">
                    <c:v>16-out</c:v>
                  </c:pt>
                  <c:pt idx="397">
                    <c:v>16-out</c:v>
                  </c:pt>
                  <c:pt idx="398">
                    <c:v>16-out</c:v>
                  </c:pt>
                  <c:pt idx="399">
                    <c:v>16-out</c:v>
                  </c:pt>
                  <c:pt idx="400">
                    <c:v>16-out</c:v>
                  </c:pt>
                  <c:pt idx="401">
                    <c:v>16-out</c:v>
                  </c:pt>
                  <c:pt idx="402">
                    <c:v>16-out</c:v>
                  </c:pt>
                  <c:pt idx="403">
                    <c:v>16-out</c:v>
                  </c:pt>
                  <c:pt idx="404">
                    <c:v>16-out</c:v>
                  </c:pt>
                  <c:pt idx="405">
                    <c:v>16-out</c:v>
                  </c:pt>
                  <c:pt idx="406">
                    <c:v>16-out</c:v>
                  </c:pt>
                  <c:pt idx="407">
                    <c:v>16-out</c:v>
                  </c:pt>
                  <c:pt idx="408">
                    <c:v>16-out</c:v>
                  </c:pt>
                  <c:pt idx="409">
                    <c:v>17-out</c:v>
                  </c:pt>
                  <c:pt idx="410">
                    <c:v>17-out</c:v>
                  </c:pt>
                  <c:pt idx="411">
                    <c:v>17-out</c:v>
                  </c:pt>
                  <c:pt idx="412">
                    <c:v>17-out</c:v>
                  </c:pt>
                  <c:pt idx="413">
                    <c:v>17-out</c:v>
                  </c:pt>
                  <c:pt idx="414">
                    <c:v>17-out</c:v>
                  </c:pt>
                  <c:pt idx="415">
                    <c:v>17-out</c:v>
                  </c:pt>
                  <c:pt idx="416">
                    <c:v>17-out</c:v>
                  </c:pt>
                  <c:pt idx="417">
                    <c:v>17-out</c:v>
                  </c:pt>
                  <c:pt idx="418">
                    <c:v>17-out</c:v>
                  </c:pt>
                  <c:pt idx="419">
                    <c:v>17-out</c:v>
                  </c:pt>
                  <c:pt idx="420">
                    <c:v>17-out</c:v>
                  </c:pt>
                  <c:pt idx="421">
                    <c:v>17-out</c:v>
                  </c:pt>
                  <c:pt idx="422">
                    <c:v>17-out</c:v>
                  </c:pt>
                  <c:pt idx="423">
                    <c:v>17-out</c:v>
                  </c:pt>
                  <c:pt idx="424">
                    <c:v>17-out</c:v>
                  </c:pt>
                  <c:pt idx="425">
                    <c:v>17-out</c:v>
                  </c:pt>
                  <c:pt idx="426">
                    <c:v>17-out</c:v>
                  </c:pt>
                  <c:pt idx="427">
                    <c:v>17-out</c:v>
                  </c:pt>
                  <c:pt idx="428">
                    <c:v>17-out</c:v>
                  </c:pt>
                  <c:pt idx="429">
                    <c:v>17-out</c:v>
                  </c:pt>
                  <c:pt idx="430">
                    <c:v>17-out</c:v>
                  </c:pt>
                  <c:pt idx="431">
                    <c:v>17-out</c:v>
                  </c:pt>
                  <c:pt idx="432">
                    <c:v>17-out</c:v>
                  </c:pt>
                  <c:pt idx="433">
                    <c:v>17-out</c:v>
                  </c:pt>
                  <c:pt idx="434">
                    <c:v>17-out</c:v>
                  </c:pt>
                  <c:pt idx="435">
                    <c:v>18-out</c:v>
                  </c:pt>
                  <c:pt idx="436">
                    <c:v>18-out</c:v>
                  </c:pt>
                  <c:pt idx="437">
                    <c:v>18-out</c:v>
                  </c:pt>
                  <c:pt idx="438">
                    <c:v>18-out</c:v>
                  </c:pt>
                  <c:pt idx="439">
                    <c:v>18-out</c:v>
                  </c:pt>
                  <c:pt idx="440">
                    <c:v>18-out</c:v>
                  </c:pt>
                  <c:pt idx="441">
                    <c:v>18-out</c:v>
                  </c:pt>
                  <c:pt idx="442">
                    <c:v>18-out</c:v>
                  </c:pt>
                  <c:pt idx="443">
                    <c:v>18-out</c:v>
                  </c:pt>
                  <c:pt idx="444">
                    <c:v>18-out</c:v>
                  </c:pt>
                  <c:pt idx="445">
                    <c:v>18-out</c:v>
                  </c:pt>
                  <c:pt idx="446">
                    <c:v>18-out</c:v>
                  </c:pt>
                  <c:pt idx="447">
                    <c:v>18-out</c:v>
                  </c:pt>
                  <c:pt idx="448">
                    <c:v>18-out</c:v>
                  </c:pt>
                  <c:pt idx="449">
                    <c:v>18-out</c:v>
                  </c:pt>
                  <c:pt idx="450">
                    <c:v>18-out</c:v>
                  </c:pt>
                  <c:pt idx="451">
                    <c:v>18-out</c:v>
                  </c:pt>
                  <c:pt idx="452">
                    <c:v>18-out</c:v>
                  </c:pt>
                  <c:pt idx="453">
                    <c:v>18-out</c:v>
                  </c:pt>
                  <c:pt idx="454">
                    <c:v>18-out</c:v>
                  </c:pt>
                  <c:pt idx="455">
                    <c:v>18-out</c:v>
                  </c:pt>
                  <c:pt idx="456">
                    <c:v>18-out</c:v>
                  </c:pt>
                  <c:pt idx="457">
                    <c:v>18-out</c:v>
                  </c:pt>
                  <c:pt idx="458">
                    <c:v>18-out</c:v>
                  </c:pt>
                  <c:pt idx="459">
                    <c:v>18-out</c:v>
                  </c:pt>
                  <c:pt idx="460">
                    <c:v>18-out</c:v>
                  </c:pt>
                  <c:pt idx="461">
                    <c:v>19-out</c:v>
                  </c:pt>
                  <c:pt idx="462">
                    <c:v>19-out</c:v>
                  </c:pt>
                  <c:pt idx="463">
                    <c:v>19-out</c:v>
                  </c:pt>
                  <c:pt idx="464">
                    <c:v>19-out</c:v>
                  </c:pt>
                  <c:pt idx="465">
                    <c:v>19-out</c:v>
                  </c:pt>
                  <c:pt idx="466">
                    <c:v>19-out</c:v>
                  </c:pt>
                  <c:pt idx="467">
                    <c:v>19-out</c:v>
                  </c:pt>
                  <c:pt idx="468">
                    <c:v>19-out</c:v>
                  </c:pt>
                  <c:pt idx="469">
                    <c:v>19-out</c:v>
                  </c:pt>
                  <c:pt idx="470">
                    <c:v>19-out</c:v>
                  </c:pt>
                  <c:pt idx="471">
                    <c:v>19-out</c:v>
                  </c:pt>
                  <c:pt idx="472">
                    <c:v>19-out</c:v>
                  </c:pt>
                  <c:pt idx="473">
                    <c:v>19-out</c:v>
                  </c:pt>
                  <c:pt idx="474">
                    <c:v>19-out</c:v>
                  </c:pt>
                  <c:pt idx="475">
                    <c:v>19-out</c:v>
                  </c:pt>
                  <c:pt idx="476">
                    <c:v>19-out</c:v>
                  </c:pt>
                  <c:pt idx="477">
                    <c:v>19-out</c:v>
                  </c:pt>
                  <c:pt idx="478">
                    <c:v>19-out</c:v>
                  </c:pt>
                  <c:pt idx="479">
                    <c:v>19-out</c:v>
                  </c:pt>
                  <c:pt idx="480">
                    <c:v>19-out</c:v>
                  </c:pt>
                  <c:pt idx="481">
                    <c:v>19-out</c:v>
                  </c:pt>
                  <c:pt idx="482">
                    <c:v>19-out</c:v>
                  </c:pt>
                  <c:pt idx="483">
                    <c:v>19-out</c:v>
                  </c:pt>
                  <c:pt idx="484">
                    <c:v>19-out</c:v>
                  </c:pt>
                  <c:pt idx="485">
                    <c:v>19-out</c:v>
                  </c:pt>
                  <c:pt idx="486">
                    <c:v>19-out</c:v>
                  </c:pt>
                  <c:pt idx="487">
                    <c:v>20-out</c:v>
                  </c:pt>
                  <c:pt idx="488">
                    <c:v>20-out</c:v>
                  </c:pt>
                  <c:pt idx="489">
                    <c:v>20-out</c:v>
                  </c:pt>
                  <c:pt idx="490">
                    <c:v>20-out</c:v>
                  </c:pt>
                  <c:pt idx="491">
                    <c:v>20-out</c:v>
                  </c:pt>
                  <c:pt idx="492">
                    <c:v>20-out</c:v>
                  </c:pt>
                  <c:pt idx="493">
                    <c:v>20-out</c:v>
                  </c:pt>
                  <c:pt idx="494">
                    <c:v>20-out</c:v>
                  </c:pt>
                  <c:pt idx="495">
                    <c:v>20-out</c:v>
                  </c:pt>
                  <c:pt idx="496">
                    <c:v>20-out</c:v>
                  </c:pt>
                  <c:pt idx="497">
                    <c:v>20-out</c:v>
                  </c:pt>
                  <c:pt idx="498">
                    <c:v>20-out</c:v>
                  </c:pt>
                  <c:pt idx="499">
                    <c:v>20-out</c:v>
                  </c:pt>
                  <c:pt idx="500">
                    <c:v>20-out</c:v>
                  </c:pt>
                  <c:pt idx="501">
                    <c:v>20-out</c:v>
                  </c:pt>
                  <c:pt idx="502">
                    <c:v>20-out</c:v>
                  </c:pt>
                  <c:pt idx="503">
                    <c:v>20-out</c:v>
                  </c:pt>
                  <c:pt idx="504">
                    <c:v>20-out</c:v>
                  </c:pt>
                  <c:pt idx="505">
                    <c:v>20-out</c:v>
                  </c:pt>
                  <c:pt idx="506">
                    <c:v>20-out</c:v>
                  </c:pt>
                  <c:pt idx="507">
                    <c:v>20-out</c:v>
                  </c:pt>
                  <c:pt idx="508">
                    <c:v>20-out</c:v>
                  </c:pt>
                  <c:pt idx="509">
                    <c:v>20-out</c:v>
                  </c:pt>
                  <c:pt idx="510">
                    <c:v>20-out</c:v>
                  </c:pt>
                  <c:pt idx="511">
                    <c:v>20-out</c:v>
                  </c:pt>
                  <c:pt idx="512">
                    <c:v>20-out</c:v>
                  </c:pt>
                  <c:pt idx="513">
                    <c:v>21-out</c:v>
                  </c:pt>
                  <c:pt idx="514">
                    <c:v>21-out</c:v>
                  </c:pt>
                  <c:pt idx="515">
                    <c:v>21-out</c:v>
                  </c:pt>
                  <c:pt idx="516">
                    <c:v>21-out</c:v>
                  </c:pt>
                  <c:pt idx="517">
                    <c:v>21-out</c:v>
                  </c:pt>
                  <c:pt idx="518">
                    <c:v>21-out</c:v>
                  </c:pt>
                  <c:pt idx="519">
                    <c:v>21-out</c:v>
                  </c:pt>
                  <c:pt idx="520">
                    <c:v>21-out</c:v>
                  </c:pt>
                  <c:pt idx="521">
                    <c:v>21-out</c:v>
                  </c:pt>
                  <c:pt idx="522">
                    <c:v>21-out</c:v>
                  </c:pt>
                  <c:pt idx="523">
                    <c:v>21-out</c:v>
                  </c:pt>
                  <c:pt idx="524">
                    <c:v>21-out</c:v>
                  </c:pt>
                  <c:pt idx="525">
                    <c:v>21-out</c:v>
                  </c:pt>
                  <c:pt idx="526">
                    <c:v>21-out</c:v>
                  </c:pt>
                  <c:pt idx="527">
                    <c:v>21-out</c:v>
                  </c:pt>
                  <c:pt idx="528">
                    <c:v>21-out</c:v>
                  </c:pt>
                  <c:pt idx="529">
                    <c:v>21-out</c:v>
                  </c:pt>
                  <c:pt idx="530">
                    <c:v>21-out</c:v>
                  </c:pt>
                  <c:pt idx="531">
                    <c:v>21-out</c:v>
                  </c:pt>
                  <c:pt idx="532">
                    <c:v>21-out</c:v>
                  </c:pt>
                  <c:pt idx="533">
                    <c:v>21-out</c:v>
                  </c:pt>
                  <c:pt idx="534">
                    <c:v>21-out</c:v>
                  </c:pt>
                  <c:pt idx="535">
                    <c:v>21-out</c:v>
                  </c:pt>
                  <c:pt idx="536">
                    <c:v>21-out</c:v>
                  </c:pt>
                  <c:pt idx="537">
                    <c:v>21-out</c:v>
                  </c:pt>
                  <c:pt idx="538">
                    <c:v>21-out</c:v>
                  </c:pt>
                  <c:pt idx="539">
                    <c:v>22-out</c:v>
                  </c:pt>
                  <c:pt idx="540">
                    <c:v>22-out</c:v>
                  </c:pt>
                  <c:pt idx="541">
                    <c:v>22-out</c:v>
                  </c:pt>
                  <c:pt idx="542">
                    <c:v>22-out</c:v>
                  </c:pt>
                  <c:pt idx="543">
                    <c:v>22-out</c:v>
                  </c:pt>
                  <c:pt idx="544">
                    <c:v>22-out</c:v>
                  </c:pt>
                  <c:pt idx="545">
                    <c:v>22-out</c:v>
                  </c:pt>
                  <c:pt idx="546">
                    <c:v>22-out</c:v>
                  </c:pt>
                  <c:pt idx="547">
                    <c:v>22-out</c:v>
                  </c:pt>
                  <c:pt idx="548">
                    <c:v>22-out</c:v>
                  </c:pt>
                  <c:pt idx="549">
                    <c:v>22-out</c:v>
                  </c:pt>
                  <c:pt idx="550">
                    <c:v>22-out</c:v>
                  </c:pt>
                  <c:pt idx="551">
                    <c:v>22-out</c:v>
                  </c:pt>
                  <c:pt idx="552">
                    <c:v>22-out</c:v>
                  </c:pt>
                  <c:pt idx="553">
                    <c:v>22-out</c:v>
                  </c:pt>
                  <c:pt idx="554">
                    <c:v>22-out</c:v>
                  </c:pt>
                  <c:pt idx="555">
                    <c:v>22-out</c:v>
                  </c:pt>
                  <c:pt idx="556">
                    <c:v>22-out</c:v>
                  </c:pt>
                  <c:pt idx="557">
                    <c:v>22-out</c:v>
                  </c:pt>
                  <c:pt idx="558">
                    <c:v>22-out</c:v>
                  </c:pt>
                  <c:pt idx="559">
                    <c:v>22-out</c:v>
                  </c:pt>
                  <c:pt idx="560">
                    <c:v>22-out</c:v>
                  </c:pt>
                  <c:pt idx="561">
                    <c:v>22-out</c:v>
                  </c:pt>
                  <c:pt idx="562">
                    <c:v>22-out</c:v>
                  </c:pt>
                  <c:pt idx="563">
                    <c:v>22-out</c:v>
                  </c:pt>
                  <c:pt idx="564">
                    <c:v>22-out</c:v>
                  </c:pt>
                  <c:pt idx="565">
                    <c:v>23-out</c:v>
                  </c:pt>
                  <c:pt idx="566">
                    <c:v>23-out</c:v>
                  </c:pt>
                  <c:pt idx="567">
                    <c:v>23-out</c:v>
                  </c:pt>
                  <c:pt idx="568">
                    <c:v>23-out</c:v>
                  </c:pt>
                  <c:pt idx="569">
                    <c:v>23-out</c:v>
                  </c:pt>
                  <c:pt idx="570">
                    <c:v>23-out</c:v>
                  </c:pt>
                  <c:pt idx="571">
                    <c:v>23-out</c:v>
                  </c:pt>
                  <c:pt idx="572">
                    <c:v>23-out</c:v>
                  </c:pt>
                  <c:pt idx="573">
                    <c:v>23-out</c:v>
                  </c:pt>
                  <c:pt idx="574">
                    <c:v>23-out</c:v>
                  </c:pt>
                  <c:pt idx="575">
                    <c:v>23-out</c:v>
                  </c:pt>
                  <c:pt idx="576">
                    <c:v>23-out</c:v>
                  </c:pt>
                  <c:pt idx="577">
                    <c:v>23-out</c:v>
                  </c:pt>
                  <c:pt idx="578">
                    <c:v>23-out</c:v>
                  </c:pt>
                  <c:pt idx="579">
                    <c:v>23-out</c:v>
                  </c:pt>
                  <c:pt idx="580">
                    <c:v>23-out</c:v>
                  </c:pt>
                  <c:pt idx="581">
                    <c:v>23-out</c:v>
                  </c:pt>
                  <c:pt idx="582">
                    <c:v>23-out</c:v>
                  </c:pt>
                  <c:pt idx="583">
                    <c:v>23-out</c:v>
                  </c:pt>
                  <c:pt idx="584">
                    <c:v>23-out</c:v>
                  </c:pt>
                  <c:pt idx="585">
                    <c:v>23-out</c:v>
                  </c:pt>
                  <c:pt idx="586">
                    <c:v>23-out</c:v>
                  </c:pt>
                  <c:pt idx="587">
                    <c:v>23-out</c:v>
                  </c:pt>
                  <c:pt idx="588">
                    <c:v>23-out</c:v>
                  </c:pt>
                  <c:pt idx="589">
                    <c:v>23-out</c:v>
                  </c:pt>
                  <c:pt idx="590">
                    <c:v>23-out</c:v>
                  </c:pt>
                  <c:pt idx="591">
                    <c:v>24-out</c:v>
                  </c:pt>
                  <c:pt idx="592">
                    <c:v>24-out</c:v>
                  </c:pt>
                  <c:pt idx="593">
                    <c:v>24-out</c:v>
                  </c:pt>
                  <c:pt idx="594">
                    <c:v>24-out</c:v>
                  </c:pt>
                  <c:pt idx="595">
                    <c:v>24-out</c:v>
                  </c:pt>
                  <c:pt idx="596">
                    <c:v>24-out</c:v>
                  </c:pt>
                  <c:pt idx="597">
                    <c:v>24-out</c:v>
                  </c:pt>
                  <c:pt idx="598">
                    <c:v>24-out</c:v>
                  </c:pt>
                  <c:pt idx="599">
                    <c:v>24-out</c:v>
                  </c:pt>
                  <c:pt idx="600">
                    <c:v>24-out</c:v>
                  </c:pt>
                  <c:pt idx="601">
                    <c:v>24-out</c:v>
                  </c:pt>
                  <c:pt idx="602">
                    <c:v>24-out</c:v>
                  </c:pt>
                  <c:pt idx="603">
                    <c:v>24-out</c:v>
                  </c:pt>
                  <c:pt idx="604">
                    <c:v>24-out</c:v>
                  </c:pt>
                  <c:pt idx="605">
                    <c:v>24-out</c:v>
                  </c:pt>
                  <c:pt idx="606">
                    <c:v>24-out</c:v>
                  </c:pt>
                  <c:pt idx="607">
                    <c:v>24-out</c:v>
                  </c:pt>
                  <c:pt idx="608">
                    <c:v>24-out</c:v>
                  </c:pt>
                  <c:pt idx="609">
                    <c:v>24-out</c:v>
                  </c:pt>
                  <c:pt idx="610">
                    <c:v>24-out</c:v>
                  </c:pt>
                  <c:pt idx="611">
                    <c:v>24-out</c:v>
                  </c:pt>
                  <c:pt idx="612">
                    <c:v>24-out</c:v>
                  </c:pt>
                  <c:pt idx="613">
                    <c:v>24-out</c:v>
                  </c:pt>
                  <c:pt idx="614">
                    <c:v>24-out</c:v>
                  </c:pt>
                  <c:pt idx="615">
                    <c:v>24-out</c:v>
                  </c:pt>
                  <c:pt idx="616">
                    <c:v>24-out</c:v>
                  </c:pt>
                  <c:pt idx="617">
                    <c:v>25-out</c:v>
                  </c:pt>
                  <c:pt idx="618">
                    <c:v>25-out</c:v>
                  </c:pt>
                  <c:pt idx="619">
                    <c:v>25-out</c:v>
                  </c:pt>
                  <c:pt idx="620">
                    <c:v>25-out</c:v>
                  </c:pt>
                  <c:pt idx="621">
                    <c:v>25-out</c:v>
                  </c:pt>
                  <c:pt idx="622">
                    <c:v>25-out</c:v>
                  </c:pt>
                  <c:pt idx="623">
                    <c:v>25-out</c:v>
                  </c:pt>
                  <c:pt idx="624">
                    <c:v>25-out</c:v>
                  </c:pt>
                  <c:pt idx="625">
                    <c:v>25-out</c:v>
                  </c:pt>
                  <c:pt idx="626">
                    <c:v>25-out</c:v>
                  </c:pt>
                  <c:pt idx="627">
                    <c:v>25-out</c:v>
                  </c:pt>
                  <c:pt idx="628">
                    <c:v>25-out</c:v>
                  </c:pt>
                  <c:pt idx="629">
                    <c:v>25-out</c:v>
                  </c:pt>
                  <c:pt idx="630">
                    <c:v>25-out</c:v>
                  </c:pt>
                  <c:pt idx="631">
                    <c:v>25-out</c:v>
                  </c:pt>
                  <c:pt idx="632">
                    <c:v>25-out</c:v>
                  </c:pt>
                  <c:pt idx="633">
                    <c:v>25-out</c:v>
                  </c:pt>
                  <c:pt idx="634">
                    <c:v>25-out</c:v>
                  </c:pt>
                  <c:pt idx="635">
                    <c:v>25-out</c:v>
                  </c:pt>
                  <c:pt idx="636">
                    <c:v>25-out</c:v>
                  </c:pt>
                  <c:pt idx="637">
                    <c:v>25-out</c:v>
                  </c:pt>
                  <c:pt idx="638">
                    <c:v>25-out</c:v>
                  </c:pt>
                  <c:pt idx="639">
                    <c:v>25-out</c:v>
                  </c:pt>
                  <c:pt idx="640">
                    <c:v>25-out</c:v>
                  </c:pt>
                  <c:pt idx="641">
                    <c:v>25-out</c:v>
                  </c:pt>
                  <c:pt idx="642">
                    <c:v>25-out</c:v>
                  </c:pt>
                  <c:pt idx="643">
                    <c:v>26-out</c:v>
                  </c:pt>
                  <c:pt idx="644">
                    <c:v>26-out</c:v>
                  </c:pt>
                  <c:pt idx="645">
                    <c:v>26-out</c:v>
                  </c:pt>
                  <c:pt idx="646">
                    <c:v>26-out</c:v>
                  </c:pt>
                  <c:pt idx="647">
                    <c:v>26-out</c:v>
                  </c:pt>
                  <c:pt idx="648">
                    <c:v>26-out</c:v>
                  </c:pt>
                  <c:pt idx="649">
                    <c:v>26-out</c:v>
                  </c:pt>
                  <c:pt idx="650">
                    <c:v>26-out</c:v>
                  </c:pt>
                  <c:pt idx="651">
                    <c:v>26-out</c:v>
                  </c:pt>
                  <c:pt idx="652">
                    <c:v>26-out</c:v>
                  </c:pt>
                  <c:pt idx="653">
                    <c:v>26-out</c:v>
                  </c:pt>
                  <c:pt idx="654">
                    <c:v>26-out</c:v>
                  </c:pt>
                  <c:pt idx="655">
                    <c:v>26-out</c:v>
                  </c:pt>
                  <c:pt idx="656">
                    <c:v>26-out</c:v>
                  </c:pt>
                  <c:pt idx="657">
                    <c:v>26-out</c:v>
                  </c:pt>
                  <c:pt idx="658">
                    <c:v>26-out</c:v>
                  </c:pt>
                  <c:pt idx="659">
                    <c:v>26-out</c:v>
                  </c:pt>
                  <c:pt idx="660">
                    <c:v>26-out</c:v>
                  </c:pt>
                  <c:pt idx="661">
                    <c:v>26-out</c:v>
                  </c:pt>
                  <c:pt idx="662">
                    <c:v>26-out</c:v>
                  </c:pt>
                  <c:pt idx="663">
                    <c:v>26-out</c:v>
                  </c:pt>
                  <c:pt idx="664">
                    <c:v>26-out</c:v>
                  </c:pt>
                  <c:pt idx="665">
                    <c:v>26-out</c:v>
                  </c:pt>
                  <c:pt idx="666">
                    <c:v>26-out</c:v>
                  </c:pt>
                  <c:pt idx="667">
                    <c:v>26-out</c:v>
                  </c:pt>
                  <c:pt idx="668">
                    <c:v>26-out</c:v>
                  </c:pt>
                  <c:pt idx="669">
                    <c:v>27-out</c:v>
                  </c:pt>
                  <c:pt idx="670">
                    <c:v>27-out</c:v>
                  </c:pt>
                  <c:pt idx="671">
                    <c:v>27-out</c:v>
                  </c:pt>
                  <c:pt idx="672">
                    <c:v>27-out</c:v>
                  </c:pt>
                  <c:pt idx="673">
                    <c:v>27-out</c:v>
                  </c:pt>
                  <c:pt idx="674">
                    <c:v>27-out</c:v>
                  </c:pt>
                  <c:pt idx="675">
                    <c:v>27-out</c:v>
                  </c:pt>
                  <c:pt idx="676">
                    <c:v>27-out</c:v>
                  </c:pt>
                  <c:pt idx="677">
                    <c:v>27-out</c:v>
                  </c:pt>
                  <c:pt idx="678">
                    <c:v>27-out</c:v>
                  </c:pt>
                  <c:pt idx="679">
                    <c:v>27-out</c:v>
                  </c:pt>
                  <c:pt idx="680">
                    <c:v>27-out</c:v>
                  </c:pt>
                  <c:pt idx="681">
                    <c:v>27-out</c:v>
                  </c:pt>
                  <c:pt idx="682">
                    <c:v>27-out</c:v>
                  </c:pt>
                  <c:pt idx="683">
                    <c:v>27-out</c:v>
                  </c:pt>
                  <c:pt idx="684">
                    <c:v>27-out</c:v>
                  </c:pt>
                  <c:pt idx="685">
                    <c:v>27-out</c:v>
                  </c:pt>
                  <c:pt idx="686">
                    <c:v>27-out</c:v>
                  </c:pt>
                  <c:pt idx="687">
                    <c:v>27-out</c:v>
                  </c:pt>
                  <c:pt idx="688">
                    <c:v>27-out</c:v>
                  </c:pt>
                  <c:pt idx="689">
                    <c:v>27-out</c:v>
                  </c:pt>
                  <c:pt idx="690">
                    <c:v>27-out</c:v>
                  </c:pt>
                  <c:pt idx="691">
                    <c:v>27-out</c:v>
                  </c:pt>
                  <c:pt idx="692">
                    <c:v>27-out</c:v>
                  </c:pt>
                  <c:pt idx="693">
                    <c:v>27-out</c:v>
                  </c:pt>
                  <c:pt idx="694">
                    <c:v>27-out</c:v>
                  </c:pt>
                  <c:pt idx="695">
                    <c:v>28-out</c:v>
                  </c:pt>
                  <c:pt idx="696">
                    <c:v>28-out</c:v>
                  </c:pt>
                  <c:pt idx="697">
                    <c:v>28-out</c:v>
                  </c:pt>
                  <c:pt idx="698">
                    <c:v>28-out</c:v>
                  </c:pt>
                  <c:pt idx="699">
                    <c:v>28-out</c:v>
                  </c:pt>
                  <c:pt idx="700">
                    <c:v>28-out</c:v>
                  </c:pt>
                  <c:pt idx="701">
                    <c:v>28-out</c:v>
                  </c:pt>
                  <c:pt idx="702">
                    <c:v>28-out</c:v>
                  </c:pt>
                  <c:pt idx="703">
                    <c:v>28-out</c:v>
                  </c:pt>
                  <c:pt idx="704">
                    <c:v>28-out</c:v>
                  </c:pt>
                  <c:pt idx="705">
                    <c:v>28-out</c:v>
                  </c:pt>
                  <c:pt idx="706">
                    <c:v>28-out</c:v>
                  </c:pt>
                  <c:pt idx="707">
                    <c:v>28-out</c:v>
                  </c:pt>
                  <c:pt idx="708">
                    <c:v>28-out</c:v>
                  </c:pt>
                  <c:pt idx="709">
                    <c:v>28-out</c:v>
                  </c:pt>
                  <c:pt idx="710">
                    <c:v>28-out</c:v>
                  </c:pt>
                  <c:pt idx="711">
                    <c:v>28-out</c:v>
                  </c:pt>
                  <c:pt idx="712">
                    <c:v>28-out</c:v>
                  </c:pt>
                  <c:pt idx="713">
                    <c:v>28-out</c:v>
                  </c:pt>
                  <c:pt idx="714">
                    <c:v>28-out</c:v>
                  </c:pt>
                  <c:pt idx="715">
                    <c:v>28-out</c:v>
                  </c:pt>
                  <c:pt idx="716">
                    <c:v>28-out</c:v>
                  </c:pt>
                  <c:pt idx="717">
                    <c:v>28-out</c:v>
                  </c:pt>
                  <c:pt idx="718">
                    <c:v>28-out</c:v>
                  </c:pt>
                  <c:pt idx="719">
                    <c:v>28-out</c:v>
                  </c:pt>
                  <c:pt idx="720">
                    <c:v>28-out</c:v>
                  </c:pt>
                  <c:pt idx="721">
                    <c:v>29-out</c:v>
                  </c:pt>
                  <c:pt idx="722">
                    <c:v>29-out</c:v>
                  </c:pt>
                  <c:pt idx="723">
                    <c:v>29-out</c:v>
                  </c:pt>
                  <c:pt idx="724">
                    <c:v>29-out</c:v>
                  </c:pt>
                  <c:pt idx="725">
                    <c:v>29-out</c:v>
                  </c:pt>
                  <c:pt idx="726">
                    <c:v>29-out</c:v>
                  </c:pt>
                  <c:pt idx="727">
                    <c:v>29-out</c:v>
                  </c:pt>
                  <c:pt idx="728">
                    <c:v>29-out</c:v>
                  </c:pt>
                  <c:pt idx="729">
                    <c:v>29-out</c:v>
                  </c:pt>
                  <c:pt idx="730">
                    <c:v>29-out</c:v>
                  </c:pt>
                  <c:pt idx="731">
                    <c:v>29-out</c:v>
                  </c:pt>
                  <c:pt idx="732">
                    <c:v>29-out</c:v>
                  </c:pt>
                  <c:pt idx="733">
                    <c:v>29-out</c:v>
                  </c:pt>
                  <c:pt idx="734">
                    <c:v>29-out</c:v>
                  </c:pt>
                  <c:pt idx="735">
                    <c:v>29-out</c:v>
                  </c:pt>
                  <c:pt idx="736">
                    <c:v>29-out</c:v>
                  </c:pt>
                  <c:pt idx="737">
                    <c:v>29-out</c:v>
                  </c:pt>
                  <c:pt idx="738">
                    <c:v>29-out</c:v>
                  </c:pt>
                  <c:pt idx="739">
                    <c:v>29-out</c:v>
                  </c:pt>
                  <c:pt idx="740">
                    <c:v>29-out</c:v>
                  </c:pt>
                  <c:pt idx="741">
                    <c:v>29-out</c:v>
                  </c:pt>
                  <c:pt idx="742">
                    <c:v>29-out</c:v>
                  </c:pt>
                  <c:pt idx="743">
                    <c:v>29-out</c:v>
                  </c:pt>
                  <c:pt idx="744">
                    <c:v>29-out</c:v>
                  </c:pt>
                  <c:pt idx="745">
                    <c:v>29-out</c:v>
                  </c:pt>
                  <c:pt idx="746">
                    <c:v>29-out</c:v>
                  </c:pt>
                  <c:pt idx="747">
                    <c:v>30-out</c:v>
                  </c:pt>
                  <c:pt idx="748">
                    <c:v>30-out</c:v>
                  </c:pt>
                  <c:pt idx="749">
                    <c:v>30-out</c:v>
                  </c:pt>
                  <c:pt idx="750">
                    <c:v>30-out</c:v>
                  </c:pt>
                  <c:pt idx="751">
                    <c:v>30-out</c:v>
                  </c:pt>
                  <c:pt idx="752">
                    <c:v>30-out</c:v>
                  </c:pt>
                  <c:pt idx="753">
                    <c:v>30-out</c:v>
                  </c:pt>
                  <c:pt idx="754">
                    <c:v>30-out</c:v>
                  </c:pt>
                  <c:pt idx="755">
                    <c:v>30-out</c:v>
                  </c:pt>
                  <c:pt idx="756">
                    <c:v>30-out</c:v>
                  </c:pt>
                  <c:pt idx="757">
                    <c:v>30-out</c:v>
                  </c:pt>
                  <c:pt idx="758">
                    <c:v>30-out</c:v>
                  </c:pt>
                  <c:pt idx="759">
                    <c:v>30-out</c:v>
                  </c:pt>
                  <c:pt idx="760">
                    <c:v>30-out</c:v>
                  </c:pt>
                  <c:pt idx="761">
                    <c:v>30-out</c:v>
                  </c:pt>
                  <c:pt idx="762">
                    <c:v>30-out</c:v>
                  </c:pt>
                  <c:pt idx="763">
                    <c:v>30-out</c:v>
                  </c:pt>
                  <c:pt idx="764">
                    <c:v>30-out</c:v>
                  </c:pt>
                  <c:pt idx="765">
                    <c:v>30-out</c:v>
                  </c:pt>
                  <c:pt idx="766">
                    <c:v>30-out</c:v>
                  </c:pt>
                  <c:pt idx="767">
                    <c:v>30-out</c:v>
                  </c:pt>
                  <c:pt idx="768">
                    <c:v>30-out</c:v>
                  </c:pt>
                  <c:pt idx="769">
                    <c:v>30-out</c:v>
                  </c:pt>
                  <c:pt idx="770">
                    <c:v>30-out</c:v>
                  </c:pt>
                  <c:pt idx="771">
                    <c:v>30-out</c:v>
                  </c:pt>
                  <c:pt idx="772">
                    <c:v>30-out</c:v>
                  </c:pt>
                  <c:pt idx="773">
                    <c:v>31-out</c:v>
                  </c:pt>
                  <c:pt idx="774">
                    <c:v>31-out</c:v>
                  </c:pt>
                  <c:pt idx="775">
                    <c:v>31-out</c:v>
                  </c:pt>
                  <c:pt idx="776">
                    <c:v>31-out</c:v>
                  </c:pt>
                  <c:pt idx="777">
                    <c:v>31-out</c:v>
                  </c:pt>
                  <c:pt idx="778">
                    <c:v>31-out</c:v>
                  </c:pt>
                  <c:pt idx="779">
                    <c:v>31-out</c:v>
                  </c:pt>
                  <c:pt idx="780">
                    <c:v>31-out</c:v>
                  </c:pt>
                  <c:pt idx="781">
                    <c:v>31-out</c:v>
                  </c:pt>
                  <c:pt idx="782">
                    <c:v>31-out</c:v>
                  </c:pt>
                  <c:pt idx="783">
                    <c:v>31-out</c:v>
                  </c:pt>
                  <c:pt idx="784">
                    <c:v>31-out</c:v>
                  </c:pt>
                  <c:pt idx="785">
                    <c:v>31-out</c:v>
                  </c:pt>
                  <c:pt idx="786">
                    <c:v>31-out</c:v>
                  </c:pt>
                  <c:pt idx="787">
                    <c:v>31-out</c:v>
                  </c:pt>
                  <c:pt idx="788">
                    <c:v>31-out</c:v>
                  </c:pt>
                  <c:pt idx="789">
                    <c:v>31-out</c:v>
                  </c:pt>
                  <c:pt idx="790">
                    <c:v>31-out</c:v>
                  </c:pt>
                  <c:pt idx="791">
                    <c:v>31-out</c:v>
                  </c:pt>
                  <c:pt idx="792">
                    <c:v>31-out</c:v>
                  </c:pt>
                  <c:pt idx="793">
                    <c:v>31-out</c:v>
                  </c:pt>
                  <c:pt idx="794">
                    <c:v>31-out</c:v>
                  </c:pt>
                  <c:pt idx="795">
                    <c:v>31-out</c:v>
                  </c:pt>
                  <c:pt idx="796">
                    <c:v>31-out</c:v>
                  </c:pt>
                  <c:pt idx="797">
                    <c:v>31-out</c:v>
                  </c:pt>
                  <c:pt idx="798">
                    <c:v>31-out</c:v>
                  </c:pt>
                </c:lvl>
              </c:multiLvlStrCache>
            </c:multiLvlStrRef>
          </c:xVal>
          <c:yVal>
            <c:numRef>
              <c:f>'[Figuras - ETA Guariroba.xlsx]Outubro 2017'!$E$14:$E$812</c:f>
              <c:numCache>
                <c:formatCode>#,##0.00</c:formatCode>
                <c:ptCount val="799"/>
                <c:pt idx="0">
                  <c:v>4.51</c:v>
                </c:pt>
                <c:pt idx="1">
                  <c:v>4.51</c:v>
                </c:pt>
                <c:pt idx="2">
                  <c:v>4.13</c:v>
                </c:pt>
                <c:pt idx="3">
                  <c:v>4.28</c:v>
                </c:pt>
                <c:pt idx="4">
                  <c:v>4.25</c:v>
                </c:pt>
                <c:pt idx="5">
                  <c:v>4.66</c:v>
                </c:pt>
                <c:pt idx="6">
                  <c:v>4.8499999999999996</c:v>
                </c:pt>
                <c:pt idx="7">
                  <c:v>4.8099999999999996</c:v>
                </c:pt>
                <c:pt idx="8">
                  <c:v>5.2</c:v>
                </c:pt>
                <c:pt idx="9">
                  <c:v>5.0999999999999996</c:v>
                </c:pt>
                <c:pt idx="10">
                  <c:v>6.58</c:v>
                </c:pt>
                <c:pt idx="11">
                  <c:v>6.25</c:v>
                </c:pt>
                <c:pt idx="13">
                  <c:v>6.53</c:v>
                </c:pt>
                <c:pt idx="14">
                  <c:v>7.04</c:v>
                </c:pt>
                <c:pt idx="15">
                  <c:v>7.26</c:v>
                </c:pt>
                <c:pt idx="16">
                  <c:v>7.18</c:v>
                </c:pt>
                <c:pt idx="17">
                  <c:v>7.04</c:v>
                </c:pt>
                <c:pt idx="18">
                  <c:v>6.88</c:v>
                </c:pt>
                <c:pt idx="19">
                  <c:v>6.82</c:v>
                </c:pt>
                <c:pt idx="21">
                  <c:v>7.94</c:v>
                </c:pt>
                <c:pt idx="22">
                  <c:v>8.69</c:v>
                </c:pt>
                <c:pt idx="23">
                  <c:v>8.56</c:v>
                </c:pt>
                <c:pt idx="24">
                  <c:v>8.2200000000000006</c:v>
                </c:pt>
                <c:pt idx="26">
                  <c:v>7.68</c:v>
                </c:pt>
                <c:pt idx="27">
                  <c:v>7.18</c:v>
                </c:pt>
                <c:pt idx="28">
                  <c:v>7.05</c:v>
                </c:pt>
                <c:pt idx="29">
                  <c:v>6.94</c:v>
                </c:pt>
                <c:pt idx="30">
                  <c:v>6.97</c:v>
                </c:pt>
                <c:pt idx="31">
                  <c:v>6.91</c:v>
                </c:pt>
                <c:pt idx="32">
                  <c:v>6.88</c:v>
                </c:pt>
                <c:pt idx="33">
                  <c:v>6.77</c:v>
                </c:pt>
                <c:pt idx="34">
                  <c:v>6.62</c:v>
                </c:pt>
                <c:pt idx="35">
                  <c:v>6.54</c:v>
                </c:pt>
                <c:pt idx="36">
                  <c:v>6.45</c:v>
                </c:pt>
                <c:pt idx="37">
                  <c:v>6.54</c:v>
                </c:pt>
                <c:pt idx="43">
                  <c:v>6.45</c:v>
                </c:pt>
                <c:pt idx="44">
                  <c:v>6.49</c:v>
                </c:pt>
                <c:pt idx="45">
                  <c:v>6.68</c:v>
                </c:pt>
                <c:pt idx="46">
                  <c:v>6.53</c:v>
                </c:pt>
                <c:pt idx="47">
                  <c:v>6.48</c:v>
                </c:pt>
                <c:pt idx="48">
                  <c:v>6.2</c:v>
                </c:pt>
                <c:pt idx="49">
                  <c:v>6.15</c:v>
                </c:pt>
                <c:pt idx="50">
                  <c:v>6.08</c:v>
                </c:pt>
                <c:pt idx="52">
                  <c:v>6.08</c:v>
                </c:pt>
                <c:pt idx="53">
                  <c:v>6.32</c:v>
                </c:pt>
                <c:pt idx="54">
                  <c:v>6.1</c:v>
                </c:pt>
                <c:pt idx="55">
                  <c:v>5.97</c:v>
                </c:pt>
                <c:pt idx="56">
                  <c:v>6</c:v>
                </c:pt>
                <c:pt idx="57">
                  <c:v>6.16</c:v>
                </c:pt>
                <c:pt idx="58">
                  <c:v>6.2</c:v>
                </c:pt>
                <c:pt idx="59">
                  <c:v>6.48</c:v>
                </c:pt>
                <c:pt idx="60">
                  <c:v>6.75</c:v>
                </c:pt>
                <c:pt idx="61">
                  <c:v>7.45</c:v>
                </c:pt>
                <c:pt idx="62">
                  <c:v>6.89</c:v>
                </c:pt>
                <c:pt idx="63">
                  <c:v>6.83</c:v>
                </c:pt>
                <c:pt idx="69">
                  <c:v>6.59</c:v>
                </c:pt>
                <c:pt idx="70">
                  <c:v>6.74</c:v>
                </c:pt>
                <c:pt idx="71">
                  <c:v>6.81</c:v>
                </c:pt>
                <c:pt idx="72">
                  <c:v>6.68</c:v>
                </c:pt>
                <c:pt idx="73">
                  <c:v>6.44</c:v>
                </c:pt>
                <c:pt idx="74">
                  <c:v>6.07</c:v>
                </c:pt>
                <c:pt idx="75">
                  <c:v>5.76</c:v>
                </c:pt>
                <c:pt idx="76">
                  <c:v>5.59</c:v>
                </c:pt>
                <c:pt idx="78">
                  <c:v>5.62</c:v>
                </c:pt>
                <c:pt idx="79">
                  <c:v>5.51</c:v>
                </c:pt>
                <c:pt idx="80">
                  <c:v>5.53</c:v>
                </c:pt>
                <c:pt idx="81">
                  <c:v>5.55</c:v>
                </c:pt>
                <c:pt idx="82">
                  <c:v>5.54</c:v>
                </c:pt>
                <c:pt idx="83">
                  <c:v>5.55</c:v>
                </c:pt>
                <c:pt idx="84">
                  <c:v>7.17</c:v>
                </c:pt>
                <c:pt idx="85">
                  <c:v>9.1</c:v>
                </c:pt>
                <c:pt idx="86">
                  <c:v>12.2</c:v>
                </c:pt>
                <c:pt idx="87">
                  <c:v>15</c:v>
                </c:pt>
                <c:pt idx="88">
                  <c:v>15.5</c:v>
                </c:pt>
                <c:pt idx="89">
                  <c:v>13.9</c:v>
                </c:pt>
                <c:pt idx="95">
                  <c:v>13.7</c:v>
                </c:pt>
                <c:pt idx="96">
                  <c:v>11</c:v>
                </c:pt>
                <c:pt idx="97">
                  <c:v>9.92</c:v>
                </c:pt>
                <c:pt idx="98">
                  <c:v>9.35</c:v>
                </c:pt>
                <c:pt idx="99">
                  <c:v>8.4700000000000006</c:v>
                </c:pt>
                <c:pt idx="100">
                  <c:v>8.48</c:v>
                </c:pt>
                <c:pt idx="101">
                  <c:v>8.35</c:v>
                </c:pt>
                <c:pt idx="102">
                  <c:v>8.17</c:v>
                </c:pt>
                <c:pt idx="104">
                  <c:v>8.2100000000000009</c:v>
                </c:pt>
                <c:pt idx="105">
                  <c:v>7.99</c:v>
                </c:pt>
                <c:pt idx="106">
                  <c:v>7.88</c:v>
                </c:pt>
                <c:pt idx="107">
                  <c:v>8.16</c:v>
                </c:pt>
                <c:pt idx="108">
                  <c:v>8.4600000000000009</c:v>
                </c:pt>
                <c:pt idx="109">
                  <c:v>7.61</c:v>
                </c:pt>
                <c:pt idx="110">
                  <c:v>8.25</c:v>
                </c:pt>
                <c:pt idx="111">
                  <c:v>8.0500000000000007</c:v>
                </c:pt>
                <c:pt idx="112">
                  <c:v>8.9</c:v>
                </c:pt>
                <c:pt idx="113">
                  <c:v>8.9499999999999993</c:v>
                </c:pt>
                <c:pt idx="114">
                  <c:v>9.85</c:v>
                </c:pt>
                <c:pt idx="115">
                  <c:v>10.8</c:v>
                </c:pt>
                <c:pt idx="120">
                  <c:v>10.4</c:v>
                </c:pt>
                <c:pt idx="121">
                  <c:v>9.92</c:v>
                </c:pt>
                <c:pt idx="122">
                  <c:v>8.98</c:v>
                </c:pt>
                <c:pt idx="123">
                  <c:v>8.5299999999999994</c:v>
                </c:pt>
                <c:pt idx="124">
                  <c:v>7.71</c:v>
                </c:pt>
                <c:pt idx="125">
                  <c:v>7.03</c:v>
                </c:pt>
                <c:pt idx="126">
                  <c:v>7.18</c:v>
                </c:pt>
                <c:pt idx="127">
                  <c:v>6.89</c:v>
                </c:pt>
                <c:pt idx="128">
                  <c:v>6.77</c:v>
                </c:pt>
                <c:pt idx="130">
                  <c:v>6.61</c:v>
                </c:pt>
                <c:pt idx="131">
                  <c:v>6.33</c:v>
                </c:pt>
                <c:pt idx="132">
                  <c:v>6.55</c:v>
                </c:pt>
                <c:pt idx="133">
                  <c:v>6.32</c:v>
                </c:pt>
                <c:pt idx="134">
                  <c:v>6.47</c:v>
                </c:pt>
                <c:pt idx="135">
                  <c:v>6.52</c:v>
                </c:pt>
                <c:pt idx="136">
                  <c:v>6.63</c:v>
                </c:pt>
                <c:pt idx="137">
                  <c:v>6.76</c:v>
                </c:pt>
                <c:pt idx="138">
                  <c:v>6.66</c:v>
                </c:pt>
                <c:pt idx="139">
                  <c:v>6.69</c:v>
                </c:pt>
                <c:pt idx="140">
                  <c:v>6.77</c:v>
                </c:pt>
                <c:pt idx="141">
                  <c:v>6.79</c:v>
                </c:pt>
                <c:pt idx="147">
                  <c:v>7.58</c:v>
                </c:pt>
                <c:pt idx="148">
                  <c:v>7.63</c:v>
                </c:pt>
                <c:pt idx="149">
                  <c:v>8</c:v>
                </c:pt>
                <c:pt idx="150">
                  <c:v>7.01</c:v>
                </c:pt>
                <c:pt idx="151">
                  <c:v>6.72</c:v>
                </c:pt>
                <c:pt idx="152">
                  <c:v>6.47</c:v>
                </c:pt>
                <c:pt idx="153">
                  <c:v>6.24</c:v>
                </c:pt>
                <c:pt idx="154">
                  <c:v>6.25</c:v>
                </c:pt>
                <c:pt idx="156">
                  <c:v>6.24</c:v>
                </c:pt>
                <c:pt idx="157">
                  <c:v>6.5</c:v>
                </c:pt>
                <c:pt idx="158">
                  <c:v>6.6</c:v>
                </c:pt>
                <c:pt idx="159">
                  <c:v>6.63</c:v>
                </c:pt>
                <c:pt idx="160">
                  <c:v>6.8</c:v>
                </c:pt>
                <c:pt idx="161">
                  <c:v>6.75</c:v>
                </c:pt>
                <c:pt idx="162">
                  <c:v>6.5</c:v>
                </c:pt>
                <c:pt idx="163">
                  <c:v>6.32</c:v>
                </c:pt>
                <c:pt idx="164">
                  <c:v>6.44</c:v>
                </c:pt>
                <c:pt idx="165">
                  <c:v>6.56</c:v>
                </c:pt>
                <c:pt idx="166">
                  <c:v>6.99</c:v>
                </c:pt>
                <c:pt idx="167">
                  <c:v>6.65</c:v>
                </c:pt>
                <c:pt idx="173">
                  <c:v>6.41</c:v>
                </c:pt>
                <c:pt idx="174">
                  <c:v>6.67</c:v>
                </c:pt>
                <c:pt idx="175">
                  <c:v>6.52</c:v>
                </c:pt>
                <c:pt idx="176">
                  <c:v>6.69</c:v>
                </c:pt>
                <c:pt idx="177">
                  <c:v>6.8</c:v>
                </c:pt>
                <c:pt idx="178">
                  <c:v>6.86</c:v>
                </c:pt>
                <c:pt idx="179">
                  <c:v>6.61</c:v>
                </c:pt>
                <c:pt idx="180">
                  <c:v>6.4</c:v>
                </c:pt>
                <c:pt idx="182">
                  <c:v>6.65</c:v>
                </c:pt>
                <c:pt idx="183">
                  <c:v>6.8</c:v>
                </c:pt>
                <c:pt idx="184">
                  <c:v>6.52</c:v>
                </c:pt>
                <c:pt idx="185">
                  <c:v>6.19</c:v>
                </c:pt>
                <c:pt idx="186">
                  <c:v>5.87</c:v>
                </c:pt>
                <c:pt idx="187">
                  <c:v>5.82</c:v>
                </c:pt>
                <c:pt idx="188">
                  <c:v>5.78</c:v>
                </c:pt>
                <c:pt idx="189">
                  <c:v>5.81</c:v>
                </c:pt>
                <c:pt idx="190">
                  <c:v>5.98</c:v>
                </c:pt>
                <c:pt idx="191">
                  <c:v>6.07</c:v>
                </c:pt>
                <c:pt idx="192">
                  <c:v>6.48</c:v>
                </c:pt>
                <c:pt idx="193">
                  <c:v>6.61</c:v>
                </c:pt>
                <c:pt idx="195">
                  <c:v>6.02</c:v>
                </c:pt>
                <c:pt idx="196">
                  <c:v>6.1</c:v>
                </c:pt>
                <c:pt idx="197">
                  <c:v>6.17</c:v>
                </c:pt>
                <c:pt idx="198">
                  <c:v>6.19</c:v>
                </c:pt>
                <c:pt idx="199">
                  <c:v>6.3</c:v>
                </c:pt>
                <c:pt idx="200">
                  <c:v>6.75</c:v>
                </c:pt>
                <c:pt idx="201">
                  <c:v>6.68</c:v>
                </c:pt>
                <c:pt idx="202">
                  <c:v>6.6</c:v>
                </c:pt>
                <c:pt idx="203">
                  <c:v>6.48</c:v>
                </c:pt>
                <c:pt idx="204">
                  <c:v>6.09</c:v>
                </c:pt>
                <c:pt idx="205">
                  <c:v>5.97</c:v>
                </c:pt>
                <c:pt idx="206">
                  <c:v>5.48</c:v>
                </c:pt>
                <c:pt idx="208">
                  <c:v>5.81</c:v>
                </c:pt>
                <c:pt idx="209">
                  <c:v>5.21</c:v>
                </c:pt>
                <c:pt idx="210">
                  <c:v>5.41</c:v>
                </c:pt>
                <c:pt idx="211">
                  <c:v>5.58</c:v>
                </c:pt>
                <c:pt idx="212">
                  <c:v>5.85</c:v>
                </c:pt>
                <c:pt idx="213">
                  <c:v>6.19</c:v>
                </c:pt>
                <c:pt idx="214">
                  <c:v>6.2</c:v>
                </c:pt>
                <c:pt idx="215">
                  <c:v>6.6</c:v>
                </c:pt>
                <c:pt idx="216">
                  <c:v>5.99</c:v>
                </c:pt>
                <c:pt idx="217">
                  <c:v>6.55</c:v>
                </c:pt>
                <c:pt idx="218">
                  <c:v>6.29</c:v>
                </c:pt>
                <c:pt idx="219">
                  <c:v>6.3</c:v>
                </c:pt>
                <c:pt idx="225">
                  <c:v>6.64</c:v>
                </c:pt>
                <c:pt idx="226">
                  <c:v>7.18</c:v>
                </c:pt>
                <c:pt idx="227">
                  <c:v>8.56</c:v>
                </c:pt>
                <c:pt idx="228">
                  <c:v>8.09</c:v>
                </c:pt>
                <c:pt idx="229">
                  <c:v>7.68</c:v>
                </c:pt>
                <c:pt idx="230">
                  <c:v>7.31</c:v>
                </c:pt>
                <c:pt idx="231">
                  <c:v>6.82</c:v>
                </c:pt>
                <c:pt idx="232">
                  <c:v>6.69</c:v>
                </c:pt>
                <c:pt idx="234">
                  <c:v>6.91</c:v>
                </c:pt>
                <c:pt idx="235">
                  <c:v>7.39</c:v>
                </c:pt>
                <c:pt idx="236">
                  <c:v>6.96</c:v>
                </c:pt>
                <c:pt idx="237">
                  <c:v>6.88</c:v>
                </c:pt>
                <c:pt idx="238">
                  <c:v>6.77</c:v>
                </c:pt>
                <c:pt idx="239">
                  <c:v>6.71</c:v>
                </c:pt>
                <c:pt idx="240">
                  <c:v>6.62</c:v>
                </c:pt>
                <c:pt idx="241">
                  <c:v>6.67</c:v>
                </c:pt>
                <c:pt idx="242">
                  <c:v>6.69</c:v>
                </c:pt>
                <c:pt idx="243">
                  <c:v>6.73</c:v>
                </c:pt>
                <c:pt idx="244">
                  <c:v>6.79</c:v>
                </c:pt>
                <c:pt idx="245">
                  <c:v>6.81</c:v>
                </c:pt>
                <c:pt idx="251">
                  <c:v>7.19</c:v>
                </c:pt>
                <c:pt idx="252">
                  <c:v>7.15</c:v>
                </c:pt>
                <c:pt idx="253">
                  <c:v>7.17</c:v>
                </c:pt>
                <c:pt idx="254">
                  <c:v>7.02</c:v>
                </c:pt>
                <c:pt idx="255">
                  <c:v>6.73</c:v>
                </c:pt>
                <c:pt idx="256">
                  <c:v>6.8</c:v>
                </c:pt>
                <c:pt idx="257">
                  <c:v>7.1</c:v>
                </c:pt>
                <c:pt idx="258">
                  <c:v>7.13</c:v>
                </c:pt>
                <c:pt idx="260">
                  <c:v>6.98</c:v>
                </c:pt>
                <c:pt idx="261">
                  <c:v>6.89</c:v>
                </c:pt>
                <c:pt idx="262">
                  <c:v>7.29</c:v>
                </c:pt>
                <c:pt idx="263">
                  <c:v>7.03</c:v>
                </c:pt>
                <c:pt idx="264">
                  <c:v>7.41</c:v>
                </c:pt>
                <c:pt idx="265">
                  <c:v>7.34</c:v>
                </c:pt>
                <c:pt idx="266">
                  <c:v>7.88</c:v>
                </c:pt>
                <c:pt idx="267">
                  <c:v>7.64</c:v>
                </c:pt>
                <c:pt idx="268">
                  <c:v>7.4</c:v>
                </c:pt>
                <c:pt idx="269">
                  <c:v>7.3</c:v>
                </c:pt>
                <c:pt idx="270">
                  <c:v>7.13</c:v>
                </c:pt>
                <c:pt idx="271">
                  <c:v>7.42</c:v>
                </c:pt>
                <c:pt idx="277">
                  <c:v>8.69</c:v>
                </c:pt>
                <c:pt idx="278">
                  <c:v>7.82</c:v>
                </c:pt>
                <c:pt idx="279">
                  <c:v>7.59</c:v>
                </c:pt>
                <c:pt idx="280">
                  <c:v>7.28</c:v>
                </c:pt>
                <c:pt idx="281">
                  <c:v>7.03</c:v>
                </c:pt>
                <c:pt idx="282">
                  <c:v>6.84</c:v>
                </c:pt>
                <c:pt idx="283">
                  <c:v>6.71</c:v>
                </c:pt>
                <c:pt idx="284">
                  <c:v>6.64</c:v>
                </c:pt>
                <c:pt idx="286">
                  <c:v>7.59</c:v>
                </c:pt>
                <c:pt idx="287">
                  <c:v>7.2</c:v>
                </c:pt>
                <c:pt idx="288">
                  <c:v>7.23</c:v>
                </c:pt>
                <c:pt idx="289">
                  <c:v>7.34</c:v>
                </c:pt>
                <c:pt idx="290">
                  <c:v>7.28</c:v>
                </c:pt>
                <c:pt idx="291">
                  <c:v>7.17</c:v>
                </c:pt>
                <c:pt idx="292">
                  <c:v>7.05</c:v>
                </c:pt>
                <c:pt idx="293">
                  <c:v>6.58</c:v>
                </c:pt>
                <c:pt idx="294">
                  <c:v>6.39</c:v>
                </c:pt>
                <c:pt idx="295">
                  <c:v>6.44</c:v>
                </c:pt>
                <c:pt idx="296">
                  <c:v>6.78</c:v>
                </c:pt>
                <c:pt idx="297">
                  <c:v>7.01</c:v>
                </c:pt>
                <c:pt idx="299">
                  <c:v>6.64</c:v>
                </c:pt>
                <c:pt idx="300">
                  <c:v>6.4</c:v>
                </c:pt>
                <c:pt idx="301">
                  <c:v>6.07</c:v>
                </c:pt>
                <c:pt idx="302">
                  <c:v>6.6</c:v>
                </c:pt>
                <c:pt idx="303">
                  <c:v>6.97</c:v>
                </c:pt>
                <c:pt idx="304">
                  <c:v>7.08</c:v>
                </c:pt>
                <c:pt idx="305">
                  <c:v>7.29</c:v>
                </c:pt>
                <c:pt idx="306">
                  <c:v>7.7</c:v>
                </c:pt>
                <c:pt idx="307">
                  <c:v>7.66</c:v>
                </c:pt>
                <c:pt idx="308">
                  <c:v>7.5</c:v>
                </c:pt>
                <c:pt idx="309">
                  <c:v>7.41</c:v>
                </c:pt>
                <c:pt idx="310">
                  <c:v>7.16</c:v>
                </c:pt>
                <c:pt idx="312">
                  <c:v>7.45</c:v>
                </c:pt>
                <c:pt idx="313">
                  <c:v>7.18</c:v>
                </c:pt>
                <c:pt idx="314">
                  <c:v>7.41</c:v>
                </c:pt>
                <c:pt idx="315">
                  <c:v>7.3</c:v>
                </c:pt>
                <c:pt idx="316">
                  <c:v>6.88</c:v>
                </c:pt>
                <c:pt idx="317">
                  <c:v>7.08</c:v>
                </c:pt>
                <c:pt idx="318">
                  <c:v>6.93</c:v>
                </c:pt>
                <c:pt idx="319">
                  <c:v>6.64</c:v>
                </c:pt>
                <c:pt idx="320">
                  <c:v>6.75</c:v>
                </c:pt>
                <c:pt idx="321">
                  <c:v>6.92</c:v>
                </c:pt>
                <c:pt idx="322">
                  <c:v>6.85</c:v>
                </c:pt>
                <c:pt idx="323">
                  <c:v>6.72</c:v>
                </c:pt>
                <c:pt idx="329">
                  <c:v>6.52</c:v>
                </c:pt>
                <c:pt idx="330">
                  <c:v>6.37</c:v>
                </c:pt>
                <c:pt idx="331">
                  <c:v>6.29</c:v>
                </c:pt>
                <c:pt idx="332">
                  <c:v>6.48</c:v>
                </c:pt>
                <c:pt idx="333">
                  <c:v>6.19</c:v>
                </c:pt>
                <c:pt idx="334">
                  <c:v>5.86</c:v>
                </c:pt>
                <c:pt idx="335">
                  <c:v>5.39</c:v>
                </c:pt>
                <c:pt idx="336">
                  <c:v>5.31</c:v>
                </c:pt>
                <c:pt idx="338">
                  <c:v>5.2</c:v>
                </c:pt>
                <c:pt idx="339">
                  <c:v>5.2</c:v>
                </c:pt>
                <c:pt idx="340">
                  <c:v>5.4</c:v>
                </c:pt>
                <c:pt idx="341">
                  <c:v>5.05</c:v>
                </c:pt>
                <c:pt idx="342">
                  <c:v>4.8099999999999996</c:v>
                </c:pt>
                <c:pt idx="343">
                  <c:v>5.12</c:v>
                </c:pt>
                <c:pt idx="344">
                  <c:v>4.96</c:v>
                </c:pt>
                <c:pt idx="345">
                  <c:v>4.7300000000000004</c:v>
                </c:pt>
                <c:pt idx="346">
                  <c:v>4.28</c:v>
                </c:pt>
                <c:pt idx="347">
                  <c:v>4.34</c:v>
                </c:pt>
                <c:pt idx="348">
                  <c:v>4.42</c:v>
                </c:pt>
                <c:pt idx="349">
                  <c:v>4.72</c:v>
                </c:pt>
                <c:pt idx="351">
                  <c:v>4.6399999999999997</c:v>
                </c:pt>
                <c:pt idx="352">
                  <c:v>4.66</c:v>
                </c:pt>
                <c:pt idx="353">
                  <c:v>4.68</c:v>
                </c:pt>
                <c:pt idx="354">
                  <c:v>4.72</c:v>
                </c:pt>
                <c:pt idx="355">
                  <c:v>4.59</c:v>
                </c:pt>
                <c:pt idx="356">
                  <c:v>3.99</c:v>
                </c:pt>
                <c:pt idx="357">
                  <c:v>4.58</c:v>
                </c:pt>
                <c:pt idx="358">
                  <c:v>4.5</c:v>
                </c:pt>
                <c:pt idx="359">
                  <c:v>4.5999999999999996</c:v>
                </c:pt>
                <c:pt idx="360">
                  <c:v>4.6900000000000004</c:v>
                </c:pt>
                <c:pt idx="361">
                  <c:v>5.27</c:v>
                </c:pt>
                <c:pt idx="362">
                  <c:v>5.0599999999999996</c:v>
                </c:pt>
                <c:pt idx="364">
                  <c:v>4.76</c:v>
                </c:pt>
                <c:pt idx="365">
                  <c:v>4.5999999999999996</c:v>
                </c:pt>
                <c:pt idx="366">
                  <c:v>4.5199999999999996</c:v>
                </c:pt>
                <c:pt idx="367">
                  <c:v>4.5599999999999996</c:v>
                </c:pt>
                <c:pt idx="368">
                  <c:v>4.6100000000000003</c:v>
                </c:pt>
                <c:pt idx="369">
                  <c:v>4.67</c:v>
                </c:pt>
                <c:pt idx="370">
                  <c:v>4.7300000000000004</c:v>
                </c:pt>
                <c:pt idx="371">
                  <c:v>4.78</c:v>
                </c:pt>
                <c:pt idx="372">
                  <c:v>4.72</c:v>
                </c:pt>
                <c:pt idx="373">
                  <c:v>4.6900000000000004</c:v>
                </c:pt>
                <c:pt idx="374">
                  <c:v>4.76</c:v>
                </c:pt>
                <c:pt idx="375">
                  <c:v>4.87</c:v>
                </c:pt>
                <c:pt idx="377">
                  <c:v>5.14</c:v>
                </c:pt>
                <c:pt idx="378">
                  <c:v>5.47</c:v>
                </c:pt>
                <c:pt idx="379">
                  <c:v>5.72</c:v>
                </c:pt>
                <c:pt idx="380">
                  <c:v>5.68</c:v>
                </c:pt>
                <c:pt idx="381">
                  <c:v>5.42</c:v>
                </c:pt>
                <c:pt idx="382">
                  <c:v>5.39</c:v>
                </c:pt>
                <c:pt idx="383">
                  <c:v>5.92</c:v>
                </c:pt>
                <c:pt idx="384">
                  <c:v>6.28</c:v>
                </c:pt>
                <c:pt idx="385">
                  <c:v>8.34</c:v>
                </c:pt>
                <c:pt idx="386">
                  <c:v>8.18</c:v>
                </c:pt>
                <c:pt idx="387">
                  <c:v>7.64</c:v>
                </c:pt>
                <c:pt idx="388">
                  <c:v>7.23</c:v>
                </c:pt>
                <c:pt idx="390">
                  <c:v>6.69</c:v>
                </c:pt>
                <c:pt idx="391">
                  <c:v>6.33</c:v>
                </c:pt>
                <c:pt idx="392">
                  <c:v>6.29</c:v>
                </c:pt>
                <c:pt idx="393">
                  <c:v>6.76</c:v>
                </c:pt>
                <c:pt idx="394">
                  <c:v>6.44</c:v>
                </c:pt>
                <c:pt idx="395">
                  <c:v>6.39</c:v>
                </c:pt>
                <c:pt idx="396">
                  <c:v>6.26</c:v>
                </c:pt>
                <c:pt idx="397">
                  <c:v>6.35</c:v>
                </c:pt>
                <c:pt idx="398">
                  <c:v>6.49</c:v>
                </c:pt>
                <c:pt idx="399">
                  <c:v>6.37</c:v>
                </c:pt>
                <c:pt idx="400">
                  <c:v>6.41</c:v>
                </c:pt>
                <c:pt idx="401">
                  <c:v>6.51</c:v>
                </c:pt>
                <c:pt idx="403">
                  <c:v>6.48</c:v>
                </c:pt>
                <c:pt idx="408">
                  <c:v>6.3</c:v>
                </c:pt>
                <c:pt idx="409">
                  <c:v>6.32</c:v>
                </c:pt>
                <c:pt idx="410">
                  <c:v>6.34</c:v>
                </c:pt>
                <c:pt idx="411">
                  <c:v>5.6</c:v>
                </c:pt>
                <c:pt idx="412">
                  <c:v>5.5</c:v>
                </c:pt>
                <c:pt idx="413">
                  <c:v>4.95</c:v>
                </c:pt>
                <c:pt idx="414">
                  <c:v>5</c:v>
                </c:pt>
                <c:pt idx="416">
                  <c:v>4.9800000000000004</c:v>
                </c:pt>
                <c:pt idx="417">
                  <c:v>5.0199999999999996</c:v>
                </c:pt>
                <c:pt idx="418">
                  <c:v>5.09</c:v>
                </c:pt>
                <c:pt idx="419">
                  <c:v>4.8499999999999996</c:v>
                </c:pt>
                <c:pt idx="420">
                  <c:v>4.87</c:v>
                </c:pt>
                <c:pt idx="421">
                  <c:v>4.96</c:v>
                </c:pt>
                <c:pt idx="422">
                  <c:v>5.2</c:v>
                </c:pt>
                <c:pt idx="423">
                  <c:v>5.42</c:v>
                </c:pt>
                <c:pt idx="424">
                  <c:v>5.93</c:v>
                </c:pt>
                <c:pt idx="425">
                  <c:v>5.98</c:v>
                </c:pt>
                <c:pt idx="426">
                  <c:v>5.76</c:v>
                </c:pt>
                <c:pt idx="427">
                  <c:v>5.82</c:v>
                </c:pt>
                <c:pt idx="429">
                  <c:v>5.79</c:v>
                </c:pt>
                <c:pt idx="433">
                  <c:v>5.66</c:v>
                </c:pt>
                <c:pt idx="434">
                  <c:v>5.79</c:v>
                </c:pt>
                <c:pt idx="435">
                  <c:v>5.57</c:v>
                </c:pt>
                <c:pt idx="436">
                  <c:v>5.46</c:v>
                </c:pt>
                <c:pt idx="437">
                  <c:v>5.33</c:v>
                </c:pt>
                <c:pt idx="438">
                  <c:v>5.26</c:v>
                </c:pt>
                <c:pt idx="439">
                  <c:v>5.0999999999999996</c:v>
                </c:pt>
                <c:pt idx="440">
                  <c:v>5.12</c:v>
                </c:pt>
                <c:pt idx="442">
                  <c:v>5.31</c:v>
                </c:pt>
                <c:pt idx="443">
                  <c:v>5.26</c:v>
                </c:pt>
                <c:pt idx="444">
                  <c:v>5.17</c:v>
                </c:pt>
                <c:pt idx="445">
                  <c:v>5.21</c:v>
                </c:pt>
                <c:pt idx="446">
                  <c:v>5.07</c:v>
                </c:pt>
                <c:pt idx="447">
                  <c:v>4.97</c:v>
                </c:pt>
                <c:pt idx="448">
                  <c:v>4.8099999999999996</c:v>
                </c:pt>
                <c:pt idx="449">
                  <c:v>4.99</c:v>
                </c:pt>
                <c:pt idx="450">
                  <c:v>5.01</c:v>
                </c:pt>
                <c:pt idx="451">
                  <c:v>5.12</c:v>
                </c:pt>
                <c:pt idx="452">
                  <c:v>5.22</c:v>
                </c:pt>
                <c:pt idx="453">
                  <c:v>5.51</c:v>
                </c:pt>
                <c:pt idx="455">
                  <c:v>5.47</c:v>
                </c:pt>
                <c:pt idx="460">
                  <c:v>5.34</c:v>
                </c:pt>
                <c:pt idx="461">
                  <c:v>5.61</c:v>
                </c:pt>
                <c:pt idx="462">
                  <c:v>5.52</c:v>
                </c:pt>
                <c:pt idx="463">
                  <c:v>5.48</c:v>
                </c:pt>
                <c:pt idx="464">
                  <c:v>5.19</c:v>
                </c:pt>
                <c:pt idx="465">
                  <c:v>5.25</c:v>
                </c:pt>
                <c:pt idx="466">
                  <c:v>4.9400000000000004</c:v>
                </c:pt>
                <c:pt idx="468">
                  <c:v>4.92</c:v>
                </c:pt>
                <c:pt idx="469">
                  <c:v>4.95</c:v>
                </c:pt>
                <c:pt idx="470">
                  <c:v>4.93</c:v>
                </c:pt>
                <c:pt idx="471">
                  <c:v>4.87</c:v>
                </c:pt>
                <c:pt idx="472">
                  <c:v>4.8099999999999996</c:v>
                </c:pt>
                <c:pt idx="473">
                  <c:v>5.28</c:v>
                </c:pt>
                <c:pt idx="474">
                  <c:v>5.25</c:v>
                </c:pt>
                <c:pt idx="475">
                  <c:v>5.29</c:v>
                </c:pt>
                <c:pt idx="476">
                  <c:v>5.45</c:v>
                </c:pt>
                <c:pt idx="477">
                  <c:v>5.25</c:v>
                </c:pt>
                <c:pt idx="478">
                  <c:v>5.28</c:v>
                </c:pt>
                <c:pt idx="479">
                  <c:v>5.29</c:v>
                </c:pt>
                <c:pt idx="481">
                  <c:v>5.45</c:v>
                </c:pt>
                <c:pt idx="485">
                  <c:v>5.18</c:v>
                </c:pt>
                <c:pt idx="486">
                  <c:v>5.25</c:v>
                </c:pt>
                <c:pt idx="487">
                  <c:v>5.48</c:v>
                </c:pt>
                <c:pt idx="488">
                  <c:v>5.73</c:v>
                </c:pt>
                <c:pt idx="489">
                  <c:v>5.64</c:v>
                </c:pt>
                <c:pt idx="490">
                  <c:v>5.51</c:v>
                </c:pt>
                <c:pt idx="491">
                  <c:v>5.48</c:v>
                </c:pt>
                <c:pt idx="492">
                  <c:v>5.43</c:v>
                </c:pt>
                <c:pt idx="494">
                  <c:v>5.48</c:v>
                </c:pt>
                <c:pt idx="495">
                  <c:v>5.43</c:v>
                </c:pt>
                <c:pt idx="496">
                  <c:v>5.52</c:v>
                </c:pt>
                <c:pt idx="497">
                  <c:v>5.63</c:v>
                </c:pt>
                <c:pt idx="498">
                  <c:v>5.75</c:v>
                </c:pt>
                <c:pt idx="499">
                  <c:v>5.61</c:v>
                </c:pt>
                <c:pt idx="500">
                  <c:v>5.52</c:v>
                </c:pt>
                <c:pt idx="501">
                  <c:v>5.63</c:v>
                </c:pt>
                <c:pt idx="502">
                  <c:v>5.77</c:v>
                </c:pt>
                <c:pt idx="503">
                  <c:v>5.83</c:v>
                </c:pt>
                <c:pt idx="504">
                  <c:v>5.91</c:v>
                </c:pt>
                <c:pt idx="505">
                  <c:v>5.98</c:v>
                </c:pt>
                <c:pt idx="507">
                  <c:v>5.9</c:v>
                </c:pt>
                <c:pt idx="512">
                  <c:v>5.83</c:v>
                </c:pt>
                <c:pt idx="513">
                  <c:v>5.79</c:v>
                </c:pt>
                <c:pt idx="514">
                  <c:v>5.77</c:v>
                </c:pt>
                <c:pt idx="515">
                  <c:v>5.62</c:v>
                </c:pt>
                <c:pt idx="516">
                  <c:v>5.33</c:v>
                </c:pt>
                <c:pt idx="517">
                  <c:v>5.21</c:v>
                </c:pt>
                <c:pt idx="518">
                  <c:v>5.07</c:v>
                </c:pt>
                <c:pt idx="520">
                  <c:v>5.08</c:v>
                </c:pt>
                <c:pt idx="521">
                  <c:v>5.32</c:v>
                </c:pt>
                <c:pt idx="522">
                  <c:v>5.69</c:v>
                </c:pt>
                <c:pt idx="523">
                  <c:v>5.85</c:v>
                </c:pt>
                <c:pt idx="524">
                  <c:v>5.42</c:v>
                </c:pt>
                <c:pt idx="525">
                  <c:v>5.46</c:v>
                </c:pt>
                <c:pt idx="526">
                  <c:v>5.03</c:v>
                </c:pt>
                <c:pt idx="527">
                  <c:v>5.0599999999999996</c:v>
                </c:pt>
                <c:pt idx="528">
                  <c:v>4.91</c:v>
                </c:pt>
                <c:pt idx="529">
                  <c:v>4.93</c:v>
                </c:pt>
                <c:pt idx="530">
                  <c:v>5.33</c:v>
                </c:pt>
                <c:pt idx="531">
                  <c:v>5.38</c:v>
                </c:pt>
                <c:pt idx="533">
                  <c:v>6.34</c:v>
                </c:pt>
                <c:pt idx="534">
                  <c:v>5.99</c:v>
                </c:pt>
                <c:pt idx="535">
                  <c:v>5.93</c:v>
                </c:pt>
                <c:pt idx="536">
                  <c:v>5.86</c:v>
                </c:pt>
                <c:pt idx="537">
                  <c:v>5.69</c:v>
                </c:pt>
                <c:pt idx="538">
                  <c:v>6</c:v>
                </c:pt>
                <c:pt idx="539">
                  <c:v>5.89</c:v>
                </c:pt>
                <c:pt idx="540">
                  <c:v>6.12</c:v>
                </c:pt>
                <c:pt idx="541">
                  <c:v>6.49</c:v>
                </c:pt>
                <c:pt idx="542">
                  <c:v>7.24</c:v>
                </c:pt>
                <c:pt idx="543">
                  <c:v>7.52</c:v>
                </c:pt>
                <c:pt idx="544">
                  <c:v>7.39</c:v>
                </c:pt>
                <c:pt idx="546">
                  <c:v>7.21</c:v>
                </c:pt>
                <c:pt idx="547">
                  <c:v>6.61</c:v>
                </c:pt>
                <c:pt idx="548">
                  <c:v>6.4</c:v>
                </c:pt>
                <c:pt idx="549">
                  <c:v>6.26</c:v>
                </c:pt>
                <c:pt idx="550">
                  <c:v>5.78</c:v>
                </c:pt>
                <c:pt idx="551">
                  <c:v>5.61</c:v>
                </c:pt>
                <c:pt idx="552">
                  <c:v>5.5</c:v>
                </c:pt>
                <c:pt idx="553">
                  <c:v>5.44</c:v>
                </c:pt>
                <c:pt idx="554">
                  <c:v>5.27</c:v>
                </c:pt>
                <c:pt idx="555">
                  <c:v>5.17</c:v>
                </c:pt>
                <c:pt idx="556">
                  <c:v>4.7699999999999996</c:v>
                </c:pt>
                <c:pt idx="557">
                  <c:v>4.25</c:v>
                </c:pt>
                <c:pt idx="559">
                  <c:v>4.17</c:v>
                </c:pt>
                <c:pt idx="560">
                  <c:v>4.55</c:v>
                </c:pt>
                <c:pt idx="561">
                  <c:v>4.62</c:v>
                </c:pt>
                <c:pt idx="562">
                  <c:v>4.6900000000000004</c:v>
                </c:pt>
                <c:pt idx="563">
                  <c:v>4.8</c:v>
                </c:pt>
                <c:pt idx="564">
                  <c:v>5.23</c:v>
                </c:pt>
                <c:pt idx="565">
                  <c:v>5.3</c:v>
                </c:pt>
                <c:pt idx="566">
                  <c:v>5.34</c:v>
                </c:pt>
                <c:pt idx="567">
                  <c:v>4.96</c:v>
                </c:pt>
                <c:pt idx="568">
                  <c:v>4.75</c:v>
                </c:pt>
                <c:pt idx="569">
                  <c:v>4.7300000000000004</c:v>
                </c:pt>
                <c:pt idx="570">
                  <c:v>4.75</c:v>
                </c:pt>
                <c:pt idx="572">
                  <c:v>4.8600000000000003</c:v>
                </c:pt>
                <c:pt idx="573">
                  <c:v>7.26</c:v>
                </c:pt>
                <c:pt idx="574">
                  <c:v>7.47</c:v>
                </c:pt>
                <c:pt idx="575">
                  <c:v>6.49</c:v>
                </c:pt>
                <c:pt idx="576">
                  <c:v>6.38</c:v>
                </c:pt>
                <c:pt idx="577">
                  <c:v>6.41</c:v>
                </c:pt>
                <c:pt idx="578">
                  <c:v>6.89</c:v>
                </c:pt>
                <c:pt idx="579">
                  <c:v>7.41</c:v>
                </c:pt>
                <c:pt idx="580">
                  <c:v>7.88</c:v>
                </c:pt>
                <c:pt idx="581">
                  <c:v>7.34</c:v>
                </c:pt>
                <c:pt idx="582">
                  <c:v>6.69</c:v>
                </c:pt>
                <c:pt idx="583">
                  <c:v>6.51</c:v>
                </c:pt>
                <c:pt idx="585">
                  <c:v>6.54</c:v>
                </c:pt>
                <c:pt idx="589">
                  <c:v>6.64</c:v>
                </c:pt>
                <c:pt idx="590">
                  <c:v>6.81</c:v>
                </c:pt>
                <c:pt idx="591">
                  <c:v>7.17</c:v>
                </c:pt>
                <c:pt idx="592">
                  <c:v>6.94</c:v>
                </c:pt>
                <c:pt idx="593">
                  <c:v>6.68</c:v>
                </c:pt>
                <c:pt idx="594">
                  <c:v>5.91</c:v>
                </c:pt>
                <c:pt idx="595">
                  <c:v>5.48</c:v>
                </c:pt>
                <c:pt idx="596">
                  <c:v>5.41</c:v>
                </c:pt>
                <c:pt idx="598">
                  <c:v>5.91</c:v>
                </c:pt>
                <c:pt idx="599">
                  <c:v>5.88</c:v>
                </c:pt>
                <c:pt idx="600">
                  <c:v>5.59</c:v>
                </c:pt>
                <c:pt idx="601">
                  <c:v>5.61</c:v>
                </c:pt>
                <c:pt idx="602">
                  <c:v>4.9800000000000004</c:v>
                </c:pt>
                <c:pt idx="603">
                  <c:v>4.79</c:v>
                </c:pt>
                <c:pt idx="604">
                  <c:v>4.5199999999999996</c:v>
                </c:pt>
                <c:pt idx="605">
                  <c:v>4.67</c:v>
                </c:pt>
                <c:pt idx="606">
                  <c:v>4.97</c:v>
                </c:pt>
                <c:pt idx="607">
                  <c:v>5.71</c:v>
                </c:pt>
                <c:pt idx="608">
                  <c:v>6.27</c:v>
                </c:pt>
                <c:pt idx="609">
                  <c:v>7.5</c:v>
                </c:pt>
                <c:pt idx="611">
                  <c:v>7.35</c:v>
                </c:pt>
                <c:pt idx="616">
                  <c:v>6.67</c:v>
                </c:pt>
                <c:pt idx="617">
                  <c:v>7.66</c:v>
                </c:pt>
                <c:pt idx="618">
                  <c:v>7.51</c:v>
                </c:pt>
                <c:pt idx="619">
                  <c:v>7.02</c:v>
                </c:pt>
                <c:pt idx="620">
                  <c:v>7.03</c:v>
                </c:pt>
                <c:pt idx="621">
                  <c:v>7.04</c:v>
                </c:pt>
                <c:pt idx="622">
                  <c:v>6.6</c:v>
                </c:pt>
                <c:pt idx="624">
                  <c:v>6.71</c:v>
                </c:pt>
                <c:pt idx="625">
                  <c:v>6.84</c:v>
                </c:pt>
                <c:pt idx="626">
                  <c:v>6.58</c:v>
                </c:pt>
                <c:pt idx="627">
                  <c:v>6.4</c:v>
                </c:pt>
                <c:pt idx="628">
                  <c:v>6.22</c:v>
                </c:pt>
                <c:pt idx="629">
                  <c:v>6.17</c:v>
                </c:pt>
                <c:pt idx="630">
                  <c:v>6.05</c:v>
                </c:pt>
                <c:pt idx="631">
                  <c:v>6.06</c:v>
                </c:pt>
                <c:pt idx="632">
                  <c:v>6.5</c:v>
                </c:pt>
                <c:pt idx="633">
                  <c:v>6.8</c:v>
                </c:pt>
                <c:pt idx="634">
                  <c:v>7.3</c:v>
                </c:pt>
                <c:pt idx="635">
                  <c:v>6.96</c:v>
                </c:pt>
                <c:pt idx="637">
                  <c:v>7.23</c:v>
                </c:pt>
                <c:pt idx="641">
                  <c:v>7.35</c:v>
                </c:pt>
                <c:pt idx="642">
                  <c:v>7.3</c:v>
                </c:pt>
                <c:pt idx="643">
                  <c:v>8.02</c:v>
                </c:pt>
                <c:pt idx="644">
                  <c:v>7.81</c:v>
                </c:pt>
                <c:pt idx="645">
                  <c:v>7.74</c:v>
                </c:pt>
                <c:pt idx="646">
                  <c:v>7.58</c:v>
                </c:pt>
                <c:pt idx="647">
                  <c:v>7.34</c:v>
                </c:pt>
                <c:pt idx="648">
                  <c:v>7.3</c:v>
                </c:pt>
                <c:pt idx="650">
                  <c:v>7.21</c:v>
                </c:pt>
                <c:pt idx="651">
                  <c:v>7.25</c:v>
                </c:pt>
                <c:pt idx="652">
                  <c:v>7.2</c:v>
                </c:pt>
                <c:pt idx="653">
                  <c:v>7.11</c:v>
                </c:pt>
                <c:pt idx="654">
                  <c:v>7.13</c:v>
                </c:pt>
                <c:pt idx="655">
                  <c:v>7.46</c:v>
                </c:pt>
                <c:pt idx="656">
                  <c:v>7.87</c:v>
                </c:pt>
                <c:pt idx="657">
                  <c:v>7.71</c:v>
                </c:pt>
                <c:pt idx="658">
                  <c:v>7.66</c:v>
                </c:pt>
                <c:pt idx="659">
                  <c:v>7.51</c:v>
                </c:pt>
                <c:pt idx="660">
                  <c:v>7.01</c:v>
                </c:pt>
                <c:pt idx="661">
                  <c:v>7.05</c:v>
                </c:pt>
                <c:pt idx="663">
                  <c:v>7.06</c:v>
                </c:pt>
                <c:pt idx="668">
                  <c:v>6.65</c:v>
                </c:pt>
                <c:pt idx="669">
                  <c:v>6.34</c:v>
                </c:pt>
                <c:pt idx="670">
                  <c:v>6.47</c:v>
                </c:pt>
                <c:pt idx="671">
                  <c:v>6.61</c:v>
                </c:pt>
                <c:pt idx="672">
                  <c:v>6.7</c:v>
                </c:pt>
                <c:pt idx="673">
                  <c:v>6.37</c:v>
                </c:pt>
                <c:pt idx="674">
                  <c:v>6.29</c:v>
                </c:pt>
                <c:pt idx="676">
                  <c:v>6.61</c:v>
                </c:pt>
                <c:pt idx="677">
                  <c:v>6.62</c:v>
                </c:pt>
                <c:pt idx="678">
                  <c:v>6.62</c:v>
                </c:pt>
                <c:pt idx="679">
                  <c:v>6.61</c:v>
                </c:pt>
                <c:pt idx="680">
                  <c:v>6.66</c:v>
                </c:pt>
                <c:pt idx="681">
                  <c:v>6.72</c:v>
                </c:pt>
                <c:pt idx="682">
                  <c:v>6.77</c:v>
                </c:pt>
                <c:pt idx="683">
                  <c:v>6.98</c:v>
                </c:pt>
                <c:pt idx="684">
                  <c:v>6.88</c:v>
                </c:pt>
                <c:pt idx="685">
                  <c:v>7.29</c:v>
                </c:pt>
                <c:pt idx="686">
                  <c:v>6.9</c:v>
                </c:pt>
                <c:pt idx="687">
                  <c:v>6.92</c:v>
                </c:pt>
                <c:pt idx="689">
                  <c:v>6.71</c:v>
                </c:pt>
                <c:pt idx="694">
                  <c:v>6.44</c:v>
                </c:pt>
                <c:pt idx="695">
                  <c:v>6.61</c:v>
                </c:pt>
                <c:pt idx="696">
                  <c:v>6.48</c:v>
                </c:pt>
                <c:pt idx="697">
                  <c:v>6.94</c:v>
                </c:pt>
                <c:pt idx="698">
                  <c:v>7.28</c:v>
                </c:pt>
                <c:pt idx="699">
                  <c:v>7.34</c:v>
                </c:pt>
                <c:pt idx="700">
                  <c:v>7.12</c:v>
                </c:pt>
                <c:pt idx="702">
                  <c:v>6.67</c:v>
                </c:pt>
                <c:pt idx="703">
                  <c:v>6.54</c:v>
                </c:pt>
                <c:pt idx="704">
                  <c:v>6.67</c:v>
                </c:pt>
                <c:pt idx="705">
                  <c:v>6.7</c:v>
                </c:pt>
                <c:pt idx="706">
                  <c:v>6.77</c:v>
                </c:pt>
                <c:pt idx="707">
                  <c:v>6.61</c:v>
                </c:pt>
                <c:pt idx="708">
                  <c:v>6.47</c:v>
                </c:pt>
                <c:pt idx="709">
                  <c:v>6.4</c:v>
                </c:pt>
                <c:pt idx="710">
                  <c:v>6.44</c:v>
                </c:pt>
                <c:pt idx="711">
                  <c:v>6.49</c:v>
                </c:pt>
                <c:pt idx="712">
                  <c:v>5.98</c:v>
                </c:pt>
                <c:pt idx="713">
                  <c:v>5.93</c:v>
                </c:pt>
                <c:pt idx="715">
                  <c:v>5.7</c:v>
                </c:pt>
                <c:pt idx="716">
                  <c:v>5.62</c:v>
                </c:pt>
                <c:pt idx="717">
                  <c:v>5.5</c:v>
                </c:pt>
                <c:pt idx="718">
                  <c:v>5.46</c:v>
                </c:pt>
                <c:pt idx="719">
                  <c:v>5.4</c:v>
                </c:pt>
                <c:pt idx="720">
                  <c:v>5.45</c:v>
                </c:pt>
                <c:pt idx="721">
                  <c:v>5.18</c:v>
                </c:pt>
                <c:pt idx="722">
                  <c:v>5.76</c:v>
                </c:pt>
                <c:pt idx="723">
                  <c:v>5.76</c:v>
                </c:pt>
                <c:pt idx="724">
                  <c:v>6.2</c:v>
                </c:pt>
                <c:pt idx="725">
                  <c:v>6.9</c:v>
                </c:pt>
                <c:pt idx="726">
                  <c:v>6.73</c:v>
                </c:pt>
                <c:pt idx="728">
                  <c:v>6.19</c:v>
                </c:pt>
                <c:pt idx="729">
                  <c:v>5.92</c:v>
                </c:pt>
                <c:pt idx="730">
                  <c:v>5.58</c:v>
                </c:pt>
                <c:pt idx="731">
                  <c:v>5.49</c:v>
                </c:pt>
                <c:pt idx="732">
                  <c:v>5.65</c:v>
                </c:pt>
                <c:pt idx="733">
                  <c:v>5.23</c:v>
                </c:pt>
                <c:pt idx="734">
                  <c:v>5.36</c:v>
                </c:pt>
                <c:pt idx="735">
                  <c:v>5.5</c:v>
                </c:pt>
                <c:pt idx="736">
                  <c:v>5.54</c:v>
                </c:pt>
                <c:pt idx="737">
                  <c:v>5.44</c:v>
                </c:pt>
                <c:pt idx="738">
                  <c:v>5.67</c:v>
                </c:pt>
                <c:pt idx="739">
                  <c:v>6.02</c:v>
                </c:pt>
                <c:pt idx="741">
                  <c:v>6.89</c:v>
                </c:pt>
                <c:pt idx="742">
                  <c:v>6.68</c:v>
                </c:pt>
                <c:pt idx="743">
                  <c:v>6.53</c:v>
                </c:pt>
                <c:pt idx="744">
                  <c:v>6.62</c:v>
                </c:pt>
                <c:pt idx="745">
                  <c:v>6.59</c:v>
                </c:pt>
                <c:pt idx="746">
                  <c:v>6.56</c:v>
                </c:pt>
                <c:pt idx="747">
                  <c:v>6.52</c:v>
                </c:pt>
                <c:pt idx="748">
                  <c:v>6.89</c:v>
                </c:pt>
                <c:pt idx="749">
                  <c:v>7.26</c:v>
                </c:pt>
                <c:pt idx="750">
                  <c:v>7.88</c:v>
                </c:pt>
                <c:pt idx="751">
                  <c:v>8.15</c:v>
                </c:pt>
                <c:pt idx="752">
                  <c:v>8.07</c:v>
                </c:pt>
                <c:pt idx="754">
                  <c:v>6.92</c:v>
                </c:pt>
                <c:pt idx="755">
                  <c:v>6.75</c:v>
                </c:pt>
                <c:pt idx="756">
                  <c:v>6.89</c:v>
                </c:pt>
                <c:pt idx="757">
                  <c:v>6.72</c:v>
                </c:pt>
                <c:pt idx="758">
                  <c:v>6.74</c:v>
                </c:pt>
                <c:pt idx="759">
                  <c:v>6.67</c:v>
                </c:pt>
                <c:pt idx="760">
                  <c:v>6.71</c:v>
                </c:pt>
                <c:pt idx="761">
                  <c:v>6.74</c:v>
                </c:pt>
                <c:pt idx="762">
                  <c:v>6.68</c:v>
                </c:pt>
                <c:pt idx="763">
                  <c:v>6.78</c:v>
                </c:pt>
                <c:pt idx="764">
                  <c:v>6.98</c:v>
                </c:pt>
                <c:pt idx="765">
                  <c:v>6.22</c:v>
                </c:pt>
                <c:pt idx="767">
                  <c:v>5.72</c:v>
                </c:pt>
                <c:pt idx="772">
                  <c:v>5.71</c:v>
                </c:pt>
                <c:pt idx="773">
                  <c:v>7.18</c:v>
                </c:pt>
                <c:pt idx="774">
                  <c:v>7.21</c:v>
                </c:pt>
                <c:pt idx="775">
                  <c:v>7.17</c:v>
                </c:pt>
                <c:pt idx="776">
                  <c:v>7.13</c:v>
                </c:pt>
                <c:pt idx="777">
                  <c:v>7.04</c:v>
                </c:pt>
                <c:pt idx="778">
                  <c:v>6.96</c:v>
                </c:pt>
                <c:pt idx="780">
                  <c:v>6.63</c:v>
                </c:pt>
                <c:pt idx="781">
                  <c:v>6.87</c:v>
                </c:pt>
                <c:pt idx="782">
                  <c:v>6.44</c:v>
                </c:pt>
                <c:pt idx="783">
                  <c:v>6.16</c:v>
                </c:pt>
                <c:pt idx="784">
                  <c:v>6.82</c:v>
                </c:pt>
                <c:pt idx="785">
                  <c:v>6.44</c:v>
                </c:pt>
                <c:pt idx="786">
                  <c:v>6.42</c:v>
                </c:pt>
                <c:pt idx="787">
                  <c:v>6.4</c:v>
                </c:pt>
                <c:pt idx="788">
                  <c:v>6.33</c:v>
                </c:pt>
                <c:pt idx="789">
                  <c:v>6.55</c:v>
                </c:pt>
                <c:pt idx="790">
                  <c:v>6.02</c:v>
                </c:pt>
                <c:pt idx="791">
                  <c:v>6.12</c:v>
                </c:pt>
                <c:pt idx="793">
                  <c:v>6.52</c:v>
                </c:pt>
                <c:pt idx="798">
                  <c:v>6.61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6E-46F0-8C90-6562CEFEF6C9}"/>
            </c:ext>
          </c:extLst>
        </c:ser>
        <c:ser>
          <c:idx val="1"/>
          <c:order val="1"/>
          <c:tx>
            <c:v>Turbidez da água decantada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multiLvlStrRef>
              <c:f>'[Figuras - ETA Guariroba.xlsx]Outubro 2017'!$C$14:$D$812</c:f>
              <c:multiLvlStrCache>
                <c:ptCount val="799"/>
                <c:lvl>
                  <c:pt idx="0">
                    <c:v>06:00</c:v>
                  </c:pt>
                  <c:pt idx="1">
                    <c:v>07:00</c:v>
                  </c:pt>
                  <c:pt idx="2">
                    <c:v>08:00</c:v>
                  </c:pt>
                  <c:pt idx="3">
                    <c:v>09:00</c:v>
                  </c:pt>
                  <c:pt idx="4">
                    <c:v>10:00</c:v>
                  </c:pt>
                  <c:pt idx="5">
                    <c:v>11:00</c:v>
                  </c:pt>
                  <c:pt idx="6">
                    <c:v>12:00</c:v>
                  </c:pt>
                  <c:pt idx="7">
                    <c:v>13:00</c:v>
                  </c:pt>
                  <c:pt idx="8">
                    <c:v>14:00</c:v>
                  </c:pt>
                  <c:pt idx="9">
                    <c:v>15:00</c:v>
                  </c:pt>
                  <c:pt idx="10">
                    <c:v>16:00</c:v>
                  </c:pt>
                  <c:pt idx="11">
                    <c:v>17:00</c:v>
                  </c:pt>
                  <c:pt idx="12">
                    <c:v>Dia</c:v>
                  </c:pt>
                  <c:pt idx="13">
                    <c:v>18:00</c:v>
                  </c:pt>
                  <c:pt idx="14">
                    <c:v>19:00</c:v>
                  </c:pt>
                  <c:pt idx="15">
                    <c:v>20:00</c:v>
                  </c:pt>
                  <c:pt idx="16">
                    <c:v>21:00</c:v>
                  </c:pt>
                  <c:pt idx="17">
                    <c:v>22:00</c:v>
                  </c:pt>
                  <c:pt idx="18">
                    <c:v>23:00</c:v>
                  </c:pt>
                  <c:pt idx="19">
                    <c:v>00:00</c:v>
                  </c:pt>
                  <c:pt idx="20">
                    <c:v>01:00</c:v>
                  </c:pt>
                  <c:pt idx="21">
                    <c:v>02:00</c:v>
                  </c:pt>
                  <c:pt idx="22">
                    <c:v>03:00</c:v>
                  </c:pt>
                  <c:pt idx="23">
                    <c:v>04:00</c:v>
                  </c:pt>
                  <c:pt idx="24">
                    <c:v>05:00</c:v>
                  </c:pt>
                  <c:pt idx="25">
                    <c:v>Noite</c:v>
                  </c:pt>
                  <c:pt idx="26">
                    <c:v>06:00</c:v>
                  </c:pt>
                  <c:pt idx="27">
                    <c:v>07:00</c:v>
                  </c:pt>
                  <c:pt idx="28">
                    <c:v>08:00</c:v>
                  </c:pt>
                  <c:pt idx="29">
                    <c:v>09:00</c:v>
                  </c:pt>
                  <c:pt idx="30">
                    <c:v>10:00</c:v>
                  </c:pt>
                  <c:pt idx="31">
                    <c:v>11:00</c:v>
                  </c:pt>
                  <c:pt idx="32">
                    <c:v>12:00</c:v>
                  </c:pt>
                  <c:pt idx="33">
                    <c:v>13:00</c:v>
                  </c:pt>
                  <c:pt idx="34">
                    <c:v>14:00</c:v>
                  </c:pt>
                  <c:pt idx="35">
                    <c:v>15:00</c:v>
                  </c:pt>
                  <c:pt idx="36">
                    <c:v>16:00</c:v>
                  </c:pt>
                  <c:pt idx="37">
                    <c:v>17:00</c:v>
                  </c:pt>
                  <c:pt idx="38">
                    <c:v>Dia</c:v>
                  </c:pt>
                  <c:pt idx="39">
                    <c:v>18:00</c:v>
                  </c:pt>
                  <c:pt idx="40">
                    <c:v>19:00</c:v>
                  </c:pt>
                  <c:pt idx="41">
                    <c:v>20:00</c:v>
                  </c:pt>
                  <c:pt idx="42">
                    <c:v>21:00</c:v>
                  </c:pt>
                  <c:pt idx="43">
                    <c:v>22:00</c:v>
                  </c:pt>
                  <c:pt idx="44">
                    <c:v>23:00</c:v>
                  </c:pt>
                  <c:pt idx="45">
                    <c:v>00:00</c:v>
                  </c:pt>
                  <c:pt idx="46">
                    <c:v>01:00</c:v>
                  </c:pt>
                  <c:pt idx="47">
                    <c:v>02:00</c:v>
                  </c:pt>
                  <c:pt idx="48">
                    <c:v>03:00</c:v>
                  </c:pt>
                  <c:pt idx="49">
                    <c:v>04:00</c:v>
                  </c:pt>
                  <c:pt idx="50">
                    <c:v>05:00</c:v>
                  </c:pt>
                  <c:pt idx="51">
                    <c:v>Noite</c:v>
                  </c:pt>
                  <c:pt idx="52">
                    <c:v>06:00</c:v>
                  </c:pt>
                  <c:pt idx="53">
                    <c:v>07:00</c:v>
                  </c:pt>
                  <c:pt idx="54">
                    <c:v>08:00</c:v>
                  </c:pt>
                  <c:pt idx="55">
                    <c:v>09:00</c:v>
                  </c:pt>
                  <c:pt idx="56">
                    <c:v>10:00</c:v>
                  </c:pt>
                  <c:pt idx="57">
                    <c:v>11:00</c:v>
                  </c:pt>
                  <c:pt idx="58">
                    <c:v>12:00</c:v>
                  </c:pt>
                  <c:pt idx="59">
                    <c:v>13:00</c:v>
                  </c:pt>
                  <c:pt idx="60">
                    <c:v>14:00</c:v>
                  </c:pt>
                  <c:pt idx="61">
                    <c:v>15:00</c:v>
                  </c:pt>
                  <c:pt idx="62">
                    <c:v>16:00</c:v>
                  </c:pt>
                  <c:pt idx="63">
                    <c:v>17:00</c:v>
                  </c:pt>
                  <c:pt idx="64">
                    <c:v>Dia</c:v>
                  </c:pt>
                  <c:pt idx="65">
                    <c:v>18:00</c:v>
                  </c:pt>
                  <c:pt idx="66">
                    <c:v>19:00</c:v>
                  </c:pt>
                  <c:pt idx="67">
                    <c:v>20:00</c:v>
                  </c:pt>
                  <c:pt idx="68">
                    <c:v>21:00</c:v>
                  </c:pt>
                  <c:pt idx="69">
                    <c:v>22:00</c:v>
                  </c:pt>
                  <c:pt idx="70">
                    <c:v>23:00</c:v>
                  </c:pt>
                  <c:pt idx="71">
                    <c:v>00:00</c:v>
                  </c:pt>
                  <c:pt idx="72">
                    <c:v>01:00</c:v>
                  </c:pt>
                  <c:pt idx="73">
                    <c:v>02:00</c:v>
                  </c:pt>
                  <c:pt idx="74">
                    <c:v>03:00</c:v>
                  </c:pt>
                  <c:pt idx="75">
                    <c:v>04:00</c:v>
                  </c:pt>
                  <c:pt idx="76">
                    <c:v>05:00</c:v>
                  </c:pt>
                  <c:pt idx="77">
                    <c:v>Noite</c:v>
                  </c:pt>
                  <c:pt idx="78">
                    <c:v>06:00</c:v>
                  </c:pt>
                  <c:pt idx="79">
                    <c:v>07:00</c:v>
                  </c:pt>
                  <c:pt idx="80">
                    <c:v>08:00</c:v>
                  </c:pt>
                  <c:pt idx="81">
                    <c:v>09:00</c:v>
                  </c:pt>
                  <c:pt idx="82">
                    <c:v>10:00</c:v>
                  </c:pt>
                  <c:pt idx="83">
                    <c:v>11:00</c:v>
                  </c:pt>
                  <c:pt idx="84">
                    <c:v>12:00</c:v>
                  </c:pt>
                  <c:pt idx="85">
                    <c:v>13:00</c:v>
                  </c:pt>
                  <c:pt idx="86">
                    <c:v>14:00</c:v>
                  </c:pt>
                  <c:pt idx="87">
                    <c:v>15:00</c:v>
                  </c:pt>
                  <c:pt idx="88">
                    <c:v>16:00</c:v>
                  </c:pt>
                  <c:pt idx="89">
                    <c:v>17:00</c:v>
                  </c:pt>
                  <c:pt idx="90">
                    <c:v>Dia</c:v>
                  </c:pt>
                  <c:pt idx="91">
                    <c:v>18:00</c:v>
                  </c:pt>
                  <c:pt idx="92">
                    <c:v>19:00</c:v>
                  </c:pt>
                  <c:pt idx="93">
                    <c:v>20:00</c:v>
                  </c:pt>
                  <c:pt idx="94">
                    <c:v>21:00</c:v>
                  </c:pt>
                  <c:pt idx="95">
                    <c:v>22:00</c:v>
                  </c:pt>
                  <c:pt idx="96">
                    <c:v>23:00</c:v>
                  </c:pt>
                  <c:pt idx="97">
                    <c:v>00:00</c:v>
                  </c:pt>
                  <c:pt idx="98">
                    <c:v>01:00</c:v>
                  </c:pt>
                  <c:pt idx="99">
                    <c:v>02:00</c:v>
                  </c:pt>
                  <c:pt idx="100">
                    <c:v>03:00</c:v>
                  </c:pt>
                  <c:pt idx="101">
                    <c:v>04:00</c:v>
                  </c:pt>
                  <c:pt idx="102">
                    <c:v>05:00</c:v>
                  </c:pt>
                  <c:pt idx="103">
                    <c:v>Noite</c:v>
                  </c:pt>
                  <c:pt idx="104">
                    <c:v>06:00</c:v>
                  </c:pt>
                  <c:pt idx="105">
                    <c:v>07:00</c:v>
                  </c:pt>
                  <c:pt idx="106">
                    <c:v>08:00</c:v>
                  </c:pt>
                  <c:pt idx="107">
                    <c:v>09:00</c:v>
                  </c:pt>
                  <c:pt idx="108">
                    <c:v>10:00</c:v>
                  </c:pt>
                  <c:pt idx="109">
                    <c:v>11:00</c:v>
                  </c:pt>
                  <c:pt idx="110">
                    <c:v>12:00</c:v>
                  </c:pt>
                  <c:pt idx="111">
                    <c:v>13:00</c:v>
                  </c:pt>
                  <c:pt idx="112">
                    <c:v>14:00</c:v>
                  </c:pt>
                  <c:pt idx="113">
                    <c:v>15:00</c:v>
                  </c:pt>
                  <c:pt idx="114">
                    <c:v>16:00</c:v>
                  </c:pt>
                  <c:pt idx="115">
                    <c:v>17:00</c:v>
                  </c:pt>
                  <c:pt idx="116">
                    <c:v>Dia</c:v>
                  </c:pt>
                  <c:pt idx="117">
                    <c:v>18:00</c:v>
                  </c:pt>
                  <c:pt idx="118">
                    <c:v>19:00</c:v>
                  </c:pt>
                  <c:pt idx="119">
                    <c:v>20:00</c:v>
                  </c:pt>
                  <c:pt idx="120">
                    <c:v>21:00</c:v>
                  </c:pt>
                  <c:pt idx="121">
                    <c:v>22:00</c:v>
                  </c:pt>
                  <c:pt idx="122">
                    <c:v>23:00</c:v>
                  </c:pt>
                  <c:pt idx="123">
                    <c:v>00:00</c:v>
                  </c:pt>
                  <c:pt idx="124">
                    <c:v>01:00</c:v>
                  </c:pt>
                  <c:pt idx="125">
                    <c:v>02:00</c:v>
                  </c:pt>
                  <c:pt idx="126">
                    <c:v>03:00</c:v>
                  </c:pt>
                  <c:pt idx="127">
                    <c:v>04:00</c:v>
                  </c:pt>
                  <c:pt idx="128">
                    <c:v>05:00</c:v>
                  </c:pt>
                  <c:pt idx="129">
                    <c:v>Noite</c:v>
                  </c:pt>
                  <c:pt idx="130">
                    <c:v>06:00</c:v>
                  </c:pt>
                  <c:pt idx="131">
                    <c:v>07:00</c:v>
                  </c:pt>
                  <c:pt idx="132">
                    <c:v>08:00</c:v>
                  </c:pt>
                  <c:pt idx="133">
                    <c:v>09:00</c:v>
                  </c:pt>
                  <c:pt idx="134">
                    <c:v>10:00</c:v>
                  </c:pt>
                  <c:pt idx="135">
                    <c:v>11:00</c:v>
                  </c:pt>
                  <c:pt idx="136">
                    <c:v>12:00</c:v>
                  </c:pt>
                  <c:pt idx="137">
                    <c:v>13:00</c:v>
                  </c:pt>
                  <c:pt idx="138">
                    <c:v>14:00</c:v>
                  </c:pt>
                  <c:pt idx="139">
                    <c:v>15:00</c:v>
                  </c:pt>
                  <c:pt idx="140">
                    <c:v>16:00</c:v>
                  </c:pt>
                  <c:pt idx="141">
                    <c:v>17:00</c:v>
                  </c:pt>
                  <c:pt idx="142">
                    <c:v>Dia</c:v>
                  </c:pt>
                  <c:pt idx="143">
                    <c:v>18:00</c:v>
                  </c:pt>
                  <c:pt idx="144">
                    <c:v>19:00</c:v>
                  </c:pt>
                  <c:pt idx="145">
                    <c:v>20:00</c:v>
                  </c:pt>
                  <c:pt idx="146">
                    <c:v>21:00</c:v>
                  </c:pt>
                  <c:pt idx="147">
                    <c:v>22:00</c:v>
                  </c:pt>
                  <c:pt idx="148">
                    <c:v>23:00</c:v>
                  </c:pt>
                  <c:pt idx="149">
                    <c:v>00:00</c:v>
                  </c:pt>
                  <c:pt idx="150">
                    <c:v>01:00</c:v>
                  </c:pt>
                  <c:pt idx="151">
                    <c:v>02:00</c:v>
                  </c:pt>
                  <c:pt idx="152">
                    <c:v>03:00</c:v>
                  </c:pt>
                  <c:pt idx="153">
                    <c:v>04:00</c:v>
                  </c:pt>
                  <c:pt idx="154">
                    <c:v>05:00</c:v>
                  </c:pt>
                  <c:pt idx="155">
                    <c:v>Noite</c:v>
                  </c:pt>
                  <c:pt idx="156">
                    <c:v>06:00</c:v>
                  </c:pt>
                  <c:pt idx="157">
                    <c:v>07:00</c:v>
                  </c:pt>
                  <c:pt idx="158">
                    <c:v>08:00</c:v>
                  </c:pt>
                  <c:pt idx="159">
                    <c:v>09:00</c:v>
                  </c:pt>
                  <c:pt idx="160">
                    <c:v>10:00</c:v>
                  </c:pt>
                  <c:pt idx="161">
                    <c:v>11:00</c:v>
                  </c:pt>
                  <c:pt idx="162">
                    <c:v>12:00</c:v>
                  </c:pt>
                  <c:pt idx="163">
                    <c:v>13:00</c:v>
                  </c:pt>
                  <c:pt idx="164">
                    <c:v>14:00</c:v>
                  </c:pt>
                  <c:pt idx="165">
                    <c:v>15:00</c:v>
                  </c:pt>
                  <c:pt idx="166">
                    <c:v>16:00</c:v>
                  </c:pt>
                  <c:pt idx="167">
                    <c:v>17:00</c:v>
                  </c:pt>
                  <c:pt idx="168">
                    <c:v>Dia</c:v>
                  </c:pt>
                  <c:pt idx="169">
                    <c:v>18:00</c:v>
                  </c:pt>
                  <c:pt idx="170">
                    <c:v>19:00</c:v>
                  </c:pt>
                  <c:pt idx="171">
                    <c:v>20:00</c:v>
                  </c:pt>
                  <c:pt idx="172">
                    <c:v>21:00</c:v>
                  </c:pt>
                  <c:pt idx="173">
                    <c:v>22:00</c:v>
                  </c:pt>
                  <c:pt idx="174">
                    <c:v>23:00</c:v>
                  </c:pt>
                  <c:pt idx="175">
                    <c:v>00:00</c:v>
                  </c:pt>
                  <c:pt idx="176">
                    <c:v>01:00</c:v>
                  </c:pt>
                  <c:pt idx="177">
                    <c:v>02:00</c:v>
                  </c:pt>
                  <c:pt idx="178">
                    <c:v>03:00</c:v>
                  </c:pt>
                  <c:pt idx="179">
                    <c:v>04:00</c:v>
                  </c:pt>
                  <c:pt idx="180">
                    <c:v>05:00</c:v>
                  </c:pt>
                  <c:pt idx="181">
                    <c:v>Noite</c:v>
                  </c:pt>
                  <c:pt idx="182">
                    <c:v>06:00</c:v>
                  </c:pt>
                  <c:pt idx="183">
                    <c:v>07:00</c:v>
                  </c:pt>
                  <c:pt idx="184">
                    <c:v>08:00</c:v>
                  </c:pt>
                  <c:pt idx="185">
                    <c:v>09:00</c:v>
                  </c:pt>
                  <c:pt idx="186">
                    <c:v>10:00</c:v>
                  </c:pt>
                  <c:pt idx="187">
                    <c:v>11:00</c:v>
                  </c:pt>
                  <c:pt idx="188">
                    <c:v>12:00</c:v>
                  </c:pt>
                  <c:pt idx="189">
                    <c:v>13:00</c:v>
                  </c:pt>
                  <c:pt idx="190">
                    <c:v>14:00</c:v>
                  </c:pt>
                  <c:pt idx="191">
                    <c:v>15:00</c:v>
                  </c:pt>
                  <c:pt idx="192">
                    <c:v>16:00</c:v>
                  </c:pt>
                  <c:pt idx="193">
                    <c:v>17:00</c:v>
                  </c:pt>
                  <c:pt idx="194">
                    <c:v>Dia</c:v>
                  </c:pt>
                  <c:pt idx="195">
                    <c:v>18:00</c:v>
                  </c:pt>
                  <c:pt idx="196">
                    <c:v>19:00</c:v>
                  </c:pt>
                  <c:pt idx="197">
                    <c:v>20:00</c:v>
                  </c:pt>
                  <c:pt idx="198">
                    <c:v>21:00</c:v>
                  </c:pt>
                  <c:pt idx="199">
                    <c:v>22:00</c:v>
                  </c:pt>
                  <c:pt idx="200">
                    <c:v>23:00</c:v>
                  </c:pt>
                  <c:pt idx="201">
                    <c:v>00:00</c:v>
                  </c:pt>
                  <c:pt idx="202">
                    <c:v>01:00</c:v>
                  </c:pt>
                  <c:pt idx="203">
                    <c:v>02:00</c:v>
                  </c:pt>
                  <c:pt idx="204">
                    <c:v>03:00</c:v>
                  </c:pt>
                  <c:pt idx="205">
                    <c:v>04:00</c:v>
                  </c:pt>
                  <c:pt idx="206">
                    <c:v>05:00</c:v>
                  </c:pt>
                  <c:pt idx="207">
                    <c:v>Noite</c:v>
                  </c:pt>
                  <c:pt idx="208">
                    <c:v>06:00</c:v>
                  </c:pt>
                  <c:pt idx="209">
                    <c:v>07:00</c:v>
                  </c:pt>
                  <c:pt idx="210">
                    <c:v>08:00</c:v>
                  </c:pt>
                  <c:pt idx="211">
                    <c:v>09:00</c:v>
                  </c:pt>
                  <c:pt idx="212">
                    <c:v>10:00</c:v>
                  </c:pt>
                  <c:pt idx="213">
                    <c:v>11:00</c:v>
                  </c:pt>
                  <c:pt idx="214">
                    <c:v>12:00</c:v>
                  </c:pt>
                  <c:pt idx="215">
                    <c:v>13:00</c:v>
                  </c:pt>
                  <c:pt idx="216">
                    <c:v>14:00</c:v>
                  </c:pt>
                  <c:pt idx="217">
                    <c:v>15:00</c:v>
                  </c:pt>
                  <c:pt idx="218">
                    <c:v>16:00</c:v>
                  </c:pt>
                  <c:pt idx="219">
                    <c:v>17:00</c:v>
                  </c:pt>
                  <c:pt idx="220">
                    <c:v>Dia</c:v>
                  </c:pt>
                  <c:pt idx="221">
                    <c:v>18:00</c:v>
                  </c:pt>
                  <c:pt idx="222">
                    <c:v>19:00</c:v>
                  </c:pt>
                  <c:pt idx="223">
                    <c:v>20:00</c:v>
                  </c:pt>
                  <c:pt idx="224">
                    <c:v>21:00</c:v>
                  </c:pt>
                  <c:pt idx="225">
                    <c:v>22:00</c:v>
                  </c:pt>
                  <c:pt idx="226">
                    <c:v>23:00</c:v>
                  </c:pt>
                  <c:pt idx="227">
                    <c:v>00:00</c:v>
                  </c:pt>
                  <c:pt idx="228">
                    <c:v>01:00</c:v>
                  </c:pt>
                  <c:pt idx="229">
                    <c:v>02:00</c:v>
                  </c:pt>
                  <c:pt idx="230">
                    <c:v>03:00</c:v>
                  </c:pt>
                  <c:pt idx="231">
                    <c:v>04:00</c:v>
                  </c:pt>
                  <c:pt idx="232">
                    <c:v>05:00</c:v>
                  </c:pt>
                  <c:pt idx="233">
                    <c:v>Noite</c:v>
                  </c:pt>
                  <c:pt idx="234">
                    <c:v>06:00</c:v>
                  </c:pt>
                  <c:pt idx="235">
                    <c:v>07:00</c:v>
                  </c:pt>
                  <c:pt idx="236">
                    <c:v>08:00</c:v>
                  </c:pt>
                  <c:pt idx="237">
                    <c:v>09:00</c:v>
                  </c:pt>
                  <c:pt idx="238">
                    <c:v>10:00</c:v>
                  </c:pt>
                  <c:pt idx="239">
                    <c:v>11:00</c:v>
                  </c:pt>
                  <c:pt idx="240">
                    <c:v>12:00</c:v>
                  </c:pt>
                  <c:pt idx="241">
                    <c:v>13:00</c:v>
                  </c:pt>
                  <c:pt idx="242">
                    <c:v>14:00</c:v>
                  </c:pt>
                  <c:pt idx="243">
                    <c:v>15:00</c:v>
                  </c:pt>
                  <c:pt idx="244">
                    <c:v>16:00</c:v>
                  </c:pt>
                  <c:pt idx="245">
                    <c:v>17:00</c:v>
                  </c:pt>
                  <c:pt idx="246">
                    <c:v>Dia</c:v>
                  </c:pt>
                  <c:pt idx="247">
                    <c:v>18:00</c:v>
                  </c:pt>
                  <c:pt idx="248">
                    <c:v>19:00</c:v>
                  </c:pt>
                  <c:pt idx="249">
                    <c:v>20:00</c:v>
                  </c:pt>
                  <c:pt idx="250">
                    <c:v>21:00</c:v>
                  </c:pt>
                  <c:pt idx="251">
                    <c:v>22:00</c:v>
                  </c:pt>
                  <c:pt idx="252">
                    <c:v>23:00</c:v>
                  </c:pt>
                  <c:pt idx="253">
                    <c:v>00:00</c:v>
                  </c:pt>
                  <c:pt idx="254">
                    <c:v>01:00</c:v>
                  </c:pt>
                  <c:pt idx="255">
                    <c:v>02:00</c:v>
                  </c:pt>
                  <c:pt idx="256">
                    <c:v>03:00</c:v>
                  </c:pt>
                  <c:pt idx="257">
                    <c:v>04:00</c:v>
                  </c:pt>
                  <c:pt idx="258">
                    <c:v>05:00</c:v>
                  </c:pt>
                  <c:pt idx="259">
                    <c:v>Noite</c:v>
                  </c:pt>
                  <c:pt idx="260">
                    <c:v>06:00</c:v>
                  </c:pt>
                  <c:pt idx="261">
                    <c:v>07:00</c:v>
                  </c:pt>
                  <c:pt idx="262">
                    <c:v>08:00</c:v>
                  </c:pt>
                  <c:pt idx="263">
                    <c:v>09:00</c:v>
                  </c:pt>
                  <c:pt idx="264">
                    <c:v>10:00</c:v>
                  </c:pt>
                  <c:pt idx="265">
                    <c:v>11:00</c:v>
                  </c:pt>
                  <c:pt idx="266">
                    <c:v>12:00</c:v>
                  </c:pt>
                  <c:pt idx="267">
                    <c:v>13:00</c:v>
                  </c:pt>
                  <c:pt idx="268">
                    <c:v>14:00</c:v>
                  </c:pt>
                  <c:pt idx="269">
                    <c:v>15:00</c:v>
                  </c:pt>
                  <c:pt idx="270">
                    <c:v>16:00</c:v>
                  </c:pt>
                  <c:pt idx="271">
                    <c:v>17:00</c:v>
                  </c:pt>
                  <c:pt idx="272">
                    <c:v>Dia</c:v>
                  </c:pt>
                  <c:pt idx="273">
                    <c:v>18:00</c:v>
                  </c:pt>
                  <c:pt idx="274">
                    <c:v>19:00</c:v>
                  </c:pt>
                  <c:pt idx="275">
                    <c:v>20:00</c:v>
                  </c:pt>
                  <c:pt idx="276">
                    <c:v>21:00</c:v>
                  </c:pt>
                  <c:pt idx="277">
                    <c:v>22:00</c:v>
                  </c:pt>
                  <c:pt idx="278">
                    <c:v>23:00</c:v>
                  </c:pt>
                  <c:pt idx="279">
                    <c:v>00:00</c:v>
                  </c:pt>
                  <c:pt idx="280">
                    <c:v>01:00</c:v>
                  </c:pt>
                  <c:pt idx="281">
                    <c:v>02:00</c:v>
                  </c:pt>
                  <c:pt idx="282">
                    <c:v>03:00</c:v>
                  </c:pt>
                  <c:pt idx="283">
                    <c:v>04:00</c:v>
                  </c:pt>
                  <c:pt idx="284">
                    <c:v>05:00</c:v>
                  </c:pt>
                  <c:pt idx="285">
                    <c:v>Noite</c:v>
                  </c:pt>
                  <c:pt idx="286">
                    <c:v>06:00</c:v>
                  </c:pt>
                  <c:pt idx="287">
                    <c:v>07:00</c:v>
                  </c:pt>
                  <c:pt idx="288">
                    <c:v>08:00</c:v>
                  </c:pt>
                  <c:pt idx="289">
                    <c:v>09:00</c:v>
                  </c:pt>
                  <c:pt idx="290">
                    <c:v>10:00</c:v>
                  </c:pt>
                  <c:pt idx="291">
                    <c:v>11:00</c:v>
                  </c:pt>
                  <c:pt idx="292">
                    <c:v>12:00</c:v>
                  </c:pt>
                  <c:pt idx="293">
                    <c:v>13:00</c:v>
                  </c:pt>
                  <c:pt idx="294">
                    <c:v>14:00</c:v>
                  </c:pt>
                  <c:pt idx="295">
                    <c:v>15:00</c:v>
                  </c:pt>
                  <c:pt idx="296">
                    <c:v>16:00</c:v>
                  </c:pt>
                  <c:pt idx="297">
                    <c:v>17:00</c:v>
                  </c:pt>
                  <c:pt idx="298">
                    <c:v>Dia</c:v>
                  </c:pt>
                  <c:pt idx="299">
                    <c:v>18:00</c:v>
                  </c:pt>
                  <c:pt idx="300">
                    <c:v>19:00</c:v>
                  </c:pt>
                  <c:pt idx="301">
                    <c:v>20:00</c:v>
                  </c:pt>
                  <c:pt idx="302">
                    <c:v>21:00</c:v>
                  </c:pt>
                  <c:pt idx="303">
                    <c:v>22:00</c:v>
                  </c:pt>
                  <c:pt idx="304">
                    <c:v>23:00</c:v>
                  </c:pt>
                  <c:pt idx="305">
                    <c:v>00:00</c:v>
                  </c:pt>
                  <c:pt idx="306">
                    <c:v>01:00</c:v>
                  </c:pt>
                  <c:pt idx="307">
                    <c:v>02:00</c:v>
                  </c:pt>
                  <c:pt idx="308">
                    <c:v>03:00</c:v>
                  </c:pt>
                  <c:pt idx="309">
                    <c:v>04:00</c:v>
                  </c:pt>
                  <c:pt idx="310">
                    <c:v>05:00</c:v>
                  </c:pt>
                  <c:pt idx="311">
                    <c:v>Noite</c:v>
                  </c:pt>
                  <c:pt idx="312">
                    <c:v>06:00</c:v>
                  </c:pt>
                  <c:pt idx="313">
                    <c:v>07:00</c:v>
                  </c:pt>
                  <c:pt idx="314">
                    <c:v>08:00</c:v>
                  </c:pt>
                  <c:pt idx="315">
                    <c:v>09:00</c:v>
                  </c:pt>
                  <c:pt idx="316">
                    <c:v>10:00</c:v>
                  </c:pt>
                  <c:pt idx="317">
                    <c:v>11:00</c:v>
                  </c:pt>
                  <c:pt idx="318">
                    <c:v>12:00</c:v>
                  </c:pt>
                  <c:pt idx="319">
                    <c:v>13:00</c:v>
                  </c:pt>
                  <c:pt idx="320">
                    <c:v>14:00</c:v>
                  </c:pt>
                  <c:pt idx="321">
                    <c:v>15:00</c:v>
                  </c:pt>
                  <c:pt idx="322">
                    <c:v>16:00</c:v>
                  </c:pt>
                  <c:pt idx="323">
                    <c:v>17:00</c:v>
                  </c:pt>
                  <c:pt idx="324">
                    <c:v>Dia</c:v>
                  </c:pt>
                  <c:pt idx="325">
                    <c:v>18:00</c:v>
                  </c:pt>
                  <c:pt idx="326">
                    <c:v>19:00</c:v>
                  </c:pt>
                  <c:pt idx="327">
                    <c:v>20:00</c:v>
                  </c:pt>
                  <c:pt idx="328">
                    <c:v>21:00</c:v>
                  </c:pt>
                  <c:pt idx="329">
                    <c:v>22:00</c:v>
                  </c:pt>
                  <c:pt idx="330">
                    <c:v>23:00</c:v>
                  </c:pt>
                  <c:pt idx="331">
                    <c:v>00:00</c:v>
                  </c:pt>
                  <c:pt idx="332">
                    <c:v>01:00</c:v>
                  </c:pt>
                  <c:pt idx="333">
                    <c:v>02:00</c:v>
                  </c:pt>
                  <c:pt idx="334">
                    <c:v>03:00</c:v>
                  </c:pt>
                  <c:pt idx="335">
                    <c:v>04:00</c:v>
                  </c:pt>
                  <c:pt idx="336">
                    <c:v>05:00</c:v>
                  </c:pt>
                  <c:pt idx="337">
                    <c:v>Noite</c:v>
                  </c:pt>
                  <c:pt idx="338">
                    <c:v>06:00</c:v>
                  </c:pt>
                  <c:pt idx="339">
                    <c:v>07:00</c:v>
                  </c:pt>
                  <c:pt idx="340">
                    <c:v>08:00</c:v>
                  </c:pt>
                  <c:pt idx="341">
                    <c:v>09:00</c:v>
                  </c:pt>
                  <c:pt idx="342">
                    <c:v>10:00</c:v>
                  </c:pt>
                  <c:pt idx="343">
                    <c:v>11:00</c:v>
                  </c:pt>
                  <c:pt idx="344">
                    <c:v>12:00</c:v>
                  </c:pt>
                  <c:pt idx="345">
                    <c:v>13:00</c:v>
                  </c:pt>
                  <c:pt idx="346">
                    <c:v>14:00</c:v>
                  </c:pt>
                  <c:pt idx="347">
                    <c:v>15:00</c:v>
                  </c:pt>
                  <c:pt idx="348">
                    <c:v>16:00</c:v>
                  </c:pt>
                  <c:pt idx="349">
                    <c:v>17:00</c:v>
                  </c:pt>
                  <c:pt idx="350">
                    <c:v>Dia</c:v>
                  </c:pt>
                  <c:pt idx="351">
                    <c:v>18:00</c:v>
                  </c:pt>
                  <c:pt idx="352">
                    <c:v>19:00</c:v>
                  </c:pt>
                  <c:pt idx="353">
                    <c:v>20:00</c:v>
                  </c:pt>
                  <c:pt idx="354">
                    <c:v>21:00</c:v>
                  </c:pt>
                  <c:pt idx="355">
                    <c:v>22:00</c:v>
                  </c:pt>
                  <c:pt idx="356">
                    <c:v>23:00</c:v>
                  </c:pt>
                  <c:pt idx="357">
                    <c:v>00:00</c:v>
                  </c:pt>
                  <c:pt idx="358">
                    <c:v>01:00</c:v>
                  </c:pt>
                  <c:pt idx="359">
                    <c:v>02:00</c:v>
                  </c:pt>
                  <c:pt idx="360">
                    <c:v>03:00</c:v>
                  </c:pt>
                  <c:pt idx="361">
                    <c:v>04:00</c:v>
                  </c:pt>
                  <c:pt idx="362">
                    <c:v>05:00</c:v>
                  </c:pt>
                  <c:pt idx="363">
                    <c:v>Noite</c:v>
                  </c:pt>
                  <c:pt idx="364">
                    <c:v>06:00</c:v>
                  </c:pt>
                  <c:pt idx="365">
                    <c:v>07:00</c:v>
                  </c:pt>
                  <c:pt idx="366">
                    <c:v>08:00</c:v>
                  </c:pt>
                  <c:pt idx="367">
                    <c:v>09:00</c:v>
                  </c:pt>
                  <c:pt idx="368">
                    <c:v>10:00</c:v>
                  </c:pt>
                  <c:pt idx="369">
                    <c:v>11:00</c:v>
                  </c:pt>
                  <c:pt idx="370">
                    <c:v>12:00</c:v>
                  </c:pt>
                  <c:pt idx="371">
                    <c:v>13:00</c:v>
                  </c:pt>
                  <c:pt idx="372">
                    <c:v>14:00</c:v>
                  </c:pt>
                  <c:pt idx="373">
                    <c:v>15:00</c:v>
                  </c:pt>
                  <c:pt idx="374">
                    <c:v>16:00</c:v>
                  </c:pt>
                  <c:pt idx="375">
                    <c:v>17:00</c:v>
                  </c:pt>
                  <c:pt idx="376">
                    <c:v>Dia</c:v>
                  </c:pt>
                  <c:pt idx="377">
                    <c:v>18:00</c:v>
                  </c:pt>
                  <c:pt idx="378">
                    <c:v>19:00</c:v>
                  </c:pt>
                  <c:pt idx="379">
                    <c:v>20:00</c:v>
                  </c:pt>
                  <c:pt idx="380">
                    <c:v>21:00</c:v>
                  </c:pt>
                  <c:pt idx="381">
                    <c:v>22:00</c:v>
                  </c:pt>
                  <c:pt idx="382">
                    <c:v>23:00</c:v>
                  </c:pt>
                  <c:pt idx="383">
                    <c:v>00:00</c:v>
                  </c:pt>
                  <c:pt idx="384">
                    <c:v>01:00</c:v>
                  </c:pt>
                  <c:pt idx="385">
                    <c:v>02:00</c:v>
                  </c:pt>
                  <c:pt idx="386">
                    <c:v>03:00</c:v>
                  </c:pt>
                  <c:pt idx="387">
                    <c:v>04:00</c:v>
                  </c:pt>
                  <c:pt idx="388">
                    <c:v>05:00</c:v>
                  </c:pt>
                  <c:pt idx="389">
                    <c:v>Noite</c:v>
                  </c:pt>
                  <c:pt idx="390">
                    <c:v>06:00</c:v>
                  </c:pt>
                  <c:pt idx="391">
                    <c:v>07:00</c:v>
                  </c:pt>
                  <c:pt idx="392">
                    <c:v>08:00</c:v>
                  </c:pt>
                  <c:pt idx="393">
                    <c:v>09:00</c:v>
                  </c:pt>
                  <c:pt idx="394">
                    <c:v>10:00</c:v>
                  </c:pt>
                  <c:pt idx="395">
                    <c:v>11:00</c:v>
                  </c:pt>
                  <c:pt idx="396">
                    <c:v>12:00</c:v>
                  </c:pt>
                  <c:pt idx="397">
                    <c:v>13:00</c:v>
                  </c:pt>
                  <c:pt idx="398">
                    <c:v>14:00</c:v>
                  </c:pt>
                  <c:pt idx="399">
                    <c:v>15:00</c:v>
                  </c:pt>
                  <c:pt idx="400">
                    <c:v>16:00</c:v>
                  </c:pt>
                  <c:pt idx="401">
                    <c:v>17:00</c:v>
                  </c:pt>
                  <c:pt idx="402">
                    <c:v>Dia</c:v>
                  </c:pt>
                  <c:pt idx="403">
                    <c:v>18:00</c:v>
                  </c:pt>
                  <c:pt idx="404">
                    <c:v>19:00</c:v>
                  </c:pt>
                  <c:pt idx="405">
                    <c:v>20:00</c:v>
                  </c:pt>
                  <c:pt idx="406">
                    <c:v>21:00</c:v>
                  </c:pt>
                  <c:pt idx="407">
                    <c:v>22:00</c:v>
                  </c:pt>
                  <c:pt idx="408">
                    <c:v>23:00</c:v>
                  </c:pt>
                  <c:pt idx="409">
                    <c:v>00:00</c:v>
                  </c:pt>
                  <c:pt idx="410">
                    <c:v>01:00</c:v>
                  </c:pt>
                  <c:pt idx="411">
                    <c:v>02:00</c:v>
                  </c:pt>
                  <c:pt idx="412">
                    <c:v>03:00</c:v>
                  </c:pt>
                  <c:pt idx="413">
                    <c:v>04:00</c:v>
                  </c:pt>
                  <c:pt idx="414">
                    <c:v>05:00</c:v>
                  </c:pt>
                  <c:pt idx="415">
                    <c:v>Noite</c:v>
                  </c:pt>
                  <c:pt idx="416">
                    <c:v>06:00</c:v>
                  </c:pt>
                  <c:pt idx="417">
                    <c:v>07:00</c:v>
                  </c:pt>
                  <c:pt idx="418">
                    <c:v>08:00</c:v>
                  </c:pt>
                  <c:pt idx="419">
                    <c:v>09:00</c:v>
                  </c:pt>
                  <c:pt idx="420">
                    <c:v>10:00</c:v>
                  </c:pt>
                  <c:pt idx="421">
                    <c:v>11:00</c:v>
                  </c:pt>
                  <c:pt idx="422">
                    <c:v>12:00</c:v>
                  </c:pt>
                  <c:pt idx="423">
                    <c:v>13:00</c:v>
                  </c:pt>
                  <c:pt idx="424">
                    <c:v>14:00</c:v>
                  </c:pt>
                  <c:pt idx="425">
                    <c:v>15:00</c:v>
                  </c:pt>
                  <c:pt idx="426">
                    <c:v>16:00</c:v>
                  </c:pt>
                  <c:pt idx="427">
                    <c:v>17:00</c:v>
                  </c:pt>
                  <c:pt idx="428">
                    <c:v>Dia</c:v>
                  </c:pt>
                  <c:pt idx="429">
                    <c:v>18:00</c:v>
                  </c:pt>
                  <c:pt idx="430">
                    <c:v>19:00</c:v>
                  </c:pt>
                  <c:pt idx="431">
                    <c:v>20:00</c:v>
                  </c:pt>
                  <c:pt idx="432">
                    <c:v>21:00</c:v>
                  </c:pt>
                  <c:pt idx="433">
                    <c:v>22:00</c:v>
                  </c:pt>
                  <c:pt idx="434">
                    <c:v>23:00</c:v>
                  </c:pt>
                  <c:pt idx="435">
                    <c:v>00:00</c:v>
                  </c:pt>
                  <c:pt idx="436">
                    <c:v>01:00</c:v>
                  </c:pt>
                  <c:pt idx="437">
                    <c:v>02:00</c:v>
                  </c:pt>
                  <c:pt idx="438">
                    <c:v>03:00</c:v>
                  </c:pt>
                  <c:pt idx="439">
                    <c:v>04:00</c:v>
                  </c:pt>
                  <c:pt idx="440">
                    <c:v>05:00</c:v>
                  </c:pt>
                  <c:pt idx="441">
                    <c:v>Noite</c:v>
                  </c:pt>
                  <c:pt idx="442">
                    <c:v>06:00</c:v>
                  </c:pt>
                  <c:pt idx="443">
                    <c:v>07:00</c:v>
                  </c:pt>
                  <c:pt idx="444">
                    <c:v>08:00</c:v>
                  </c:pt>
                  <c:pt idx="445">
                    <c:v>09:00</c:v>
                  </c:pt>
                  <c:pt idx="446">
                    <c:v>10:00</c:v>
                  </c:pt>
                  <c:pt idx="447">
                    <c:v>11:00</c:v>
                  </c:pt>
                  <c:pt idx="448">
                    <c:v>12:00</c:v>
                  </c:pt>
                  <c:pt idx="449">
                    <c:v>13:00</c:v>
                  </c:pt>
                  <c:pt idx="450">
                    <c:v>14:00</c:v>
                  </c:pt>
                  <c:pt idx="451">
                    <c:v>15:00</c:v>
                  </c:pt>
                  <c:pt idx="452">
                    <c:v>16:00</c:v>
                  </c:pt>
                  <c:pt idx="453">
                    <c:v>17:00</c:v>
                  </c:pt>
                  <c:pt idx="454">
                    <c:v>Dia</c:v>
                  </c:pt>
                  <c:pt idx="455">
                    <c:v>18:00</c:v>
                  </c:pt>
                  <c:pt idx="456">
                    <c:v>19:00</c:v>
                  </c:pt>
                  <c:pt idx="457">
                    <c:v>20:00</c:v>
                  </c:pt>
                  <c:pt idx="458">
                    <c:v>21:00</c:v>
                  </c:pt>
                  <c:pt idx="459">
                    <c:v>22:00</c:v>
                  </c:pt>
                  <c:pt idx="460">
                    <c:v>23:00</c:v>
                  </c:pt>
                  <c:pt idx="461">
                    <c:v>00:00</c:v>
                  </c:pt>
                  <c:pt idx="462">
                    <c:v>01:00</c:v>
                  </c:pt>
                  <c:pt idx="463">
                    <c:v>02:00</c:v>
                  </c:pt>
                  <c:pt idx="464">
                    <c:v>03:00</c:v>
                  </c:pt>
                  <c:pt idx="465">
                    <c:v>04:00</c:v>
                  </c:pt>
                  <c:pt idx="466">
                    <c:v>05:00</c:v>
                  </c:pt>
                  <c:pt idx="467">
                    <c:v>Noite</c:v>
                  </c:pt>
                  <c:pt idx="468">
                    <c:v>06:00</c:v>
                  </c:pt>
                  <c:pt idx="469">
                    <c:v>07:00</c:v>
                  </c:pt>
                  <c:pt idx="470">
                    <c:v>08:00</c:v>
                  </c:pt>
                  <c:pt idx="471">
                    <c:v>09:00</c:v>
                  </c:pt>
                  <c:pt idx="472">
                    <c:v>10:00</c:v>
                  </c:pt>
                  <c:pt idx="473">
                    <c:v>11:00</c:v>
                  </c:pt>
                  <c:pt idx="474">
                    <c:v>12:00</c:v>
                  </c:pt>
                  <c:pt idx="475">
                    <c:v>13:00</c:v>
                  </c:pt>
                  <c:pt idx="476">
                    <c:v>14:00</c:v>
                  </c:pt>
                  <c:pt idx="477">
                    <c:v>15:00</c:v>
                  </c:pt>
                  <c:pt idx="478">
                    <c:v>16:00</c:v>
                  </c:pt>
                  <c:pt idx="479">
                    <c:v>17:00</c:v>
                  </c:pt>
                  <c:pt idx="480">
                    <c:v>Dia</c:v>
                  </c:pt>
                  <c:pt idx="481">
                    <c:v>18:00</c:v>
                  </c:pt>
                  <c:pt idx="482">
                    <c:v>19:00</c:v>
                  </c:pt>
                  <c:pt idx="483">
                    <c:v>20:00</c:v>
                  </c:pt>
                  <c:pt idx="484">
                    <c:v>21:00</c:v>
                  </c:pt>
                  <c:pt idx="485">
                    <c:v>22:00</c:v>
                  </c:pt>
                  <c:pt idx="486">
                    <c:v>23:00</c:v>
                  </c:pt>
                  <c:pt idx="487">
                    <c:v>00:00</c:v>
                  </c:pt>
                  <c:pt idx="488">
                    <c:v>01:00</c:v>
                  </c:pt>
                  <c:pt idx="489">
                    <c:v>02:00</c:v>
                  </c:pt>
                  <c:pt idx="490">
                    <c:v>03:00</c:v>
                  </c:pt>
                  <c:pt idx="491">
                    <c:v>04:00</c:v>
                  </c:pt>
                  <c:pt idx="492">
                    <c:v>05:00</c:v>
                  </c:pt>
                  <c:pt idx="493">
                    <c:v>Noite</c:v>
                  </c:pt>
                  <c:pt idx="494">
                    <c:v>06:00</c:v>
                  </c:pt>
                  <c:pt idx="495">
                    <c:v>07:00</c:v>
                  </c:pt>
                  <c:pt idx="496">
                    <c:v>08:00</c:v>
                  </c:pt>
                  <c:pt idx="497">
                    <c:v>09:00</c:v>
                  </c:pt>
                  <c:pt idx="498">
                    <c:v>10:00</c:v>
                  </c:pt>
                  <c:pt idx="499">
                    <c:v>11:00</c:v>
                  </c:pt>
                  <c:pt idx="500">
                    <c:v>12:00</c:v>
                  </c:pt>
                  <c:pt idx="501">
                    <c:v>13:00</c:v>
                  </c:pt>
                  <c:pt idx="502">
                    <c:v>14:00</c:v>
                  </c:pt>
                  <c:pt idx="503">
                    <c:v>15:00</c:v>
                  </c:pt>
                  <c:pt idx="504">
                    <c:v>16:00</c:v>
                  </c:pt>
                  <c:pt idx="505">
                    <c:v>17:00</c:v>
                  </c:pt>
                  <c:pt idx="506">
                    <c:v>Dia</c:v>
                  </c:pt>
                  <c:pt idx="507">
                    <c:v>18:00</c:v>
                  </c:pt>
                  <c:pt idx="508">
                    <c:v>19:00</c:v>
                  </c:pt>
                  <c:pt idx="509">
                    <c:v>20:00</c:v>
                  </c:pt>
                  <c:pt idx="510">
                    <c:v>21:00</c:v>
                  </c:pt>
                  <c:pt idx="511">
                    <c:v>22:00</c:v>
                  </c:pt>
                  <c:pt idx="512">
                    <c:v>23:00</c:v>
                  </c:pt>
                  <c:pt idx="513">
                    <c:v>00:00</c:v>
                  </c:pt>
                  <c:pt idx="514">
                    <c:v>01:00</c:v>
                  </c:pt>
                  <c:pt idx="515">
                    <c:v>02:00</c:v>
                  </c:pt>
                  <c:pt idx="516">
                    <c:v>03:00</c:v>
                  </c:pt>
                  <c:pt idx="517">
                    <c:v>04:00</c:v>
                  </c:pt>
                  <c:pt idx="518">
                    <c:v>05:00</c:v>
                  </c:pt>
                  <c:pt idx="519">
                    <c:v>Noite</c:v>
                  </c:pt>
                  <c:pt idx="520">
                    <c:v>06:00</c:v>
                  </c:pt>
                  <c:pt idx="521">
                    <c:v>07:00</c:v>
                  </c:pt>
                  <c:pt idx="522">
                    <c:v>08:00</c:v>
                  </c:pt>
                  <c:pt idx="523">
                    <c:v>09:00</c:v>
                  </c:pt>
                  <c:pt idx="524">
                    <c:v>10:00</c:v>
                  </c:pt>
                  <c:pt idx="525">
                    <c:v>11:00</c:v>
                  </c:pt>
                  <c:pt idx="526">
                    <c:v>12:00</c:v>
                  </c:pt>
                  <c:pt idx="527">
                    <c:v>13:00</c:v>
                  </c:pt>
                  <c:pt idx="528">
                    <c:v>14:00</c:v>
                  </c:pt>
                  <c:pt idx="529">
                    <c:v>15:00</c:v>
                  </c:pt>
                  <c:pt idx="530">
                    <c:v>16:00</c:v>
                  </c:pt>
                  <c:pt idx="531">
                    <c:v>17:00</c:v>
                  </c:pt>
                  <c:pt idx="532">
                    <c:v>Dia</c:v>
                  </c:pt>
                  <c:pt idx="533">
                    <c:v>18:00</c:v>
                  </c:pt>
                  <c:pt idx="534">
                    <c:v>19:00</c:v>
                  </c:pt>
                  <c:pt idx="535">
                    <c:v>20:00</c:v>
                  </c:pt>
                  <c:pt idx="536">
                    <c:v>21:00</c:v>
                  </c:pt>
                  <c:pt idx="537">
                    <c:v>22:00</c:v>
                  </c:pt>
                  <c:pt idx="538">
                    <c:v>23:00</c:v>
                  </c:pt>
                  <c:pt idx="539">
                    <c:v>00:00</c:v>
                  </c:pt>
                  <c:pt idx="540">
                    <c:v>01:00</c:v>
                  </c:pt>
                  <c:pt idx="541">
                    <c:v>02:00</c:v>
                  </c:pt>
                  <c:pt idx="542">
                    <c:v>03:00</c:v>
                  </c:pt>
                  <c:pt idx="543">
                    <c:v>04:00</c:v>
                  </c:pt>
                  <c:pt idx="544">
                    <c:v>05:00</c:v>
                  </c:pt>
                  <c:pt idx="545">
                    <c:v>Noite</c:v>
                  </c:pt>
                  <c:pt idx="546">
                    <c:v>06:00</c:v>
                  </c:pt>
                  <c:pt idx="547">
                    <c:v>07:00</c:v>
                  </c:pt>
                  <c:pt idx="548">
                    <c:v>08:00</c:v>
                  </c:pt>
                  <c:pt idx="549">
                    <c:v>09:00</c:v>
                  </c:pt>
                  <c:pt idx="550">
                    <c:v>10:00</c:v>
                  </c:pt>
                  <c:pt idx="551">
                    <c:v>11:00</c:v>
                  </c:pt>
                  <c:pt idx="552">
                    <c:v>12:00</c:v>
                  </c:pt>
                  <c:pt idx="553">
                    <c:v>13:00</c:v>
                  </c:pt>
                  <c:pt idx="554">
                    <c:v>14:00</c:v>
                  </c:pt>
                  <c:pt idx="555">
                    <c:v>15:00</c:v>
                  </c:pt>
                  <c:pt idx="556">
                    <c:v>16:00</c:v>
                  </c:pt>
                  <c:pt idx="557">
                    <c:v>17:00</c:v>
                  </c:pt>
                  <c:pt idx="558">
                    <c:v>Dia</c:v>
                  </c:pt>
                  <c:pt idx="559">
                    <c:v>18:00</c:v>
                  </c:pt>
                  <c:pt idx="560">
                    <c:v>19:00</c:v>
                  </c:pt>
                  <c:pt idx="561">
                    <c:v>20:00</c:v>
                  </c:pt>
                  <c:pt idx="562">
                    <c:v>21:00</c:v>
                  </c:pt>
                  <c:pt idx="563">
                    <c:v>22:00</c:v>
                  </c:pt>
                  <c:pt idx="564">
                    <c:v>23:00</c:v>
                  </c:pt>
                  <c:pt idx="565">
                    <c:v>00:00</c:v>
                  </c:pt>
                  <c:pt idx="566">
                    <c:v>01:00</c:v>
                  </c:pt>
                  <c:pt idx="567">
                    <c:v>02:00</c:v>
                  </c:pt>
                  <c:pt idx="568">
                    <c:v>03:00</c:v>
                  </c:pt>
                  <c:pt idx="569">
                    <c:v>04:00</c:v>
                  </c:pt>
                  <c:pt idx="570">
                    <c:v>05:00</c:v>
                  </c:pt>
                  <c:pt idx="571">
                    <c:v>Noite</c:v>
                  </c:pt>
                  <c:pt idx="572">
                    <c:v>06:00</c:v>
                  </c:pt>
                  <c:pt idx="573">
                    <c:v>07:00</c:v>
                  </c:pt>
                  <c:pt idx="574">
                    <c:v>08:00</c:v>
                  </c:pt>
                  <c:pt idx="575">
                    <c:v>09:00</c:v>
                  </c:pt>
                  <c:pt idx="576">
                    <c:v>10:00</c:v>
                  </c:pt>
                  <c:pt idx="577">
                    <c:v>11:00</c:v>
                  </c:pt>
                  <c:pt idx="578">
                    <c:v>12:00</c:v>
                  </c:pt>
                  <c:pt idx="579">
                    <c:v>13:00</c:v>
                  </c:pt>
                  <c:pt idx="580">
                    <c:v>14:00</c:v>
                  </c:pt>
                  <c:pt idx="581">
                    <c:v>15:00</c:v>
                  </c:pt>
                  <c:pt idx="582">
                    <c:v>16:00</c:v>
                  </c:pt>
                  <c:pt idx="583">
                    <c:v>17:00</c:v>
                  </c:pt>
                  <c:pt idx="584">
                    <c:v>Dia</c:v>
                  </c:pt>
                  <c:pt idx="585">
                    <c:v>18:00</c:v>
                  </c:pt>
                  <c:pt idx="586">
                    <c:v>19:00</c:v>
                  </c:pt>
                  <c:pt idx="587">
                    <c:v>20:00</c:v>
                  </c:pt>
                  <c:pt idx="588">
                    <c:v>21:00</c:v>
                  </c:pt>
                  <c:pt idx="589">
                    <c:v>22:00</c:v>
                  </c:pt>
                  <c:pt idx="590">
                    <c:v>23:00</c:v>
                  </c:pt>
                  <c:pt idx="591">
                    <c:v>00:00</c:v>
                  </c:pt>
                  <c:pt idx="592">
                    <c:v>01:00</c:v>
                  </c:pt>
                  <c:pt idx="593">
                    <c:v>02:00</c:v>
                  </c:pt>
                  <c:pt idx="594">
                    <c:v>03:00</c:v>
                  </c:pt>
                  <c:pt idx="595">
                    <c:v>04:00</c:v>
                  </c:pt>
                  <c:pt idx="596">
                    <c:v>05:00</c:v>
                  </c:pt>
                  <c:pt idx="597">
                    <c:v>Noite</c:v>
                  </c:pt>
                  <c:pt idx="598">
                    <c:v>06:00</c:v>
                  </c:pt>
                  <c:pt idx="599">
                    <c:v>07:00</c:v>
                  </c:pt>
                  <c:pt idx="600">
                    <c:v>08:00</c:v>
                  </c:pt>
                  <c:pt idx="601">
                    <c:v>09:00</c:v>
                  </c:pt>
                  <c:pt idx="602">
                    <c:v>10:00</c:v>
                  </c:pt>
                  <c:pt idx="603">
                    <c:v>11:00</c:v>
                  </c:pt>
                  <c:pt idx="604">
                    <c:v>12:00</c:v>
                  </c:pt>
                  <c:pt idx="605">
                    <c:v>13:00</c:v>
                  </c:pt>
                  <c:pt idx="606">
                    <c:v>14:00</c:v>
                  </c:pt>
                  <c:pt idx="607">
                    <c:v>15:00</c:v>
                  </c:pt>
                  <c:pt idx="608">
                    <c:v>16:00</c:v>
                  </c:pt>
                  <c:pt idx="609">
                    <c:v>17:00</c:v>
                  </c:pt>
                  <c:pt idx="610">
                    <c:v>Dia</c:v>
                  </c:pt>
                  <c:pt idx="611">
                    <c:v>18:00</c:v>
                  </c:pt>
                  <c:pt idx="612">
                    <c:v>19:00</c:v>
                  </c:pt>
                  <c:pt idx="613">
                    <c:v>20:00</c:v>
                  </c:pt>
                  <c:pt idx="614">
                    <c:v>21:00</c:v>
                  </c:pt>
                  <c:pt idx="615">
                    <c:v>22:00</c:v>
                  </c:pt>
                  <c:pt idx="616">
                    <c:v>23:00</c:v>
                  </c:pt>
                  <c:pt idx="617">
                    <c:v>00:00</c:v>
                  </c:pt>
                  <c:pt idx="618">
                    <c:v>01:00</c:v>
                  </c:pt>
                  <c:pt idx="619">
                    <c:v>02:00</c:v>
                  </c:pt>
                  <c:pt idx="620">
                    <c:v>03:00</c:v>
                  </c:pt>
                  <c:pt idx="621">
                    <c:v>04:00</c:v>
                  </c:pt>
                  <c:pt idx="622">
                    <c:v>05:00</c:v>
                  </c:pt>
                  <c:pt idx="623">
                    <c:v>Noite</c:v>
                  </c:pt>
                  <c:pt idx="624">
                    <c:v>06:00</c:v>
                  </c:pt>
                  <c:pt idx="625">
                    <c:v>07:00</c:v>
                  </c:pt>
                  <c:pt idx="626">
                    <c:v>08:00</c:v>
                  </c:pt>
                  <c:pt idx="627">
                    <c:v>09:00</c:v>
                  </c:pt>
                  <c:pt idx="628">
                    <c:v>10:00</c:v>
                  </c:pt>
                  <c:pt idx="629">
                    <c:v>11:00</c:v>
                  </c:pt>
                  <c:pt idx="630">
                    <c:v>12:00</c:v>
                  </c:pt>
                  <c:pt idx="631">
                    <c:v>13:00</c:v>
                  </c:pt>
                  <c:pt idx="632">
                    <c:v>14:00</c:v>
                  </c:pt>
                  <c:pt idx="633">
                    <c:v>15:00</c:v>
                  </c:pt>
                  <c:pt idx="634">
                    <c:v>16:00</c:v>
                  </c:pt>
                  <c:pt idx="635">
                    <c:v>17:00</c:v>
                  </c:pt>
                  <c:pt idx="636">
                    <c:v>Dia</c:v>
                  </c:pt>
                  <c:pt idx="637">
                    <c:v>18:00</c:v>
                  </c:pt>
                  <c:pt idx="638">
                    <c:v>19:00</c:v>
                  </c:pt>
                  <c:pt idx="639">
                    <c:v>20:00</c:v>
                  </c:pt>
                  <c:pt idx="640">
                    <c:v>21:00</c:v>
                  </c:pt>
                  <c:pt idx="641">
                    <c:v>22:00</c:v>
                  </c:pt>
                  <c:pt idx="642">
                    <c:v>23:00</c:v>
                  </c:pt>
                  <c:pt idx="643">
                    <c:v>00:00</c:v>
                  </c:pt>
                  <c:pt idx="644">
                    <c:v>01:00</c:v>
                  </c:pt>
                  <c:pt idx="645">
                    <c:v>02:00</c:v>
                  </c:pt>
                  <c:pt idx="646">
                    <c:v>03:00</c:v>
                  </c:pt>
                  <c:pt idx="647">
                    <c:v>04:00</c:v>
                  </c:pt>
                  <c:pt idx="648">
                    <c:v>05:00</c:v>
                  </c:pt>
                  <c:pt idx="649">
                    <c:v>Noite</c:v>
                  </c:pt>
                  <c:pt idx="650">
                    <c:v>06:00</c:v>
                  </c:pt>
                  <c:pt idx="651">
                    <c:v>07:00</c:v>
                  </c:pt>
                  <c:pt idx="652">
                    <c:v>08:00</c:v>
                  </c:pt>
                  <c:pt idx="653">
                    <c:v>09:00</c:v>
                  </c:pt>
                  <c:pt idx="654">
                    <c:v>10:00</c:v>
                  </c:pt>
                  <c:pt idx="655">
                    <c:v>11:00</c:v>
                  </c:pt>
                  <c:pt idx="656">
                    <c:v>12:00</c:v>
                  </c:pt>
                  <c:pt idx="657">
                    <c:v>13:00</c:v>
                  </c:pt>
                  <c:pt idx="658">
                    <c:v>14:00</c:v>
                  </c:pt>
                  <c:pt idx="659">
                    <c:v>15:00</c:v>
                  </c:pt>
                  <c:pt idx="660">
                    <c:v>16:00</c:v>
                  </c:pt>
                  <c:pt idx="661">
                    <c:v>17:00</c:v>
                  </c:pt>
                  <c:pt idx="662">
                    <c:v>Dia</c:v>
                  </c:pt>
                  <c:pt idx="663">
                    <c:v>18:00</c:v>
                  </c:pt>
                  <c:pt idx="664">
                    <c:v>19:00</c:v>
                  </c:pt>
                  <c:pt idx="665">
                    <c:v>20:00</c:v>
                  </c:pt>
                  <c:pt idx="666">
                    <c:v>21:00</c:v>
                  </c:pt>
                  <c:pt idx="667">
                    <c:v>22:00</c:v>
                  </c:pt>
                  <c:pt idx="668">
                    <c:v>23:00</c:v>
                  </c:pt>
                  <c:pt idx="669">
                    <c:v>00:00</c:v>
                  </c:pt>
                  <c:pt idx="670">
                    <c:v>01:00</c:v>
                  </c:pt>
                  <c:pt idx="671">
                    <c:v>02:00</c:v>
                  </c:pt>
                  <c:pt idx="672">
                    <c:v>03:00</c:v>
                  </c:pt>
                  <c:pt idx="673">
                    <c:v>04:00</c:v>
                  </c:pt>
                  <c:pt idx="674">
                    <c:v>05:00</c:v>
                  </c:pt>
                  <c:pt idx="675">
                    <c:v>Noite</c:v>
                  </c:pt>
                  <c:pt idx="676">
                    <c:v>06:00</c:v>
                  </c:pt>
                  <c:pt idx="677">
                    <c:v>07:00</c:v>
                  </c:pt>
                  <c:pt idx="678">
                    <c:v>08:00</c:v>
                  </c:pt>
                  <c:pt idx="679">
                    <c:v>09:00</c:v>
                  </c:pt>
                  <c:pt idx="680">
                    <c:v>10:00</c:v>
                  </c:pt>
                  <c:pt idx="681">
                    <c:v>11:00</c:v>
                  </c:pt>
                  <c:pt idx="682">
                    <c:v>12:00</c:v>
                  </c:pt>
                  <c:pt idx="683">
                    <c:v>13:00</c:v>
                  </c:pt>
                  <c:pt idx="684">
                    <c:v>14:00</c:v>
                  </c:pt>
                  <c:pt idx="685">
                    <c:v>15:00</c:v>
                  </c:pt>
                  <c:pt idx="686">
                    <c:v>16:00</c:v>
                  </c:pt>
                  <c:pt idx="687">
                    <c:v>17:00</c:v>
                  </c:pt>
                  <c:pt idx="688">
                    <c:v>Dia</c:v>
                  </c:pt>
                  <c:pt idx="689">
                    <c:v>18:00</c:v>
                  </c:pt>
                  <c:pt idx="690">
                    <c:v>19:00</c:v>
                  </c:pt>
                  <c:pt idx="691">
                    <c:v>20:00</c:v>
                  </c:pt>
                  <c:pt idx="692">
                    <c:v>21:00</c:v>
                  </c:pt>
                  <c:pt idx="693">
                    <c:v>22:00</c:v>
                  </c:pt>
                  <c:pt idx="694">
                    <c:v>23:00</c:v>
                  </c:pt>
                  <c:pt idx="695">
                    <c:v>00:00</c:v>
                  </c:pt>
                  <c:pt idx="696">
                    <c:v>01:00</c:v>
                  </c:pt>
                  <c:pt idx="697">
                    <c:v>02:00</c:v>
                  </c:pt>
                  <c:pt idx="698">
                    <c:v>03:00</c:v>
                  </c:pt>
                  <c:pt idx="699">
                    <c:v>04:00</c:v>
                  </c:pt>
                  <c:pt idx="700">
                    <c:v>05:00</c:v>
                  </c:pt>
                  <c:pt idx="701">
                    <c:v>Noite</c:v>
                  </c:pt>
                  <c:pt idx="702">
                    <c:v>06:00</c:v>
                  </c:pt>
                  <c:pt idx="703">
                    <c:v>07:00</c:v>
                  </c:pt>
                  <c:pt idx="704">
                    <c:v>08:00</c:v>
                  </c:pt>
                  <c:pt idx="705">
                    <c:v>09:00</c:v>
                  </c:pt>
                  <c:pt idx="706">
                    <c:v>10:00</c:v>
                  </c:pt>
                  <c:pt idx="707">
                    <c:v>11:00</c:v>
                  </c:pt>
                  <c:pt idx="708">
                    <c:v>12:00</c:v>
                  </c:pt>
                  <c:pt idx="709">
                    <c:v>13:00</c:v>
                  </c:pt>
                  <c:pt idx="710">
                    <c:v>14:00</c:v>
                  </c:pt>
                  <c:pt idx="711">
                    <c:v>15:00</c:v>
                  </c:pt>
                  <c:pt idx="712">
                    <c:v>16:00</c:v>
                  </c:pt>
                  <c:pt idx="713">
                    <c:v>17:00</c:v>
                  </c:pt>
                  <c:pt idx="714">
                    <c:v>Dia</c:v>
                  </c:pt>
                  <c:pt idx="715">
                    <c:v>18:00</c:v>
                  </c:pt>
                  <c:pt idx="716">
                    <c:v>19:00</c:v>
                  </c:pt>
                  <c:pt idx="717">
                    <c:v>20:00</c:v>
                  </c:pt>
                  <c:pt idx="718">
                    <c:v>21:00</c:v>
                  </c:pt>
                  <c:pt idx="719">
                    <c:v>22:00</c:v>
                  </c:pt>
                  <c:pt idx="720">
                    <c:v>23:00</c:v>
                  </c:pt>
                  <c:pt idx="721">
                    <c:v>00:00</c:v>
                  </c:pt>
                  <c:pt idx="722">
                    <c:v>01:00</c:v>
                  </c:pt>
                  <c:pt idx="723">
                    <c:v>02:00</c:v>
                  </c:pt>
                  <c:pt idx="724">
                    <c:v>03:00</c:v>
                  </c:pt>
                  <c:pt idx="725">
                    <c:v>04:00</c:v>
                  </c:pt>
                  <c:pt idx="726">
                    <c:v>05:00</c:v>
                  </c:pt>
                  <c:pt idx="727">
                    <c:v>Noite</c:v>
                  </c:pt>
                  <c:pt idx="728">
                    <c:v>06:00</c:v>
                  </c:pt>
                  <c:pt idx="729">
                    <c:v>07:00</c:v>
                  </c:pt>
                  <c:pt idx="730">
                    <c:v>08:00</c:v>
                  </c:pt>
                  <c:pt idx="731">
                    <c:v>09:00</c:v>
                  </c:pt>
                  <c:pt idx="732">
                    <c:v>10:00</c:v>
                  </c:pt>
                  <c:pt idx="733">
                    <c:v>11:00</c:v>
                  </c:pt>
                  <c:pt idx="734">
                    <c:v>12:00</c:v>
                  </c:pt>
                  <c:pt idx="735">
                    <c:v>13:00</c:v>
                  </c:pt>
                  <c:pt idx="736">
                    <c:v>14:00</c:v>
                  </c:pt>
                  <c:pt idx="737">
                    <c:v>15:00</c:v>
                  </c:pt>
                  <c:pt idx="738">
                    <c:v>16:00</c:v>
                  </c:pt>
                  <c:pt idx="739">
                    <c:v>17:00</c:v>
                  </c:pt>
                  <c:pt idx="740">
                    <c:v>Dia</c:v>
                  </c:pt>
                  <c:pt idx="741">
                    <c:v>18:00</c:v>
                  </c:pt>
                  <c:pt idx="742">
                    <c:v>19:00</c:v>
                  </c:pt>
                  <c:pt idx="743">
                    <c:v>20:00</c:v>
                  </c:pt>
                  <c:pt idx="744">
                    <c:v>21:00</c:v>
                  </c:pt>
                  <c:pt idx="745">
                    <c:v>22:00</c:v>
                  </c:pt>
                  <c:pt idx="746">
                    <c:v>23:00</c:v>
                  </c:pt>
                  <c:pt idx="747">
                    <c:v>00:00</c:v>
                  </c:pt>
                  <c:pt idx="748">
                    <c:v>01:00</c:v>
                  </c:pt>
                  <c:pt idx="749">
                    <c:v>02:00</c:v>
                  </c:pt>
                  <c:pt idx="750">
                    <c:v>03:00</c:v>
                  </c:pt>
                  <c:pt idx="751">
                    <c:v>04:00</c:v>
                  </c:pt>
                  <c:pt idx="752">
                    <c:v>05:00</c:v>
                  </c:pt>
                  <c:pt idx="753">
                    <c:v>Noite</c:v>
                  </c:pt>
                  <c:pt idx="754">
                    <c:v>06:00</c:v>
                  </c:pt>
                  <c:pt idx="755">
                    <c:v>07:00</c:v>
                  </c:pt>
                  <c:pt idx="756">
                    <c:v>08:00</c:v>
                  </c:pt>
                  <c:pt idx="757">
                    <c:v>09:00</c:v>
                  </c:pt>
                  <c:pt idx="758">
                    <c:v>10:00</c:v>
                  </c:pt>
                  <c:pt idx="759">
                    <c:v>11:00</c:v>
                  </c:pt>
                  <c:pt idx="760">
                    <c:v>12:00</c:v>
                  </c:pt>
                  <c:pt idx="761">
                    <c:v>13:00</c:v>
                  </c:pt>
                  <c:pt idx="762">
                    <c:v>14:00</c:v>
                  </c:pt>
                  <c:pt idx="763">
                    <c:v>15:00</c:v>
                  </c:pt>
                  <c:pt idx="764">
                    <c:v>16:00</c:v>
                  </c:pt>
                  <c:pt idx="765">
                    <c:v>17:00</c:v>
                  </c:pt>
                  <c:pt idx="766">
                    <c:v>Dia</c:v>
                  </c:pt>
                  <c:pt idx="767">
                    <c:v>18:00</c:v>
                  </c:pt>
                  <c:pt idx="768">
                    <c:v>19:00</c:v>
                  </c:pt>
                  <c:pt idx="769">
                    <c:v>20:00</c:v>
                  </c:pt>
                  <c:pt idx="770">
                    <c:v>21:00</c:v>
                  </c:pt>
                  <c:pt idx="771">
                    <c:v>22:00</c:v>
                  </c:pt>
                  <c:pt idx="772">
                    <c:v>23:00</c:v>
                  </c:pt>
                  <c:pt idx="773">
                    <c:v>00:00</c:v>
                  </c:pt>
                  <c:pt idx="774">
                    <c:v>01:00</c:v>
                  </c:pt>
                  <c:pt idx="775">
                    <c:v>02:00</c:v>
                  </c:pt>
                  <c:pt idx="776">
                    <c:v>03:00</c:v>
                  </c:pt>
                  <c:pt idx="777">
                    <c:v>04:00</c:v>
                  </c:pt>
                  <c:pt idx="778">
                    <c:v>05:00</c:v>
                  </c:pt>
                  <c:pt idx="779">
                    <c:v>Noite</c:v>
                  </c:pt>
                  <c:pt idx="780">
                    <c:v>06:00</c:v>
                  </c:pt>
                  <c:pt idx="781">
                    <c:v>07:00</c:v>
                  </c:pt>
                  <c:pt idx="782">
                    <c:v>08:00</c:v>
                  </c:pt>
                  <c:pt idx="783">
                    <c:v>09:00</c:v>
                  </c:pt>
                  <c:pt idx="784">
                    <c:v>10:00</c:v>
                  </c:pt>
                  <c:pt idx="785">
                    <c:v>11:00</c:v>
                  </c:pt>
                  <c:pt idx="786">
                    <c:v>12:00</c:v>
                  </c:pt>
                  <c:pt idx="787">
                    <c:v>13:00</c:v>
                  </c:pt>
                  <c:pt idx="788">
                    <c:v>14:00</c:v>
                  </c:pt>
                  <c:pt idx="789">
                    <c:v>15:00</c:v>
                  </c:pt>
                  <c:pt idx="790">
                    <c:v>16:00</c:v>
                  </c:pt>
                  <c:pt idx="791">
                    <c:v>17:00</c:v>
                  </c:pt>
                  <c:pt idx="792">
                    <c:v>Dia</c:v>
                  </c:pt>
                  <c:pt idx="793">
                    <c:v>18:00</c:v>
                  </c:pt>
                  <c:pt idx="794">
                    <c:v>19:00</c:v>
                  </c:pt>
                  <c:pt idx="795">
                    <c:v>20:00</c:v>
                  </c:pt>
                  <c:pt idx="796">
                    <c:v>21:00</c:v>
                  </c:pt>
                  <c:pt idx="797">
                    <c:v>22:00</c:v>
                  </c:pt>
                  <c:pt idx="798">
                    <c:v>23:00</c:v>
                  </c:pt>
                </c:lvl>
                <c:lvl>
                  <c:pt idx="0">
                    <c:v>1-out</c:v>
                  </c:pt>
                  <c:pt idx="1">
                    <c:v>1-out</c:v>
                  </c:pt>
                  <c:pt idx="2">
                    <c:v>1-out</c:v>
                  </c:pt>
                  <c:pt idx="3">
                    <c:v>1-out</c:v>
                  </c:pt>
                  <c:pt idx="4">
                    <c:v>1-out</c:v>
                  </c:pt>
                  <c:pt idx="5">
                    <c:v>1-out</c:v>
                  </c:pt>
                  <c:pt idx="6">
                    <c:v>1-out</c:v>
                  </c:pt>
                  <c:pt idx="7">
                    <c:v>1-out</c:v>
                  </c:pt>
                  <c:pt idx="8">
                    <c:v>1-out</c:v>
                  </c:pt>
                  <c:pt idx="9">
                    <c:v>1-out</c:v>
                  </c:pt>
                  <c:pt idx="10">
                    <c:v>1-out</c:v>
                  </c:pt>
                  <c:pt idx="11">
                    <c:v>1-out</c:v>
                  </c:pt>
                  <c:pt idx="12">
                    <c:v>1-out</c:v>
                  </c:pt>
                  <c:pt idx="13">
                    <c:v>1-out</c:v>
                  </c:pt>
                  <c:pt idx="14">
                    <c:v>1-out</c:v>
                  </c:pt>
                  <c:pt idx="15">
                    <c:v>1-out</c:v>
                  </c:pt>
                  <c:pt idx="16">
                    <c:v>1-out</c:v>
                  </c:pt>
                  <c:pt idx="17">
                    <c:v>1-out</c:v>
                  </c:pt>
                  <c:pt idx="18">
                    <c:v>1-out</c:v>
                  </c:pt>
                  <c:pt idx="19">
                    <c:v>2-out</c:v>
                  </c:pt>
                  <c:pt idx="20">
                    <c:v>2-out</c:v>
                  </c:pt>
                  <c:pt idx="21">
                    <c:v>2-out</c:v>
                  </c:pt>
                  <c:pt idx="22">
                    <c:v>2-out</c:v>
                  </c:pt>
                  <c:pt idx="23">
                    <c:v>2-out</c:v>
                  </c:pt>
                  <c:pt idx="24">
                    <c:v>2-out</c:v>
                  </c:pt>
                  <c:pt idx="25">
                    <c:v>2-out</c:v>
                  </c:pt>
                  <c:pt idx="26">
                    <c:v>2-out</c:v>
                  </c:pt>
                  <c:pt idx="27">
                    <c:v>2-out</c:v>
                  </c:pt>
                  <c:pt idx="28">
                    <c:v>2-out</c:v>
                  </c:pt>
                  <c:pt idx="29">
                    <c:v>2-out</c:v>
                  </c:pt>
                  <c:pt idx="30">
                    <c:v>2-out</c:v>
                  </c:pt>
                  <c:pt idx="31">
                    <c:v>2-out</c:v>
                  </c:pt>
                  <c:pt idx="32">
                    <c:v>2-out</c:v>
                  </c:pt>
                  <c:pt idx="33">
                    <c:v>2-out</c:v>
                  </c:pt>
                  <c:pt idx="34">
                    <c:v>2-out</c:v>
                  </c:pt>
                  <c:pt idx="35">
                    <c:v>2-out</c:v>
                  </c:pt>
                  <c:pt idx="36">
                    <c:v>2-out</c:v>
                  </c:pt>
                  <c:pt idx="37">
                    <c:v>2-out</c:v>
                  </c:pt>
                  <c:pt idx="38">
                    <c:v>2-out</c:v>
                  </c:pt>
                  <c:pt idx="39">
                    <c:v>2-out</c:v>
                  </c:pt>
                  <c:pt idx="40">
                    <c:v>2-out</c:v>
                  </c:pt>
                  <c:pt idx="41">
                    <c:v>2-out</c:v>
                  </c:pt>
                  <c:pt idx="42">
                    <c:v>2-out</c:v>
                  </c:pt>
                  <c:pt idx="43">
                    <c:v>2-out</c:v>
                  </c:pt>
                  <c:pt idx="44">
                    <c:v>2-out</c:v>
                  </c:pt>
                  <c:pt idx="45">
                    <c:v>3-out</c:v>
                  </c:pt>
                  <c:pt idx="46">
                    <c:v>3-out</c:v>
                  </c:pt>
                  <c:pt idx="47">
                    <c:v>3-out</c:v>
                  </c:pt>
                  <c:pt idx="48">
                    <c:v>3-out</c:v>
                  </c:pt>
                  <c:pt idx="49">
                    <c:v>3-out</c:v>
                  </c:pt>
                  <c:pt idx="50">
                    <c:v>3-out</c:v>
                  </c:pt>
                  <c:pt idx="51">
                    <c:v>3-out</c:v>
                  </c:pt>
                  <c:pt idx="52">
                    <c:v>3-out</c:v>
                  </c:pt>
                  <c:pt idx="53">
                    <c:v>3-out</c:v>
                  </c:pt>
                  <c:pt idx="54">
                    <c:v>3-out</c:v>
                  </c:pt>
                  <c:pt idx="55">
                    <c:v>3-out</c:v>
                  </c:pt>
                  <c:pt idx="56">
                    <c:v>3-out</c:v>
                  </c:pt>
                  <c:pt idx="57">
                    <c:v>3-out</c:v>
                  </c:pt>
                  <c:pt idx="58">
                    <c:v>3-out</c:v>
                  </c:pt>
                  <c:pt idx="59">
                    <c:v>3-out</c:v>
                  </c:pt>
                  <c:pt idx="60">
                    <c:v>3-out</c:v>
                  </c:pt>
                  <c:pt idx="61">
                    <c:v>3-out</c:v>
                  </c:pt>
                  <c:pt idx="62">
                    <c:v>3-out</c:v>
                  </c:pt>
                  <c:pt idx="63">
                    <c:v>3-out</c:v>
                  </c:pt>
                  <c:pt idx="64">
                    <c:v>3-out</c:v>
                  </c:pt>
                  <c:pt idx="65">
                    <c:v>3-out</c:v>
                  </c:pt>
                  <c:pt idx="66">
                    <c:v>3-out</c:v>
                  </c:pt>
                  <c:pt idx="67">
                    <c:v>3-out</c:v>
                  </c:pt>
                  <c:pt idx="68">
                    <c:v>3-out</c:v>
                  </c:pt>
                  <c:pt idx="69">
                    <c:v>3-out</c:v>
                  </c:pt>
                  <c:pt idx="70">
                    <c:v>3-out</c:v>
                  </c:pt>
                  <c:pt idx="71">
                    <c:v>4-out</c:v>
                  </c:pt>
                  <c:pt idx="72">
                    <c:v>4-out</c:v>
                  </c:pt>
                  <c:pt idx="73">
                    <c:v>4-out</c:v>
                  </c:pt>
                  <c:pt idx="74">
                    <c:v>4-out</c:v>
                  </c:pt>
                  <c:pt idx="75">
                    <c:v>4-out</c:v>
                  </c:pt>
                  <c:pt idx="76">
                    <c:v>4-out</c:v>
                  </c:pt>
                  <c:pt idx="77">
                    <c:v>4-out</c:v>
                  </c:pt>
                  <c:pt idx="78">
                    <c:v>4-out</c:v>
                  </c:pt>
                  <c:pt idx="79">
                    <c:v>4-out</c:v>
                  </c:pt>
                  <c:pt idx="80">
                    <c:v>4-out</c:v>
                  </c:pt>
                  <c:pt idx="81">
                    <c:v>4-out</c:v>
                  </c:pt>
                  <c:pt idx="82">
                    <c:v>4-out</c:v>
                  </c:pt>
                  <c:pt idx="83">
                    <c:v>4-out</c:v>
                  </c:pt>
                  <c:pt idx="84">
                    <c:v>4-out</c:v>
                  </c:pt>
                  <c:pt idx="85">
                    <c:v>4-out</c:v>
                  </c:pt>
                  <c:pt idx="86">
                    <c:v>4-out</c:v>
                  </c:pt>
                  <c:pt idx="87">
                    <c:v>4-out</c:v>
                  </c:pt>
                  <c:pt idx="88">
                    <c:v>4-out</c:v>
                  </c:pt>
                  <c:pt idx="89">
                    <c:v>4-out</c:v>
                  </c:pt>
                  <c:pt idx="90">
                    <c:v>4-out</c:v>
                  </c:pt>
                  <c:pt idx="91">
                    <c:v>4-out</c:v>
                  </c:pt>
                  <c:pt idx="92">
                    <c:v>4-out</c:v>
                  </c:pt>
                  <c:pt idx="93">
                    <c:v>4-out</c:v>
                  </c:pt>
                  <c:pt idx="94">
                    <c:v>4-out</c:v>
                  </c:pt>
                  <c:pt idx="95">
                    <c:v>4-out</c:v>
                  </c:pt>
                  <c:pt idx="96">
                    <c:v>4-out</c:v>
                  </c:pt>
                  <c:pt idx="97">
                    <c:v>5-out</c:v>
                  </c:pt>
                  <c:pt idx="98">
                    <c:v>5-out</c:v>
                  </c:pt>
                  <c:pt idx="99">
                    <c:v>5-out</c:v>
                  </c:pt>
                  <c:pt idx="100">
                    <c:v>5-out</c:v>
                  </c:pt>
                  <c:pt idx="101">
                    <c:v>5-out</c:v>
                  </c:pt>
                  <c:pt idx="102">
                    <c:v>5-out</c:v>
                  </c:pt>
                  <c:pt idx="103">
                    <c:v>5-out</c:v>
                  </c:pt>
                  <c:pt idx="104">
                    <c:v>5-out</c:v>
                  </c:pt>
                  <c:pt idx="105">
                    <c:v>5-out</c:v>
                  </c:pt>
                  <c:pt idx="106">
                    <c:v>5-out</c:v>
                  </c:pt>
                  <c:pt idx="107">
                    <c:v>5-out</c:v>
                  </c:pt>
                  <c:pt idx="108">
                    <c:v>5-out</c:v>
                  </c:pt>
                  <c:pt idx="109">
                    <c:v>5-out</c:v>
                  </c:pt>
                  <c:pt idx="110">
                    <c:v>5-out</c:v>
                  </c:pt>
                  <c:pt idx="111">
                    <c:v>5-out</c:v>
                  </c:pt>
                  <c:pt idx="112">
                    <c:v>5-out</c:v>
                  </c:pt>
                  <c:pt idx="113">
                    <c:v>5-out</c:v>
                  </c:pt>
                  <c:pt idx="114">
                    <c:v>5-out</c:v>
                  </c:pt>
                  <c:pt idx="115">
                    <c:v>5-out</c:v>
                  </c:pt>
                  <c:pt idx="116">
                    <c:v>5-out</c:v>
                  </c:pt>
                  <c:pt idx="117">
                    <c:v>5-out</c:v>
                  </c:pt>
                  <c:pt idx="118">
                    <c:v>5-out</c:v>
                  </c:pt>
                  <c:pt idx="119">
                    <c:v>5-out</c:v>
                  </c:pt>
                  <c:pt idx="120">
                    <c:v>5-out</c:v>
                  </c:pt>
                  <c:pt idx="121">
                    <c:v>5-out</c:v>
                  </c:pt>
                  <c:pt idx="122">
                    <c:v>5-out</c:v>
                  </c:pt>
                  <c:pt idx="123">
                    <c:v>6-out</c:v>
                  </c:pt>
                  <c:pt idx="124">
                    <c:v>6-out</c:v>
                  </c:pt>
                  <c:pt idx="125">
                    <c:v>6-out</c:v>
                  </c:pt>
                  <c:pt idx="126">
                    <c:v>6-out</c:v>
                  </c:pt>
                  <c:pt idx="127">
                    <c:v>6-out</c:v>
                  </c:pt>
                  <c:pt idx="128">
                    <c:v>6-out</c:v>
                  </c:pt>
                  <c:pt idx="129">
                    <c:v>6-out</c:v>
                  </c:pt>
                  <c:pt idx="130">
                    <c:v>6-out</c:v>
                  </c:pt>
                  <c:pt idx="131">
                    <c:v>6-out</c:v>
                  </c:pt>
                  <c:pt idx="132">
                    <c:v>6-out</c:v>
                  </c:pt>
                  <c:pt idx="133">
                    <c:v>6-out</c:v>
                  </c:pt>
                  <c:pt idx="134">
                    <c:v>6-out</c:v>
                  </c:pt>
                  <c:pt idx="135">
                    <c:v>6-out</c:v>
                  </c:pt>
                  <c:pt idx="136">
                    <c:v>6-out</c:v>
                  </c:pt>
                  <c:pt idx="137">
                    <c:v>6-out</c:v>
                  </c:pt>
                  <c:pt idx="138">
                    <c:v>6-out</c:v>
                  </c:pt>
                  <c:pt idx="139">
                    <c:v>6-out</c:v>
                  </c:pt>
                  <c:pt idx="140">
                    <c:v>6-out</c:v>
                  </c:pt>
                  <c:pt idx="141">
                    <c:v>6-out</c:v>
                  </c:pt>
                  <c:pt idx="142">
                    <c:v>6-out</c:v>
                  </c:pt>
                  <c:pt idx="143">
                    <c:v>6-out</c:v>
                  </c:pt>
                  <c:pt idx="144">
                    <c:v>6-out</c:v>
                  </c:pt>
                  <c:pt idx="145">
                    <c:v>6-out</c:v>
                  </c:pt>
                  <c:pt idx="146">
                    <c:v>6-out</c:v>
                  </c:pt>
                  <c:pt idx="147">
                    <c:v>6-out</c:v>
                  </c:pt>
                  <c:pt idx="148">
                    <c:v>6-out</c:v>
                  </c:pt>
                  <c:pt idx="149">
                    <c:v>7-out</c:v>
                  </c:pt>
                  <c:pt idx="150">
                    <c:v>7-out</c:v>
                  </c:pt>
                  <c:pt idx="151">
                    <c:v>7-out</c:v>
                  </c:pt>
                  <c:pt idx="152">
                    <c:v>7-out</c:v>
                  </c:pt>
                  <c:pt idx="153">
                    <c:v>7-out</c:v>
                  </c:pt>
                  <c:pt idx="154">
                    <c:v>7-out</c:v>
                  </c:pt>
                  <c:pt idx="155">
                    <c:v>7-out</c:v>
                  </c:pt>
                  <c:pt idx="156">
                    <c:v>7-out</c:v>
                  </c:pt>
                  <c:pt idx="157">
                    <c:v>7-out</c:v>
                  </c:pt>
                  <c:pt idx="158">
                    <c:v>7-out</c:v>
                  </c:pt>
                  <c:pt idx="159">
                    <c:v>7-out</c:v>
                  </c:pt>
                  <c:pt idx="160">
                    <c:v>7-out</c:v>
                  </c:pt>
                  <c:pt idx="161">
                    <c:v>7-out</c:v>
                  </c:pt>
                  <c:pt idx="162">
                    <c:v>7-out</c:v>
                  </c:pt>
                  <c:pt idx="163">
                    <c:v>7-out</c:v>
                  </c:pt>
                  <c:pt idx="164">
                    <c:v>7-out</c:v>
                  </c:pt>
                  <c:pt idx="165">
                    <c:v>7-out</c:v>
                  </c:pt>
                  <c:pt idx="166">
                    <c:v>7-out</c:v>
                  </c:pt>
                  <c:pt idx="167">
                    <c:v>7-out</c:v>
                  </c:pt>
                  <c:pt idx="168">
                    <c:v>7-out</c:v>
                  </c:pt>
                  <c:pt idx="169">
                    <c:v>7-out</c:v>
                  </c:pt>
                  <c:pt idx="170">
                    <c:v>7-out</c:v>
                  </c:pt>
                  <c:pt idx="171">
                    <c:v>7-out</c:v>
                  </c:pt>
                  <c:pt idx="172">
                    <c:v>7-out</c:v>
                  </c:pt>
                  <c:pt idx="173">
                    <c:v>7-out</c:v>
                  </c:pt>
                  <c:pt idx="174">
                    <c:v>7-out</c:v>
                  </c:pt>
                  <c:pt idx="175">
                    <c:v>8-out</c:v>
                  </c:pt>
                  <c:pt idx="176">
                    <c:v>8-out</c:v>
                  </c:pt>
                  <c:pt idx="177">
                    <c:v>8-out</c:v>
                  </c:pt>
                  <c:pt idx="178">
                    <c:v>8-out</c:v>
                  </c:pt>
                  <c:pt idx="179">
                    <c:v>8-out</c:v>
                  </c:pt>
                  <c:pt idx="180">
                    <c:v>8-out</c:v>
                  </c:pt>
                  <c:pt idx="181">
                    <c:v>8-out</c:v>
                  </c:pt>
                  <c:pt idx="182">
                    <c:v>8-out</c:v>
                  </c:pt>
                  <c:pt idx="183">
                    <c:v>8-out</c:v>
                  </c:pt>
                  <c:pt idx="184">
                    <c:v>8-out</c:v>
                  </c:pt>
                  <c:pt idx="185">
                    <c:v>8-out</c:v>
                  </c:pt>
                  <c:pt idx="186">
                    <c:v>8-out</c:v>
                  </c:pt>
                  <c:pt idx="187">
                    <c:v>8-out</c:v>
                  </c:pt>
                  <c:pt idx="188">
                    <c:v>8-out</c:v>
                  </c:pt>
                  <c:pt idx="189">
                    <c:v>8-out</c:v>
                  </c:pt>
                  <c:pt idx="190">
                    <c:v>8-out</c:v>
                  </c:pt>
                  <c:pt idx="191">
                    <c:v>8-out</c:v>
                  </c:pt>
                  <c:pt idx="192">
                    <c:v>8-out</c:v>
                  </c:pt>
                  <c:pt idx="193">
                    <c:v>8-out</c:v>
                  </c:pt>
                  <c:pt idx="194">
                    <c:v>8-out</c:v>
                  </c:pt>
                  <c:pt idx="195">
                    <c:v>8-out</c:v>
                  </c:pt>
                  <c:pt idx="196">
                    <c:v>8-out</c:v>
                  </c:pt>
                  <c:pt idx="197">
                    <c:v>8-out</c:v>
                  </c:pt>
                  <c:pt idx="198">
                    <c:v>8-out</c:v>
                  </c:pt>
                  <c:pt idx="199">
                    <c:v>8-out</c:v>
                  </c:pt>
                  <c:pt idx="200">
                    <c:v>8-out</c:v>
                  </c:pt>
                  <c:pt idx="201">
                    <c:v>9-out</c:v>
                  </c:pt>
                  <c:pt idx="202">
                    <c:v>9-out</c:v>
                  </c:pt>
                  <c:pt idx="203">
                    <c:v>9-out</c:v>
                  </c:pt>
                  <c:pt idx="204">
                    <c:v>9-out</c:v>
                  </c:pt>
                  <c:pt idx="205">
                    <c:v>9-out</c:v>
                  </c:pt>
                  <c:pt idx="206">
                    <c:v>9-out</c:v>
                  </c:pt>
                  <c:pt idx="207">
                    <c:v>9-out</c:v>
                  </c:pt>
                  <c:pt idx="208">
                    <c:v>9-out</c:v>
                  </c:pt>
                  <c:pt idx="209">
                    <c:v>9-out</c:v>
                  </c:pt>
                  <c:pt idx="210">
                    <c:v>9-out</c:v>
                  </c:pt>
                  <c:pt idx="211">
                    <c:v>9-out</c:v>
                  </c:pt>
                  <c:pt idx="212">
                    <c:v>9-out</c:v>
                  </c:pt>
                  <c:pt idx="213">
                    <c:v>9-out</c:v>
                  </c:pt>
                  <c:pt idx="214">
                    <c:v>9-out</c:v>
                  </c:pt>
                  <c:pt idx="215">
                    <c:v>9-out</c:v>
                  </c:pt>
                  <c:pt idx="216">
                    <c:v>9-out</c:v>
                  </c:pt>
                  <c:pt idx="217">
                    <c:v>9-out</c:v>
                  </c:pt>
                  <c:pt idx="218">
                    <c:v>9-out</c:v>
                  </c:pt>
                  <c:pt idx="219">
                    <c:v>9-out</c:v>
                  </c:pt>
                  <c:pt idx="220">
                    <c:v>9-out</c:v>
                  </c:pt>
                  <c:pt idx="221">
                    <c:v>9-out</c:v>
                  </c:pt>
                  <c:pt idx="222">
                    <c:v>9-out</c:v>
                  </c:pt>
                  <c:pt idx="223">
                    <c:v>9-out</c:v>
                  </c:pt>
                  <c:pt idx="224">
                    <c:v>9-out</c:v>
                  </c:pt>
                  <c:pt idx="225">
                    <c:v>9-out</c:v>
                  </c:pt>
                  <c:pt idx="226">
                    <c:v>9-out</c:v>
                  </c:pt>
                  <c:pt idx="227">
                    <c:v>10-out</c:v>
                  </c:pt>
                  <c:pt idx="228">
                    <c:v>10-out</c:v>
                  </c:pt>
                  <c:pt idx="229">
                    <c:v>10-out</c:v>
                  </c:pt>
                  <c:pt idx="230">
                    <c:v>10-out</c:v>
                  </c:pt>
                  <c:pt idx="231">
                    <c:v>10-out</c:v>
                  </c:pt>
                  <c:pt idx="232">
                    <c:v>10-out</c:v>
                  </c:pt>
                  <c:pt idx="233">
                    <c:v>10-out</c:v>
                  </c:pt>
                  <c:pt idx="234">
                    <c:v>10-out</c:v>
                  </c:pt>
                  <c:pt idx="235">
                    <c:v>10-out</c:v>
                  </c:pt>
                  <c:pt idx="236">
                    <c:v>10-out</c:v>
                  </c:pt>
                  <c:pt idx="237">
                    <c:v>10-out</c:v>
                  </c:pt>
                  <c:pt idx="238">
                    <c:v>10-out</c:v>
                  </c:pt>
                  <c:pt idx="239">
                    <c:v>10-out</c:v>
                  </c:pt>
                  <c:pt idx="240">
                    <c:v>10-out</c:v>
                  </c:pt>
                  <c:pt idx="241">
                    <c:v>10-out</c:v>
                  </c:pt>
                  <c:pt idx="242">
                    <c:v>10-out</c:v>
                  </c:pt>
                  <c:pt idx="243">
                    <c:v>10-out</c:v>
                  </c:pt>
                  <c:pt idx="244">
                    <c:v>10-out</c:v>
                  </c:pt>
                  <c:pt idx="245">
                    <c:v>10-out</c:v>
                  </c:pt>
                  <c:pt idx="246">
                    <c:v>10-out</c:v>
                  </c:pt>
                  <c:pt idx="247">
                    <c:v>10-out</c:v>
                  </c:pt>
                  <c:pt idx="248">
                    <c:v>10-out</c:v>
                  </c:pt>
                  <c:pt idx="249">
                    <c:v>10-out</c:v>
                  </c:pt>
                  <c:pt idx="250">
                    <c:v>10-out</c:v>
                  </c:pt>
                  <c:pt idx="251">
                    <c:v>10-out</c:v>
                  </c:pt>
                  <c:pt idx="252">
                    <c:v>10-out</c:v>
                  </c:pt>
                  <c:pt idx="253">
                    <c:v>11-out</c:v>
                  </c:pt>
                  <c:pt idx="254">
                    <c:v>11-out</c:v>
                  </c:pt>
                  <c:pt idx="255">
                    <c:v>11-out</c:v>
                  </c:pt>
                  <c:pt idx="256">
                    <c:v>11-out</c:v>
                  </c:pt>
                  <c:pt idx="257">
                    <c:v>11-out</c:v>
                  </c:pt>
                  <c:pt idx="258">
                    <c:v>11-out</c:v>
                  </c:pt>
                  <c:pt idx="259">
                    <c:v>11-out</c:v>
                  </c:pt>
                  <c:pt idx="260">
                    <c:v>11-out</c:v>
                  </c:pt>
                  <c:pt idx="261">
                    <c:v>11-out</c:v>
                  </c:pt>
                  <c:pt idx="262">
                    <c:v>11-out</c:v>
                  </c:pt>
                  <c:pt idx="263">
                    <c:v>11-out</c:v>
                  </c:pt>
                  <c:pt idx="264">
                    <c:v>11-out</c:v>
                  </c:pt>
                  <c:pt idx="265">
                    <c:v>11-out</c:v>
                  </c:pt>
                  <c:pt idx="266">
                    <c:v>11-out</c:v>
                  </c:pt>
                  <c:pt idx="267">
                    <c:v>11-out</c:v>
                  </c:pt>
                  <c:pt idx="268">
                    <c:v>11-out</c:v>
                  </c:pt>
                  <c:pt idx="269">
                    <c:v>11-out</c:v>
                  </c:pt>
                  <c:pt idx="270">
                    <c:v>11-out</c:v>
                  </c:pt>
                  <c:pt idx="271">
                    <c:v>11-out</c:v>
                  </c:pt>
                  <c:pt idx="272">
                    <c:v>11-out</c:v>
                  </c:pt>
                  <c:pt idx="273">
                    <c:v>11-out</c:v>
                  </c:pt>
                  <c:pt idx="274">
                    <c:v>11-out</c:v>
                  </c:pt>
                  <c:pt idx="275">
                    <c:v>11-out</c:v>
                  </c:pt>
                  <c:pt idx="276">
                    <c:v>11-out</c:v>
                  </c:pt>
                  <c:pt idx="277">
                    <c:v>11-out</c:v>
                  </c:pt>
                  <c:pt idx="278">
                    <c:v>11-out</c:v>
                  </c:pt>
                  <c:pt idx="279">
                    <c:v>12-out</c:v>
                  </c:pt>
                  <c:pt idx="280">
                    <c:v>12-out</c:v>
                  </c:pt>
                  <c:pt idx="281">
                    <c:v>12-out</c:v>
                  </c:pt>
                  <c:pt idx="282">
                    <c:v>12-out</c:v>
                  </c:pt>
                  <c:pt idx="283">
                    <c:v>12-out</c:v>
                  </c:pt>
                  <c:pt idx="284">
                    <c:v>12-out</c:v>
                  </c:pt>
                  <c:pt idx="285">
                    <c:v>12-out</c:v>
                  </c:pt>
                  <c:pt idx="286">
                    <c:v>12-out</c:v>
                  </c:pt>
                  <c:pt idx="287">
                    <c:v>12-out</c:v>
                  </c:pt>
                  <c:pt idx="288">
                    <c:v>12-out</c:v>
                  </c:pt>
                  <c:pt idx="289">
                    <c:v>12-out</c:v>
                  </c:pt>
                  <c:pt idx="290">
                    <c:v>12-out</c:v>
                  </c:pt>
                  <c:pt idx="291">
                    <c:v>12-out</c:v>
                  </c:pt>
                  <c:pt idx="292">
                    <c:v>12-out</c:v>
                  </c:pt>
                  <c:pt idx="293">
                    <c:v>12-out</c:v>
                  </c:pt>
                  <c:pt idx="294">
                    <c:v>12-out</c:v>
                  </c:pt>
                  <c:pt idx="295">
                    <c:v>12-out</c:v>
                  </c:pt>
                  <c:pt idx="296">
                    <c:v>12-out</c:v>
                  </c:pt>
                  <c:pt idx="297">
                    <c:v>12-out</c:v>
                  </c:pt>
                  <c:pt idx="298">
                    <c:v>12-out</c:v>
                  </c:pt>
                  <c:pt idx="299">
                    <c:v>12-out</c:v>
                  </c:pt>
                  <c:pt idx="300">
                    <c:v>12-out</c:v>
                  </c:pt>
                  <c:pt idx="301">
                    <c:v>12-out</c:v>
                  </c:pt>
                  <c:pt idx="302">
                    <c:v>12-out</c:v>
                  </c:pt>
                  <c:pt idx="303">
                    <c:v>12-out</c:v>
                  </c:pt>
                  <c:pt idx="304">
                    <c:v>12-out</c:v>
                  </c:pt>
                  <c:pt idx="305">
                    <c:v>13-out</c:v>
                  </c:pt>
                  <c:pt idx="306">
                    <c:v>13-out</c:v>
                  </c:pt>
                  <c:pt idx="307">
                    <c:v>13-out</c:v>
                  </c:pt>
                  <c:pt idx="308">
                    <c:v>13-out</c:v>
                  </c:pt>
                  <c:pt idx="309">
                    <c:v>13-out</c:v>
                  </c:pt>
                  <c:pt idx="310">
                    <c:v>13-out</c:v>
                  </c:pt>
                  <c:pt idx="311">
                    <c:v>13-out</c:v>
                  </c:pt>
                  <c:pt idx="312">
                    <c:v>13-out</c:v>
                  </c:pt>
                  <c:pt idx="313">
                    <c:v>13-out</c:v>
                  </c:pt>
                  <c:pt idx="314">
                    <c:v>13-out</c:v>
                  </c:pt>
                  <c:pt idx="315">
                    <c:v>13-out</c:v>
                  </c:pt>
                  <c:pt idx="316">
                    <c:v>13-out</c:v>
                  </c:pt>
                  <c:pt idx="317">
                    <c:v>13-out</c:v>
                  </c:pt>
                  <c:pt idx="318">
                    <c:v>13-out</c:v>
                  </c:pt>
                  <c:pt idx="319">
                    <c:v>13-out</c:v>
                  </c:pt>
                  <c:pt idx="320">
                    <c:v>13-out</c:v>
                  </c:pt>
                  <c:pt idx="321">
                    <c:v>13-out</c:v>
                  </c:pt>
                  <c:pt idx="322">
                    <c:v>13-out</c:v>
                  </c:pt>
                  <c:pt idx="323">
                    <c:v>13-out</c:v>
                  </c:pt>
                  <c:pt idx="324">
                    <c:v>13-out</c:v>
                  </c:pt>
                  <c:pt idx="325">
                    <c:v>13-out</c:v>
                  </c:pt>
                  <c:pt idx="326">
                    <c:v>13-out</c:v>
                  </c:pt>
                  <c:pt idx="327">
                    <c:v>13-out</c:v>
                  </c:pt>
                  <c:pt idx="328">
                    <c:v>13-out</c:v>
                  </c:pt>
                  <c:pt idx="329">
                    <c:v>13-out</c:v>
                  </c:pt>
                  <c:pt idx="330">
                    <c:v>13-out</c:v>
                  </c:pt>
                  <c:pt idx="331">
                    <c:v>14-out</c:v>
                  </c:pt>
                  <c:pt idx="332">
                    <c:v>14-out</c:v>
                  </c:pt>
                  <c:pt idx="333">
                    <c:v>14-out</c:v>
                  </c:pt>
                  <c:pt idx="334">
                    <c:v>14-out</c:v>
                  </c:pt>
                  <c:pt idx="335">
                    <c:v>14-out</c:v>
                  </c:pt>
                  <c:pt idx="336">
                    <c:v>14-out</c:v>
                  </c:pt>
                  <c:pt idx="337">
                    <c:v>14-out</c:v>
                  </c:pt>
                  <c:pt idx="338">
                    <c:v>14-out</c:v>
                  </c:pt>
                  <c:pt idx="339">
                    <c:v>14-out</c:v>
                  </c:pt>
                  <c:pt idx="340">
                    <c:v>14-out</c:v>
                  </c:pt>
                  <c:pt idx="341">
                    <c:v>14-out</c:v>
                  </c:pt>
                  <c:pt idx="342">
                    <c:v>14-out</c:v>
                  </c:pt>
                  <c:pt idx="343">
                    <c:v>14-out</c:v>
                  </c:pt>
                  <c:pt idx="344">
                    <c:v>14-out</c:v>
                  </c:pt>
                  <c:pt idx="345">
                    <c:v>14-out</c:v>
                  </c:pt>
                  <c:pt idx="346">
                    <c:v>14-out</c:v>
                  </c:pt>
                  <c:pt idx="347">
                    <c:v>14-out</c:v>
                  </c:pt>
                  <c:pt idx="348">
                    <c:v>14-out</c:v>
                  </c:pt>
                  <c:pt idx="349">
                    <c:v>14-out</c:v>
                  </c:pt>
                  <c:pt idx="350">
                    <c:v>14-out</c:v>
                  </c:pt>
                  <c:pt idx="351">
                    <c:v>14-out</c:v>
                  </c:pt>
                  <c:pt idx="352">
                    <c:v>14-out</c:v>
                  </c:pt>
                  <c:pt idx="353">
                    <c:v>14-out</c:v>
                  </c:pt>
                  <c:pt idx="354">
                    <c:v>14-out</c:v>
                  </c:pt>
                  <c:pt idx="355">
                    <c:v>14-out</c:v>
                  </c:pt>
                  <c:pt idx="356">
                    <c:v>14-out</c:v>
                  </c:pt>
                  <c:pt idx="357">
                    <c:v>15-out</c:v>
                  </c:pt>
                  <c:pt idx="358">
                    <c:v>15-out</c:v>
                  </c:pt>
                  <c:pt idx="359">
                    <c:v>15-out</c:v>
                  </c:pt>
                  <c:pt idx="360">
                    <c:v>15-out</c:v>
                  </c:pt>
                  <c:pt idx="361">
                    <c:v>15-out</c:v>
                  </c:pt>
                  <c:pt idx="362">
                    <c:v>15-out</c:v>
                  </c:pt>
                  <c:pt idx="363">
                    <c:v>15-out</c:v>
                  </c:pt>
                  <c:pt idx="364">
                    <c:v>15-out</c:v>
                  </c:pt>
                  <c:pt idx="365">
                    <c:v>15-out</c:v>
                  </c:pt>
                  <c:pt idx="366">
                    <c:v>15-out</c:v>
                  </c:pt>
                  <c:pt idx="367">
                    <c:v>15-out</c:v>
                  </c:pt>
                  <c:pt idx="368">
                    <c:v>15-out</c:v>
                  </c:pt>
                  <c:pt idx="369">
                    <c:v>15-out</c:v>
                  </c:pt>
                  <c:pt idx="370">
                    <c:v>15-out</c:v>
                  </c:pt>
                  <c:pt idx="371">
                    <c:v>15-out</c:v>
                  </c:pt>
                  <c:pt idx="372">
                    <c:v>15-out</c:v>
                  </c:pt>
                  <c:pt idx="373">
                    <c:v>15-out</c:v>
                  </c:pt>
                  <c:pt idx="374">
                    <c:v>15-out</c:v>
                  </c:pt>
                  <c:pt idx="375">
                    <c:v>15-out</c:v>
                  </c:pt>
                  <c:pt idx="376">
                    <c:v>15-out</c:v>
                  </c:pt>
                  <c:pt idx="377">
                    <c:v>15-out</c:v>
                  </c:pt>
                  <c:pt idx="378">
                    <c:v>15-out</c:v>
                  </c:pt>
                  <c:pt idx="379">
                    <c:v>15-out</c:v>
                  </c:pt>
                  <c:pt idx="380">
                    <c:v>15-out</c:v>
                  </c:pt>
                  <c:pt idx="381">
                    <c:v>15-out</c:v>
                  </c:pt>
                  <c:pt idx="382">
                    <c:v>15-out</c:v>
                  </c:pt>
                  <c:pt idx="383">
                    <c:v>16-out</c:v>
                  </c:pt>
                  <c:pt idx="384">
                    <c:v>16-out</c:v>
                  </c:pt>
                  <c:pt idx="385">
                    <c:v>16-out</c:v>
                  </c:pt>
                  <c:pt idx="386">
                    <c:v>16-out</c:v>
                  </c:pt>
                  <c:pt idx="387">
                    <c:v>16-out</c:v>
                  </c:pt>
                  <c:pt idx="388">
                    <c:v>16-out</c:v>
                  </c:pt>
                  <c:pt idx="389">
                    <c:v>16-out</c:v>
                  </c:pt>
                  <c:pt idx="390">
                    <c:v>16-out</c:v>
                  </c:pt>
                  <c:pt idx="391">
                    <c:v>16-out</c:v>
                  </c:pt>
                  <c:pt idx="392">
                    <c:v>16-out</c:v>
                  </c:pt>
                  <c:pt idx="393">
                    <c:v>16-out</c:v>
                  </c:pt>
                  <c:pt idx="394">
                    <c:v>16-out</c:v>
                  </c:pt>
                  <c:pt idx="395">
                    <c:v>16-out</c:v>
                  </c:pt>
                  <c:pt idx="396">
                    <c:v>16-out</c:v>
                  </c:pt>
                  <c:pt idx="397">
                    <c:v>16-out</c:v>
                  </c:pt>
                  <c:pt idx="398">
                    <c:v>16-out</c:v>
                  </c:pt>
                  <c:pt idx="399">
                    <c:v>16-out</c:v>
                  </c:pt>
                  <c:pt idx="400">
                    <c:v>16-out</c:v>
                  </c:pt>
                  <c:pt idx="401">
                    <c:v>16-out</c:v>
                  </c:pt>
                  <c:pt idx="402">
                    <c:v>16-out</c:v>
                  </c:pt>
                  <c:pt idx="403">
                    <c:v>16-out</c:v>
                  </c:pt>
                  <c:pt idx="404">
                    <c:v>16-out</c:v>
                  </c:pt>
                  <c:pt idx="405">
                    <c:v>16-out</c:v>
                  </c:pt>
                  <c:pt idx="406">
                    <c:v>16-out</c:v>
                  </c:pt>
                  <c:pt idx="407">
                    <c:v>16-out</c:v>
                  </c:pt>
                  <c:pt idx="408">
                    <c:v>16-out</c:v>
                  </c:pt>
                  <c:pt idx="409">
                    <c:v>17-out</c:v>
                  </c:pt>
                  <c:pt idx="410">
                    <c:v>17-out</c:v>
                  </c:pt>
                  <c:pt idx="411">
                    <c:v>17-out</c:v>
                  </c:pt>
                  <c:pt idx="412">
                    <c:v>17-out</c:v>
                  </c:pt>
                  <c:pt idx="413">
                    <c:v>17-out</c:v>
                  </c:pt>
                  <c:pt idx="414">
                    <c:v>17-out</c:v>
                  </c:pt>
                  <c:pt idx="415">
                    <c:v>17-out</c:v>
                  </c:pt>
                  <c:pt idx="416">
                    <c:v>17-out</c:v>
                  </c:pt>
                  <c:pt idx="417">
                    <c:v>17-out</c:v>
                  </c:pt>
                  <c:pt idx="418">
                    <c:v>17-out</c:v>
                  </c:pt>
                  <c:pt idx="419">
                    <c:v>17-out</c:v>
                  </c:pt>
                  <c:pt idx="420">
                    <c:v>17-out</c:v>
                  </c:pt>
                  <c:pt idx="421">
                    <c:v>17-out</c:v>
                  </c:pt>
                  <c:pt idx="422">
                    <c:v>17-out</c:v>
                  </c:pt>
                  <c:pt idx="423">
                    <c:v>17-out</c:v>
                  </c:pt>
                  <c:pt idx="424">
                    <c:v>17-out</c:v>
                  </c:pt>
                  <c:pt idx="425">
                    <c:v>17-out</c:v>
                  </c:pt>
                  <c:pt idx="426">
                    <c:v>17-out</c:v>
                  </c:pt>
                  <c:pt idx="427">
                    <c:v>17-out</c:v>
                  </c:pt>
                  <c:pt idx="428">
                    <c:v>17-out</c:v>
                  </c:pt>
                  <c:pt idx="429">
                    <c:v>17-out</c:v>
                  </c:pt>
                  <c:pt idx="430">
                    <c:v>17-out</c:v>
                  </c:pt>
                  <c:pt idx="431">
                    <c:v>17-out</c:v>
                  </c:pt>
                  <c:pt idx="432">
                    <c:v>17-out</c:v>
                  </c:pt>
                  <c:pt idx="433">
                    <c:v>17-out</c:v>
                  </c:pt>
                  <c:pt idx="434">
                    <c:v>17-out</c:v>
                  </c:pt>
                  <c:pt idx="435">
                    <c:v>18-out</c:v>
                  </c:pt>
                  <c:pt idx="436">
                    <c:v>18-out</c:v>
                  </c:pt>
                  <c:pt idx="437">
                    <c:v>18-out</c:v>
                  </c:pt>
                  <c:pt idx="438">
                    <c:v>18-out</c:v>
                  </c:pt>
                  <c:pt idx="439">
                    <c:v>18-out</c:v>
                  </c:pt>
                  <c:pt idx="440">
                    <c:v>18-out</c:v>
                  </c:pt>
                  <c:pt idx="441">
                    <c:v>18-out</c:v>
                  </c:pt>
                  <c:pt idx="442">
                    <c:v>18-out</c:v>
                  </c:pt>
                  <c:pt idx="443">
                    <c:v>18-out</c:v>
                  </c:pt>
                  <c:pt idx="444">
                    <c:v>18-out</c:v>
                  </c:pt>
                  <c:pt idx="445">
                    <c:v>18-out</c:v>
                  </c:pt>
                  <c:pt idx="446">
                    <c:v>18-out</c:v>
                  </c:pt>
                  <c:pt idx="447">
                    <c:v>18-out</c:v>
                  </c:pt>
                  <c:pt idx="448">
                    <c:v>18-out</c:v>
                  </c:pt>
                  <c:pt idx="449">
                    <c:v>18-out</c:v>
                  </c:pt>
                  <c:pt idx="450">
                    <c:v>18-out</c:v>
                  </c:pt>
                  <c:pt idx="451">
                    <c:v>18-out</c:v>
                  </c:pt>
                  <c:pt idx="452">
                    <c:v>18-out</c:v>
                  </c:pt>
                  <c:pt idx="453">
                    <c:v>18-out</c:v>
                  </c:pt>
                  <c:pt idx="454">
                    <c:v>18-out</c:v>
                  </c:pt>
                  <c:pt idx="455">
                    <c:v>18-out</c:v>
                  </c:pt>
                  <c:pt idx="456">
                    <c:v>18-out</c:v>
                  </c:pt>
                  <c:pt idx="457">
                    <c:v>18-out</c:v>
                  </c:pt>
                  <c:pt idx="458">
                    <c:v>18-out</c:v>
                  </c:pt>
                  <c:pt idx="459">
                    <c:v>18-out</c:v>
                  </c:pt>
                  <c:pt idx="460">
                    <c:v>18-out</c:v>
                  </c:pt>
                  <c:pt idx="461">
                    <c:v>19-out</c:v>
                  </c:pt>
                  <c:pt idx="462">
                    <c:v>19-out</c:v>
                  </c:pt>
                  <c:pt idx="463">
                    <c:v>19-out</c:v>
                  </c:pt>
                  <c:pt idx="464">
                    <c:v>19-out</c:v>
                  </c:pt>
                  <c:pt idx="465">
                    <c:v>19-out</c:v>
                  </c:pt>
                  <c:pt idx="466">
                    <c:v>19-out</c:v>
                  </c:pt>
                  <c:pt idx="467">
                    <c:v>19-out</c:v>
                  </c:pt>
                  <c:pt idx="468">
                    <c:v>19-out</c:v>
                  </c:pt>
                  <c:pt idx="469">
                    <c:v>19-out</c:v>
                  </c:pt>
                  <c:pt idx="470">
                    <c:v>19-out</c:v>
                  </c:pt>
                  <c:pt idx="471">
                    <c:v>19-out</c:v>
                  </c:pt>
                  <c:pt idx="472">
                    <c:v>19-out</c:v>
                  </c:pt>
                  <c:pt idx="473">
                    <c:v>19-out</c:v>
                  </c:pt>
                  <c:pt idx="474">
                    <c:v>19-out</c:v>
                  </c:pt>
                  <c:pt idx="475">
                    <c:v>19-out</c:v>
                  </c:pt>
                  <c:pt idx="476">
                    <c:v>19-out</c:v>
                  </c:pt>
                  <c:pt idx="477">
                    <c:v>19-out</c:v>
                  </c:pt>
                  <c:pt idx="478">
                    <c:v>19-out</c:v>
                  </c:pt>
                  <c:pt idx="479">
                    <c:v>19-out</c:v>
                  </c:pt>
                  <c:pt idx="480">
                    <c:v>19-out</c:v>
                  </c:pt>
                  <c:pt idx="481">
                    <c:v>19-out</c:v>
                  </c:pt>
                  <c:pt idx="482">
                    <c:v>19-out</c:v>
                  </c:pt>
                  <c:pt idx="483">
                    <c:v>19-out</c:v>
                  </c:pt>
                  <c:pt idx="484">
                    <c:v>19-out</c:v>
                  </c:pt>
                  <c:pt idx="485">
                    <c:v>19-out</c:v>
                  </c:pt>
                  <c:pt idx="486">
                    <c:v>19-out</c:v>
                  </c:pt>
                  <c:pt idx="487">
                    <c:v>20-out</c:v>
                  </c:pt>
                  <c:pt idx="488">
                    <c:v>20-out</c:v>
                  </c:pt>
                  <c:pt idx="489">
                    <c:v>20-out</c:v>
                  </c:pt>
                  <c:pt idx="490">
                    <c:v>20-out</c:v>
                  </c:pt>
                  <c:pt idx="491">
                    <c:v>20-out</c:v>
                  </c:pt>
                  <c:pt idx="492">
                    <c:v>20-out</c:v>
                  </c:pt>
                  <c:pt idx="493">
                    <c:v>20-out</c:v>
                  </c:pt>
                  <c:pt idx="494">
                    <c:v>20-out</c:v>
                  </c:pt>
                  <c:pt idx="495">
                    <c:v>20-out</c:v>
                  </c:pt>
                  <c:pt idx="496">
                    <c:v>20-out</c:v>
                  </c:pt>
                  <c:pt idx="497">
                    <c:v>20-out</c:v>
                  </c:pt>
                  <c:pt idx="498">
                    <c:v>20-out</c:v>
                  </c:pt>
                  <c:pt idx="499">
                    <c:v>20-out</c:v>
                  </c:pt>
                  <c:pt idx="500">
                    <c:v>20-out</c:v>
                  </c:pt>
                  <c:pt idx="501">
                    <c:v>20-out</c:v>
                  </c:pt>
                  <c:pt idx="502">
                    <c:v>20-out</c:v>
                  </c:pt>
                  <c:pt idx="503">
                    <c:v>20-out</c:v>
                  </c:pt>
                  <c:pt idx="504">
                    <c:v>20-out</c:v>
                  </c:pt>
                  <c:pt idx="505">
                    <c:v>20-out</c:v>
                  </c:pt>
                  <c:pt idx="506">
                    <c:v>20-out</c:v>
                  </c:pt>
                  <c:pt idx="507">
                    <c:v>20-out</c:v>
                  </c:pt>
                  <c:pt idx="508">
                    <c:v>20-out</c:v>
                  </c:pt>
                  <c:pt idx="509">
                    <c:v>20-out</c:v>
                  </c:pt>
                  <c:pt idx="510">
                    <c:v>20-out</c:v>
                  </c:pt>
                  <c:pt idx="511">
                    <c:v>20-out</c:v>
                  </c:pt>
                  <c:pt idx="512">
                    <c:v>20-out</c:v>
                  </c:pt>
                  <c:pt idx="513">
                    <c:v>21-out</c:v>
                  </c:pt>
                  <c:pt idx="514">
                    <c:v>21-out</c:v>
                  </c:pt>
                  <c:pt idx="515">
                    <c:v>21-out</c:v>
                  </c:pt>
                  <c:pt idx="516">
                    <c:v>21-out</c:v>
                  </c:pt>
                  <c:pt idx="517">
                    <c:v>21-out</c:v>
                  </c:pt>
                  <c:pt idx="518">
                    <c:v>21-out</c:v>
                  </c:pt>
                  <c:pt idx="519">
                    <c:v>21-out</c:v>
                  </c:pt>
                  <c:pt idx="520">
                    <c:v>21-out</c:v>
                  </c:pt>
                  <c:pt idx="521">
                    <c:v>21-out</c:v>
                  </c:pt>
                  <c:pt idx="522">
                    <c:v>21-out</c:v>
                  </c:pt>
                  <c:pt idx="523">
                    <c:v>21-out</c:v>
                  </c:pt>
                  <c:pt idx="524">
                    <c:v>21-out</c:v>
                  </c:pt>
                  <c:pt idx="525">
                    <c:v>21-out</c:v>
                  </c:pt>
                  <c:pt idx="526">
                    <c:v>21-out</c:v>
                  </c:pt>
                  <c:pt idx="527">
                    <c:v>21-out</c:v>
                  </c:pt>
                  <c:pt idx="528">
                    <c:v>21-out</c:v>
                  </c:pt>
                  <c:pt idx="529">
                    <c:v>21-out</c:v>
                  </c:pt>
                  <c:pt idx="530">
                    <c:v>21-out</c:v>
                  </c:pt>
                  <c:pt idx="531">
                    <c:v>21-out</c:v>
                  </c:pt>
                  <c:pt idx="532">
                    <c:v>21-out</c:v>
                  </c:pt>
                  <c:pt idx="533">
                    <c:v>21-out</c:v>
                  </c:pt>
                  <c:pt idx="534">
                    <c:v>21-out</c:v>
                  </c:pt>
                  <c:pt idx="535">
                    <c:v>21-out</c:v>
                  </c:pt>
                  <c:pt idx="536">
                    <c:v>21-out</c:v>
                  </c:pt>
                  <c:pt idx="537">
                    <c:v>21-out</c:v>
                  </c:pt>
                  <c:pt idx="538">
                    <c:v>21-out</c:v>
                  </c:pt>
                  <c:pt idx="539">
                    <c:v>22-out</c:v>
                  </c:pt>
                  <c:pt idx="540">
                    <c:v>22-out</c:v>
                  </c:pt>
                  <c:pt idx="541">
                    <c:v>22-out</c:v>
                  </c:pt>
                  <c:pt idx="542">
                    <c:v>22-out</c:v>
                  </c:pt>
                  <c:pt idx="543">
                    <c:v>22-out</c:v>
                  </c:pt>
                  <c:pt idx="544">
                    <c:v>22-out</c:v>
                  </c:pt>
                  <c:pt idx="545">
                    <c:v>22-out</c:v>
                  </c:pt>
                  <c:pt idx="546">
                    <c:v>22-out</c:v>
                  </c:pt>
                  <c:pt idx="547">
                    <c:v>22-out</c:v>
                  </c:pt>
                  <c:pt idx="548">
                    <c:v>22-out</c:v>
                  </c:pt>
                  <c:pt idx="549">
                    <c:v>22-out</c:v>
                  </c:pt>
                  <c:pt idx="550">
                    <c:v>22-out</c:v>
                  </c:pt>
                  <c:pt idx="551">
                    <c:v>22-out</c:v>
                  </c:pt>
                  <c:pt idx="552">
                    <c:v>22-out</c:v>
                  </c:pt>
                  <c:pt idx="553">
                    <c:v>22-out</c:v>
                  </c:pt>
                  <c:pt idx="554">
                    <c:v>22-out</c:v>
                  </c:pt>
                  <c:pt idx="555">
                    <c:v>22-out</c:v>
                  </c:pt>
                  <c:pt idx="556">
                    <c:v>22-out</c:v>
                  </c:pt>
                  <c:pt idx="557">
                    <c:v>22-out</c:v>
                  </c:pt>
                  <c:pt idx="558">
                    <c:v>22-out</c:v>
                  </c:pt>
                  <c:pt idx="559">
                    <c:v>22-out</c:v>
                  </c:pt>
                  <c:pt idx="560">
                    <c:v>22-out</c:v>
                  </c:pt>
                  <c:pt idx="561">
                    <c:v>22-out</c:v>
                  </c:pt>
                  <c:pt idx="562">
                    <c:v>22-out</c:v>
                  </c:pt>
                  <c:pt idx="563">
                    <c:v>22-out</c:v>
                  </c:pt>
                  <c:pt idx="564">
                    <c:v>22-out</c:v>
                  </c:pt>
                  <c:pt idx="565">
                    <c:v>23-out</c:v>
                  </c:pt>
                  <c:pt idx="566">
                    <c:v>23-out</c:v>
                  </c:pt>
                  <c:pt idx="567">
                    <c:v>23-out</c:v>
                  </c:pt>
                  <c:pt idx="568">
                    <c:v>23-out</c:v>
                  </c:pt>
                  <c:pt idx="569">
                    <c:v>23-out</c:v>
                  </c:pt>
                  <c:pt idx="570">
                    <c:v>23-out</c:v>
                  </c:pt>
                  <c:pt idx="571">
                    <c:v>23-out</c:v>
                  </c:pt>
                  <c:pt idx="572">
                    <c:v>23-out</c:v>
                  </c:pt>
                  <c:pt idx="573">
                    <c:v>23-out</c:v>
                  </c:pt>
                  <c:pt idx="574">
                    <c:v>23-out</c:v>
                  </c:pt>
                  <c:pt idx="575">
                    <c:v>23-out</c:v>
                  </c:pt>
                  <c:pt idx="576">
                    <c:v>23-out</c:v>
                  </c:pt>
                  <c:pt idx="577">
                    <c:v>23-out</c:v>
                  </c:pt>
                  <c:pt idx="578">
                    <c:v>23-out</c:v>
                  </c:pt>
                  <c:pt idx="579">
                    <c:v>23-out</c:v>
                  </c:pt>
                  <c:pt idx="580">
                    <c:v>23-out</c:v>
                  </c:pt>
                  <c:pt idx="581">
                    <c:v>23-out</c:v>
                  </c:pt>
                  <c:pt idx="582">
                    <c:v>23-out</c:v>
                  </c:pt>
                  <c:pt idx="583">
                    <c:v>23-out</c:v>
                  </c:pt>
                  <c:pt idx="584">
                    <c:v>23-out</c:v>
                  </c:pt>
                  <c:pt idx="585">
                    <c:v>23-out</c:v>
                  </c:pt>
                  <c:pt idx="586">
                    <c:v>23-out</c:v>
                  </c:pt>
                  <c:pt idx="587">
                    <c:v>23-out</c:v>
                  </c:pt>
                  <c:pt idx="588">
                    <c:v>23-out</c:v>
                  </c:pt>
                  <c:pt idx="589">
                    <c:v>23-out</c:v>
                  </c:pt>
                  <c:pt idx="590">
                    <c:v>23-out</c:v>
                  </c:pt>
                  <c:pt idx="591">
                    <c:v>24-out</c:v>
                  </c:pt>
                  <c:pt idx="592">
                    <c:v>24-out</c:v>
                  </c:pt>
                  <c:pt idx="593">
                    <c:v>24-out</c:v>
                  </c:pt>
                  <c:pt idx="594">
                    <c:v>24-out</c:v>
                  </c:pt>
                  <c:pt idx="595">
                    <c:v>24-out</c:v>
                  </c:pt>
                  <c:pt idx="596">
                    <c:v>24-out</c:v>
                  </c:pt>
                  <c:pt idx="597">
                    <c:v>24-out</c:v>
                  </c:pt>
                  <c:pt idx="598">
                    <c:v>24-out</c:v>
                  </c:pt>
                  <c:pt idx="599">
                    <c:v>24-out</c:v>
                  </c:pt>
                  <c:pt idx="600">
                    <c:v>24-out</c:v>
                  </c:pt>
                  <c:pt idx="601">
                    <c:v>24-out</c:v>
                  </c:pt>
                  <c:pt idx="602">
                    <c:v>24-out</c:v>
                  </c:pt>
                  <c:pt idx="603">
                    <c:v>24-out</c:v>
                  </c:pt>
                  <c:pt idx="604">
                    <c:v>24-out</c:v>
                  </c:pt>
                  <c:pt idx="605">
                    <c:v>24-out</c:v>
                  </c:pt>
                  <c:pt idx="606">
                    <c:v>24-out</c:v>
                  </c:pt>
                  <c:pt idx="607">
                    <c:v>24-out</c:v>
                  </c:pt>
                  <c:pt idx="608">
                    <c:v>24-out</c:v>
                  </c:pt>
                  <c:pt idx="609">
                    <c:v>24-out</c:v>
                  </c:pt>
                  <c:pt idx="610">
                    <c:v>24-out</c:v>
                  </c:pt>
                  <c:pt idx="611">
                    <c:v>24-out</c:v>
                  </c:pt>
                  <c:pt idx="612">
                    <c:v>24-out</c:v>
                  </c:pt>
                  <c:pt idx="613">
                    <c:v>24-out</c:v>
                  </c:pt>
                  <c:pt idx="614">
                    <c:v>24-out</c:v>
                  </c:pt>
                  <c:pt idx="615">
                    <c:v>24-out</c:v>
                  </c:pt>
                  <c:pt idx="616">
                    <c:v>24-out</c:v>
                  </c:pt>
                  <c:pt idx="617">
                    <c:v>25-out</c:v>
                  </c:pt>
                  <c:pt idx="618">
                    <c:v>25-out</c:v>
                  </c:pt>
                  <c:pt idx="619">
                    <c:v>25-out</c:v>
                  </c:pt>
                  <c:pt idx="620">
                    <c:v>25-out</c:v>
                  </c:pt>
                  <c:pt idx="621">
                    <c:v>25-out</c:v>
                  </c:pt>
                  <c:pt idx="622">
                    <c:v>25-out</c:v>
                  </c:pt>
                  <c:pt idx="623">
                    <c:v>25-out</c:v>
                  </c:pt>
                  <c:pt idx="624">
                    <c:v>25-out</c:v>
                  </c:pt>
                  <c:pt idx="625">
                    <c:v>25-out</c:v>
                  </c:pt>
                  <c:pt idx="626">
                    <c:v>25-out</c:v>
                  </c:pt>
                  <c:pt idx="627">
                    <c:v>25-out</c:v>
                  </c:pt>
                  <c:pt idx="628">
                    <c:v>25-out</c:v>
                  </c:pt>
                  <c:pt idx="629">
                    <c:v>25-out</c:v>
                  </c:pt>
                  <c:pt idx="630">
                    <c:v>25-out</c:v>
                  </c:pt>
                  <c:pt idx="631">
                    <c:v>25-out</c:v>
                  </c:pt>
                  <c:pt idx="632">
                    <c:v>25-out</c:v>
                  </c:pt>
                  <c:pt idx="633">
                    <c:v>25-out</c:v>
                  </c:pt>
                  <c:pt idx="634">
                    <c:v>25-out</c:v>
                  </c:pt>
                  <c:pt idx="635">
                    <c:v>25-out</c:v>
                  </c:pt>
                  <c:pt idx="636">
                    <c:v>25-out</c:v>
                  </c:pt>
                  <c:pt idx="637">
                    <c:v>25-out</c:v>
                  </c:pt>
                  <c:pt idx="638">
                    <c:v>25-out</c:v>
                  </c:pt>
                  <c:pt idx="639">
                    <c:v>25-out</c:v>
                  </c:pt>
                  <c:pt idx="640">
                    <c:v>25-out</c:v>
                  </c:pt>
                  <c:pt idx="641">
                    <c:v>25-out</c:v>
                  </c:pt>
                  <c:pt idx="642">
                    <c:v>25-out</c:v>
                  </c:pt>
                  <c:pt idx="643">
                    <c:v>26-out</c:v>
                  </c:pt>
                  <c:pt idx="644">
                    <c:v>26-out</c:v>
                  </c:pt>
                  <c:pt idx="645">
                    <c:v>26-out</c:v>
                  </c:pt>
                  <c:pt idx="646">
                    <c:v>26-out</c:v>
                  </c:pt>
                  <c:pt idx="647">
                    <c:v>26-out</c:v>
                  </c:pt>
                  <c:pt idx="648">
                    <c:v>26-out</c:v>
                  </c:pt>
                  <c:pt idx="649">
                    <c:v>26-out</c:v>
                  </c:pt>
                  <c:pt idx="650">
                    <c:v>26-out</c:v>
                  </c:pt>
                  <c:pt idx="651">
                    <c:v>26-out</c:v>
                  </c:pt>
                  <c:pt idx="652">
                    <c:v>26-out</c:v>
                  </c:pt>
                  <c:pt idx="653">
                    <c:v>26-out</c:v>
                  </c:pt>
                  <c:pt idx="654">
                    <c:v>26-out</c:v>
                  </c:pt>
                  <c:pt idx="655">
                    <c:v>26-out</c:v>
                  </c:pt>
                  <c:pt idx="656">
                    <c:v>26-out</c:v>
                  </c:pt>
                  <c:pt idx="657">
                    <c:v>26-out</c:v>
                  </c:pt>
                  <c:pt idx="658">
                    <c:v>26-out</c:v>
                  </c:pt>
                  <c:pt idx="659">
                    <c:v>26-out</c:v>
                  </c:pt>
                  <c:pt idx="660">
                    <c:v>26-out</c:v>
                  </c:pt>
                  <c:pt idx="661">
                    <c:v>26-out</c:v>
                  </c:pt>
                  <c:pt idx="662">
                    <c:v>26-out</c:v>
                  </c:pt>
                  <c:pt idx="663">
                    <c:v>26-out</c:v>
                  </c:pt>
                  <c:pt idx="664">
                    <c:v>26-out</c:v>
                  </c:pt>
                  <c:pt idx="665">
                    <c:v>26-out</c:v>
                  </c:pt>
                  <c:pt idx="666">
                    <c:v>26-out</c:v>
                  </c:pt>
                  <c:pt idx="667">
                    <c:v>26-out</c:v>
                  </c:pt>
                  <c:pt idx="668">
                    <c:v>26-out</c:v>
                  </c:pt>
                  <c:pt idx="669">
                    <c:v>27-out</c:v>
                  </c:pt>
                  <c:pt idx="670">
                    <c:v>27-out</c:v>
                  </c:pt>
                  <c:pt idx="671">
                    <c:v>27-out</c:v>
                  </c:pt>
                  <c:pt idx="672">
                    <c:v>27-out</c:v>
                  </c:pt>
                  <c:pt idx="673">
                    <c:v>27-out</c:v>
                  </c:pt>
                  <c:pt idx="674">
                    <c:v>27-out</c:v>
                  </c:pt>
                  <c:pt idx="675">
                    <c:v>27-out</c:v>
                  </c:pt>
                  <c:pt idx="676">
                    <c:v>27-out</c:v>
                  </c:pt>
                  <c:pt idx="677">
                    <c:v>27-out</c:v>
                  </c:pt>
                  <c:pt idx="678">
                    <c:v>27-out</c:v>
                  </c:pt>
                  <c:pt idx="679">
                    <c:v>27-out</c:v>
                  </c:pt>
                  <c:pt idx="680">
                    <c:v>27-out</c:v>
                  </c:pt>
                  <c:pt idx="681">
                    <c:v>27-out</c:v>
                  </c:pt>
                  <c:pt idx="682">
                    <c:v>27-out</c:v>
                  </c:pt>
                  <c:pt idx="683">
                    <c:v>27-out</c:v>
                  </c:pt>
                  <c:pt idx="684">
                    <c:v>27-out</c:v>
                  </c:pt>
                  <c:pt idx="685">
                    <c:v>27-out</c:v>
                  </c:pt>
                  <c:pt idx="686">
                    <c:v>27-out</c:v>
                  </c:pt>
                  <c:pt idx="687">
                    <c:v>27-out</c:v>
                  </c:pt>
                  <c:pt idx="688">
                    <c:v>27-out</c:v>
                  </c:pt>
                  <c:pt idx="689">
                    <c:v>27-out</c:v>
                  </c:pt>
                  <c:pt idx="690">
                    <c:v>27-out</c:v>
                  </c:pt>
                  <c:pt idx="691">
                    <c:v>27-out</c:v>
                  </c:pt>
                  <c:pt idx="692">
                    <c:v>27-out</c:v>
                  </c:pt>
                  <c:pt idx="693">
                    <c:v>27-out</c:v>
                  </c:pt>
                  <c:pt idx="694">
                    <c:v>27-out</c:v>
                  </c:pt>
                  <c:pt idx="695">
                    <c:v>28-out</c:v>
                  </c:pt>
                  <c:pt idx="696">
                    <c:v>28-out</c:v>
                  </c:pt>
                  <c:pt idx="697">
                    <c:v>28-out</c:v>
                  </c:pt>
                  <c:pt idx="698">
                    <c:v>28-out</c:v>
                  </c:pt>
                  <c:pt idx="699">
                    <c:v>28-out</c:v>
                  </c:pt>
                  <c:pt idx="700">
                    <c:v>28-out</c:v>
                  </c:pt>
                  <c:pt idx="701">
                    <c:v>28-out</c:v>
                  </c:pt>
                  <c:pt idx="702">
                    <c:v>28-out</c:v>
                  </c:pt>
                  <c:pt idx="703">
                    <c:v>28-out</c:v>
                  </c:pt>
                  <c:pt idx="704">
                    <c:v>28-out</c:v>
                  </c:pt>
                  <c:pt idx="705">
                    <c:v>28-out</c:v>
                  </c:pt>
                  <c:pt idx="706">
                    <c:v>28-out</c:v>
                  </c:pt>
                  <c:pt idx="707">
                    <c:v>28-out</c:v>
                  </c:pt>
                  <c:pt idx="708">
                    <c:v>28-out</c:v>
                  </c:pt>
                  <c:pt idx="709">
                    <c:v>28-out</c:v>
                  </c:pt>
                  <c:pt idx="710">
                    <c:v>28-out</c:v>
                  </c:pt>
                  <c:pt idx="711">
                    <c:v>28-out</c:v>
                  </c:pt>
                  <c:pt idx="712">
                    <c:v>28-out</c:v>
                  </c:pt>
                  <c:pt idx="713">
                    <c:v>28-out</c:v>
                  </c:pt>
                  <c:pt idx="714">
                    <c:v>28-out</c:v>
                  </c:pt>
                  <c:pt idx="715">
                    <c:v>28-out</c:v>
                  </c:pt>
                  <c:pt idx="716">
                    <c:v>28-out</c:v>
                  </c:pt>
                  <c:pt idx="717">
                    <c:v>28-out</c:v>
                  </c:pt>
                  <c:pt idx="718">
                    <c:v>28-out</c:v>
                  </c:pt>
                  <c:pt idx="719">
                    <c:v>28-out</c:v>
                  </c:pt>
                  <c:pt idx="720">
                    <c:v>28-out</c:v>
                  </c:pt>
                  <c:pt idx="721">
                    <c:v>29-out</c:v>
                  </c:pt>
                  <c:pt idx="722">
                    <c:v>29-out</c:v>
                  </c:pt>
                  <c:pt idx="723">
                    <c:v>29-out</c:v>
                  </c:pt>
                  <c:pt idx="724">
                    <c:v>29-out</c:v>
                  </c:pt>
                  <c:pt idx="725">
                    <c:v>29-out</c:v>
                  </c:pt>
                  <c:pt idx="726">
                    <c:v>29-out</c:v>
                  </c:pt>
                  <c:pt idx="727">
                    <c:v>29-out</c:v>
                  </c:pt>
                  <c:pt idx="728">
                    <c:v>29-out</c:v>
                  </c:pt>
                  <c:pt idx="729">
                    <c:v>29-out</c:v>
                  </c:pt>
                  <c:pt idx="730">
                    <c:v>29-out</c:v>
                  </c:pt>
                  <c:pt idx="731">
                    <c:v>29-out</c:v>
                  </c:pt>
                  <c:pt idx="732">
                    <c:v>29-out</c:v>
                  </c:pt>
                  <c:pt idx="733">
                    <c:v>29-out</c:v>
                  </c:pt>
                  <c:pt idx="734">
                    <c:v>29-out</c:v>
                  </c:pt>
                  <c:pt idx="735">
                    <c:v>29-out</c:v>
                  </c:pt>
                  <c:pt idx="736">
                    <c:v>29-out</c:v>
                  </c:pt>
                  <c:pt idx="737">
                    <c:v>29-out</c:v>
                  </c:pt>
                  <c:pt idx="738">
                    <c:v>29-out</c:v>
                  </c:pt>
                  <c:pt idx="739">
                    <c:v>29-out</c:v>
                  </c:pt>
                  <c:pt idx="740">
                    <c:v>29-out</c:v>
                  </c:pt>
                  <c:pt idx="741">
                    <c:v>29-out</c:v>
                  </c:pt>
                  <c:pt idx="742">
                    <c:v>29-out</c:v>
                  </c:pt>
                  <c:pt idx="743">
                    <c:v>29-out</c:v>
                  </c:pt>
                  <c:pt idx="744">
                    <c:v>29-out</c:v>
                  </c:pt>
                  <c:pt idx="745">
                    <c:v>29-out</c:v>
                  </c:pt>
                  <c:pt idx="746">
                    <c:v>29-out</c:v>
                  </c:pt>
                  <c:pt idx="747">
                    <c:v>30-out</c:v>
                  </c:pt>
                  <c:pt idx="748">
                    <c:v>30-out</c:v>
                  </c:pt>
                  <c:pt idx="749">
                    <c:v>30-out</c:v>
                  </c:pt>
                  <c:pt idx="750">
                    <c:v>30-out</c:v>
                  </c:pt>
                  <c:pt idx="751">
                    <c:v>30-out</c:v>
                  </c:pt>
                  <c:pt idx="752">
                    <c:v>30-out</c:v>
                  </c:pt>
                  <c:pt idx="753">
                    <c:v>30-out</c:v>
                  </c:pt>
                  <c:pt idx="754">
                    <c:v>30-out</c:v>
                  </c:pt>
                  <c:pt idx="755">
                    <c:v>30-out</c:v>
                  </c:pt>
                  <c:pt idx="756">
                    <c:v>30-out</c:v>
                  </c:pt>
                  <c:pt idx="757">
                    <c:v>30-out</c:v>
                  </c:pt>
                  <c:pt idx="758">
                    <c:v>30-out</c:v>
                  </c:pt>
                  <c:pt idx="759">
                    <c:v>30-out</c:v>
                  </c:pt>
                  <c:pt idx="760">
                    <c:v>30-out</c:v>
                  </c:pt>
                  <c:pt idx="761">
                    <c:v>30-out</c:v>
                  </c:pt>
                  <c:pt idx="762">
                    <c:v>30-out</c:v>
                  </c:pt>
                  <c:pt idx="763">
                    <c:v>30-out</c:v>
                  </c:pt>
                  <c:pt idx="764">
                    <c:v>30-out</c:v>
                  </c:pt>
                  <c:pt idx="765">
                    <c:v>30-out</c:v>
                  </c:pt>
                  <c:pt idx="766">
                    <c:v>30-out</c:v>
                  </c:pt>
                  <c:pt idx="767">
                    <c:v>30-out</c:v>
                  </c:pt>
                  <c:pt idx="768">
                    <c:v>30-out</c:v>
                  </c:pt>
                  <c:pt idx="769">
                    <c:v>30-out</c:v>
                  </c:pt>
                  <c:pt idx="770">
                    <c:v>30-out</c:v>
                  </c:pt>
                  <c:pt idx="771">
                    <c:v>30-out</c:v>
                  </c:pt>
                  <c:pt idx="772">
                    <c:v>30-out</c:v>
                  </c:pt>
                  <c:pt idx="773">
                    <c:v>31-out</c:v>
                  </c:pt>
                  <c:pt idx="774">
                    <c:v>31-out</c:v>
                  </c:pt>
                  <c:pt idx="775">
                    <c:v>31-out</c:v>
                  </c:pt>
                  <c:pt idx="776">
                    <c:v>31-out</c:v>
                  </c:pt>
                  <c:pt idx="777">
                    <c:v>31-out</c:v>
                  </c:pt>
                  <c:pt idx="778">
                    <c:v>31-out</c:v>
                  </c:pt>
                  <c:pt idx="779">
                    <c:v>31-out</c:v>
                  </c:pt>
                  <c:pt idx="780">
                    <c:v>31-out</c:v>
                  </c:pt>
                  <c:pt idx="781">
                    <c:v>31-out</c:v>
                  </c:pt>
                  <c:pt idx="782">
                    <c:v>31-out</c:v>
                  </c:pt>
                  <c:pt idx="783">
                    <c:v>31-out</c:v>
                  </c:pt>
                  <c:pt idx="784">
                    <c:v>31-out</c:v>
                  </c:pt>
                  <c:pt idx="785">
                    <c:v>31-out</c:v>
                  </c:pt>
                  <c:pt idx="786">
                    <c:v>31-out</c:v>
                  </c:pt>
                  <c:pt idx="787">
                    <c:v>31-out</c:v>
                  </c:pt>
                  <c:pt idx="788">
                    <c:v>31-out</c:v>
                  </c:pt>
                  <c:pt idx="789">
                    <c:v>31-out</c:v>
                  </c:pt>
                  <c:pt idx="790">
                    <c:v>31-out</c:v>
                  </c:pt>
                  <c:pt idx="791">
                    <c:v>31-out</c:v>
                  </c:pt>
                  <c:pt idx="792">
                    <c:v>31-out</c:v>
                  </c:pt>
                  <c:pt idx="793">
                    <c:v>31-out</c:v>
                  </c:pt>
                  <c:pt idx="794">
                    <c:v>31-out</c:v>
                  </c:pt>
                  <c:pt idx="795">
                    <c:v>31-out</c:v>
                  </c:pt>
                  <c:pt idx="796">
                    <c:v>31-out</c:v>
                  </c:pt>
                  <c:pt idx="797">
                    <c:v>31-out</c:v>
                  </c:pt>
                  <c:pt idx="798">
                    <c:v>31-out</c:v>
                  </c:pt>
                </c:lvl>
              </c:multiLvlStrCache>
            </c:multiLvlStrRef>
          </c:xVal>
          <c:yVal>
            <c:numRef>
              <c:f>'[Figuras - ETA Guariroba.xlsx]Outubro 2017'!$F$14:$F$812</c:f>
              <c:numCache>
                <c:formatCode>#,##0.00</c:formatCode>
                <c:ptCount val="799"/>
                <c:pt idx="0">
                  <c:v>5.04</c:v>
                </c:pt>
                <c:pt idx="1">
                  <c:v>4.9000000000000004</c:v>
                </c:pt>
                <c:pt idx="2">
                  <c:v>4.2</c:v>
                </c:pt>
                <c:pt idx="3">
                  <c:v>4.4000000000000004</c:v>
                </c:pt>
                <c:pt idx="4">
                  <c:v>4.5</c:v>
                </c:pt>
                <c:pt idx="5">
                  <c:v>4.8</c:v>
                </c:pt>
                <c:pt idx="6">
                  <c:v>4.83</c:v>
                </c:pt>
                <c:pt idx="7">
                  <c:v>3.86</c:v>
                </c:pt>
                <c:pt idx="8">
                  <c:v>3.81</c:v>
                </c:pt>
                <c:pt idx="9">
                  <c:v>3.57</c:v>
                </c:pt>
                <c:pt idx="10">
                  <c:v>6.05</c:v>
                </c:pt>
                <c:pt idx="11">
                  <c:v>5.25</c:v>
                </c:pt>
                <c:pt idx="13">
                  <c:v>4.8099999999999996</c:v>
                </c:pt>
                <c:pt idx="14">
                  <c:v>4.6399999999999997</c:v>
                </c:pt>
                <c:pt idx="15">
                  <c:v>4.38</c:v>
                </c:pt>
                <c:pt idx="16">
                  <c:v>4.07</c:v>
                </c:pt>
                <c:pt idx="17">
                  <c:v>3.79</c:v>
                </c:pt>
                <c:pt idx="18">
                  <c:v>4.01</c:v>
                </c:pt>
                <c:pt idx="19">
                  <c:v>3.84</c:v>
                </c:pt>
                <c:pt idx="21">
                  <c:v>4.1900000000000004</c:v>
                </c:pt>
                <c:pt idx="22">
                  <c:v>4.4800000000000004</c:v>
                </c:pt>
                <c:pt idx="23">
                  <c:v>3.94</c:v>
                </c:pt>
                <c:pt idx="24">
                  <c:v>3.68</c:v>
                </c:pt>
                <c:pt idx="26">
                  <c:v>3.34</c:v>
                </c:pt>
                <c:pt idx="27">
                  <c:v>3.21</c:v>
                </c:pt>
                <c:pt idx="28">
                  <c:v>3.27</c:v>
                </c:pt>
                <c:pt idx="29">
                  <c:v>3.32</c:v>
                </c:pt>
                <c:pt idx="30">
                  <c:v>3.17</c:v>
                </c:pt>
                <c:pt idx="31">
                  <c:v>2.96</c:v>
                </c:pt>
                <c:pt idx="32">
                  <c:v>3.06</c:v>
                </c:pt>
                <c:pt idx="33">
                  <c:v>3.45</c:v>
                </c:pt>
                <c:pt idx="34">
                  <c:v>3.39</c:v>
                </c:pt>
                <c:pt idx="35">
                  <c:v>3.27</c:v>
                </c:pt>
                <c:pt idx="36">
                  <c:v>3.39</c:v>
                </c:pt>
                <c:pt idx="37">
                  <c:v>3.63</c:v>
                </c:pt>
                <c:pt idx="43">
                  <c:v>3.67</c:v>
                </c:pt>
                <c:pt idx="44">
                  <c:v>3.87</c:v>
                </c:pt>
                <c:pt idx="45">
                  <c:v>3.44</c:v>
                </c:pt>
                <c:pt idx="46">
                  <c:v>3.41</c:v>
                </c:pt>
                <c:pt idx="47">
                  <c:v>3.38</c:v>
                </c:pt>
                <c:pt idx="48">
                  <c:v>3.31</c:v>
                </c:pt>
                <c:pt idx="49">
                  <c:v>3.21</c:v>
                </c:pt>
                <c:pt idx="50">
                  <c:v>3.07</c:v>
                </c:pt>
                <c:pt idx="52" formatCode="0.00">
                  <c:v>3.15</c:v>
                </c:pt>
                <c:pt idx="53" formatCode="0.00">
                  <c:v>3.25</c:v>
                </c:pt>
                <c:pt idx="54" formatCode="0.00">
                  <c:v>3.1</c:v>
                </c:pt>
                <c:pt idx="55" formatCode="0.00">
                  <c:v>2.7</c:v>
                </c:pt>
                <c:pt idx="56" formatCode="0.00">
                  <c:v>2.57</c:v>
                </c:pt>
                <c:pt idx="57" formatCode="0.00">
                  <c:v>2.48</c:v>
                </c:pt>
                <c:pt idx="58" formatCode="0.00">
                  <c:v>3.31</c:v>
                </c:pt>
                <c:pt idx="59" formatCode="0.00">
                  <c:v>3.38</c:v>
                </c:pt>
                <c:pt idx="60" formatCode="0.00">
                  <c:v>3.25</c:v>
                </c:pt>
                <c:pt idx="61" formatCode="0.00">
                  <c:v>3.34</c:v>
                </c:pt>
                <c:pt idx="62" formatCode="0.00">
                  <c:v>3.43</c:v>
                </c:pt>
                <c:pt idx="63" formatCode="0.00">
                  <c:v>3.13</c:v>
                </c:pt>
                <c:pt idx="69">
                  <c:v>3.48</c:v>
                </c:pt>
                <c:pt idx="70">
                  <c:v>3.85</c:v>
                </c:pt>
                <c:pt idx="71">
                  <c:v>3.81</c:v>
                </c:pt>
                <c:pt idx="72">
                  <c:v>3.64</c:v>
                </c:pt>
                <c:pt idx="73">
                  <c:v>3.41</c:v>
                </c:pt>
                <c:pt idx="74">
                  <c:v>3.18</c:v>
                </c:pt>
                <c:pt idx="75">
                  <c:v>2.84</c:v>
                </c:pt>
                <c:pt idx="76">
                  <c:v>2.96</c:v>
                </c:pt>
                <c:pt idx="78">
                  <c:v>2.77</c:v>
                </c:pt>
                <c:pt idx="79">
                  <c:v>2.4500000000000002</c:v>
                </c:pt>
                <c:pt idx="80">
                  <c:v>2.4900000000000002</c:v>
                </c:pt>
                <c:pt idx="81">
                  <c:v>2.5099999999999998</c:v>
                </c:pt>
                <c:pt idx="82">
                  <c:v>2.5499999999999998</c:v>
                </c:pt>
                <c:pt idx="83">
                  <c:v>2.57</c:v>
                </c:pt>
                <c:pt idx="84">
                  <c:v>2.38</c:v>
                </c:pt>
                <c:pt idx="85">
                  <c:v>2.4</c:v>
                </c:pt>
                <c:pt idx="86">
                  <c:v>2.44</c:v>
                </c:pt>
                <c:pt idx="87">
                  <c:v>4.9800000000000004</c:v>
                </c:pt>
                <c:pt idx="88">
                  <c:v>9.4700000000000006</c:v>
                </c:pt>
                <c:pt idx="89">
                  <c:v>10.199999999999999</c:v>
                </c:pt>
                <c:pt idx="95">
                  <c:v>9.3000000000000007</c:v>
                </c:pt>
                <c:pt idx="96">
                  <c:v>6.87</c:v>
                </c:pt>
                <c:pt idx="97">
                  <c:v>4.74</c:v>
                </c:pt>
                <c:pt idx="98">
                  <c:v>3.68</c:v>
                </c:pt>
                <c:pt idx="99">
                  <c:v>4.1500000000000004</c:v>
                </c:pt>
                <c:pt idx="100">
                  <c:v>4.33</c:v>
                </c:pt>
                <c:pt idx="101">
                  <c:v>4.16</c:v>
                </c:pt>
                <c:pt idx="102">
                  <c:v>3.98</c:v>
                </c:pt>
                <c:pt idx="104">
                  <c:v>3.71</c:v>
                </c:pt>
                <c:pt idx="105">
                  <c:v>3.47</c:v>
                </c:pt>
                <c:pt idx="106">
                  <c:v>2.86</c:v>
                </c:pt>
                <c:pt idx="107">
                  <c:v>2.82</c:v>
                </c:pt>
                <c:pt idx="108">
                  <c:v>2.74</c:v>
                </c:pt>
                <c:pt idx="109">
                  <c:v>3.04</c:v>
                </c:pt>
                <c:pt idx="110">
                  <c:v>2.59</c:v>
                </c:pt>
                <c:pt idx="111">
                  <c:v>2.5099999999999998</c:v>
                </c:pt>
                <c:pt idx="112">
                  <c:v>2.61</c:v>
                </c:pt>
                <c:pt idx="113">
                  <c:v>3.09</c:v>
                </c:pt>
                <c:pt idx="114">
                  <c:v>3.74</c:v>
                </c:pt>
                <c:pt idx="115">
                  <c:v>4.45</c:v>
                </c:pt>
                <c:pt idx="120">
                  <c:v>4.03</c:v>
                </c:pt>
                <c:pt idx="121">
                  <c:v>3.92</c:v>
                </c:pt>
                <c:pt idx="122">
                  <c:v>3.48</c:v>
                </c:pt>
                <c:pt idx="123">
                  <c:v>3.14</c:v>
                </c:pt>
                <c:pt idx="124">
                  <c:v>3.26</c:v>
                </c:pt>
                <c:pt idx="125">
                  <c:v>3.81</c:v>
                </c:pt>
                <c:pt idx="126">
                  <c:v>3.78</c:v>
                </c:pt>
                <c:pt idx="127">
                  <c:v>3.9</c:v>
                </c:pt>
                <c:pt idx="128">
                  <c:v>3.89</c:v>
                </c:pt>
                <c:pt idx="130">
                  <c:v>3.38</c:v>
                </c:pt>
                <c:pt idx="131">
                  <c:v>3.18</c:v>
                </c:pt>
                <c:pt idx="132">
                  <c:v>2.99</c:v>
                </c:pt>
                <c:pt idx="133">
                  <c:v>3.04</c:v>
                </c:pt>
                <c:pt idx="134">
                  <c:v>2.92</c:v>
                </c:pt>
                <c:pt idx="135">
                  <c:v>2.81</c:v>
                </c:pt>
                <c:pt idx="136">
                  <c:v>2.64</c:v>
                </c:pt>
                <c:pt idx="137">
                  <c:v>2.4500000000000002</c:v>
                </c:pt>
                <c:pt idx="138">
                  <c:v>2.69</c:v>
                </c:pt>
                <c:pt idx="139">
                  <c:v>2.58</c:v>
                </c:pt>
                <c:pt idx="140">
                  <c:v>2.5</c:v>
                </c:pt>
                <c:pt idx="141">
                  <c:v>2.62</c:v>
                </c:pt>
                <c:pt idx="147">
                  <c:v>3.86</c:v>
                </c:pt>
                <c:pt idx="148">
                  <c:v>4.4000000000000004</c:v>
                </c:pt>
                <c:pt idx="149">
                  <c:v>4.04</c:v>
                </c:pt>
                <c:pt idx="150">
                  <c:v>3.52</c:v>
                </c:pt>
                <c:pt idx="151">
                  <c:v>3.93</c:v>
                </c:pt>
                <c:pt idx="152">
                  <c:v>3.6</c:v>
                </c:pt>
                <c:pt idx="153">
                  <c:v>4.2300000000000004</c:v>
                </c:pt>
                <c:pt idx="154">
                  <c:v>4.7</c:v>
                </c:pt>
                <c:pt idx="156">
                  <c:v>0</c:v>
                </c:pt>
                <c:pt idx="157">
                  <c:v>3.61</c:v>
                </c:pt>
                <c:pt idx="158">
                  <c:v>3.27</c:v>
                </c:pt>
                <c:pt idx="159">
                  <c:v>3.4</c:v>
                </c:pt>
                <c:pt idx="160">
                  <c:v>2.94</c:v>
                </c:pt>
                <c:pt idx="161">
                  <c:v>2.82</c:v>
                </c:pt>
                <c:pt idx="162">
                  <c:v>3.4</c:v>
                </c:pt>
                <c:pt idx="163">
                  <c:v>3.49</c:v>
                </c:pt>
                <c:pt idx="164">
                  <c:v>3.54</c:v>
                </c:pt>
                <c:pt idx="165">
                  <c:v>3.7</c:v>
                </c:pt>
                <c:pt idx="166">
                  <c:v>4.0199999999999996</c:v>
                </c:pt>
                <c:pt idx="167">
                  <c:v>4.0999999999999996</c:v>
                </c:pt>
                <c:pt idx="173">
                  <c:v>3.28</c:v>
                </c:pt>
                <c:pt idx="174">
                  <c:v>3.81</c:v>
                </c:pt>
                <c:pt idx="175">
                  <c:v>4.17</c:v>
                </c:pt>
                <c:pt idx="176">
                  <c:v>4.03</c:v>
                </c:pt>
                <c:pt idx="177">
                  <c:v>3.88</c:v>
                </c:pt>
                <c:pt idx="178">
                  <c:v>3.66</c:v>
                </c:pt>
                <c:pt idx="179">
                  <c:v>3.7</c:v>
                </c:pt>
                <c:pt idx="180">
                  <c:v>3.63</c:v>
                </c:pt>
                <c:pt idx="182">
                  <c:v>3.48</c:v>
                </c:pt>
                <c:pt idx="183">
                  <c:v>3.26</c:v>
                </c:pt>
                <c:pt idx="184">
                  <c:v>3.44</c:v>
                </c:pt>
                <c:pt idx="185">
                  <c:v>3.57</c:v>
                </c:pt>
                <c:pt idx="186">
                  <c:v>3.48</c:v>
                </c:pt>
                <c:pt idx="187">
                  <c:v>3.56</c:v>
                </c:pt>
                <c:pt idx="188">
                  <c:v>3.66</c:v>
                </c:pt>
                <c:pt idx="189">
                  <c:v>3.75</c:v>
                </c:pt>
                <c:pt idx="190">
                  <c:v>3.61</c:v>
                </c:pt>
                <c:pt idx="191">
                  <c:v>3.47</c:v>
                </c:pt>
                <c:pt idx="192">
                  <c:v>2.91</c:v>
                </c:pt>
                <c:pt idx="193">
                  <c:v>2.81</c:v>
                </c:pt>
                <c:pt idx="195">
                  <c:v>3.1</c:v>
                </c:pt>
                <c:pt idx="196">
                  <c:v>3.3</c:v>
                </c:pt>
                <c:pt idx="197">
                  <c:v>3.45</c:v>
                </c:pt>
                <c:pt idx="198">
                  <c:v>3.04</c:v>
                </c:pt>
                <c:pt idx="199">
                  <c:v>3.6</c:v>
                </c:pt>
                <c:pt idx="200">
                  <c:v>4.9000000000000004</c:v>
                </c:pt>
                <c:pt idx="201">
                  <c:v>4.1100000000000003</c:v>
                </c:pt>
                <c:pt idx="202">
                  <c:v>4.45</c:v>
                </c:pt>
                <c:pt idx="203">
                  <c:v>4.99</c:v>
                </c:pt>
                <c:pt idx="204">
                  <c:v>5</c:v>
                </c:pt>
                <c:pt idx="205">
                  <c:v>4.4000000000000004</c:v>
                </c:pt>
                <c:pt idx="206">
                  <c:v>3.31</c:v>
                </c:pt>
                <c:pt idx="208">
                  <c:v>3.36</c:v>
                </c:pt>
                <c:pt idx="209">
                  <c:v>4.0999999999999996</c:v>
                </c:pt>
                <c:pt idx="210">
                  <c:v>5.21</c:v>
                </c:pt>
                <c:pt idx="211">
                  <c:v>4.42</c:v>
                </c:pt>
                <c:pt idx="212">
                  <c:v>5</c:v>
                </c:pt>
                <c:pt idx="213">
                  <c:v>4.33</c:v>
                </c:pt>
                <c:pt idx="214">
                  <c:v>4.71</c:v>
                </c:pt>
                <c:pt idx="215">
                  <c:v>5.13</c:v>
                </c:pt>
                <c:pt idx="216">
                  <c:v>4.92</c:v>
                </c:pt>
                <c:pt idx="217">
                  <c:v>4.78</c:v>
                </c:pt>
                <c:pt idx="218">
                  <c:v>4.1500000000000004</c:v>
                </c:pt>
                <c:pt idx="219">
                  <c:v>3.9</c:v>
                </c:pt>
                <c:pt idx="225">
                  <c:v>4.38</c:v>
                </c:pt>
                <c:pt idx="226">
                  <c:v>4.41</c:v>
                </c:pt>
                <c:pt idx="227">
                  <c:v>3.78</c:v>
                </c:pt>
                <c:pt idx="228">
                  <c:v>3.14</c:v>
                </c:pt>
                <c:pt idx="229">
                  <c:v>3.28</c:v>
                </c:pt>
                <c:pt idx="230">
                  <c:v>3.54</c:v>
                </c:pt>
                <c:pt idx="231">
                  <c:v>3.39</c:v>
                </c:pt>
                <c:pt idx="232">
                  <c:v>3.48</c:v>
                </c:pt>
                <c:pt idx="234">
                  <c:v>3.27</c:v>
                </c:pt>
                <c:pt idx="235">
                  <c:v>3.12</c:v>
                </c:pt>
                <c:pt idx="236">
                  <c:v>2.58</c:v>
                </c:pt>
                <c:pt idx="237">
                  <c:v>2.75</c:v>
                </c:pt>
                <c:pt idx="238">
                  <c:v>2.68</c:v>
                </c:pt>
                <c:pt idx="239">
                  <c:v>2.82</c:v>
                </c:pt>
                <c:pt idx="240">
                  <c:v>2.97</c:v>
                </c:pt>
                <c:pt idx="241">
                  <c:v>2.75</c:v>
                </c:pt>
                <c:pt idx="242">
                  <c:v>2.4500000000000002</c:v>
                </c:pt>
                <c:pt idx="243">
                  <c:v>2.39</c:v>
                </c:pt>
                <c:pt idx="244">
                  <c:v>2.42</c:v>
                </c:pt>
                <c:pt idx="245">
                  <c:v>2.57</c:v>
                </c:pt>
                <c:pt idx="251">
                  <c:v>2.74</c:v>
                </c:pt>
                <c:pt idx="252">
                  <c:v>3.02</c:v>
                </c:pt>
                <c:pt idx="253">
                  <c:v>3.03</c:v>
                </c:pt>
                <c:pt idx="254">
                  <c:v>3.42</c:v>
                </c:pt>
                <c:pt idx="255">
                  <c:v>3.9</c:v>
                </c:pt>
                <c:pt idx="256">
                  <c:v>4.05</c:v>
                </c:pt>
                <c:pt idx="257">
                  <c:v>3.28</c:v>
                </c:pt>
                <c:pt idx="258">
                  <c:v>3.43</c:v>
                </c:pt>
                <c:pt idx="260">
                  <c:v>3.4</c:v>
                </c:pt>
                <c:pt idx="261">
                  <c:v>3.33</c:v>
                </c:pt>
                <c:pt idx="262">
                  <c:v>2.87</c:v>
                </c:pt>
                <c:pt idx="263">
                  <c:v>2.79</c:v>
                </c:pt>
                <c:pt idx="264">
                  <c:v>2.83</c:v>
                </c:pt>
                <c:pt idx="265">
                  <c:v>2.64</c:v>
                </c:pt>
                <c:pt idx="266">
                  <c:v>3.09</c:v>
                </c:pt>
                <c:pt idx="267">
                  <c:v>2.83</c:v>
                </c:pt>
                <c:pt idx="268">
                  <c:v>2.66</c:v>
                </c:pt>
                <c:pt idx="269">
                  <c:v>3.06</c:v>
                </c:pt>
                <c:pt idx="270">
                  <c:v>2.5</c:v>
                </c:pt>
                <c:pt idx="271">
                  <c:v>2.64</c:v>
                </c:pt>
                <c:pt idx="277">
                  <c:v>2.48</c:v>
                </c:pt>
                <c:pt idx="278">
                  <c:v>2.62</c:v>
                </c:pt>
                <c:pt idx="279">
                  <c:v>2.4700000000000002</c:v>
                </c:pt>
                <c:pt idx="280">
                  <c:v>2.86</c:v>
                </c:pt>
                <c:pt idx="281">
                  <c:v>2.73</c:v>
                </c:pt>
                <c:pt idx="282">
                  <c:v>2.61</c:v>
                </c:pt>
                <c:pt idx="283">
                  <c:v>2.48</c:v>
                </c:pt>
                <c:pt idx="284">
                  <c:v>2.56</c:v>
                </c:pt>
                <c:pt idx="286">
                  <c:v>2.54</c:v>
                </c:pt>
                <c:pt idx="287">
                  <c:v>2.91</c:v>
                </c:pt>
                <c:pt idx="288">
                  <c:v>2.67</c:v>
                </c:pt>
                <c:pt idx="289">
                  <c:v>2.12</c:v>
                </c:pt>
                <c:pt idx="290">
                  <c:v>1.89</c:v>
                </c:pt>
                <c:pt idx="291">
                  <c:v>1.91</c:v>
                </c:pt>
                <c:pt idx="292">
                  <c:v>1.98</c:v>
                </c:pt>
                <c:pt idx="293">
                  <c:v>2.12</c:v>
                </c:pt>
                <c:pt idx="294">
                  <c:v>2.25</c:v>
                </c:pt>
                <c:pt idx="295">
                  <c:v>2.35</c:v>
                </c:pt>
                <c:pt idx="296">
                  <c:v>2.25</c:v>
                </c:pt>
                <c:pt idx="297">
                  <c:v>2.3199999999999998</c:v>
                </c:pt>
                <c:pt idx="299">
                  <c:v>2.6</c:v>
                </c:pt>
                <c:pt idx="300">
                  <c:v>3.1</c:v>
                </c:pt>
                <c:pt idx="301">
                  <c:v>3.32</c:v>
                </c:pt>
                <c:pt idx="302">
                  <c:v>3.86</c:v>
                </c:pt>
                <c:pt idx="303">
                  <c:v>4.3099999999999996</c:v>
                </c:pt>
                <c:pt idx="304">
                  <c:v>4.29</c:v>
                </c:pt>
                <c:pt idx="305">
                  <c:v>4.1500000000000004</c:v>
                </c:pt>
                <c:pt idx="306">
                  <c:v>3.83</c:v>
                </c:pt>
                <c:pt idx="307">
                  <c:v>3.8</c:v>
                </c:pt>
                <c:pt idx="308">
                  <c:v>3.37</c:v>
                </c:pt>
                <c:pt idx="309">
                  <c:v>3.06</c:v>
                </c:pt>
                <c:pt idx="310">
                  <c:v>2.85</c:v>
                </c:pt>
                <c:pt idx="312">
                  <c:v>3.02</c:v>
                </c:pt>
                <c:pt idx="313">
                  <c:v>2.67</c:v>
                </c:pt>
                <c:pt idx="314">
                  <c:v>2.61</c:v>
                </c:pt>
                <c:pt idx="315">
                  <c:v>3.04</c:v>
                </c:pt>
                <c:pt idx="316">
                  <c:v>2.84</c:v>
                </c:pt>
                <c:pt idx="317">
                  <c:v>2.62</c:v>
                </c:pt>
                <c:pt idx="318">
                  <c:v>2.99</c:v>
                </c:pt>
                <c:pt idx="319">
                  <c:v>2.75</c:v>
                </c:pt>
                <c:pt idx="320">
                  <c:v>2.58</c:v>
                </c:pt>
                <c:pt idx="321">
                  <c:v>3.11</c:v>
                </c:pt>
                <c:pt idx="322">
                  <c:v>3.15</c:v>
                </c:pt>
                <c:pt idx="323">
                  <c:v>2.7</c:v>
                </c:pt>
                <c:pt idx="329">
                  <c:v>2.94</c:v>
                </c:pt>
                <c:pt idx="330">
                  <c:v>3.63</c:v>
                </c:pt>
                <c:pt idx="331">
                  <c:v>3.7</c:v>
                </c:pt>
                <c:pt idx="332">
                  <c:v>3.58</c:v>
                </c:pt>
                <c:pt idx="333">
                  <c:v>3.42</c:v>
                </c:pt>
                <c:pt idx="334">
                  <c:v>3.18</c:v>
                </c:pt>
                <c:pt idx="335">
                  <c:v>3.44</c:v>
                </c:pt>
                <c:pt idx="336">
                  <c:v>3.56</c:v>
                </c:pt>
                <c:pt idx="338">
                  <c:v>4.37</c:v>
                </c:pt>
                <c:pt idx="339">
                  <c:v>4.0199999999999996</c:v>
                </c:pt>
                <c:pt idx="340">
                  <c:v>3.44</c:v>
                </c:pt>
                <c:pt idx="341">
                  <c:v>2.78</c:v>
                </c:pt>
                <c:pt idx="342">
                  <c:v>2.52</c:v>
                </c:pt>
                <c:pt idx="343">
                  <c:v>2.35</c:v>
                </c:pt>
                <c:pt idx="344">
                  <c:v>2.14</c:v>
                </c:pt>
                <c:pt idx="345">
                  <c:v>2.16</c:v>
                </c:pt>
                <c:pt idx="346">
                  <c:v>2.13</c:v>
                </c:pt>
                <c:pt idx="347">
                  <c:v>2.11</c:v>
                </c:pt>
                <c:pt idx="348">
                  <c:v>2.23</c:v>
                </c:pt>
                <c:pt idx="349">
                  <c:v>2.4500000000000002</c:v>
                </c:pt>
                <c:pt idx="351">
                  <c:v>2.6</c:v>
                </c:pt>
                <c:pt idx="352">
                  <c:v>2.5499999999999998</c:v>
                </c:pt>
                <c:pt idx="353">
                  <c:v>2.4900000000000002</c:v>
                </c:pt>
                <c:pt idx="354">
                  <c:v>3.32</c:v>
                </c:pt>
                <c:pt idx="355">
                  <c:v>3.31</c:v>
                </c:pt>
                <c:pt idx="356">
                  <c:v>3.7</c:v>
                </c:pt>
                <c:pt idx="357">
                  <c:v>3.96</c:v>
                </c:pt>
                <c:pt idx="358">
                  <c:v>4.0599999999999996</c:v>
                </c:pt>
                <c:pt idx="359">
                  <c:v>4.4000000000000004</c:v>
                </c:pt>
                <c:pt idx="360">
                  <c:v>3.84</c:v>
                </c:pt>
                <c:pt idx="361">
                  <c:v>3.85</c:v>
                </c:pt>
                <c:pt idx="362">
                  <c:v>3.89</c:v>
                </c:pt>
                <c:pt idx="364">
                  <c:v>3.21</c:v>
                </c:pt>
                <c:pt idx="365">
                  <c:v>2.89</c:v>
                </c:pt>
                <c:pt idx="366">
                  <c:v>2.92</c:v>
                </c:pt>
                <c:pt idx="367">
                  <c:v>3.01</c:v>
                </c:pt>
                <c:pt idx="368">
                  <c:v>3.08</c:v>
                </c:pt>
                <c:pt idx="369">
                  <c:v>3.03</c:v>
                </c:pt>
                <c:pt idx="370">
                  <c:v>2.95</c:v>
                </c:pt>
                <c:pt idx="371">
                  <c:v>2.9</c:v>
                </c:pt>
                <c:pt idx="372">
                  <c:v>2.83</c:v>
                </c:pt>
                <c:pt idx="373">
                  <c:v>2.77</c:v>
                </c:pt>
                <c:pt idx="374">
                  <c:v>2.85</c:v>
                </c:pt>
                <c:pt idx="375">
                  <c:v>2.79</c:v>
                </c:pt>
                <c:pt idx="377">
                  <c:v>2.54</c:v>
                </c:pt>
                <c:pt idx="378">
                  <c:v>2.48</c:v>
                </c:pt>
                <c:pt idx="379">
                  <c:v>2.2400000000000002</c:v>
                </c:pt>
                <c:pt idx="380">
                  <c:v>2.08</c:v>
                </c:pt>
                <c:pt idx="381">
                  <c:v>2.14</c:v>
                </c:pt>
                <c:pt idx="382">
                  <c:v>2.2200000000000002</c:v>
                </c:pt>
                <c:pt idx="383">
                  <c:v>2.74</c:v>
                </c:pt>
                <c:pt idx="384">
                  <c:v>3.11</c:v>
                </c:pt>
                <c:pt idx="385">
                  <c:v>3.44</c:v>
                </c:pt>
                <c:pt idx="386">
                  <c:v>3.98</c:v>
                </c:pt>
                <c:pt idx="387">
                  <c:v>4.12</c:v>
                </c:pt>
                <c:pt idx="388">
                  <c:v>3.9</c:v>
                </c:pt>
                <c:pt idx="390">
                  <c:v>2.6</c:v>
                </c:pt>
                <c:pt idx="391">
                  <c:v>2.29</c:v>
                </c:pt>
                <c:pt idx="392">
                  <c:v>2.4</c:v>
                </c:pt>
                <c:pt idx="393">
                  <c:v>2.5099999999999998</c:v>
                </c:pt>
                <c:pt idx="394">
                  <c:v>2.67</c:v>
                </c:pt>
                <c:pt idx="395">
                  <c:v>2.74</c:v>
                </c:pt>
                <c:pt idx="396">
                  <c:v>2.82</c:v>
                </c:pt>
                <c:pt idx="397">
                  <c:v>2.68</c:v>
                </c:pt>
                <c:pt idx="398">
                  <c:v>2.5</c:v>
                </c:pt>
                <c:pt idx="399">
                  <c:v>2.62</c:v>
                </c:pt>
                <c:pt idx="400">
                  <c:v>2.64</c:v>
                </c:pt>
                <c:pt idx="401">
                  <c:v>2.69</c:v>
                </c:pt>
                <c:pt idx="403">
                  <c:v>2.7</c:v>
                </c:pt>
                <c:pt idx="408">
                  <c:v>1.84</c:v>
                </c:pt>
                <c:pt idx="409">
                  <c:v>2.61</c:v>
                </c:pt>
                <c:pt idx="410">
                  <c:v>3.4</c:v>
                </c:pt>
                <c:pt idx="411">
                  <c:v>3.71</c:v>
                </c:pt>
                <c:pt idx="412">
                  <c:v>3.67</c:v>
                </c:pt>
                <c:pt idx="413">
                  <c:v>4.9800000000000004</c:v>
                </c:pt>
                <c:pt idx="414">
                  <c:v>4.72</c:v>
                </c:pt>
                <c:pt idx="416">
                  <c:v>4.26</c:v>
                </c:pt>
                <c:pt idx="417">
                  <c:v>3.71</c:v>
                </c:pt>
                <c:pt idx="418">
                  <c:v>3.79</c:v>
                </c:pt>
                <c:pt idx="419">
                  <c:v>3.4</c:v>
                </c:pt>
                <c:pt idx="420">
                  <c:v>3.74</c:v>
                </c:pt>
                <c:pt idx="421">
                  <c:v>3.42</c:v>
                </c:pt>
                <c:pt idx="422">
                  <c:v>3.56</c:v>
                </c:pt>
                <c:pt idx="423">
                  <c:v>3.21</c:v>
                </c:pt>
                <c:pt idx="424">
                  <c:v>3.31</c:v>
                </c:pt>
                <c:pt idx="425">
                  <c:v>3.44</c:v>
                </c:pt>
                <c:pt idx="426">
                  <c:v>3.27</c:v>
                </c:pt>
                <c:pt idx="427">
                  <c:v>2.72</c:v>
                </c:pt>
                <c:pt idx="429">
                  <c:v>2.76</c:v>
                </c:pt>
                <c:pt idx="433">
                  <c:v>2.54</c:v>
                </c:pt>
                <c:pt idx="434">
                  <c:v>3.19</c:v>
                </c:pt>
                <c:pt idx="435">
                  <c:v>2.92</c:v>
                </c:pt>
                <c:pt idx="436">
                  <c:v>3.14</c:v>
                </c:pt>
                <c:pt idx="437">
                  <c:v>3.38</c:v>
                </c:pt>
                <c:pt idx="438">
                  <c:v>3.26</c:v>
                </c:pt>
                <c:pt idx="439">
                  <c:v>3.51</c:v>
                </c:pt>
                <c:pt idx="440">
                  <c:v>3.36</c:v>
                </c:pt>
                <c:pt idx="442">
                  <c:v>3.28</c:v>
                </c:pt>
                <c:pt idx="443">
                  <c:v>3.33</c:v>
                </c:pt>
                <c:pt idx="444">
                  <c:v>3.2</c:v>
                </c:pt>
                <c:pt idx="445">
                  <c:v>3.17</c:v>
                </c:pt>
                <c:pt idx="446">
                  <c:v>3.07</c:v>
                </c:pt>
                <c:pt idx="447">
                  <c:v>3.14</c:v>
                </c:pt>
                <c:pt idx="448">
                  <c:v>3.11</c:v>
                </c:pt>
                <c:pt idx="449">
                  <c:v>2.82</c:v>
                </c:pt>
                <c:pt idx="450">
                  <c:v>2.94</c:v>
                </c:pt>
                <c:pt idx="451">
                  <c:v>2.65</c:v>
                </c:pt>
                <c:pt idx="452">
                  <c:v>2.88</c:v>
                </c:pt>
                <c:pt idx="453">
                  <c:v>3.42</c:v>
                </c:pt>
                <c:pt idx="455">
                  <c:v>2.74</c:v>
                </c:pt>
                <c:pt idx="460">
                  <c:v>3.43</c:v>
                </c:pt>
                <c:pt idx="461">
                  <c:v>2.93</c:v>
                </c:pt>
                <c:pt idx="462">
                  <c:v>2.95</c:v>
                </c:pt>
                <c:pt idx="463">
                  <c:v>2.99</c:v>
                </c:pt>
                <c:pt idx="464">
                  <c:v>3.66</c:v>
                </c:pt>
                <c:pt idx="465">
                  <c:v>3.93</c:v>
                </c:pt>
                <c:pt idx="466">
                  <c:v>5</c:v>
                </c:pt>
                <c:pt idx="468">
                  <c:v>4.84</c:v>
                </c:pt>
                <c:pt idx="469">
                  <c:v>3.98</c:v>
                </c:pt>
                <c:pt idx="470">
                  <c:v>2.94</c:v>
                </c:pt>
                <c:pt idx="471">
                  <c:v>2.88</c:v>
                </c:pt>
                <c:pt idx="472">
                  <c:v>2.79</c:v>
                </c:pt>
                <c:pt idx="473">
                  <c:v>2.66</c:v>
                </c:pt>
                <c:pt idx="474">
                  <c:v>2.79</c:v>
                </c:pt>
                <c:pt idx="475">
                  <c:v>2.84</c:v>
                </c:pt>
                <c:pt idx="476">
                  <c:v>2.71</c:v>
                </c:pt>
                <c:pt idx="477">
                  <c:v>2.79</c:v>
                </c:pt>
                <c:pt idx="478">
                  <c:v>2.94</c:v>
                </c:pt>
                <c:pt idx="479">
                  <c:v>3.2</c:v>
                </c:pt>
                <c:pt idx="481">
                  <c:v>3.26</c:v>
                </c:pt>
                <c:pt idx="485">
                  <c:v>3</c:v>
                </c:pt>
                <c:pt idx="486">
                  <c:v>3.42</c:v>
                </c:pt>
                <c:pt idx="487">
                  <c:v>3.66</c:v>
                </c:pt>
                <c:pt idx="488">
                  <c:v>3.61</c:v>
                </c:pt>
                <c:pt idx="489">
                  <c:v>3.54</c:v>
                </c:pt>
                <c:pt idx="490">
                  <c:v>3.5</c:v>
                </c:pt>
                <c:pt idx="491">
                  <c:v>3.44</c:v>
                </c:pt>
                <c:pt idx="492">
                  <c:v>3.51</c:v>
                </c:pt>
                <c:pt idx="494">
                  <c:v>3.38</c:v>
                </c:pt>
                <c:pt idx="495">
                  <c:v>3.09</c:v>
                </c:pt>
                <c:pt idx="496">
                  <c:v>3.17</c:v>
                </c:pt>
                <c:pt idx="497">
                  <c:v>3.1</c:v>
                </c:pt>
                <c:pt idx="498">
                  <c:v>3.32</c:v>
                </c:pt>
                <c:pt idx="499">
                  <c:v>3.01</c:v>
                </c:pt>
                <c:pt idx="500">
                  <c:v>2.8</c:v>
                </c:pt>
                <c:pt idx="501">
                  <c:v>2.87</c:v>
                </c:pt>
                <c:pt idx="502">
                  <c:v>2.93</c:v>
                </c:pt>
                <c:pt idx="503">
                  <c:v>3.09</c:v>
                </c:pt>
                <c:pt idx="504">
                  <c:v>3.21</c:v>
                </c:pt>
                <c:pt idx="505">
                  <c:v>3.34</c:v>
                </c:pt>
                <c:pt idx="507">
                  <c:v>3.47</c:v>
                </c:pt>
                <c:pt idx="512">
                  <c:v>3.01</c:v>
                </c:pt>
                <c:pt idx="513">
                  <c:v>3.63</c:v>
                </c:pt>
                <c:pt idx="514">
                  <c:v>3.73</c:v>
                </c:pt>
                <c:pt idx="515">
                  <c:v>3.8</c:v>
                </c:pt>
                <c:pt idx="516">
                  <c:v>3.94</c:v>
                </c:pt>
                <c:pt idx="517">
                  <c:v>3.52</c:v>
                </c:pt>
                <c:pt idx="518">
                  <c:v>3.49</c:v>
                </c:pt>
                <c:pt idx="520">
                  <c:v>3.79</c:v>
                </c:pt>
                <c:pt idx="521">
                  <c:v>3.74</c:v>
                </c:pt>
                <c:pt idx="522">
                  <c:v>2.88</c:v>
                </c:pt>
                <c:pt idx="523">
                  <c:v>2.68</c:v>
                </c:pt>
                <c:pt idx="524">
                  <c:v>2.5299999999999998</c:v>
                </c:pt>
                <c:pt idx="525">
                  <c:v>2.3199999999999998</c:v>
                </c:pt>
                <c:pt idx="526">
                  <c:v>2.38</c:v>
                </c:pt>
                <c:pt idx="527">
                  <c:v>2.14</c:v>
                </c:pt>
                <c:pt idx="528">
                  <c:v>1.95</c:v>
                </c:pt>
                <c:pt idx="529">
                  <c:v>2.06</c:v>
                </c:pt>
                <c:pt idx="530">
                  <c:v>2.09</c:v>
                </c:pt>
                <c:pt idx="531">
                  <c:v>2.15</c:v>
                </c:pt>
                <c:pt idx="533">
                  <c:v>2.12</c:v>
                </c:pt>
                <c:pt idx="534">
                  <c:v>2.36</c:v>
                </c:pt>
                <c:pt idx="535">
                  <c:v>2.4500000000000002</c:v>
                </c:pt>
                <c:pt idx="536">
                  <c:v>2.29</c:v>
                </c:pt>
                <c:pt idx="537">
                  <c:v>2.5</c:v>
                </c:pt>
                <c:pt idx="538">
                  <c:v>2.33</c:v>
                </c:pt>
                <c:pt idx="539">
                  <c:v>2.29</c:v>
                </c:pt>
                <c:pt idx="540">
                  <c:v>2.86</c:v>
                </c:pt>
                <c:pt idx="541">
                  <c:v>3.28</c:v>
                </c:pt>
                <c:pt idx="542">
                  <c:v>3.94</c:v>
                </c:pt>
                <c:pt idx="543">
                  <c:v>3.82</c:v>
                </c:pt>
                <c:pt idx="544">
                  <c:v>3.78</c:v>
                </c:pt>
                <c:pt idx="546">
                  <c:v>3.05</c:v>
                </c:pt>
                <c:pt idx="547">
                  <c:v>2.89</c:v>
                </c:pt>
                <c:pt idx="548">
                  <c:v>2.79</c:v>
                </c:pt>
                <c:pt idx="549">
                  <c:v>2.66</c:v>
                </c:pt>
                <c:pt idx="550">
                  <c:v>2.1</c:v>
                </c:pt>
                <c:pt idx="551">
                  <c:v>2.13</c:v>
                </c:pt>
                <c:pt idx="552">
                  <c:v>1.74</c:v>
                </c:pt>
                <c:pt idx="553">
                  <c:v>1.97</c:v>
                </c:pt>
                <c:pt idx="554">
                  <c:v>2.31</c:v>
                </c:pt>
                <c:pt idx="555">
                  <c:v>2.25</c:v>
                </c:pt>
                <c:pt idx="556">
                  <c:v>2.17</c:v>
                </c:pt>
                <c:pt idx="557">
                  <c:v>2.1</c:v>
                </c:pt>
                <c:pt idx="559">
                  <c:v>1.92</c:v>
                </c:pt>
                <c:pt idx="560">
                  <c:v>1.88</c:v>
                </c:pt>
                <c:pt idx="561">
                  <c:v>1.81</c:v>
                </c:pt>
                <c:pt idx="562">
                  <c:v>1.89</c:v>
                </c:pt>
                <c:pt idx="563">
                  <c:v>1.96</c:v>
                </c:pt>
                <c:pt idx="564">
                  <c:v>2.4</c:v>
                </c:pt>
                <c:pt idx="565">
                  <c:v>2.38</c:v>
                </c:pt>
                <c:pt idx="566">
                  <c:v>2.35</c:v>
                </c:pt>
                <c:pt idx="567">
                  <c:v>2.61</c:v>
                </c:pt>
                <c:pt idx="568">
                  <c:v>2.8</c:v>
                </c:pt>
                <c:pt idx="569">
                  <c:v>4.12</c:v>
                </c:pt>
                <c:pt idx="570">
                  <c:v>4.38</c:v>
                </c:pt>
                <c:pt idx="572">
                  <c:v>3.49</c:v>
                </c:pt>
                <c:pt idx="573">
                  <c:v>4.8600000000000003</c:v>
                </c:pt>
                <c:pt idx="574">
                  <c:v>4.84</c:v>
                </c:pt>
                <c:pt idx="575">
                  <c:v>3.28</c:v>
                </c:pt>
                <c:pt idx="576">
                  <c:v>3.65</c:v>
                </c:pt>
                <c:pt idx="577">
                  <c:v>3.83</c:v>
                </c:pt>
                <c:pt idx="578">
                  <c:v>4.01</c:v>
                </c:pt>
                <c:pt idx="579">
                  <c:v>3.33</c:v>
                </c:pt>
                <c:pt idx="580">
                  <c:v>5.0199999999999996</c:v>
                </c:pt>
                <c:pt idx="581">
                  <c:v>4.63</c:v>
                </c:pt>
                <c:pt idx="582">
                  <c:v>3.28</c:v>
                </c:pt>
                <c:pt idx="583">
                  <c:v>3.25</c:v>
                </c:pt>
                <c:pt idx="585">
                  <c:v>3.21</c:v>
                </c:pt>
                <c:pt idx="589">
                  <c:v>3.11</c:v>
                </c:pt>
                <c:pt idx="590">
                  <c:v>3.74</c:v>
                </c:pt>
                <c:pt idx="591">
                  <c:v>3.78</c:v>
                </c:pt>
                <c:pt idx="592">
                  <c:v>3.96</c:v>
                </c:pt>
                <c:pt idx="593">
                  <c:v>4.12</c:v>
                </c:pt>
                <c:pt idx="594">
                  <c:v>4.01</c:v>
                </c:pt>
                <c:pt idx="595">
                  <c:v>3.92</c:v>
                </c:pt>
                <c:pt idx="596">
                  <c:v>3.86</c:v>
                </c:pt>
                <c:pt idx="598">
                  <c:v>4.01</c:v>
                </c:pt>
                <c:pt idx="599">
                  <c:v>3.98</c:v>
                </c:pt>
                <c:pt idx="600">
                  <c:v>3.82</c:v>
                </c:pt>
                <c:pt idx="601">
                  <c:v>3.92</c:v>
                </c:pt>
                <c:pt idx="602">
                  <c:v>3.97</c:v>
                </c:pt>
                <c:pt idx="603">
                  <c:v>3.61</c:v>
                </c:pt>
                <c:pt idx="604">
                  <c:v>3.58</c:v>
                </c:pt>
                <c:pt idx="605">
                  <c:v>3.97</c:v>
                </c:pt>
                <c:pt idx="606">
                  <c:v>4.2699999999999996</c:v>
                </c:pt>
                <c:pt idx="607">
                  <c:v>4.88</c:v>
                </c:pt>
                <c:pt idx="608">
                  <c:v>6.22</c:v>
                </c:pt>
                <c:pt idx="609">
                  <c:v>6.78</c:v>
                </c:pt>
                <c:pt idx="611">
                  <c:v>6.94</c:v>
                </c:pt>
                <c:pt idx="616">
                  <c:v>5.93</c:v>
                </c:pt>
                <c:pt idx="617">
                  <c:v>4.53</c:v>
                </c:pt>
                <c:pt idx="618">
                  <c:v>5.45</c:v>
                </c:pt>
                <c:pt idx="619">
                  <c:v>5.0599999999999996</c:v>
                </c:pt>
                <c:pt idx="620">
                  <c:v>5.4</c:v>
                </c:pt>
                <c:pt idx="621">
                  <c:v>4.62</c:v>
                </c:pt>
                <c:pt idx="622">
                  <c:v>5.6</c:v>
                </c:pt>
                <c:pt idx="624">
                  <c:v>4.46</c:v>
                </c:pt>
                <c:pt idx="625">
                  <c:v>3.43</c:v>
                </c:pt>
                <c:pt idx="626">
                  <c:v>2.75</c:v>
                </c:pt>
                <c:pt idx="627">
                  <c:v>3.3</c:v>
                </c:pt>
                <c:pt idx="628">
                  <c:v>2.94</c:v>
                </c:pt>
                <c:pt idx="629">
                  <c:v>2.76</c:v>
                </c:pt>
                <c:pt idx="630">
                  <c:v>3.11</c:v>
                </c:pt>
                <c:pt idx="631">
                  <c:v>3.22</c:v>
                </c:pt>
                <c:pt idx="632">
                  <c:v>3.33</c:v>
                </c:pt>
                <c:pt idx="633">
                  <c:v>2.59</c:v>
                </c:pt>
                <c:pt idx="634">
                  <c:v>2.95</c:v>
                </c:pt>
                <c:pt idx="635">
                  <c:v>2.79</c:v>
                </c:pt>
                <c:pt idx="637">
                  <c:v>3.1</c:v>
                </c:pt>
                <c:pt idx="641">
                  <c:v>2.12</c:v>
                </c:pt>
                <c:pt idx="642">
                  <c:v>2.84</c:v>
                </c:pt>
                <c:pt idx="643">
                  <c:v>2.96</c:v>
                </c:pt>
                <c:pt idx="644">
                  <c:v>3.28</c:v>
                </c:pt>
                <c:pt idx="645">
                  <c:v>3.48</c:v>
                </c:pt>
                <c:pt idx="646">
                  <c:v>3.85</c:v>
                </c:pt>
                <c:pt idx="647">
                  <c:v>4.1100000000000003</c:v>
                </c:pt>
                <c:pt idx="648">
                  <c:v>3.93</c:v>
                </c:pt>
                <c:pt idx="650">
                  <c:v>3.68</c:v>
                </c:pt>
                <c:pt idx="651">
                  <c:v>3.22</c:v>
                </c:pt>
                <c:pt idx="652">
                  <c:v>3.12</c:v>
                </c:pt>
                <c:pt idx="653">
                  <c:v>3.01</c:v>
                </c:pt>
                <c:pt idx="654">
                  <c:v>3.07</c:v>
                </c:pt>
                <c:pt idx="655">
                  <c:v>3.28</c:v>
                </c:pt>
                <c:pt idx="656">
                  <c:v>3.29</c:v>
                </c:pt>
                <c:pt idx="657">
                  <c:v>3.17</c:v>
                </c:pt>
                <c:pt idx="658">
                  <c:v>3.25</c:v>
                </c:pt>
                <c:pt idx="659">
                  <c:v>3.22</c:v>
                </c:pt>
                <c:pt idx="660">
                  <c:v>2.79</c:v>
                </c:pt>
                <c:pt idx="661">
                  <c:v>3.05</c:v>
                </c:pt>
                <c:pt idx="663">
                  <c:v>3.02</c:v>
                </c:pt>
                <c:pt idx="668">
                  <c:v>4.0999999999999996</c:v>
                </c:pt>
                <c:pt idx="669">
                  <c:v>4.3600000000000003</c:v>
                </c:pt>
                <c:pt idx="670">
                  <c:v>4.0999999999999996</c:v>
                </c:pt>
                <c:pt idx="671">
                  <c:v>3.6</c:v>
                </c:pt>
                <c:pt idx="672">
                  <c:v>3.47</c:v>
                </c:pt>
                <c:pt idx="673">
                  <c:v>3.5</c:v>
                </c:pt>
                <c:pt idx="674">
                  <c:v>3.68</c:v>
                </c:pt>
                <c:pt idx="676">
                  <c:v>3.54</c:v>
                </c:pt>
                <c:pt idx="677">
                  <c:v>2.46</c:v>
                </c:pt>
                <c:pt idx="678">
                  <c:v>2.37</c:v>
                </c:pt>
                <c:pt idx="679">
                  <c:v>2.37</c:v>
                </c:pt>
                <c:pt idx="680">
                  <c:v>2.61</c:v>
                </c:pt>
                <c:pt idx="681">
                  <c:v>3.2</c:v>
                </c:pt>
                <c:pt idx="682">
                  <c:v>2.67</c:v>
                </c:pt>
                <c:pt idx="683">
                  <c:v>2.78</c:v>
                </c:pt>
                <c:pt idx="684">
                  <c:v>2.73</c:v>
                </c:pt>
                <c:pt idx="685">
                  <c:v>2.36</c:v>
                </c:pt>
                <c:pt idx="686">
                  <c:v>2.69</c:v>
                </c:pt>
                <c:pt idx="687">
                  <c:v>2.8</c:v>
                </c:pt>
                <c:pt idx="689">
                  <c:v>3.21</c:v>
                </c:pt>
                <c:pt idx="694">
                  <c:v>3.68</c:v>
                </c:pt>
                <c:pt idx="695">
                  <c:v>3.92</c:v>
                </c:pt>
                <c:pt idx="696">
                  <c:v>4.18</c:v>
                </c:pt>
                <c:pt idx="697">
                  <c:v>4.1100000000000003</c:v>
                </c:pt>
                <c:pt idx="698">
                  <c:v>3.89</c:v>
                </c:pt>
                <c:pt idx="699">
                  <c:v>4.04</c:v>
                </c:pt>
                <c:pt idx="700">
                  <c:v>4.21</c:v>
                </c:pt>
                <c:pt idx="702">
                  <c:v>4.07</c:v>
                </c:pt>
                <c:pt idx="703">
                  <c:v>4.01</c:v>
                </c:pt>
                <c:pt idx="704">
                  <c:v>4.07</c:v>
                </c:pt>
                <c:pt idx="705">
                  <c:v>3.35</c:v>
                </c:pt>
                <c:pt idx="706">
                  <c:v>3.17</c:v>
                </c:pt>
                <c:pt idx="707">
                  <c:v>3.21</c:v>
                </c:pt>
                <c:pt idx="708">
                  <c:v>3.13</c:v>
                </c:pt>
                <c:pt idx="709">
                  <c:v>3.27</c:v>
                </c:pt>
                <c:pt idx="710">
                  <c:v>3.49</c:v>
                </c:pt>
                <c:pt idx="711">
                  <c:v>3.88</c:v>
                </c:pt>
                <c:pt idx="712">
                  <c:v>3.47</c:v>
                </c:pt>
                <c:pt idx="713">
                  <c:v>2.86</c:v>
                </c:pt>
                <c:pt idx="715">
                  <c:v>2.8</c:v>
                </c:pt>
                <c:pt idx="716">
                  <c:v>2.64</c:v>
                </c:pt>
                <c:pt idx="717">
                  <c:v>2.41</c:v>
                </c:pt>
                <c:pt idx="718">
                  <c:v>2.34</c:v>
                </c:pt>
                <c:pt idx="719">
                  <c:v>2.3199999999999998</c:v>
                </c:pt>
                <c:pt idx="720">
                  <c:v>2.67</c:v>
                </c:pt>
                <c:pt idx="721">
                  <c:v>2.5299999999999998</c:v>
                </c:pt>
                <c:pt idx="722">
                  <c:v>2.6</c:v>
                </c:pt>
                <c:pt idx="723">
                  <c:v>3.44</c:v>
                </c:pt>
                <c:pt idx="724">
                  <c:v>4.38</c:v>
                </c:pt>
                <c:pt idx="725">
                  <c:v>3.22</c:v>
                </c:pt>
                <c:pt idx="726">
                  <c:v>3.64</c:v>
                </c:pt>
                <c:pt idx="728">
                  <c:v>3.06</c:v>
                </c:pt>
                <c:pt idx="729">
                  <c:v>2.19</c:v>
                </c:pt>
                <c:pt idx="730">
                  <c:v>2</c:v>
                </c:pt>
                <c:pt idx="731">
                  <c:v>1.87</c:v>
                </c:pt>
                <c:pt idx="732">
                  <c:v>2.13</c:v>
                </c:pt>
                <c:pt idx="733">
                  <c:v>2.0099999999999998</c:v>
                </c:pt>
                <c:pt idx="734">
                  <c:v>2.09</c:v>
                </c:pt>
                <c:pt idx="735">
                  <c:v>2.11</c:v>
                </c:pt>
                <c:pt idx="736">
                  <c:v>2.2200000000000002</c:v>
                </c:pt>
                <c:pt idx="737">
                  <c:v>1.97</c:v>
                </c:pt>
                <c:pt idx="738">
                  <c:v>1.95</c:v>
                </c:pt>
                <c:pt idx="739">
                  <c:v>1.99</c:v>
                </c:pt>
                <c:pt idx="741">
                  <c:v>2.2400000000000002</c:v>
                </c:pt>
                <c:pt idx="742">
                  <c:v>2.59</c:v>
                </c:pt>
                <c:pt idx="743">
                  <c:v>2.86</c:v>
                </c:pt>
                <c:pt idx="744">
                  <c:v>2.95</c:v>
                </c:pt>
                <c:pt idx="745">
                  <c:v>2.88</c:v>
                </c:pt>
                <c:pt idx="746">
                  <c:v>2.81</c:v>
                </c:pt>
                <c:pt idx="747">
                  <c:v>2.86</c:v>
                </c:pt>
                <c:pt idx="748">
                  <c:v>3.18</c:v>
                </c:pt>
                <c:pt idx="749">
                  <c:v>3.45</c:v>
                </c:pt>
                <c:pt idx="750">
                  <c:v>3.91</c:v>
                </c:pt>
                <c:pt idx="751">
                  <c:v>4.5199999999999996</c:v>
                </c:pt>
                <c:pt idx="752">
                  <c:v>4.26</c:v>
                </c:pt>
                <c:pt idx="754">
                  <c:v>4.68</c:v>
                </c:pt>
                <c:pt idx="755">
                  <c:v>3.87</c:v>
                </c:pt>
                <c:pt idx="756">
                  <c:v>3.76</c:v>
                </c:pt>
                <c:pt idx="757">
                  <c:v>3.72</c:v>
                </c:pt>
                <c:pt idx="758">
                  <c:v>3.28</c:v>
                </c:pt>
                <c:pt idx="759">
                  <c:v>2.4700000000000002</c:v>
                </c:pt>
                <c:pt idx="760">
                  <c:v>2.5299999999999998</c:v>
                </c:pt>
                <c:pt idx="761">
                  <c:v>2.65</c:v>
                </c:pt>
                <c:pt idx="762">
                  <c:v>2.52</c:v>
                </c:pt>
                <c:pt idx="763">
                  <c:v>2.61</c:v>
                </c:pt>
                <c:pt idx="764">
                  <c:v>2.67</c:v>
                </c:pt>
                <c:pt idx="765">
                  <c:v>2.83</c:v>
                </c:pt>
                <c:pt idx="767">
                  <c:v>3.9</c:v>
                </c:pt>
                <c:pt idx="772">
                  <c:v>4.1100000000000003</c:v>
                </c:pt>
                <c:pt idx="773">
                  <c:v>3.94</c:v>
                </c:pt>
                <c:pt idx="774">
                  <c:v>4.08</c:v>
                </c:pt>
                <c:pt idx="775">
                  <c:v>3.9</c:v>
                </c:pt>
                <c:pt idx="776">
                  <c:v>3.76</c:v>
                </c:pt>
                <c:pt idx="777">
                  <c:v>3.6</c:v>
                </c:pt>
                <c:pt idx="778">
                  <c:v>3.55</c:v>
                </c:pt>
                <c:pt idx="780">
                  <c:v>3.11</c:v>
                </c:pt>
                <c:pt idx="781">
                  <c:v>2.72</c:v>
                </c:pt>
                <c:pt idx="782">
                  <c:v>3.11</c:v>
                </c:pt>
                <c:pt idx="783">
                  <c:v>2.44</c:v>
                </c:pt>
                <c:pt idx="784">
                  <c:v>2.74</c:v>
                </c:pt>
                <c:pt idx="785">
                  <c:v>2.9</c:v>
                </c:pt>
                <c:pt idx="786">
                  <c:v>2.72</c:v>
                </c:pt>
                <c:pt idx="787">
                  <c:v>2.4900000000000002</c:v>
                </c:pt>
                <c:pt idx="788">
                  <c:v>2.46</c:v>
                </c:pt>
                <c:pt idx="789">
                  <c:v>2.68</c:v>
                </c:pt>
                <c:pt idx="790">
                  <c:v>2.6</c:v>
                </c:pt>
                <c:pt idx="791">
                  <c:v>2.63</c:v>
                </c:pt>
                <c:pt idx="793">
                  <c:v>3.06</c:v>
                </c:pt>
                <c:pt idx="798">
                  <c:v>3.08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6E-46F0-8C90-6562CEFEF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4591071"/>
        <c:axId val="609177647"/>
      </c:scatterChart>
      <c:valAx>
        <c:axId val="914591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Outubro 2017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9177647"/>
        <c:crosses val="autoZero"/>
        <c:crossBetween val="midCat"/>
        <c:majorUnit val="50"/>
        <c:minorUnit val="10"/>
      </c:valAx>
      <c:valAx>
        <c:axId val="60917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Turbidez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45910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Turbidez da água decantada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multiLvlStrRef>
              <c:f>'[Figuras - ETA Guariroba.xlsx]Outubro 2017'!$C$14:$D$812</c:f>
              <c:multiLvlStrCache>
                <c:ptCount val="799"/>
                <c:lvl>
                  <c:pt idx="0">
                    <c:v>06:00</c:v>
                  </c:pt>
                  <c:pt idx="1">
                    <c:v>07:00</c:v>
                  </c:pt>
                  <c:pt idx="2">
                    <c:v>08:00</c:v>
                  </c:pt>
                  <c:pt idx="3">
                    <c:v>09:00</c:v>
                  </c:pt>
                  <c:pt idx="4">
                    <c:v>10:00</c:v>
                  </c:pt>
                  <c:pt idx="5">
                    <c:v>11:00</c:v>
                  </c:pt>
                  <c:pt idx="6">
                    <c:v>12:00</c:v>
                  </c:pt>
                  <c:pt idx="7">
                    <c:v>13:00</c:v>
                  </c:pt>
                  <c:pt idx="8">
                    <c:v>14:00</c:v>
                  </c:pt>
                  <c:pt idx="9">
                    <c:v>15:00</c:v>
                  </c:pt>
                  <c:pt idx="10">
                    <c:v>16:00</c:v>
                  </c:pt>
                  <c:pt idx="11">
                    <c:v>17:00</c:v>
                  </c:pt>
                  <c:pt idx="12">
                    <c:v>Dia</c:v>
                  </c:pt>
                  <c:pt idx="13">
                    <c:v>18:00</c:v>
                  </c:pt>
                  <c:pt idx="14">
                    <c:v>19:00</c:v>
                  </c:pt>
                  <c:pt idx="15">
                    <c:v>20:00</c:v>
                  </c:pt>
                  <c:pt idx="16">
                    <c:v>21:00</c:v>
                  </c:pt>
                  <c:pt idx="17">
                    <c:v>22:00</c:v>
                  </c:pt>
                  <c:pt idx="18">
                    <c:v>23:00</c:v>
                  </c:pt>
                  <c:pt idx="19">
                    <c:v>00:00</c:v>
                  </c:pt>
                  <c:pt idx="20">
                    <c:v>01:00</c:v>
                  </c:pt>
                  <c:pt idx="21">
                    <c:v>02:00</c:v>
                  </c:pt>
                  <c:pt idx="22">
                    <c:v>03:00</c:v>
                  </c:pt>
                  <c:pt idx="23">
                    <c:v>04:00</c:v>
                  </c:pt>
                  <c:pt idx="24">
                    <c:v>05:00</c:v>
                  </c:pt>
                  <c:pt idx="25">
                    <c:v>Noite</c:v>
                  </c:pt>
                  <c:pt idx="26">
                    <c:v>06:00</c:v>
                  </c:pt>
                  <c:pt idx="27">
                    <c:v>07:00</c:v>
                  </c:pt>
                  <c:pt idx="28">
                    <c:v>08:00</c:v>
                  </c:pt>
                  <c:pt idx="29">
                    <c:v>09:00</c:v>
                  </c:pt>
                  <c:pt idx="30">
                    <c:v>10:00</c:v>
                  </c:pt>
                  <c:pt idx="31">
                    <c:v>11:00</c:v>
                  </c:pt>
                  <c:pt idx="32">
                    <c:v>12:00</c:v>
                  </c:pt>
                  <c:pt idx="33">
                    <c:v>13:00</c:v>
                  </c:pt>
                  <c:pt idx="34">
                    <c:v>14:00</c:v>
                  </c:pt>
                  <c:pt idx="35">
                    <c:v>15:00</c:v>
                  </c:pt>
                  <c:pt idx="36">
                    <c:v>16:00</c:v>
                  </c:pt>
                  <c:pt idx="37">
                    <c:v>17:00</c:v>
                  </c:pt>
                  <c:pt idx="38">
                    <c:v>Dia</c:v>
                  </c:pt>
                  <c:pt idx="39">
                    <c:v>18:00</c:v>
                  </c:pt>
                  <c:pt idx="40">
                    <c:v>19:00</c:v>
                  </c:pt>
                  <c:pt idx="41">
                    <c:v>20:00</c:v>
                  </c:pt>
                  <c:pt idx="42">
                    <c:v>21:00</c:v>
                  </c:pt>
                  <c:pt idx="43">
                    <c:v>22:00</c:v>
                  </c:pt>
                  <c:pt idx="44">
                    <c:v>23:00</c:v>
                  </c:pt>
                  <c:pt idx="45">
                    <c:v>00:00</c:v>
                  </c:pt>
                  <c:pt idx="46">
                    <c:v>01:00</c:v>
                  </c:pt>
                  <c:pt idx="47">
                    <c:v>02:00</c:v>
                  </c:pt>
                  <c:pt idx="48">
                    <c:v>03:00</c:v>
                  </c:pt>
                  <c:pt idx="49">
                    <c:v>04:00</c:v>
                  </c:pt>
                  <c:pt idx="50">
                    <c:v>05:00</c:v>
                  </c:pt>
                  <c:pt idx="51">
                    <c:v>Noite</c:v>
                  </c:pt>
                  <c:pt idx="52">
                    <c:v>06:00</c:v>
                  </c:pt>
                  <c:pt idx="53">
                    <c:v>07:00</c:v>
                  </c:pt>
                  <c:pt idx="54">
                    <c:v>08:00</c:v>
                  </c:pt>
                  <c:pt idx="55">
                    <c:v>09:00</c:v>
                  </c:pt>
                  <c:pt idx="56">
                    <c:v>10:00</c:v>
                  </c:pt>
                  <c:pt idx="57">
                    <c:v>11:00</c:v>
                  </c:pt>
                  <c:pt idx="58">
                    <c:v>12:00</c:v>
                  </c:pt>
                  <c:pt idx="59">
                    <c:v>13:00</c:v>
                  </c:pt>
                  <c:pt idx="60">
                    <c:v>14:00</c:v>
                  </c:pt>
                  <c:pt idx="61">
                    <c:v>15:00</c:v>
                  </c:pt>
                  <c:pt idx="62">
                    <c:v>16:00</c:v>
                  </c:pt>
                  <c:pt idx="63">
                    <c:v>17:00</c:v>
                  </c:pt>
                  <c:pt idx="64">
                    <c:v>Dia</c:v>
                  </c:pt>
                  <c:pt idx="65">
                    <c:v>18:00</c:v>
                  </c:pt>
                  <c:pt idx="66">
                    <c:v>19:00</c:v>
                  </c:pt>
                  <c:pt idx="67">
                    <c:v>20:00</c:v>
                  </c:pt>
                  <c:pt idx="68">
                    <c:v>21:00</c:v>
                  </c:pt>
                  <c:pt idx="69">
                    <c:v>22:00</c:v>
                  </c:pt>
                  <c:pt idx="70">
                    <c:v>23:00</c:v>
                  </c:pt>
                  <c:pt idx="71">
                    <c:v>00:00</c:v>
                  </c:pt>
                  <c:pt idx="72">
                    <c:v>01:00</c:v>
                  </c:pt>
                  <c:pt idx="73">
                    <c:v>02:00</c:v>
                  </c:pt>
                  <c:pt idx="74">
                    <c:v>03:00</c:v>
                  </c:pt>
                  <c:pt idx="75">
                    <c:v>04:00</c:v>
                  </c:pt>
                  <c:pt idx="76">
                    <c:v>05:00</c:v>
                  </c:pt>
                  <c:pt idx="77">
                    <c:v>Noite</c:v>
                  </c:pt>
                  <c:pt idx="78">
                    <c:v>06:00</c:v>
                  </c:pt>
                  <c:pt idx="79">
                    <c:v>07:00</c:v>
                  </c:pt>
                  <c:pt idx="80">
                    <c:v>08:00</c:v>
                  </c:pt>
                  <c:pt idx="81">
                    <c:v>09:00</c:v>
                  </c:pt>
                  <c:pt idx="82">
                    <c:v>10:00</c:v>
                  </c:pt>
                  <c:pt idx="83">
                    <c:v>11:00</c:v>
                  </c:pt>
                  <c:pt idx="84">
                    <c:v>12:00</c:v>
                  </c:pt>
                  <c:pt idx="85">
                    <c:v>13:00</c:v>
                  </c:pt>
                  <c:pt idx="86">
                    <c:v>14:00</c:v>
                  </c:pt>
                  <c:pt idx="87">
                    <c:v>15:00</c:v>
                  </c:pt>
                  <c:pt idx="88">
                    <c:v>16:00</c:v>
                  </c:pt>
                  <c:pt idx="89">
                    <c:v>17:00</c:v>
                  </c:pt>
                  <c:pt idx="90">
                    <c:v>Dia</c:v>
                  </c:pt>
                  <c:pt idx="91">
                    <c:v>18:00</c:v>
                  </c:pt>
                  <c:pt idx="92">
                    <c:v>19:00</c:v>
                  </c:pt>
                  <c:pt idx="93">
                    <c:v>20:00</c:v>
                  </c:pt>
                  <c:pt idx="94">
                    <c:v>21:00</c:v>
                  </c:pt>
                  <c:pt idx="95">
                    <c:v>22:00</c:v>
                  </c:pt>
                  <c:pt idx="96">
                    <c:v>23:00</c:v>
                  </c:pt>
                  <c:pt idx="97">
                    <c:v>00:00</c:v>
                  </c:pt>
                  <c:pt idx="98">
                    <c:v>01:00</c:v>
                  </c:pt>
                  <c:pt idx="99">
                    <c:v>02:00</c:v>
                  </c:pt>
                  <c:pt idx="100">
                    <c:v>03:00</c:v>
                  </c:pt>
                  <c:pt idx="101">
                    <c:v>04:00</c:v>
                  </c:pt>
                  <c:pt idx="102">
                    <c:v>05:00</c:v>
                  </c:pt>
                  <c:pt idx="103">
                    <c:v>Noite</c:v>
                  </c:pt>
                  <c:pt idx="104">
                    <c:v>06:00</c:v>
                  </c:pt>
                  <c:pt idx="105">
                    <c:v>07:00</c:v>
                  </c:pt>
                  <c:pt idx="106">
                    <c:v>08:00</c:v>
                  </c:pt>
                  <c:pt idx="107">
                    <c:v>09:00</c:v>
                  </c:pt>
                  <c:pt idx="108">
                    <c:v>10:00</c:v>
                  </c:pt>
                  <c:pt idx="109">
                    <c:v>11:00</c:v>
                  </c:pt>
                  <c:pt idx="110">
                    <c:v>12:00</c:v>
                  </c:pt>
                  <c:pt idx="111">
                    <c:v>13:00</c:v>
                  </c:pt>
                  <c:pt idx="112">
                    <c:v>14:00</c:v>
                  </c:pt>
                  <c:pt idx="113">
                    <c:v>15:00</c:v>
                  </c:pt>
                  <c:pt idx="114">
                    <c:v>16:00</c:v>
                  </c:pt>
                  <c:pt idx="115">
                    <c:v>17:00</c:v>
                  </c:pt>
                  <c:pt idx="116">
                    <c:v>Dia</c:v>
                  </c:pt>
                  <c:pt idx="117">
                    <c:v>18:00</c:v>
                  </c:pt>
                  <c:pt idx="118">
                    <c:v>19:00</c:v>
                  </c:pt>
                  <c:pt idx="119">
                    <c:v>20:00</c:v>
                  </c:pt>
                  <c:pt idx="120">
                    <c:v>21:00</c:v>
                  </c:pt>
                  <c:pt idx="121">
                    <c:v>22:00</c:v>
                  </c:pt>
                  <c:pt idx="122">
                    <c:v>23:00</c:v>
                  </c:pt>
                  <c:pt idx="123">
                    <c:v>00:00</c:v>
                  </c:pt>
                  <c:pt idx="124">
                    <c:v>01:00</c:v>
                  </c:pt>
                  <c:pt idx="125">
                    <c:v>02:00</c:v>
                  </c:pt>
                  <c:pt idx="126">
                    <c:v>03:00</c:v>
                  </c:pt>
                  <c:pt idx="127">
                    <c:v>04:00</c:v>
                  </c:pt>
                  <c:pt idx="128">
                    <c:v>05:00</c:v>
                  </c:pt>
                  <c:pt idx="129">
                    <c:v>Noite</c:v>
                  </c:pt>
                  <c:pt idx="130">
                    <c:v>06:00</c:v>
                  </c:pt>
                  <c:pt idx="131">
                    <c:v>07:00</c:v>
                  </c:pt>
                  <c:pt idx="132">
                    <c:v>08:00</c:v>
                  </c:pt>
                  <c:pt idx="133">
                    <c:v>09:00</c:v>
                  </c:pt>
                  <c:pt idx="134">
                    <c:v>10:00</c:v>
                  </c:pt>
                  <c:pt idx="135">
                    <c:v>11:00</c:v>
                  </c:pt>
                  <c:pt idx="136">
                    <c:v>12:00</c:v>
                  </c:pt>
                  <c:pt idx="137">
                    <c:v>13:00</c:v>
                  </c:pt>
                  <c:pt idx="138">
                    <c:v>14:00</c:v>
                  </c:pt>
                  <c:pt idx="139">
                    <c:v>15:00</c:v>
                  </c:pt>
                  <c:pt idx="140">
                    <c:v>16:00</c:v>
                  </c:pt>
                  <c:pt idx="141">
                    <c:v>17:00</c:v>
                  </c:pt>
                  <c:pt idx="142">
                    <c:v>Dia</c:v>
                  </c:pt>
                  <c:pt idx="143">
                    <c:v>18:00</c:v>
                  </c:pt>
                  <c:pt idx="144">
                    <c:v>19:00</c:v>
                  </c:pt>
                  <c:pt idx="145">
                    <c:v>20:00</c:v>
                  </c:pt>
                  <c:pt idx="146">
                    <c:v>21:00</c:v>
                  </c:pt>
                  <c:pt idx="147">
                    <c:v>22:00</c:v>
                  </c:pt>
                  <c:pt idx="148">
                    <c:v>23:00</c:v>
                  </c:pt>
                  <c:pt idx="149">
                    <c:v>00:00</c:v>
                  </c:pt>
                  <c:pt idx="150">
                    <c:v>01:00</c:v>
                  </c:pt>
                  <c:pt idx="151">
                    <c:v>02:00</c:v>
                  </c:pt>
                  <c:pt idx="152">
                    <c:v>03:00</c:v>
                  </c:pt>
                  <c:pt idx="153">
                    <c:v>04:00</c:v>
                  </c:pt>
                  <c:pt idx="154">
                    <c:v>05:00</c:v>
                  </c:pt>
                  <c:pt idx="155">
                    <c:v>Noite</c:v>
                  </c:pt>
                  <c:pt idx="156">
                    <c:v>06:00</c:v>
                  </c:pt>
                  <c:pt idx="157">
                    <c:v>07:00</c:v>
                  </c:pt>
                  <c:pt idx="158">
                    <c:v>08:00</c:v>
                  </c:pt>
                  <c:pt idx="159">
                    <c:v>09:00</c:v>
                  </c:pt>
                  <c:pt idx="160">
                    <c:v>10:00</c:v>
                  </c:pt>
                  <c:pt idx="161">
                    <c:v>11:00</c:v>
                  </c:pt>
                  <c:pt idx="162">
                    <c:v>12:00</c:v>
                  </c:pt>
                  <c:pt idx="163">
                    <c:v>13:00</c:v>
                  </c:pt>
                  <c:pt idx="164">
                    <c:v>14:00</c:v>
                  </c:pt>
                  <c:pt idx="165">
                    <c:v>15:00</c:v>
                  </c:pt>
                  <c:pt idx="166">
                    <c:v>16:00</c:v>
                  </c:pt>
                  <c:pt idx="167">
                    <c:v>17:00</c:v>
                  </c:pt>
                  <c:pt idx="168">
                    <c:v>Dia</c:v>
                  </c:pt>
                  <c:pt idx="169">
                    <c:v>18:00</c:v>
                  </c:pt>
                  <c:pt idx="170">
                    <c:v>19:00</c:v>
                  </c:pt>
                  <c:pt idx="171">
                    <c:v>20:00</c:v>
                  </c:pt>
                  <c:pt idx="172">
                    <c:v>21:00</c:v>
                  </c:pt>
                  <c:pt idx="173">
                    <c:v>22:00</c:v>
                  </c:pt>
                  <c:pt idx="174">
                    <c:v>23:00</c:v>
                  </c:pt>
                  <c:pt idx="175">
                    <c:v>00:00</c:v>
                  </c:pt>
                  <c:pt idx="176">
                    <c:v>01:00</c:v>
                  </c:pt>
                  <c:pt idx="177">
                    <c:v>02:00</c:v>
                  </c:pt>
                  <c:pt idx="178">
                    <c:v>03:00</c:v>
                  </c:pt>
                  <c:pt idx="179">
                    <c:v>04:00</c:v>
                  </c:pt>
                  <c:pt idx="180">
                    <c:v>05:00</c:v>
                  </c:pt>
                  <c:pt idx="181">
                    <c:v>Noite</c:v>
                  </c:pt>
                  <c:pt idx="182">
                    <c:v>06:00</c:v>
                  </c:pt>
                  <c:pt idx="183">
                    <c:v>07:00</c:v>
                  </c:pt>
                  <c:pt idx="184">
                    <c:v>08:00</c:v>
                  </c:pt>
                  <c:pt idx="185">
                    <c:v>09:00</c:v>
                  </c:pt>
                  <c:pt idx="186">
                    <c:v>10:00</c:v>
                  </c:pt>
                  <c:pt idx="187">
                    <c:v>11:00</c:v>
                  </c:pt>
                  <c:pt idx="188">
                    <c:v>12:00</c:v>
                  </c:pt>
                  <c:pt idx="189">
                    <c:v>13:00</c:v>
                  </c:pt>
                  <c:pt idx="190">
                    <c:v>14:00</c:v>
                  </c:pt>
                  <c:pt idx="191">
                    <c:v>15:00</c:v>
                  </c:pt>
                  <c:pt idx="192">
                    <c:v>16:00</c:v>
                  </c:pt>
                  <c:pt idx="193">
                    <c:v>17:00</c:v>
                  </c:pt>
                  <c:pt idx="194">
                    <c:v>Dia</c:v>
                  </c:pt>
                  <c:pt idx="195">
                    <c:v>18:00</c:v>
                  </c:pt>
                  <c:pt idx="196">
                    <c:v>19:00</c:v>
                  </c:pt>
                  <c:pt idx="197">
                    <c:v>20:00</c:v>
                  </c:pt>
                  <c:pt idx="198">
                    <c:v>21:00</c:v>
                  </c:pt>
                  <c:pt idx="199">
                    <c:v>22:00</c:v>
                  </c:pt>
                  <c:pt idx="200">
                    <c:v>23:00</c:v>
                  </c:pt>
                  <c:pt idx="201">
                    <c:v>00:00</c:v>
                  </c:pt>
                  <c:pt idx="202">
                    <c:v>01:00</c:v>
                  </c:pt>
                  <c:pt idx="203">
                    <c:v>02:00</c:v>
                  </c:pt>
                  <c:pt idx="204">
                    <c:v>03:00</c:v>
                  </c:pt>
                  <c:pt idx="205">
                    <c:v>04:00</c:v>
                  </c:pt>
                  <c:pt idx="206">
                    <c:v>05:00</c:v>
                  </c:pt>
                  <c:pt idx="207">
                    <c:v>Noite</c:v>
                  </c:pt>
                  <c:pt idx="208">
                    <c:v>06:00</c:v>
                  </c:pt>
                  <c:pt idx="209">
                    <c:v>07:00</c:v>
                  </c:pt>
                  <c:pt idx="210">
                    <c:v>08:00</c:v>
                  </c:pt>
                  <c:pt idx="211">
                    <c:v>09:00</c:v>
                  </c:pt>
                  <c:pt idx="212">
                    <c:v>10:00</c:v>
                  </c:pt>
                  <c:pt idx="213">
                    <c:v>11:00</c:v>
                  </c:pt>
                  <c:pt idx="214">
                    <c:v>12:00</c:v>
                  </c:pt>
                  <c:pt idx="215">
                    <c:v>13:00</c:v>
                  </c:pt>
                  <c:pt idx="216">
                    <c:v>14:00</c:v>
                  </c:pt>
                  <c:pt idx="217">
                    <c:v>15:00</c:v>
                  </c:pt>
                  <c:pt idx="218">
                    <c:v>16:00</c:v>
                  </c:pt>
                  <c:pt idx="219">
                    <c:v>17:00</c:v>
                  </c:pt>
                  <c:pt idx="220">
                    <c:v>Dia</c:v>
                  </c:pt>
                  <c:pt idx="221">
                    <c:v>18:00</c:v>
                  </c:pt>
                  <c:pt idx="222">
                    <c:v>19:00</c:v>
                  </c:pt>
                  <c:pt idx="223">
                    <c:v>20:00</c:v>
                  </c:pt>
                  <c:pt idx="224">
                    <c:v>21:00</c:v>
                  </c:pt>
                  <c:pt idx="225">
                    <c:v>22:00</c:v>
                  </c:pt>
                  <c:pt idx="226">
                    <c:v>23:00</c:v>
                  </c:pt>
                  <c:pt idx="227">
                    <c:v>00:00</c:v>
                  </c:pt>
                  <c:pt idx="228">
                    <c:v>01:00</c:v>
                  </c:pt>
                  <c:pt idx="229">
                    <c:v>02:00</c:v>
                  </c:pt>
                  <c:pt idx="230">
                    <c:v>03:00</c:v>
                  </c:pt>
                  <c:pt idx="231">
                    <c:v>04:00</c:v>
                  </c:pt>
                  <c:pt idx="232">
                    <c:v>05:00</c:v>
                  </c:pt>
                  <c:pt idx="233">
                    <c:v>Noite</c:v>
                  </c:pt>
                  <c:pt idx="234">
                    <c:v>06:00</c:v>
                  </c:pt>
                  <c:pt idx="235">
                    <c:v>07:00</c:v>
                  </c:pt>
                  <c:pt idx="236">
                    <c:v>08:00</c:v>
                  </c:pt>
                  <c:pt idx="237">
                    <c:v>09:00</c:v>
                  </c:pt>
                  <c:pt idx="238">
                    <c:v>10:00</c:v>
                  </c:pt>
                  <c:pt idx="239">
                    <c:v>11:00</c:v>
                  </c:pt>
                  <c:pt idx="240">
                    <c:v>12:00</c:v>
                  </c:pt>
                  <c:pt idx="241">
                    <c:v>13:00</c:v>
                  </c:pt>
                  <c:pt idx="242">
                    <c:v>14:00</c:v>
                  </c:pt>
                  <c:pt idx="243">
                    <c:v>15:00</c:v>
                  </c:pt>
                  <c:pt idx="244">
                    <c:v>16:00</c:v>
                  </c:pt>
                  <c:pt idx="245">
                    <c:v>17:00</c:v>
                  </c:pt>
                  <c:pt idx="246">
                    <c:v>Dia</c:v>
                  </c:pt>
                  <c:pt idx="247">
                    <c:v>18:00</c:v>
                  </c:pt>
                  <c:pt idx="248">
                    <c:v>19:00</c:v>
                  </c:pt>
                  <c:pt idx="249">
                    <c:v>20:00</c:v>
                  </c:pt>
                  <c:pt idx="250">
                    <c:v>21:00</c:v>
                  </c:pt>
                  <c:pt idx="251">
                    <c:v>22:00</c:v>
                  </c:pt>
                  <c:pt idx="252">
                    <c:v>23:00</c:v>
                  </c:pt>
                  <c:pt idx="253">
                    <c:v>00:00</c:v>
                  </c:pt>
                  <c:pt idx="254">
                    <c:v>01:00</c:v>
                  </c:pt>
                  <c:pt idx="255">
                    <c:v>02:00</c:v>
                  </c:pt>
                  <c:pt idx="256">
                    <c:v>03:00</c:v>
                  </c:pt>
                  <c:pt idx="257">
                    <c:v>04:00</c:v>
                  </c:pt>
                  <c:pt idx="258">
                    <c:v>05:00</c:v>
                  </c:pt>
                  <c:pt idx="259">
                    <c:v>Noite</c:v>
                  </c:pt>
                  <c:pt idx="260">
                    <c:v>06:00</c:v>
                  </c:pt>
                  <c:pt idx="261">
                    <c:v>07:00</c:v>
                  </c:pt>
                  <c:pt idx="262">
                    <c:v>08:00</c:v>
                  </c:pt>
                  <c:pt idx="263">
                    <c:v>09:00</c:v>
                  </c:pt>
                  <c:pt idx="264">
                    <c:v>10:00</c:v>
                  </c:pt>
                  <c:pt idx="265">
                    <c:v>11:00</c:v>
                  </c:pt>
                  <c:pt idx="266">
                    <c:v>12:00</c:v>
                  </c:pt>
                  <c:pt idx="267">
                    <c:v>13:00</c:v>
                  </c:pt>
                  <c:pt idx="268">
                    <c:v>14:00</c:v>
                  </c:pt>
                  <c:pt idx="269">
                    <c:v>15:00</c:v>
                  </c:pt>
                  <c:pt idx="270">
                    <c:v>16:00</c:v>
                  </c:pt>
                  <c:pt idx="271">
                    <c:v>17:00</c:v>
                  </c:pt>
                  <c:pt idx="272">
                    <c:v>Dia</c:v>
                  </c:pt>
                  <c:pt idx="273">
                    <c:v>18:00</c:v>
                  </c:pt>
                  <c:pt idx="274">
                    <c:v>19:00</c:v>
                  </c:pt>
                  <c:pt idx="275">
                    <c:v>20:00</c:v>
                  </c:pt>
                  <c:pt idx="276">
                    <c:v>21:00</c:v>
                  </c:pt>
                  <c:pt idx="277">
                    <c:v>22:00</c:v>
                  </c:pt>
                  <c:pt idx="278">
                    <c:v>23:00</c:v>
                  </c:pt>
                  <c:pt idx="279">
                    <c:v>00:00</c:v>
                  </c:pt>
                  <c:pt idx="280">
                    <c:v>01:00</c:v>
                  </c:pt>
                  <c:pt idx="281">
                    <c:v>02:00</c:v>
                  </c:pt>
                  <c:pt idx="282">
                    <c:v>03:00</c:v>
                  </c:pt>
                  <c:pt idx="283">
                    <c:v>04:00</c:v>
                  </c:pt>
                  <c:pt idx="284">
                    <c:v>05:00</c:v>
                  </c:pt>
                  <c:pt idx="285">
                    <c:v>Noite</c:v>
                  </c:pt>
                  <c:pt idx="286">
                    <c:v>06:00</c:v>
                  </c:pt>
                  <c:pt idx="287">
                    <c:v>07:00</c:v>
                  </c:pt>
                  <c:pt idx="288">
                    <c:v>08:00</c:v>
                  </c:pt>
                  <c:pt idx="289">
                    <c:v>09:00</c:v>
                  </c:pt>
                  <c:pt idx="290">
                    <c:v>10:00</c:v>
                  </c:pt>
                  <c:pt idx="291">
                    <c:v>11:00</c:v>
                  </c:pt>
                  <c:pt idx="292">
                    <c:v>12:00</c:v>
                  </c:pt>
                  <c:pt idx="293">
                    <c:v>13:00</c:v>
                  </c:pt>
                  <c:pt idx="294">
                    <c:v>14:00</c:v>
                  </c:pt>
                  <c:pt idx="295">
                    <c:v>15:00</c:v>
                  </c:pt>
                  <c:pt idx="296">
                    <c:v>16:00</c:v>
                  </c:pt>
                  <c:pt idx="297">
                    <c:v>17:00</c:v>
                  </c:pt>
                  <c:pt idx="298">
                    <c:v>Dia</c:v>
                  </c:pt>
                  <c:pt idx="299">
                    <c:v>18:00</c:v>
                  </c:pt>
                  <c:pt idx="300">
                    <c:v>19:00</c:v>
                  </c:pt>
                  <c:pt idx="301">
                    <c:v>20:00</c:v>
                  </c:pt>
                  <c:pt idx="302">
                    <c:v>21:00</c:v>
                  </c:pt>
                  <c:pt idx="303">
                    <c:v>22:00</c:v>
                  </c:pt>
                  <c:pt idx="304">
                    <c:v>23:00</c:v>
                  </c:pt>
                  <c:pt idx="305">
                    <c:v>00:00</c:v>
                  </c:pt>
                  <c:pt idx="306">
                    <c:v>01:00</c:v>
                  </c:pt>
                  <c:pt idx="307">
                    <c:v>02:00</c:v>
                  </c:pt>
                  <c:pt idx="308">
                    <c:v>03:00</c:v>
                  </c:pt>
                  <c:pt idx="309">
                    <c:v>04:00</c:v>
                  </c:pt>
                  <c:pt idx="310">
                    <c:v>05:00</c:v>
                  </c:pt>
                  <c:pt idx="311">
                    <c:v>Noite</c:v>
                  </c:pt>
                  <c:pt idx="312">
                    <c:v>06:00</c:v>
                  </c:pt>
                  <c:pt idx="313">
                    <c:v>07:00</c:v>
                  </c:pt>
                  <c:pt idx="314">
                    <c:v>08:00</c:v>
                  </c:pt>
                  <c:pt idx="315">
                    <c:v>09:00</c:v>
                  </c:pt>
                  <c:pt idx="316">
                    <c:v>10:00</c:v>
                  </c:pt>
                  <c:pt idx="317">
                    <c:v>11:00</c:v>
                  </c:pt>
                  <c:pt idx="318">
                    <c:v>12:00</c:v>
                  </c:pt>
                  <c:pt idx="319">
                    <c:v>13:00</c:v>
                  </c:pt>
                  <c:pt idx="320">
                    <c:v>14:00</c:v>
                  </c:pt>
                  <c:pt idx="321">
                    <c:v>15:00</c:v>
                  </c:pt>
                  <c:pt idx="322">
                    <c:v>16:00</c:v>
                  </c:pt>
                  <c:pt idx="323">
                    <c:v>17:00</c:v>
                  </c:pt>
                  <c:pt idx="324">
                    <c:v>Dia</c:v>
                  </c:pt>
                  <c:pt idx="325">
                    <c:v>18:00</c:v>
                  </c:pt>
                  <c:pt idx="326">
                    <c:v>19:00</c:v>
                  </c:pt>
                  <c:pt idx="327">
                    <c:v>20:00</c:v>
                  </c:pt>
                  <c:pt idx="328">
                    <c:v>21:00</c:v>
                  </c:pt>
                  <c:pt idx="329">
                    <c:v>22:00</c:v>
                  </c:pt>
                  <c:pt idx="330">
                    <c:v>23:00</c:v>
                  </c:pt>
                  <c:pt idx="331">
                    <c:v>00:00</c:v>
                  </c:pt>
                  <c:pt idx="332">
                    <c:v>01:00</c:v>
                  </c:pt>
                  <c:pt idx="333">
                    <c:v>02:00</c:v>
                  </c:pt>
                  <c:pt idx="334">
                    <c:v>03:00</c:v>
                  </c:pt>
                  <c:pt idx="335">
                    <c:v>04:00</c:v>
                  </c:pt>
                  <c:pt idx="336">
                    <c:v>05:00</c:v>
                  </c:pt>
                  <c:pt idx="337">
                    <c:v>Noite</c:v>
                  </c:pt>
                  <c:pt idx="338">
                    <c:v>06:00</c:v>
                  </c:pt>
                  <c:pt idx="339">
                    <c:v>07:00</c:v>
                  </c:pt>
                  <c:pt idx="340">
                    <c:v>08:00</c:v>
                  </c:pt>
                  <c:pt idx="341">
                    <c:v>09:00</c:v>
                  </c:pt>
                  <c:pt idx="342">
                    <c:v>10:00</c:v>
                  </c:pt>
                  <c:pt idx="343">
                    <c:v>11:00</c:v>
                  </c:pt>
                  <c:pt idx="344">
                    <c:v>12:00</c:v>
                  </c:pt>
                  <c:pt idx="345">
                    <c:v>13:00</c:v>
                  </c:pt>
                  <c:pt idx="346">
                    <c:v>14:00</c:v>
                  </c:pt>
                  <c:pt idx="347">
                    <c:v>15:00</c:v>
                  </c:pt>
                  <c:pt idx="348">
                    <c:v>16:00</c:v>
                  </c:pt>
                  <c:pt idx="349">
                    <c:v>17:00</c:v>
                  </c:pt>
                  <c:pt idx="350">
                    <c:v>Dia</c:v>
                  </c:pt>
                  <c:pt idx="351">
                    <c:v>18:00</c:v>
                  </c:pt>
                  <c:pt idx="352">
                    <c:v>19:00</c:v>
                  </c:pt>
                  <c:pt idx="353">
                    <c:v>20:00</c:v>
                  </c:pt>
                  <c:pt idx="354">
                    <c:v>21:00</c:v>
                  </c:pt>
                  <c:pt idx="355">
                    <c:v>22:00</c:v>
                  </c:pt>
                  <c:pt idx="356">
                    <c:v>23:00</c:v>
                  </c:pt>
                  <c:pt idx="357">
                    <c:v>00:00</c:v>
                  </c:pt>
                  <c:pt idx="358">
                    <c:v>01:00</c:v>
                  </c:pt>
                  <c:pt idx="359">
                    <c:v>02:00</c:v>
                  </c:pt>
                  <c:pt idx="360">
                    <c:v>03:00</c:v>
                  </c:pt>
                  <c:pt idx="361">
                    <c:v>04:00</c:v>
                  </c:pt>
                  <c:pt idx="362">
                    <c:v>05:00</c:v>
                  </c:pt>
                  <c:pt idx="363">
                    <c:v>Noite</c:v>
                  </c:pt>
                  <c:pt idx="364">
                    <c:v>06:00</c:v>
                  </c:pt>
                  <c:pt idx="365">
                    <c:v>07:00</c:v>
                  </c:pt>
                  <c:pt idx="366">
                    <c:v>08:00</c:v>
                  </c:pt>
                  <c:pt idx="367">
                    <c:v>09:00</c:v>
                  </c:pt>
                  <c:pt idx="368">
                    <c:v>10:00</c:v>
                  </c:pt>
                  <c:pt idx="369">
                    <c:v>11:00</c:v>
                  </c:pt>
                  <c:pt idx="370">
                    <c:v>12:00</c:v>
                  </c:pt>
                  <c:pt idx="371">
                    <c:v>13:00</c:v>
                  </c:pt>
                  <c:pt idx="372">
                    <c:v>14:00</c:v>
                  </c:pt>
                  <c:pt idx="373">
                    <c:v>15:00</c:v>
                  </c:pt>
                  <c:pt idx="374">
                    <c:v>16:00</c:v>
                  </c:pt>
                  <c:pt idx="375">
                    <c:v>17:00</c:v>
                  </c:pt>
                  <c:pt idx="376">
                    <c:v>Dia</c:v>
                  </c:pt>
                  <c:pt idx="377">
                    <c:v>18:00</c:v>
                  </c:pt>
                  <c:pt idx="378">
                    <c:v>19:00</c:v>
                  </c:pt>
                  <c:pt idx="379">
                    <c:v>20:00</c:v>
                  </c:pt>
                  <c:pt idx="380">
                    <c:v>21:00</c:v>
                  </c:pt>
                  <c:pt idx="381">
                    <c:v>22:00</c:v>
                  </c:pt>
                  <c:pt idx="382">
                    <c:v>23:00</c:v>
                  </c:pt>
                  <c:pt idx="383">
                    <c:v>00:00</c:v>
                  </c:pt>
                  <c:pt idx="384">
                    <c:v>01:00</c:v>
                  </c:pt>
                  <c:pt idx="385">
                    <c:v>02:00</c:v>
                  </c:pt>
                  <c:pt idx="386">
                    <c:v>03:00</c:v>
                  </c:pt>
                  <c:pt idx="387">
                    <c:v>04:00</c:v>
                  </c:pt>
                  <c:pt idx="388">
                    <c:v>05:00</c:v>
                  </c:pt>
                  <c:pt idx="389">
                    <c:v>Noite</c:v>
                  </c:pt>
                  <c:pt idx="390">
                    <c:v>06:00</c:v>
                  </c:pt>
                  <c:pt idx="391">
                    <c:v>07:00</c:v>
                  </c:pt>
                  <c:pt idx="392">
                    <c:v>08:00</c:v>
                  </c:pt>
                  <c:pt idx="393">
                    <c:v>09:00</c:v>
                  </c:pt>
                  <c:pt idx="394">
                    <c:v>10:00</c:v>
                  </c:pt>
                  <c:pt idx="395">
                    <c:v>11:00</c:v>
                  </c:pt>
                  <c:pt idx="396">
                    <c:v>12:00</c:v>
                  </c:pt>
                  <c:pt idx="397">
                    <c:v>13:00</c:v>
                  </c:pt>
                  <c:pt idx="398">
                    <c:v>14:00</c:v>
                  </c:pt>
                  <c:pt idx="399">
                    <c:v>15:00</c:v>
                  </c:pt>
                  <c:pt idx="400">
                    <c:v>16:00</c:v>
                  </c:pt>
                  <c:pt idx="401">
                    <c:v>17:00</c:v>
                  </c:pt>
                  <c:pt idx="402">
                    <c:v>Dia</c:v>
                  </c:pt>
                  <c:pt idx="403">
                    <c:v>18:00</c:v>
                  </c:pt>
                  <c:pt idx="404">
                    <c:v>19:00</c:v>
                  </c:pt>
                  <c:pt idx="405">
                    <c:v>20:00</c:v>
                  </c:pt>
                  <c:pt idx="406">
                    <c:v>21:00</c:v>
                  </c:pt>
                  <c:pt idx="407">
                    <c:v>22:00</c:v>
                  </c:pt>
                  <c:pt idx="408">
                    <c:v>23:00</c:v>
                  </c:pt>
                  <c:pt idx="409">
                    <c:v>00:00</c:v>
                  </c:pt>
                  <c:pt idx="410">
                    <c:v>01:00</c:v>
                  </c:pt>
                  <c:pt idx="411">
                    <c:v>02:00</c:v>
                  </c:pt>
                  <c:pt idx="412">
                    <c:v>03:00</c:v>
                  </c:pt>
                  <c:pt idx="413">
                    <c:v>04:00</c:v>
                  </c:pt>
                  <c:pt idx="414">
                    <c:v>05:00</c:v>
                  </c:pt>
                  <c:pt idx="415">
                    <c:v>Noite</c:v>
                  </c:pt>
                  <c:pt idx="416">
                    <c:v>06:00</c:v>
                  </c:pt>
                  <c:pt idx="417">
                    <c:v>07:00</c:v>
                  </c:pt>
                  <c:pt idx="418">
                    <c:v>08:00</c:v>
                  </c:pt>
                  <c:pt idx="419">
                    <c:v>09:00</c:v>
                  </c:pt>
                  <c:pt idx="420">
                    <c:v>10:00</c:v>
                  </c:pt>
                  <c:pt idx="421">
                    <c:v>11:00</c:v>
                  </c:pt>
                  <c:pt idx="422">
                    <c:v>12:00</c:v>
                  </c:pt>
                  <c:pt idx="423">
                    <c:v>13:00</c:v>
                  </c:pt>
                  <c:pt idx="424">
                    <c:v>14:00</c:v>
                  </c:pt>
                  <c:pt idx="425">
                    <c:v>15:00</c:v>
                  </c:pt>
                  <c:pt idx="426">
                    <c:v>16:00</c:v>
                  </c:pt>
                  <c:pt idx="427">
                    <c:v>17:00</c:v>
                  </c:pt>
                  <c:pt idx="428">
                    <c:v>Dia</c:v>
                  </c:pt>
                  <c:pt idx="429">
                    <c:v>18:00</c:v>
                  </c:pt>
                  <c:pt idx="430">
                    <c:v>19:00</c:v>
                  </c:pt>
                  <c:pt idx="431">
                    <c:v>20:00</c:v>
                  </c:pt>
                  <c:pt idx="432">
                    <c:v>21:00</c:v>
                  </c:pt>
                  <c:pt idx="433">
                    <c:v>22:00</c:v>
                  </c:pt>
                  <c:pt idx="434">
                    <c:v>23:00</c:v>
                  </c:pt>
                  <c:pt idx="435">
                    <c:v>00:00</c:v>
                  </c:pt>
                  <c:pt idx="436">
                    <c:v>01:00</c:v>
                  </c:pt>
                  <c:pt idx="437">
                    <c:v>02:00</c:v>
                  </c:pt>
                  <c:pt idx="438">
                    <c:v>03:00</c:v>
                  </c:pt>
                  <c:pt idx="439">
                    <c:v>04:00</c:v>
                  </c:pt>
                  <c:pt idx="440">
                    <c:v>05:00</c:v>
                  </c:pt>
                  <c:pt idx="441">
                    <c:v>Noite</c:v>
                  </c:pt>
                  <c:pt idx="442">
                    <c:v>06:00</c:v>
                  </c:pt>
                  <c:pt idx="443">
                    <c:v>07:00</c:v>
                  </c:pt>
                  <c:pt idx="444">
                    <c:v>08:00</c:v>
                  </c:pt>
                  <c:pt idx="445">
                    <c:v>09:00</c:v>
                  </c:pt>
                  <c:pt idx="446">
                    <c:v>10:00</c:v>
                  </c:pt>
                  <c:pt idx="447">
                    <c:v>11:00</c:v>
                  </c:pt>
                  <c:pt idx="448">
                    <c:v>12:00</c:v>
                  </c:pt>
                  <c:pt idx="449">
                    <c:v>13:00</c:v>
                  </c:pt>
                  <c:pt idx="450">
                    <c:v>14:00</c:v>
                  </c:pt>
                  <c:pt idx="451">
                    <c:v>15:00</c:v>
                  </c:pt>
                  <c:pt idx="452">
                    <c:v>16:00</c:v>
                  </c:pt>
                  <c:pt idx="453">
                    <c:v>17:00</c:v>
                  </c:pt>
                  <c:pt idx="454">
                    <c:v>Dia</c:v>
                  </c:pt>
                  <c:pt idx="455">
                    <c:v>18:00</c:v>
                  </c:pt>
                  <c:pt idx="456">
                    <c:v>19:00</c:v>
                  </c:pt>
                  <c:pt idx="457">
                    <c:v>20:00</c:v>
                  </c:pt>
                  <c:pt idx="458">
                    <c:v>21:00</c:v>
                  </c:pt>
                  <c:pt idx="459">
                    <c:v>22:00</c:v>
                  </c:pt>
                  <c:pt idx="460">
                    <c:v>23:00</c:v>
                  </c:pt>
                  <c:pt idx="461">
                    <c:v>00:00</c:v>
                  </c:pt>
                  <c:pt idx="462">
                    <c:v>01:00</c:v>
                  </c:pt>
                  <c:pt idx="463">
                    <c:v>02:00</c:v>
                  </c:pt>
                  <c:pt idx="464">
                    <c:v>03:00</c:v>
                  </c:pt>
                  <c:pt idx="465">
                    <c:v>04:00</c:v>
                  </c:pt>
                  <c:pt idx="466">
                    <c:v>05:00</c:v>
                  </c:pt>
                  <c:pt idx="467">
                    <c:v>Noite</c:v>
                  </c:pt>
                  <c:pt idx="468">
                    <c:v>06:00</c:v>
                  </c:pt>
                  <c:pt idx="469">
                    <c:v>07:00</c:v>
                  </c:pt>
                  <c:pt idx="470">
                    <c:v>08:00</c:v>
                  </c:pt>
                  <c:pt idx="471">
                    <c:v>09:00</c:v>
                  </c:pt>
                  <c:pt idx="472">
                    <c:v>10:00</c:v>
                  </c:pt>
                  <c:pt idx="473">
                    <c:v>11:00</c:v>
                  </c:pt>
                  <c:pt idx="474">
                    <c:v>12:00</c:v>
                  </c:pt>
                  <c:pt idx="475">
                    <c:v>13:00</c:v>
                  </c:pt>
                  <c:pt idx="476">
                    <c:v>14:00</c:v>
                  </c:pt>
                  <c:pt idx="477">
                    <c:v>15:00</c:v>
                  </c:pt>
                  <c:pt idx="478">
                    <c:v>16:00</c:v>
                  </c:pt>
                  <c:pt idx="479">
                    <c:v>17:00</c:v>
                  </c:pt>
                  <c:pt idx="480">
                    <c:v>Dia</c:v>
                  </c:pt>
                  <c:pt idx="481">
                    <c:v>18:00</c:v>
                  </c:pt>
                  <c:pt idx="482">
                    <c:v>19:00</c:v>
                  </c:pt>
                  <c:pt idx="483">
                    <c:v>20:00</c:v>
                  </c:pt>
                  <c:pt idx="484">
                    <c:v>21:00</c:v>
                  </c:pt>
                  <c:pt idx="485">
                    <c:v>22:00</c:v>
                  </c:pt>
                  <c:pt idx="486">
                    <c:v>23:00</c:v>
                  </c:pt>
                  <c:pt idx="487">
                    <c:v>00:00</c:v>
                  </c:pt>
                  <c:pt idx="488">
                    <c:v>01:00</c:v>
                  </c:pt>
                  <c:pt idx="489">
                    <c:v>02:00</c:v>
                  </c:pt>
                  <c:pt idx="490">
                    <c:v>03:00</c:v>
                  </c:pt>
                  <c:pt idx="491">
                    <c:v>04:00</c:v>
                  </c:pt>
                  <c:pt idx="492">
                    <c:v>05:00</c:v>
                  </c:pt>
                  <c:pt idx="493">
                    <c:v>Noite</c:v>
                  </c:pt>
                  <c:pt idx="494">
                    <c:v>06:00</c:v>
                  </c:pt>
                  <c:pt idx="495">
                    <c:v>07:00</c:v>
                  </c:pt>
                  <c:pt idx="496">
                    <c:v>08:00</c:v>
                  </c:pt>
                  <c:pt idx="497">
                    <c:v>09:00</c:v>
                  </c:pt>
                  <c:pt idx="498">
                    <c:v>10:00</c:v>
                  </c:pt>
                  <c:pt idx="499">
                    <c:v>11:00</c:v>
                  </c:pt>
                  <c:pt idx="500">
                    <c:v>12:00</c:v>
                  </c:pt>
                  <c:pt idx="501">
                    <c:v>13:00</c:v>
                  </c:pt>
                  <c:pt idx="502">
                    <c:v>14:00</c:v>
                  </c:pt>
                  <c:pt idx="503">
                    <c:v>15:00</c:v>
                  </c:pt>
                  <c:pt idx="504">
                    <c:v>16:00</c:v>
                  </c:pt>
                  <c:pt idx="505">
                    <c:v>17:00</c:v>
                  </c:pt>
                  <c:pt idx="506">
                    <c:v>Dia</c:v>
                  </c:pt>
                  <c:pt idx="507">
                    <c:v>18:00</c:v>
                  </c:pt>
                  <c:pt idx="508">
                    <c:v>19:00</c:v>
                  </c:pt>
                  <c:pt idx="509">
                    <c:v>20:00</c:v>
                  </c:pt>
                  <c:pt idx="510">
                    <c:v>21:00</c:v>
                  </c:pt>
                  <c:pt idx="511">
                    <c:v>22:00</c:v>
                  </c:pt>
                  <c:pt idx="512">
                    <c:v>23:00</c:v>
                  </c:pt>
                  <c:pt idx="513">
                    <c:v>00:00</c:v>
                  </c:pt>
                  <c:pt idx="514">
                    <c:v>01:00</c:v>
                  </c:pt>
                  <c:pt idx="515">
                    <c:v>02:00</c:v>
                  </c:pt>
                  <c:pt idx="516">
                    <c:v>03:00</c:v>
                  </c:pt>
                  <c:pt idx="517">
                    <c:v>04:00</c:v>
                  </c:pt>
                  <c:pt idx="518">
                    <c:v>05:00</c:v>
                  </c:pt>
                  <c:pt idx="519">
                    <c:v>Noite</c:v>
                  </c:pt>
                  <c:pt idx="520">
                    <c:v>06:00</c:v>
                  </c:pt>
                  <c:pt idx="521">
                    <c:v>07:00</c:v>
                  </c:pt>
                  <c:pt idx="522">
                    <c:v>08:00</c:v>
                  </c:pt>
                  <c:pt idx="523">
                    <c:v>09:00</c:v>
                  </c:pt>
                  <c:pt idx="524">
                    <c:v>10:00</c:v>
                  </c:pt>
                  <c:pt idx="525">
                    <c:v>11:00</c:v>
                  </c:pt>
                  <c:pt idx="526">
                    <c:v>12:00</c:v>
                  </c:pt>
                  <c:pt idx="527">
                    <c:v>13:00</c:v>
                  </c:pt>
                  <c:pt idx="528">
                    <c:v>14:00</c:v>
                  </c:pt>
                  <c:pt idx="529">
                    <c:v>15:00</c:v>
                  </c:pt>
                  <c:pt idx="530">
                    <c:v>16:00</c:v>
                  </c:pt>
                  <c:pt idx="531">
                    <c:v>17:00</c:v>
                  </c:pt>
                  <c:pt idx="532">
                    <c:v>Dia</c:v>
                  </c:pt>
                  <c:pt idx="533">
                    <c:v>18:00</c:v>
                  </c:pt>
                  <c:pt idx="534">
                    <c:v>19:00</c:v>
                  </c:pt>
                  <c:pt idx="535">
                    <c:v>20:00</c:v>
                  </c:pt>
                  <c:pt idx="536">
                    <c:v>21:00</c:v>
                  </c:pt>
                  <c:pt idx="537">
                    <c:v>22:00</c:v>
                  </c:pt>
                  <c:pt idx="538">
                    <c:v>23:00</c:v>
                  </c:pt>
                  <c:pt idx="539">
                    <c:v>00:00</c:v>
                  </c:pt>
                  <c:pt idx="540">
                    <c:v>01:00</c:v>
                  </c:pt>
                  <c:pt idx="541">
                    <c:v>02:00</c:v>
                  </c:pt>
                  <c:pt idx="542">
                    <c:v>03:00</c:v>
                  </c:pt>
                  <c:pt idx="543">
                    <c:v>04:00</c:v>
                  </c:pt>
                  <c:pt idx="544">
                    <c:v>05:00</c:v>
                  </c:pt>
                  <c:pt idx="545">
                    <c:v>Noite</c:v>
                  </c:pt>
                  <c:pt idx="546">
                    <c:v>06:00</c:v>
                  </c:pt>
                  <c:pt idx="547">
                    <c:v>07:00</c:v>
                  </c:pt>
                  <c:pt idx="548">
                    <c:v>08:00</c:v>
                  </c:pt>
                  <c:pt idx="549">
                    <c:v>09:00</c:v>
                  </c:pt>
                  <c:pt idx="550">
                    <c:v>10:00</c:v>
                  </c:pt>
                  <c:pt idx="551">
                    <c:v>11:00</c:v>
                  </c:pt>
                  <c:pt idx="552">
                    <c:v>12:00</c:v>
                  </c:pt>
                  <c:pt idx="553">
                    <c:v>13:00</c:v>
                  </c:pt>
                  <c:pt idx="554">
                    <c:v>14:00</c:v>
                  </c:pt>
                  <c:pt idx="555">
                    <c:v>15:00</c:v>
                  </c:pt>
                  <c:pt idx="556">
                    <c:v>16:00</c:v>
                  </c:pt>
                  <c:pt idx="557">
                    <c:v>17:00</c:v>
                  </c:pt>
                  <c:pt idx="558">
                    <c:v>Dia</c:v>
                  </c:pt>
                  <c:pt idx="559">
                    <c:v>18:00</c:v>
                  </c:pt>
                  <c:pt idx="560">
                    <c:v>19:00</c:v>
                  </c:pt>
                  <c:pt idx="561">
                    <c:v>20:00</c:v>
                  </c:pt>
                  <c:pt idx="562">
                    <c:v>21:00</c:v>
                  </c:pt>
                  <c:pt idx="563">
                    <c:v>22:00</c:v>
                  </c:pt>
                  <c:pt idx="564">
                    <c:v>23:00</c:v>
                  </c:pt>
                  <c:pt idx="565">
                    <c:v>00:00</c:v>
                  </c:pt>
                  <c:pt idx="566">
                    <c:v>01:00</c:v>
                  </c:pt>
                  <c:pt idx="567">
                    <c:v>02:00</c:v>
                  </c:pt>
                  <c:pt idx="568">
                    <c:v>03:00</c:v>
                  </c:pt>
                  <c:pt idx="569">
                    <c:v>04:00</c:v>
                  </c:pt>
                  <c:pt idx="570">
                    <c:v>05:00</c:v>
                  </c:pt>
                  <c:pt idx="571">
                    <c:v>Noite</c:v>
                  </c:pt>
                  <c:pt idx="572">
                    <c:v>06:00</c:v>
                  </c:pt>
                  <c:pt idx="573">
                    <c:v>07:00</c:v>
                  </c:pt>
                  <c:pt idx="574">
                    <c:v>08:00</c:v>
                  </c:pt>
                  <c:pt idx="575">
                    <c:v>09:00</c:v>
                  </c:pt>
                  <c:pt idx="576">
                    <c:v>10:00</c:v>
                  </c:pt>
                  <c:pt idx="577">
                    <c:v>11:00</c:v>
                  </c:pt>
                  <c:pt idx="578">
                    <c:v>12:00</c:v>
                  </c:pt>
                  <c:pt idx="579">
                    <c:v>13:00</c:v>
                  </c:pt>
                  <c:pt idx="580">
                    <c:v>14:00</c:v>
                  </c:pt>
                  <c:pt idx="581">
                    <c:v>15:00</c:v>
                  </c:pt>
                  <c:pt idx="582">
                    <c:v>16:00</c:v>
                  </c:pt>
                  <c:pt idx="583">
                    <c:v>17:00</c:v>
                  </c:pt>
                  <c:pt idx="584">
                    <c:v>Dia</c:v>
                  </c:pt>
                  <c:pt idx="585">
                    <c:v>18:00</c:v>
                  </c:pt>
                  <c:pt idx="586">
                    <c:v>19:00</c:v>
                  </c:pt>
                  <c:pt idx="587">
                    <c:v>20:00</c:v>
                  </c:pt>
                  <c:pt idx="588">
                    <c:v>21:00</c:v>
                  </c:pt>
                  <c:pt idx="589">
                    <c:v>22:00</c:v>
                  </c:pt>
                  <c:pt idx="590">
                    <c:v>23:00</c:v>
                  </c:pt>
                  <c:pt idx="591">
                    <c:v>00:00</c:v>
                  </c:pt>
                  <c:pt idx="592">
                    <c:v>01:00</c:v>
                  </c:pt>
                  <c:pt idx="593">
                    <c:v>02:00</c:v>
                  </c:pt>
                  <c:pt idx="594">
                    <c:v>03:00</c:v>
                  </c:pt>
                  <c:pt idx="595">
                    <c:v>04:00</c:v>
                  </c:pt>
                  <c:pt idx="596">
                    <c:v>05:00</c:v>
                  </c:pt>
                  <c:pt idx="597">
                    <c:v>Noite</c:v>
                  </c:pt>
                  <c:pt idx="598">
                    <c:v>06:00</c:v>
                  </c:pt>
                  <c:pt idx="599">
                    <c:v>07:00</c:v>
                  </c:pt>
                  <c:pt idx="600">
                    <c:v>08:00</c:v>
                  </c:pt>
                  <c:pt idx="601">
                    <c:v>09:00</c:v>
                  </c:pt>
                  <c:pt idx="602">
                    <c:v>10:00</c:v>
                  </c:pt>
                  <c:pt idx="603">
                    <c:v>11:00</c:v>
                  </c:pt>
                  <c:pt idx="604">
                    <c:v>12:00</c:v>
                  </c:pt>
                  <c:pt idx="605">
                    <c:v>13:00</c:v>
                  </c:pt>
                  <c:pt idx="606">
                    <c:v>14:00</c:v>
                  </c:pt>
                  <c:pt idx="607">
                    <c:v>15:00</c:v>
                  </c:pt>
                  <c:pt idx="608">
                    <c:v>16:00</c:v>
                  </c:pt>
                  <c:pt idx="609">
                    <c:v>17:00</c:v>
                  </c:pt>
                  <c:pt idx="610">
                    <c:v>Dia</c:v>
                  </c:pt>
                  <c:pt idx="611">
                    <c:v>18:00</c:v>
                  </c:pt>
                  <c:pt idx="612">
                    <c:v>19:00</c:v>
                  </c:pt>
                  <c:pt idx="613">
                    <c:v>20:00</c:v>
                  </c:pt>
                  <c:pt idx="614">
                    <c:v>21:00</c:v>
                  </c:pt>
                  <c:pt idx="615">
                    <c:v>22:00</c:v>
                  </c:pt>
                  <c:pt idx="616">
                    <c:v>23:00</c:v>
                  </c:pt>
                  <c:pt idx="617">
                    <c:v>00:00</c:v>
                  </c:pt>
                  <c:pt idx="618">
                    <c:v>01:00</c:v>
                  </c:pt>
                  <c:pt idx="619">
                    <c:v>02:00</c:v>
                  </c:pt>
                  <c:pt idx="620">
                    <c:v>03:00</c:v>
                  </c:pt>
                  <c:pt idx="621">
                    <c:v>04:00</c:v>
                  </c:pt>
                  <c:pt idx="622">
                    <c:v>05:00</c:v>
                  </c:pt>
                  <c:pt idx="623">
                    <c:v>Noite</c:v>
                  </c:pt>
                  <c:pt idx="624">
                    <c:v>06:00</c:v>
                  </c:pt>
                  <c:pt idx="625">
                    <c:v>07:00</c:v>
                  </c:pt>
                  <c:pt idx="626">
                    <c:v>08:00</c:v>
                  </c:pt>
                  <c:pt idx="627">
                    <c:v>09:00</c:v>
                  </c:pt>
                  <c:pt idx="628">
                    <c:v>10:00</c:v>
                  </c:pt>
                  <c:pt idx="629">
                    <c:v>11:00</c:v>
                  </c:pt>
                  <c:pt idx="630">
                    <c:v>12:00</c:v>
                  </c:pt>
                  <c:pt idx="631">
                    <c:v>13:00</c:v>
                  </c:pt>
                  <c:pt idx="632">
                    <c:v>14:00</c:v>
                  </c:pt>
                  <c:pt idx="633">
                    <c:v>15:00</c:v>
                  </c:pt>
                  <c:pt idx="634">
                    <c:v>16:00</c:v>
                  </c:pt>
                  <c:pt idx="635">
                    <c:v>17:00</c:v>
                  </c:pt>
                  <c:pt idx="636">
                    <c:v>Dia</c:v>
                  </c:pt>
                  <c:pt idx="637">
                    <c:v>18:00</c:v>
                  </c:pt>
                  <c:pt idx="638">
                    <c:v>19:00</c:v>
                  </c:pt>
                  <c:pt idx="639">
                    <c:v>20:00</c:v>
                  </c:pt>
                  <c:pt idx="640">
                    <c:v>21:00</c:v>
                  </c:pt>
                  <c:pt idx="641">
                    <c:v>22:00</c:v>
                  </c:pt>
                  <c:pt idx="642">
                    <c:v>23:00</c:v>
                  </c:pt>
                  <c:pt idx="643">
                    <c:v>00:00</c:v>
                  </c:pt>
                  <c:pt idx="644">
                    <c:v>01:00</c:v>
                  </c:pt>
                  <c:pt idx="645">
                    <c:v>02:00</c:v>
                  </c:pt>
                  <c:pt idx="646">
                    <c:v>03:00</c:v>
                  </c:pt>
                  <c:pt idx="647">
                    <c:v>04:00</c:v>
                  </c:pt>
                  <c:pt idx="648">
                    <c:v>05:00</c:v>
                  </c:pt>
                  <c:pt idx="649">
                    <c:v>Noite</c:v>
                  </c:pt>
                  <c:pt idx="650">
                    <c:v>06:00</c:v>
                  </c:pt>
                  <c:pt idx="651">
                    <c:v>07:00</c:v>
                  </c:pt>
                  <c:pt idx="652">
                    <c:v>08:00</c:v>
                  </c:pt>
                  <c:pt idx="653">
                    <c:v>09:00</c:v>
                  </c:pt>
                  <c:pt idx="654">
                    <c:v>10:00</c:v>
                  </c:pt>
                  <c:pt idx="655">
                    <c:v>11:00</c:v>
                  </c:pt>
                  <c:pt idx="656">
                    <c:v>12:00</c:v>
                  </c:pt>
                  <c:pt idx="657">
                    <c:v>13:00</c:v>
                  </c:pt>
                  <c:pt idx="658">
                    <c:v>14:00</c:v>
                  </c:pt>
                  <c:pt idx="659">
                    <c:v>15:00</c:v>
                  </c:pt>
                  <c:pt idx="660">
                    <c:v>16:00</c:v>
                  </c:pt>
                  <c:pt idx="661">
                    <c:v>17:00</c:v>
                  </c:pt>
                  <c:pt idx="662">
                    <c:v>Dia</c:v>
                  </c:pt>
                  <c:pt idx="663">
                    <c:v>18:00</c:v>
                  </c:pt>
                  <c:pt idx="664">
                    <c:v>19:00</c:v>
                  </c:pt>
                  <c:pt idx="665">
                    <c:v>20:00</c:v>
                  </c:pt>
                  <c:pt idx="666">
                    <c:v>21:00</c:v>
                  </c:pt>
                  <c:pt idx="667">
                    <c:v>22:00</c:v>
                  </c:pt>
                  <c:pt idx="668">
                    <c:v>23:00</c:v>
                  </c:pt>
                  <c:pt idx="669">
                    <c:v>00:00</c:v>
                  </c:pt>
                  <c:pt idx="670">
                    <c:v>01:00</c:v>
                  </c:pt>
                  <c:pt idx="671">
                    <c:v>02:00</c:v>
                  </c:pt>
                  <c:pt idx="672">
                    <c:v>03:00</c:v>
                  </c:pt>
                  <c:pt idx="673">
                    <c:v>04:00</c:v>
                  </c:pt>
                  <c:pt idx="674">
                    <c:v>05:00</c:v>
                  </c:pt>
                  <c:pt idx="675">
                    <c:v>Noite</c:v>
                  </c:pt>
                  <c:pt idx="676">
                    <c:v>06:00</c:v>
                  </c:pt>
                  <c:pt idx="677">
                    <c:v>07:00</c:v>
                  </c:pt>
                  <c:pt idx="678">
                    <c:v>08:00</c:v>
                  </c:pt>
                  <c:pt idx="679">
                    <c:v>09:00</c:v>
                  </c:pt>
                  <c:pt idx="680">
                    <c:v>10:00</c:v>
                  </c:pt>
                  <c:pt idx="681">
                    <c:v>11:00</c:v>
                  </c:pt>
                  <c:pt idx="682">
                    <c:v>12:00</c:v>
                  </c:pt>
                  <c:pt idx="683">
                    <c:v>13:00</c:v>
                  </c:pt>
                  <c:pt idx="684">
                    <c:v>14:00</c:v>
                  </c:pt>
                  <c:pt idx="685">
                    <c:v>15:00</c:v>
                  </c:pt>
                  <c:pt idx="686">
                    <c:v>16:00</c:v>
                  </c:pt>
                  <c:pt idx="687">
                    <c:v>17:00</c:v>
                  </c:pt>
                  <c:pt idx="688">
                    <c:v>Dia</c:v>
                  </c:pt>
                  <c:pt idx="689">
                    <c:v>18:00</c:v>
                  </c:pt>
                  <c:pt idx="690">
                    <c:v>19:00</c:v>
                  </c:pt>
                  <c:pt idx="691">
                    <c:v>20:00</c:v>
                  </c:pt>
                  <c:pt idx="692">
                    <c:v>21:00</c:v>
                  </c:pt>
                  <c:pt idx="693">
                    <c:v>22:00</c:v>
                  </c:pt>
                  <c:pt idx="694">
                    <c:v>23:00</c:v>
                  </c:pt>
                  <c:pt idx="695">
                    <c:v>00:00</c:v>
                  </c:pt>
                  <c:pt idx="696">
                    <c:v>01:00</c:v>
                  </c:pt>
                  <c:pt idx="697">
                    <c:v>02:00</c:v>
                  </c:pt>
                  <c:pt idx="698">
                    <c:v>03:00</c:v>
                  </c:pt>
                  <c:pt idx="699">
                    <c:v>04:00</c:v>
                  </c:pt>
                  <c:pt idx="700">
                    <c:v>05:00</c:v>
                  </c:pt>
                  <c:pt idx="701">
                    <c:v>Noite</c:v>
                  </c:pt>
                  <c:pt idx="702">
                    <c:v>06:00</c:v>
                  </c:pt>
                  <c:pt idx="703">
                    <c:v>07:00</c:v>
                  </c:pt>
                  <c:pt idx="704">
                    <c:v>08:00</c:v>
                  </c:pt>
                  <c:pt idx="705">
                    <c:v>09:00</c:v>
                  </c:pt>
                  <c:pt idx="706">
                    <c:v>10:00</c:v>
                  </c:pt>
                  <c:pt idx="707">
                    <c:v>11:00</c:v>
                  </c:pt>
                  <c:pt idx="708">
                    <c:v>12:00</c:v>
                  </c:pt>
                  <c:pt idx="709">
                    <c:v>13:00</c:v>
                  </c:pt>
                  <c:pt idx="710">
                    <c:v>14:00</c:v>
                  </c:pt>
                  <c:pt idx="711">
                    <c:v>15:00</c:v>
                  </c:pt>
                  <c:pt idx="712">
                    <c:v>16:00</c:v>
                  </c:pt>
                  <c:pt idx="713">
                    <c:v>17:00</c:v>
                  </c:pt>
                  <c:pt idx="714">
                    <c:v>Dia</c:v>
                  </c:pt>
                  <c:pt idx="715">
                    <c:v>18:00</c:v>
                  </c:pt>
                  <c:pt idx="716">
                    <c:v>19:00</c:v>
                  </c:pt>
                  <c:pt idx="717">
                    <c:v>20:00</c:v>
                  </c:pt>
                  <c:pt idx="718">
                    <c:v>21:00</c:v>
                  </c:pt>
                  <c:pt idx="719">
                    <c:v>22:00</c:v>
                  </c:pt>
                  <c:pt idx="720">
                    <c:v>23:00</c:v>
                  </c:pt>
                  <c:pt idx="721">
                    <c:v>00:00</c:v>
                  </c:pt>
                  <c:pt idx="722">
                    <c:v>01:00</c:v>
                  </c:pt>
                  <c:pt idx="723">
                    <c:v>02:00</c:v>
                  </c:pt>
                  <c:pt idx="724">
                    <c:v>03:00</c:v>
                  </c:pt>
                  <c:pt idx="725">
                    <c:v>04:00</c:v>
                  </c:pt>
                  <c:pt idx="726">
                    <c:v>05:00</c:v>
                  </c:pt>
                  <c:pt idx="727">
                    <c:v>Noite</c:v>
                  </c:pt>
                  <c:pt idx="728">
                    <c:v>06:00</c:v>
                  </c:pt>
                  <c:pt idx="729">
                    <c:v>07:00</c:v>
                  </c:pt>
                  <c:pt idx="730">
                    <c:v>08:00</c:v>
                  </c:pt>
                  <c:pt idx="731">
                    <c:v>09:00</c:v>
                  </c:pt>
                  <c:pt idx="732">
                    <c:v>10:00</c:v>
                  </c:pt>
                  <c:pt idx="733">
                    <c:v>11:00</c:v>
                  </c:pt>
                  <c:pt idx="734">
                    <c:v>12:00</c:v>
                  </c:pt>
                  <c:pt idx="735">
                    <c:v>13:00</c:v>
                  </c:pt>
                  <c:pt idx="736">
                    <c:v>14:00</c:v>
                  </c:pt>
                  <c:pt idx="737">
                    <c:v>15:00</c:v>
                  </c:pt>
                  <c:pt idx="738">
                    <c:v>16:00</c:v>
                  </c:pt>
                  <c:pt idx="739">
                    <c:v>17:00</c:v>
                  </c:pt>
                  <c:pt idx="740">
                    <c:v>Dia</c:v>
                  </c:pt>
                  <c:pt idx="741">
                    <c:v>18:00</c:v>
                  </c:pt>
                  <c:pt idx="742">
                    <c:v>19:00</c:v>
                  </c:pt>
                  <c:pt idx="743">
                    <c:v>20:00</c:v>
                  </c:pt>
                  <c:pt idx="744">
                    <c:v>21:00</c:v>
                  </c:pt>
                  <c:pt idx="745">
                    <c:v>22:00</c:v>
                  </c:pt>
                  <c:pt idx="746">
                    <c:v>23:00</c:v>
                  </c:pt>
                  <c:pt idx="747">
                    <c:v>00:00</c:v>
                  </c:pt>
                  <c:pt idx="748">
                    <c:v>01:00</c:v>
                  </c:pt>
                  <c:pt idx="749">
                    <c:v>02:00</c:v>
                  </c:pt>
                  <c:pt idx="750">
                    <c:v>03:00</c:v>
                  </c:pt>
                  <c:pt idx="751">
                    <c:v>04:00</c:v>
                  </c:pt>
                  <c:pt idx="752">
                    <c:v>05:00</c:v>
                  </c:pt>
                  <c:pt idx="753">
                    <c:v>Noite</c:v>
                  </c:pt>
                  <c:pt idx="754">
                    <c:v>06:00</c:v>
                  </c:pt>
                  <c:pt idx="755">
                    <c:v>07:00</c:v>
                  </c:pt>
                  <c:pt idx="756">
                    <c:v>08:00</c:v>
                  </c:pt>
                  <c:pt idx="757">
                    <c:v>09:00</c:v>
                  </c:pt>
                  <c:pt idx="758">
                    <c:v>10:00</c:v>
                  </c:pt>
                  <c:pt idx="759">
                    <c:v>11:00</c:v>
                  </c:pt>
                  <c:pt idx="760">
                    <c:v>12:00</c:v>
                  </c:pt>
                  <c:pt idx="761">
                    <c:v>13:00</c:v>
                  </c:pt>
                  <c:pt idx="762">
                    <c:v>14:00</c:v>
                  </c:pt>
                  <c:pt idx="763">
                    <c:v>15:00</c:v>
                  </c:pt>
                  <c:pt idx="764">
                    <c:v>16:00</c:v>
                  </c:pt>
                  <c:pt idx="765">
                    <c:v>17:00</c:v>
                  </c:pt>
                  <c:pt idx="766">
                    <c:v>Dia</c:v>
                  </c:pt>
                  <c:pt idx="767">
                    <c:v>18:00</c:v>
                  </c:pt>
                  <c:pt idx="768">
                    <c:v>19:00</c:v>
                  </c:pt>
                  <c:pt idx="769">
                    <c:v>20:00</c:v>
                  </c:pt>
                  <c:pt idx="770">
                    <c:v>21:00</c:v>
                  </c:pt>
                  <c:pt idx="771">
                    <c:v>22:00</c:v>
                  </c:pt>
                  <c:pt idx="772">
                    <c:v>23:00</c:v>
                  </c:pt>
                  <c:pt idx="773">
                    <c:v>00:00</c:v>
                  </c:pt>
                  <c:pt idx="774">
                    <c:v>01:00</c:v>
                  </c:pt>
                  <c:pt idx="775">
                    <c:v>02:00</c:v>
                  </c:pt>
                  <c:pt idx="776">
                    <c:v>03:00</c:v>
                  </c:pt>
                  <c:pt idx="777">
                    <c:v>04:00</c:v>
                  </c:pt>
                  <c:pt idx="778">
                    <c:v>05:00</c:v>
                  </c:pt>
                  <c:pt idx="779">
                    <c:v>Noite</c:v>
                  </c:pt>
                  <c:pt idx="780">
                    <c:v>06:00</c:v>
                  </c:pt>
                  <c:pt idx="781">
                    <c:v>07:00</c:v>
                  </c:pt>
                  <c:pt idx="782">
                    <c:v>08:00</c:v>
                  </c:pt>
                  <c:pt idx="783">
                    <c:v>09:00</c:v>
                  </c:pt>
                  <c:pt idx="784">
                    <c:v>10:00</c:v>
                  </c:pt>
                  <c:pt idx="785">
                    <c:v>11:00</c:v>
                  </c:pt>
                  <c:pt idx="786">
                    <c:v>12:00</c:v>
                  </c:pt>
                  <c:pt idx="787">
                    <c:v>13:00</c:v>
                  </c:pt>
                  <c:pt idx="788">
                    <c:v>14:00</c:v>
                  </c:pt>
                  <c:pt idx="789">
                    <c:v>15:00</c:v>
                  </c:pt>
                  <c:pt idx="790">
                    <c:v>16:00</c:v>
                  </c:pt>
                  <c:pt idx="791">
                    <c:v>17:00</c:v>
                  </c:pt>
                  <c:pt idx="792">
                    <c:v>Dia</c:v>
                  </c:pt>
                  <c:pt idx="793">
                    <c:v>18:00</c:v>
                  </c:pt>
                  <c:pt idx="794">
                    <c:v>19:00</c:v>
                  </c:pt>
                  <c:pt idx="795">
                    <c:v>20:00</c:v>
                  </c:pt>
                  <c:pt idx="796">
                    <c:v>21:00</c:v>
                  </c:pt>
                  <c:pt idx="797">
                    <c:v>22:00</c:v>
                  </c:pt>
                  <c:pt idx="798">
                    <c:v>23:00</c:v>
                  </c:pt>
                </c:lvl>
                <c:lvl>
                  <c:pt idx="0">
                    <c:v>1-out</c:v>
                  </c:pt>
                  <c:pt idx="1">
                    <c:v>1-out</c:v>
                  </c:pt>
                  <c:pt idx="2">
                    <c:v>1-out</c:v>
                  </c:pt>
                  <c:pt idx="3">
                    <c:v>1-out</c:v>
                  </c:pt>
                  <c:pt idx="4">
                    <c:v>1-out</c:v>
                  </c:pt>
                  <c:pt idx="5">
                    <c:v>1-out</c:v>
                  </c:pt>
                  <c:pt idx="6">
                    <c:v>1-out</c:v>
                  </c:pt>
                  <c:pt idx="7">
                    <c:v>1-out</c:v>
                  </c:pt>
                  <c:pt idx="8">
                    <c:v>1-out</c:v>
                  </c:pt>
                  <c:pt idx="9">
                    <c:v>1-out</c:v>
                  </c:pt>
                  <c:pt idx="10">
                    <c:v>1-out</c:v>
                  </c:pt>
                  <c:pt idx="11">
                    <c:v>1-out</c:v>
                  </c:pt>
                  <c:pt idx="12">
                    <c:v>1-out</c:v>
                  </c:pt>
                  <c:pt idx="13">
                    <c:v>1-out</c:v>
                  </c:pt>
                  <c:pt idx="14">
                    <c:v>1-out</c:v>
                  </c:pt>
                  <c:pt idx="15">
                    <c:v>1-out</c:v>
                  </c:pt>
                  <c:pt idx="16">
                    <c:v>1-out</c:v>
                  </c:pt>
                  <c:pt idx="17">
                    <c:v>1-out</c:v>
                  </c:pt>
                  <c:pt idx="18">
                    <c:v>1-out</c:v>
                  </c:pt>
                  <c:pt idx="19">
                    <c:v>2-out</c:v>
                  </c:pt>
                  <c:pt idx="20">
                    <c:v>2-out</c:v>
                  </c:pt>
                  <c:pt idx="21">
                    <c:v>2-out</c:v>
                  </c:pt>
                  <c:pt idx="22">
                    <c:v>2-out</c:v>
                  </c:pt>
                  <c:pt idx="23">
                    <c:v>2-out</c:v>
                  </c:pt>
                  <c:pt idx="24">
                    <c:v>2-out</c:v>
                  </c:pt>
                  <c:pt idx="25">
                    <c:v>2-out</c:v>
                  </c:pt>
                  <c:pt idx="26">
                    <c:v>2-out</c:v>
                  </c:pt>
                  <c:pt idx="27">
                    <c:v>2-out</c:v>
                  </c:pt>
                  <c:pt idx="28">
                    <c:v>2-out</c:v>
                  </c:pt>
                  <c:pt idx="29">
                    <c:v>2-out</c:v>
                  </c:pt>
                  <c:pt idx="30">
                    <c:v>2-out</c:v>
                  </c:pt>
                  <c:pt idx="31">
                    <c:v>2-out</c:v>
                  </c:pt>
                  <c:pt idx="32">
                    <c:v>2-out</c:v>
                  </c:pt>
                  <c:pt idx="33">
                    <c:v>2-out</c:v>
                  </c:pt>
                  <c:pt idx="34">
                    <c:v>2-out</c:v>
                  </c:pt>
                  <c:pt idx="35">
                    <c:v>2-out</c:v>
                  </c:pt>
                  <c:pt idx="36">
                    <c:v>2-out</c:v>
                  </c:pt>
                  <c:pt idx="37">
                    <c:v>2-out</c:v>
                  </c:pt>
                  <c:pt idx="38">
                    <c:v>2-out</c:v>
                  </c:pt>
                  <c:pt idx="39">
                    <c:v>2-out</c:v>
                  </c:pt>
                  <c:pt idx="40">
                    <c:v>2-out</c:v>
                  </c:pt>
                  <c:pt idx="41">
                    <c:v>2-out</c:v>
                  </c:pt>
                  <c:pt idx="42">
                    <c:v>2-out</c:v>
                  </c:pt>
                  <c:pt idx="43">
                    <c:v>2-out</c:v>
                  </c:pt>
                  <c:pt idx="44">
                    <c:v>2-out</c:v>
                  </c:pt>
                  <c:pt idx="45">
                    <c:v>3-out</c:v>
                  </c:pt>
                  <c:pt idx="46">
                    <c:v>3-out</c:v>
                  </c:pt>
                  <c:pt idx="47">
                    <c:v>3-out</c:v>
                  </c:pt>
                  <c:pt idx="48">
                    <c:v>3-out</c:v>
                  </c:pt>
                  <c:pt idx="49">
                    <c:v>3-out</c:v>
                  </c:pt>
                  <c:pt idx="50">
                    <c:v>3-out</c:v>
                  </c:pt>
                  <c:pt idx="51">
                    <c:v>3-out</c:v>
                  </c:pt>
                  <c:pt idx="52">
                    <c:v>3-out</c:v>
                  </c:pt>
                  <c:pt idx="53">
                    <c:v>3-out</c:v>
                  </c:pt>
                  <c:pt idx="54">
                    <c:v>3-out</c:v>
                  </c:pt>
                  <c:pt idx="55">
                    <c:v>3-out</c:v>
                  </c:pt>
                  <c:pt idx="56">
                    <c:v>3-out</c:v>
                  </c:pt>
                  <c:pt idx="57">
                    <c:v>3-out</c:v>
                  </c:pt>
                  <c:pt idx="58">
                    <c:v>3-out</c:v>
                  </c:pt>
                  <c:pt idx="59">
                    <c:v>3-out</c:v>
                  </c:pt>
                  <c:pt idx="60">
                    <c:v>3-out</c:v>
                  </c:pt>
                  <c:pt idx="61">
                    <c:v>3-out</c:v>
                  </c:pt>
                  <c:pt idx="62">
                    <c:v>3-out</c:v>
                  </c:pt>
                  <c:pt idx="63">
                    <c:v>3-out</c:v>
                  </c:pt>
                  <c:pt idx="64">
                    <c:v>3-out</c:v>
                  </c:pt>
                  <c:pt idx="65">
                    <c:v>3-out</c:v>
                  </c:pt>
                  <c:pt idx="66">
                    <c:v>3-out</c:v>
                  </c:pt>
                  <c:pt idx="67">
                    <c:v>3-out</c:v>
                  </c:pt>
                  <c:pt idx="68">
                    <c:v>3-out</c:v>
                  </c:pt>
                  <c:pt idx="69">
                    <c:v>3-out</c:v>
                  </c:pt>
                  <c:pt idx="70">
                    <c:v>3-out</c:v>
                  </c:pt>
                  <c:pt idx="71">
                    <c:v>4-out</c:v>
                  </c:pt>
                  <c:pt idx="72">
                    <c:v>4-out</c:v>
                  </c:pt>
                  <c:pt idx="73">
                    <c:v>4-out</c:v>
                  </c:pt>
                  <c:pt idx="74">
                    <c:v>4-out</c:v>
                  </c:pt>
                  <c:pt idx="75">
                    <c:v>4-out</c:v>
                  </c:pt>
                  <c:pt idx="76">
                    <c:v>4-out</c:v>
                  </c:pt>
                  <c:pt idx="77">
                    <c:v>4-out</c:v>
                  </c:pt>
                  <c:pt idx="78">
                    <c:v>4-out</c:v>
                  </c:pt>
                  <c:pt idx="79">
                    <c:v>4-out</c:v>
                  </c:pt>
                  <c:pt idx="80">
                    <c:v>4-out</c:v>
                  </c:pt>
                  <c:pt idx="81">
                    <c:v>4-out</c:v>
                  </c:pt>
                  <c:pt idx="82">
                    <c:v>4-out</c:v>
                  </c:pt>
                  <c:pt idx="83">
                    <c:v>4-out</c:v>
                  </c:pt>
                  <c:pt idx="84">
                    <c:v>4-out</c:v>
                  </c:pt>
                  <c:pt idx="85">
                    <c:v>4-out</c:v>
                  </c:pt>
                  <c:pt idx="86">
                    <c:v>4-out</c:v>
                  </c:pt>
                  <c:pt idx="87">
                    <c:v>4-out</c:v>
                  </c:pt>
                  <c:pt idx="88">
                    <c:v>4-out</c:v>
                  </c:pt>
                  <c:pt idx="89">
                    <c:v>4-out</c:v>
                  </c:pt>
                  <c:pt idx="90">
                    <c:v>4-out</c:v>
                  </c:pt>
                  <c:pt idx="91">
                    <c:v>4-out</c:v>
                  </c:pt>
                  <c:pt idx="92">
                    <c:v>4-out</c:v>
                  </c:pt>
                  <c:pt idx="93">
                    <c:v>4-out</c:v>
                  </c:pt>
                  <c:pt idx="94">
                    <c:v>4-out</c:v>
                  </c:pt>
                  <c:pt idx="95">
                    <c:v>4-out</c:v>
                  </c:pt>
                  <c:pt idx="96">
                    <c:v>4-out</c:v>
                  </c:pt>
                  <c:pt idx="97">
                    <c:v>5-out</c:v>
                  </c:pt>
                  <c:pt idx="98">
                    <c:v>5-out</c:v>
                  </c:pt>
                  <c:pt idx="99">
                    <c:v>5-out</c:v>
                  </c:pt>
                  <c:pt idx="100">
                    <c:v>5-out</c:v>
                  </c:pt>
                  <c:pt idx="101">
                    <c:v>5-out</c:v>
                  </c:pt>
                  <c:pt idx="102">
                    <c:v>5-out</c:v>
                  </c:pt>
                  <c:pt idx="103">
                    <c:v>5-out</c:v>
                  </c:pt>
                  <c:pt idx="104">
                    <c:v>5-out</c:v>
                  </c:pt>
                  <c:pt idx="105">
                    <c:v>5-out</c:v>
                  </c:pt>
                  <c:pt idx="106">
                    <c:v>5-out</c:v>
                  </c:pt>
                  <c:pt idx="107">
                    <c:v>5-out</c:v>
                  </c:pt>
                  <c:pt idx="108">
                    <c:v>5-out</c:v>
                  </c:pt>
                  <c:pt idx="109">
                    <c:v>5-out</c:v>
                  </c:pt>
                  <c:pt idx="110">
                    <c:v>5-out</c:v>
                  </c:pt>
                  <c:pt idx="111">
                    <c:v>5-out</c:v>
                  </c:pt>
                  <c:pt idx="112">
                    <c:v>5-out</c:v>
                  </c:pt>
                  <c:pt idx="113">
                    <c:v>5-out</c:v>
                  </c:pt>
                  <c:pt idx="114">
                    <c:v>5-out</c:v>
                  </c:pt>
                  <c:pt idx="115">
                    <c:v>5-out</c:v>
                  </c:pt>
                  <c:pt idx="116">
                    <c:v>5-out</c:v>
                  </c:pt>
                  <c:pt idx="117">
                    <c:v>5-out</c:v>
                  </c:pt>
                  <c:pt idx="118">
                    <c:v>5-out</c:v>
                  </c:pt>
                  <c:pt idx="119">
                    <c:v>5-out</c:v>
                  </c:pt>
                  <c:pt idx="120">
                    <c:v>5-out</c:v>
                  </c:pt>
                  <c:pt idx="121">
                    <c:v>5-out</c:v>
                  </c:pt>
                  <c:pt idx="122">
                    <c:v>5-out</c:v>
                  </c:pt>
                  <c:pt idx="123">
                    <c:v>6-out</c:v>
                  </c:pt>
                  <c:pt idx="124">
                    <c:v>6-out</c:v>
                  </c:pt>
                  <c:pt idx="125">
                    <c:v>6-out</c:v>
                  </c:pt>
                  <c:pt idx="126">
                    <c:v>6-out</c:v>
                  </c:pt>
                  <c:pt idx="127">
                    <c:v>6-out</c:v>
                  </c:pt>
                  <c:pt idx="128">
                    <c:v>6-out</c:v>
                  </c:pt>
                  <c:pt idx="129">
                    <c:v>6-out</c:v>
                  </c:pt>
                  <c:pt idx="130">
                    <c:v>6-out</c:v>
                  </c:pt>
                  <c:pt idx="131">
                    <c:v>6-out</c:v>
                  </c:pt>
                  <c:pt idx="132">
                    <c:v>6-out</c:v>
                  </c:pt>
                  <c:pt idx="133">
                    <c:v>6-out</c:v>
                  </c:pt>
                  <c:pt idx="134">
                    <c:v>6-out</c:v>
                  </c:pt>
                  <c:pt idx="135">
                    <c:v>6-out</c:v>
                  </c:pt>
                  <c:pt idx="136">
                    <c:v>6-out</c:v>
                  </c:pt>
                  <c:pt idx="137">
                    <c:v>6-out</c:v>
                  </c:pt>
                  <c:pt idx="138">
                    <c:v>6-out</c:v>
                  </c:pt>
                  <c:pt idx="139">
                    <c:v>6-out</c:v>
                  </c:pt>
                  <c:pt idx="140">
                    <c:v>6-out</c:v>
                  </c:pt>
                  <c:pt idx="141">
                    <c:v>6-out</c:v>
                  </c:pt>
                  <c:pt idx="142">
                    <c:v>6-out</c:v>
                  </c:pt>
                  <c:pt idx="143">
                    <c:v>6-out</c:v>
                  </c:pt>
                  <c:pt idx="144">
                    <c:v>6-out</c:v>
                  </c:pt>
                  <c:pt idx="145">
                    <c:v>6-out</c:v>
                  </c:pt>
                  <c:pt idx="146">
                    <c:v>6-out</c:v>
                  </c:pt>
                  <c:pt idx="147">
                    <c:v>6-out</c:v>
                  </c:pt>
                  <c:pt idx="148">
                    <c:v>6-out</c:v>
                  </c:pt>
                  <c:pt idx="149">
                    <c:v>7-out</c:v>
                  </c:pt>
                  <c:pt idx="150">
                    <c:v>7-out</c:v>
                  </c:pt>
                  <c:pt idx="151">
                    <c:v>7-out</c:v>
                  </c:pt>
                  <c:pt idx="152">
                    <c:v>7-out</c:v>
                  </c:pt>
                  <c:pt idx="153">
                    <c:v>7-out</c:v>
                  </c:pt>
                  <c:pt idx="154">
                    <c:v>7-out</c:v>
                  </c:pt>
                  <c:pt idx="155">
                    <c:v>7-out</c:v>
                  </c:pt>
                  <c:pt idx="156">
                    <c:v>7-out</c:v>
                  </c:pt>
                  <c:pt idx="157">
                    <c:v>7-out</c:v>
                  </c:pt>
                  <c:pt idx="158">
                    <c:v>7-out</c:v>
                  </c:pt>
                  <c:pt idx="159">
                    <c:v>7-out</c:v>
                  </c:pt>
                  <c:pt idx="160">
                    <c:v>7-out</c:v>
                  </c:pt>
                  <c:pt idx="161">
                    <c:v>7-out</c:v>
                  </c:pt>
                  <c:pt idx="162">
                    <c:v>7-out</c:v>
                  </c:pt>
                  <c:pt idx="163">
                    <c:v>7-out</c:v>
                  </c:pt>
                  <c:pt idx="164">
                    <c:v>7-out</c:v>
                  </c:pt>
                  <c:pt idx="165">
                    <c:v>7-out</c:v>
                  </c:pt>
                  <c:pt idx="166">
                    <c:v>7-out</c:v>
                  </c:pt>
                  <c:pt idx="167">
                    <c:v>7-out</c:v>
                  </c:pt>
                  <c:pt idx="168">
                    <c:v>7-out</c:v>
                  </c:pt>
                  <c:pt idx="169">
                    <c:v>7-out</c:v>
                  </c:pt>
                  <c:pt idx="170">
                    <c:v>7-out</c:v>
                  </c:pt>
                  <c:pt idx="171">
                    <c:v>7-out</c:v>
                  </c:pt>
                  <c:pt idx="172">
                    <c:v>7-out</c:v>
                  </c:pt>
                  <c:pt idx="173">
                    <c:v>7-out</c:v>
                  </c:pt>
                  <c:pt idx="174">
                    <c:v>7-out</c:v>
                  </c:pt>
                  <c:pt idx="175">
                    <c:v>8-out</c:v>
                  </c:pt>
                  <c:pt idx="176">
                    <c:v>8-out</c:v>
                  </c:pt>
                  <c:pt idx="177">
                    <c:v>8-out</c:v>
                  </c:pt>
                  <c:pt idx="178">
                    <c:v>8-out</c:v>
                  </c:pt>
                  <c:pt idx="179">
                    <c:v>8-out</c:v>
                  </c:pt>
                  <c:pt idx="180">
                    <c:v>8-out</c:v>
                  </c:pt>
                  <c:pt idx="181">
                    <c:v>8-out</c:v>
                  </c:pt>
                  <c:pt idx="182">
                    <c:v>8-out</c:v>
                  </c:pt>
                  <c:pt idx="183">
                    <c:v>8-out</c:v>
                  </c:pt>
                  <c:pt idx="184">
                    <c:v>8-out</c:v>
                  </c:pt>
                  <c:pt idx="185">
                    <c:v>8-out</c:v>
                  </c:pt>
                  <c:pt idx="186">
                    <c:v>8-out</c:v>
                  </c:pt>
                  <c:pt idx="187">
                    <c:v>8-out</c:v>
                  </c:pt>
                  <c:pt idx="188">
                    <c:v>8-out</c:v>
                  </c:pt>
                  <c:pt idx="189">
                    <c:v>8-out</c:v>
                  </c:pt>
                  <c:pt idx="190">
                    <c:v>8-out</c:v>
                  </c:pt>
                  <c:pt idx="191">
                    <c:v>8-out</c:v>
                  </c:pt>
                  <c:pt idx="192">
                    <c:v>8-out</c:v>
                  </c:pt>
                  <c:pt idx="193">
                    <c:v>8-out</c:v>
                  </c:pt>
                  <c:pt idx="194">
                    <c:v>8-out</c:v>
                  </c:pt>
                  <c:pt idx="195">
                    <c:v>8-out</c:v>
                  </c:pt>
                  <c:pt idx="196">
                    <c:v>8-out</c:v>
                  </c:pt>
                  <c:pt idx="197">
                    <c:v>8-out</c:v>
                  </c:pt>
                  <c:pt idx="198">
                    <c:v>8-out</c:v>
                  </c:pt>
                  <c:pt idx="199">
                    <c:v>8-out</c:v>
                  </c:pt>
                  <c:pt idx="200">
                    <c:v>8-out</c:v>
                  </c:pt>
                  <c:pt idx="201">
                    <c:v>9-out</c:v>
                  </c:pt>
                  <c:pt idx="202">
                    <c:v>9-out</c:v>
                  </c:pt>
                  <c:pt idx="203">
                    <c:v>9-out</c:v>
                  </c:pt>
                  <c:pt idx="204">
                    <c:v>9-out</c:v>
                  </c:pt>
                  <c:pt idx="205">
                    <c:v>9-out</c:v>
                  </c:pt>
                  <c:pt idx="206">
                    <c:v>9-out</c:v>
                  </c:pt>
                  <c:pt idx="207">
                    <c:v>9-out</c:v>
                  </c:pt>
                  <c:pt idx="208">
                    <c:v>9-out</c:v>
                  </c:pt>
                  <c:pt idx="209">
                    <c:v>9-out</c:v>
                  </c:pt>
                  <c:pt idx="210">
                    <c:v>9-out</c:v>
                  </c:pt>
                  <c:pt idx="211">
                    <c:v>9-out</c:v>
                  </c:pt>
                  <c:pt idx="212">
                    <c:v>9-out</c:v>
                  </c:pt>
                  <c:pt idx="213">
                    <c:v>9-out</c:v>
                  </c:pt>
                  <c:pt idx="214">
                    <c:v>9-out</c:v>
                  </c:pt>
                  <c:pt idx="215">
                    <c:v>9-out</c:v>
                  </c:pt>
                  <c:pt idx="216">
                    <c:v>9-out</c:v>
                  </c:pt>
                  <c:pt idx="217">
                    <c:v>9-out</c:v>
                  </c:pt>
                  <c:pt idx="218">
                    <c:v>9-out</c:v>
                  </c:pt>
                  <c:pt idx="219">
                    <c:v>9-out</c:v>
                  </c:pt>
                  <c:pt idx="220">
                    <c:v>9-out</c:v>
                  </c:pt>
                  <c:pt idx="221">
                    <c:v>9-out</c:v>
                  </c:pt>
                  <c:pt idx="222">
                    <c:v>9-out</c:v>
                  </c:pt>
                  <c:pt idx="223">
                    <c:v>9-out</c:v>
                  </c:pt>
                  <c:pt idx="224">
                    <c:v>9-out</c:v>
                  </c:pt>
                  <c:pt idx="225">
                    <c:v>9-out</c:v>
                  </c:pt>
                  <c:pt idx="226">
                    <c:v>9-out</c:v>
                  </c:pt>
                  <c:pt idx="227">
                    <c:v>10-out</c:v>
                  </c:pt>
                  <c:pt idx="228">
                    <c:v>10-out</c:v>
                  </c:pt>
                  <c:pt idx="229">
                    <c:v>10-out</c:v>
                  </c:pt>
                  <c:pt idx="230">
                    <c:v>10-out</c:v>
                  </c:pt>
                  <c:pt idx="231">
                    <c:v>10-out</c:v>
                  </c:pt>
                  <c:pt idx="232">
                    <c:v>10-out</c:v>
                  </c:pt>
                  <c:pt idx="233">
                    <c:v>10-out</c:v>
                  </c:pt>
                  <c:pt idx="234">
                    <c:v>10-out</c:v>
                  </c:pt>
                  <c:pt idx="235">
                    <c:v>10-out</c:v>
                  </c:pt>
                  <c:pt idx="236">
                    <c:v>10-out</c:v>
                  </c:pt>
                  <c:pt idx="237">
                    <c:v>10-out</c:v>
                  </c:pt>
                  <c:pt idx="238">
                    <c:v>10-out</c:v>
                  </c:pt>
                  <c:pt idx="239">
                    <c:v>10-out</c:v>
                  </c:pt>
                  <c:pt idx="240">
                    <c:v>10-out</c:v>
                  </c:pt>
                  <c:pt idx="241">
                    <c:v>10-out</c:v>
                  </c:pt>
                  <c:pt idx="242">
                    <c:v>10-out</c:v>
                  </c:pt>
                  <c:pt idx="243">
                    <c:v>10-out</c:v>
                  </c:pt>
                  <c:pt idx="244">
                    <c:v>10-out</c:v>
                  </c:pt>
                  <c:pt idx="245">
                    <c:v>10-out</c:v>
                  </c:pt>
                  <c:pt idx="246">
                    <c:v>10-out</c:v>
                  </c:pt>
                  <c:pt idx="247">
                    <c:v>10-out</c:v>
                  </c:pt>
                  <c:pt idx="248">
                    <c:v>10-out</c:v>
                  </c:pt>
                  <c:pt idx="249">
                    <c:v>10-out</c:v>
                  </c:pt>
                  <c:pt idx="250">
                    <c:v>10-out</c:v>
                  </c:pt>
                  <c:pt idx="251">
                    <c:v>10-out</c:v>
                  </c:pt>
                  <c:pt idx="252">
                    <c:v>10-out</c:v>
                  </c:pt>
                  <c:pt idx="253">
                    <c:v>11-out</c:v>
                  </c:pt>
                  <c:pt idx="254">
                    <c:v>11-out</c:v>
                  </c:pt>
                  <c:pt idx="255">
                    <c:v>11-out</c:v>
                  </c:pt>
                  <c:pt idx="256">
                    <c:v>11-out</c:v>
                  </c:pt>
                  <c:pt idx="257">
                    <c:v>11-out</c:v>
                  </c:pt>
                  <c:pt idx="258">
                    <c:v>11-out</c:v>
                  </c:pt>
                  <c:pt idx="259">
                    <c:v>11-out</c:v>
                  </c:pt>
                  <c:pt idx="260">
                    <c:v>11-out</c:v>
                  </c:pt>
                  <c:pt idx="261">
                    <c:v>11-out</c:v>
                  </c:pt>
                  <c:pt idx="262">
                    <c:v>11-out</c:v>
                  </c:pt>
                  <c:pt idx="263">
                    <c:v>11-out</c:v>
                  </c:pt>
                  <c:pt idx="264">
                    <c:v>11-out</c:v>
                  </c:pt>
                  <c:pt idx="265">
                    <c:v>11-out</c:v>
                  </c:pt>
                  <c:pt idx="266">
                    <c:v>11-out</c:v>
                  </c:pt>
                  <c:pt idx="267">
                    <c:v>11-out</c:v>
                  </c:pt>
                  <c:pt idx="268">
                    <c:v>11-out</c:v>
                  </c:pt>
                  <c:pt idx="269">
                    <c:v>11-out</c:v>
                  </c:pt>
                  <c:pt idx="270">
                    <c:v>11-out</c:v>
                  </c:pt>
                  <c:pt idx="271">
                    <c:v>11-out</c:v>
                  </c:pt>
                  <c:pt idx="272">
                    <c:v>11-out</c:v>
                  </c:pt>
                  <c:pt idx="273">
                    <c:v>11-out</c:v>
                  </c:pt>
                  <c:pt idx="274">
                    <c:v>11-out</c:v>
                  </c:pt>
                  <c:pt idx="275">
                    <c:v>11-out</c:v>
                  </c:pt>
                  <c:pt idx="276">
                    <c:v>11-out</c:v>
                  </c:pt>
                  <c:pt idx="277">
                    <c:v>11-out</c:v>
                  </c:pt>
                  <c:pt idx="278">
                    <c:v>11-out</c:v>
                  </c:pt>
                  <c:pt idx="279">
                    <c:v>12-out</c:v>
                  </c:pt>
                  <c:pt idx="280">
                    <c:v>12-out</c:v>
                  </c:pt>
                  <c:pt idx="281">
                    <c:v>12-out</c:v>
                  </c:pt>
                  <c:pt idx="282">
                    <c:v>12-out</c:v>
                  </c:pt>
                  <c:pt idx="283">
                    <c:v>12-out</c:v>
                  </c:pt>
                  <c:pt idx="284">
                    <c:v>12-out</c:v>
                  </c:pt>
                  <c:pt idx="285">
                    <c:v>12-out</c:v>
                  </c:pt>
                  <c:pt idx="286">
                    <c:v>12-out</c:v>
                  </c:pt>
                  <c:pt idx="287">
                    <c:v>12-out</c:v>
                  </c:pt>
                  <c:pt idx="288">
                    <c:v>12-out</c:v>
                  </c:pt>
                  <c:pt idx="289">
                    <c:v>12-out</c:v>
                  </c:pt>
                  <c:pt idx="290">
                    <c:v>12-out</c:v>
                  </c:pt>
                  <c:pt idx="291">
                    <c:v>12-out</c:v>
                  </c:pt>
                  <c:pt idx="292">
                    <c:v>12-out</c:v>
                  </c:pt>
                  <c:pt idx="293">
                    <c:v>12-out</c:v>
                  </c:pt>
                  <c:pt idx="294">
                    <c:v>12-out</c:v>
                  </c:pt>
                  <c:pt idx="295">
                    <c:v>12-out</c:v>
                  </c:pt>
                  <c:pt idx="296">
                    <c:v>12-out</c:v>
                  </c:pt>
                  <c:pt idx="297">
                    <c:v>12-out</c:v>
                  </c:pt>
                  <c:pt idx="298">
                    <c:v>12-out</c:v>
                  </c:pt>
                  <c:pt idx="299">
                    <c:v>12-out</c:v>
                  </c:pt>
                  <c:pt idx="300">
                    <c:v>12-out</c:v>
                  </c:pt>
                  <c:pt idx="301">
                    <c:v>12-out</c:v>
                  </c:pt>
                  <c:pt idx="302">
                    <c:v>12-out</c:v>
                  </c:pt>
                  <c:pt idx="303">
                    <c:v>12-out</c:v>
                  </c:pt>
                  <c:pt idx="304">
                    <c:v>12-out</c:v>
                  </c:pt>
                  <c:pt idx="305">
                    <c:v>13-out</c:v>
                  </c:pt>
                  <c:pt idx="306">
                    <c:v>13-out</c:v>
                  </c:pt>
                  <c:pt idx="307">
                    <c:v>13-out</c:v>
                  </c:pt>
                  <c:pt idx="308">
                    <c:v>13-out</c:v>
                  </c:pt>
                  <c:pt idx="309">
                    <c:v>13-out</c:v>
                  </c:pt>
                  <c:pt idx="310">
                    <c:v>13-out</c:v>
                  </c:pt>
                  <c:pt idx="311">
                    <c:v>13-out</c:v>
                  </c:pt>
                  <c:pt idx="312">
                    <c:v>13-out</c:v>
                  </c:pt>
                  <c:pt idx="313">
                    <c:v>13-out</c:v>
                  </c:pt>
                  <c:pt idx="314">
                    <c:v>13-out</c:v>
                  </c:pt>
                  <c:pt idx="315">
                    <c:v>13-out</c:v>
                  </c:pt>
                  <c:pt idx="316">
                    <c:v>13-out</c:v>
                  </c:pt>
                  <c:pt idx="317">
                    <c:v>13-out</c:v>
                  </c:pt>
                  <c:pt idx="318">
                    <c:v>13-out</c:v>
                  </c:pt>
                  <c:pt idx="319">
                    <c:v>13-out</c:v>
                  </c:pt>
                  <c:pt idx="320">
                    <c:v>13-out</c:v>
                  </c:pt>
                  <c:pt idx="321">
                    <c:v>13-out</c:v>
                  </c:pt>
                  <c:pt idx="322">
                    <c:v>13-out</c:v>
                  </c:pt>
                  <c:pt idx="323">
                    <c:v>13-out</c:v>
                  </c:pt>
                  <c:pt idx="324">
                    <c:v>13-out</c:v>
                  </c:pt>
                  <c:pt idx="325">
                    <c:v>13-out</c:v>
                  </c:pt>
                  <c:pt idx="326">
                    <c:v>13-out</c:v>
                  </c:pt>
                  <c:pt idx="327">
                    <c:v>13-out</c:v>
                  </c:pt>
                  <c:pt idx="328">
                    <c:v>13-out</c:v>
                  </c:pt>
                  <c:pt idx="329">
                    <c:v>13-out</c:v>
                  </c:pt>
                  <c:pt idx="330">
                    <c:v>13-out</c:v>
                  </c:pt>
                  <c:pt idx="331">
                    <c:v>14-out</c:v>
                  </c:pt>
                  <c:pt idx="332">
                    <c:v>14-out</c:v>
                  </c:pt>
                  <c:pt idx="333">
                    <c:v>14-out</c:v>
                  </c:pt>
                  <c:pt idx="334">
                    <c:v>14-out</c:v>
                  </c:pt>
                  <c:pt idx="335">
                    <c:v>14-out</c:v>
                  </c:pt>
                  <c:pt idx="336">
                    <c:v>14-out</c:v>
                  </c:pt>
                  <c:pt idx="337">
                    <c:v>14-out</c:v>
                  </c:pt>
                  <c:pt idx="338">
                    <c:v>14-out</c:v>
                  </c:pt>
                  <c:pt idx="339">
                    <c:v>14-out</c:v>
                  </c:pt>
                  <c:pt idx="340">
                    <c:v>14-out</c:v>
                  </c:pt>
                  <c:pt idx="341">
                    <c:v>14-out</c:v>
                  </c:pt>
                  <c:pt idx="342">
                    <c:v>14-out</c:v>
                  </c:pt>
                  <c:pt idx="343">
                    <c:v>14-out</c:v>
                  </c:pt>
                  <c:pt idx="344">
                    <c:v>14-out</c:v>
                  </c:pt>
                  <c:pt idx="345">
                    <c:v>14-out</c:v>
                  </c:pt>
                  <c:pt idx="346">
                    <c:v>14-out</c:v>
                  </c:pt>
                  <c:pt idx="347">
                    <c:v>14-out</c:v>
                  </c:pt>
                  <c:pt idx="348">
                    <c:v>14-out</c:v>
                  </c:pt>
                  <c:pt idx="349">
                    <c:v>14-out</c:v>
                  </c:pt>
                  <c:pt idx="350">
                    <c:v>14-out</c:v>
                  </c:pt>
                  <c:pt idx="351">
                    <c:v>14-out</c:v>
                  </c:pt>
                  <c:pt idx="352">
                    <c:v>14-out</c:v>
                  </c:pt>
                  <c:pt idx="353">
                    <c:v>14-out</c:v>
                  </c:pt>
                  <c:pt idx="354">
                    <c:v>14-out</c:v>
                  </c:pt>
                  <c:pt idx="355">
                    <c:v>14-out</c:v>
                  </c:pt>
                  <c:pt idx="356">
                    <c:v>14-out</c:v>
                  </c:pt>
                  <c:pt idx="357">
                    <c:v>15-out</c:v>
                  </c:pt>
                  <c:pt idx="358">
                    <c:v>15-out</c:v>
                  </c:pt>
                  <c:pt idx="359">
                    <c:v>15-out</c:v>
                  </c:pt>
                  <c:pt idx="360">
                    <c:v>15-out</c:v>
                  </c:pt>
                  <c:pt idx="361">
                    <c:v>15-out</c:v>
                  </c:pt>
                  <c:pt idx="362">
                    <c:v>15-out</c:v>
                  </c:pt>
                  <c:pt idx="363">
                    <c:v>15-out</c:v>
                  </c:pt>
                  <c:pt idx="364">
                    <c:v>15-out</c:v>
                  </c:pt>
                  <c:pt idx="365">
                    <c:v>15-out</c:v>
                  </c:pt>
                  <c:pt idx="366">
                    <c:v>15-out</c:v>
                  </c:pt>
                  <c:pt idx="367">
                    <c:v>15-out</c:v>
                  </c:pt>
                  <c:pt idx="368">
                    <c:v>15-out</c:v>
                  </c:pt>
                  <c:pt idx="369">
                    <c:v>15-out</c:v>
                  </c:pt>
                  <c:pt idx="370">
                    <c:v>15-out</c:v>
                  </c:pt>
                  <c:pt idx="371">
                    <c:v>15-out</c:v>
                  </c:pt>
                  <c:pt idx="372">
                    <c:v>15-out</c:v>
                  </c:pt>
                  <c:pt idx="373">
                    <c:v>15-out</c:v>
                  </c:pt>
                  <c:pt idx="374">
                    <c:v>15-out</c:v>
                  </c:pt>
                  <c:pt idx="375">
                    <c:v>15-out</c:v>
                  </c:pt>
                  <c:pt idx="376">
                    <c:v>15-out</c:v>
                  </c:pt>
                  <c:pt idx="377">
                    <c:v>15-out</c:v>
                  </c:pt>
                  <c:pt idx="378">
                    <c:v>15-out</c:v>
                  </c:pt>
                  <c:pt idx="379">
                    <c:v>15-out</c:v>
                  </c:pt>
                  <c:pt idx="380">
                    <c:v>15-out</c:v>
                  </c:pt>
                  <c:pt idx="381">
                    <c:v>15-out</c:v>
                  </c:pt>
                  <c:pt idx="382">
                    <c:v>15-out</c:v>
                  </c:pt>
                  <c:pt idx="383">
                    <c:v>16-out</c:v>
                  </c:pt>
                  <c:pt idx="384">
                    <c:v>16-out</c:v>
                  </c:pt>
                  <c:pt idx="385">
                    <c:v>16-out</c:v>
                  </c:pt>
                  <c:pt idx="386">
                    <c:v>16-out</c:v>
                  </c:pt>
                  <c:pt idx="387">
                    <c:v>16-out</c:v>
                  </c:pt>
                  <c:pt idx="388">
                    <c:v>16-out</c:v>
                  </c:pt>
                  <c:pt idx="389">
                    <c:v>16-out</c:v>
                  </c:pt>
                  <c:pt idx="390">
                    <c:v>16-out</c:v>
                  </c:pt>
                  <c:pt idx="391">
                    <c:v>16-out</c:v>
                  </c:pt>
                  <c:pt idx="392">
                    <c:v>16-out</c:v>
                  </c:pt>
                  <c:pt idx="393">
                    <c:v>16-out</c:v>
                  </c:pt>
                  <c:pt idx="394">
                    <c:v>16-out</c:v>
                  </c:pt>
                  <c:pt idx="395">
                    <c:v>16-out</c:v>
                  </c:pt>
                  <c:pt idx="396">
                    <c:v>16-out</c:v>
                  </c:pt>
                  <c:pt idx="397">
                    <c:v>16-out</c:v>
                  </c:pt>
                  <c:pt idx="398">
                    <c:v>16-out</c:v>
                  </c:pt>
                  <c:pt idx="399">
                    <c:v>16-out</c:v>
                  </c:pt>
                  <c:pt idx="400">
                    <c:v>16-out</c:v>
                  </c:pt>
                  <c:pt idx="401">
                    <c:v>16-out</c:v>
                  </c:pt>
                  <c:pt idx="402">
                    <c:v>16-out</c:v>
                  </c:pt>
                  <c:pt idx="403">
                    <c:v>16-out</c:v>
                  </c:pt>
                  <c:pt idx="404">
                    <c:v>16-out</c:v>
                  </c:pt>
                  <c:pt idx="405">
                    <c:v>16-out</c:v>
                  </c:pt>
                  <c:pt idx="406">
                    <c:v>16-out</c:v>
                  </c:pt>
                  <c:pt idx="407">
                    <c:v>16-out</c:v>
                  </c:pt>
                  <c:pt idx="408">
                    <c:v>16-out</c:v>
                  </c:pt>
                  <c:pt idx="409">
                    <c:v>17-out</c:v>
                  </c:pt>
                  <c:pt idx="410">
                    <c:v>17-out</c:v>
                  </c:pt>
                  <c:pt idx="411">
                    <c:v>17-out</c:v>
                  </c:pt>
                  <c:pt idx="412">
                    <c:v>17-out</c:v>
                  </c:pt>
                  <c:pt idx="413">
                    <c:v>17-out</c:v>
                  </c:pt>
                  <c:pt idx="414">
                    <c:v>17-out</c:v>
                  </c:pt>
                  <c:pt idx="415">
                    <c:v>17-out</c:v>
                  </c:pt>
                  <c:pt idx="416">
                    <c:v>17-out</c:v>
                  </c:pt>
                  <c:pt idx="417">
                    <c:v>17-out</c:v>
                  </c:pt>
                  <c:pt idx="418">
                    <c:v>17-out</c:v>
                  </c:pt>
                  <c:pt idx="419">
                    <c:v>17-out</c:v>
                  </c:pt>
                  <c:pt idx="420">
                    <c:v>17-out</c:v>
                  </c:pt>
                  <c:pt idx="421">
                    <c:v>17-out</c:v>
                  </c:pt>
                  <c:pt idx="422">
                    <c:v>17-out</c:v>
                  </c:pt>
                  <c:pt idx="423">
                    <c:v>17-out</c:v>
                  </c:pt>
                  <c:pt idx="424">
                    <c:v>17-out</c:v>
                  </c:pt>
                  <c:pt idx="425">
                    <c:v>17-out</c:v>
                  </c:pt>
                  <c:pt idx="426">
                    <c:v>17-out</c:v>
                  </c:pt>
                  <c:pt idx="427">
                    <c:v>17-out</c:v>
                  </c:pt>
                  <c:pt idx="428">
                    <c:v>17-out</c:v>
                  </c:pt>
                  <c:pt idx="429">
                    <c:v>17-out</c:v>
                  </c:pt>
                  <c:pt idx="430">
                    <c:v>17-out</c:v>
                  </c:pt>
                  <c:pt idx="431">
                    <c:v>17-out</c:v>
                  </c:pt>
                  <c:pt idx="432">
                    <c:v>17-out</c:v>
                  </c:pt>
                  <c:pt idx="433">
                    <c:v>17-out</c:v>
                  </c:pt>
                  <c:pt idx="434">
                    <c:v>17-out</c:v>
                  </c:pt>
                  <c:pt idx="435">
                    <c:v>18-out</c:v>
                  </c:pt>
                  <c:pt idx="436">
                    <c:v>18-out</c:v>
                  </c:pt>
                  <c:pt idx="437">
                    <c:v>18-out</c:v>
                  </c:pt>
                  <c:pt idx="438">
                    <c:v>18-out</c:v>
                  </c:pt>
                  <c:pt idx="439">
                    <c:v>18-out</c:v>
                  </c:pt>
                  <c:pt idx="440">
                    <c:v>18-out</c:v>
                  </c:pt>
                  <c:pt idx="441">
                    <c:v>18-out</c:v>
                  </c:pt>
                  <c:pt idx="442">
                    <c:v>18-out</c:v>
                  </c:pt>
                  <c:pt idx="443">
                    <c:v>18-out</c:v>
                  </c:pt>
                  <c:pt idx="444">
                    <c:v>18-out</c:v>
                  </c:pt>
                  <c:pt idx="445">
                    <c:v>18-out</c:v>
                  </c:pt>
                  <c:pt idx="446">
                    <c:v>18-out</c:v>
                  </c:pt>
                  <c:pt idx="447">
                    <c:v>18-out</c:v>
                  </c:pt>
                  <c:pt idx="448">
                    <c:v>18-out</c:v>
                  </c:pt>
                  <c:pt idx="449">
                    <c:v>18-out</c:v>
                  </c:pt>
                  <c:pt idx="450">
                    <c:v>18-out</c:v>
                  </c:pt>
                  <c:pt idx="451">
                    <c:v>18-out</c:v>
                  </c:pt>
                  <c:pt idx="452">
                    <c:v>18-out</c:v>
                  </c:pt>
                  <c:pt idx="453">
                    <c:v>18-out</c:v>
                  </c:pt>
                  <c:pt idx="454">
                    <c:v>18-out</c:v>
                  </c:pt>
                  <c:pt idx="455">
                    <c:v>18-out</c:v>
                  </c:pt>
                  <c:pt idx="456">
                    <c:v>18-out</c:v>
                  </c:pt>
                  <c:pt idx="457">
                    <c:v>18-out</c:v>
                  </c:pt>
                  <c:pt idx="458">
                    <c:v>18-out</c:v>
                  </c:pt>
                  <c:pt idx="459">
                    <c:v>18-out</c:v>
                  </c:pt>
                  <c:pt idx="460">
                    <c:v>18-out</c:v>
                  </c:pt>
                  <c:pt idx="461">
                    <c:v>19-out</c:v>
                  </c:pt>
                  <c:pt idx="462">
                    <c:v>19-out</c:v>
                  </c:pt>
                  <c:pt idx="463">
                    <c:v>19-out</c:v>
                  </c:pt>
                  <c:pt idx="464">
                    <c:v>19-out</c:v>
                  </c:pt>
                  <c:pt idx="465">
                    <c:v>19-out</c:v>
                  </c:pt>
                  <c:pt idx="466">
                    <c:v>19-out</c:v>
                  </c:pt>
                  <c:pt idx="467">
                    <c:v>19-out</c:v>
                  </c:pt>
                  <c:pt idx="468">
                    <c:v>19-out</c:v>
                  </c:pt>
                  <c:pt idx="469">
                    <c:v>19-out</c:v>
                  </c:pt>
                  <c:pt idx="470">
                    <c:v>19-out</c:v>
                  </c:pt>
                  <c:pt idx="471">
                    <c:v>19-out</c:v>
                  </c:pt>
                  <c:pt idx="472">
                    <c:v>19-out</c:v>
                  </c:pt>
                  <c:pt idx="473">
                    <c:v>19-out</c:v>
                  </c:pt>
                  <c:pt idx="474">
                    <c:v>19-out</c:v>
                  </c:pt>
                  <c:pt idx="475">
                    <c:v>19-out</c:v>
                  </c:pt>
                  <c:pt idx="476">
                    <c:v>19-out</c:v>
                  </c:pt>
                  <c:pt idx="477">
                    <c:v>19-out</c:v>
                  </c:pt>
                  <c:pt idx="478">
                    <c:v>19-out</c:v>
                  </c:pt>
                  <c:pt idx="479">
                    <c:v>19-out</c:v>
                  </c:pt>
                  <c:pt idx="480">
                    <c:v>19-out</c:v>
                  </c:pt>
                  <c:pt idx="481">
                    <c:v>19-out</c:v>
                  </c:pt>
                  <c:pt idx="482">
                    <c:v>19-out</c:v>
                  </c:pt>
                  <c:pt idx="483">
                    <c:v>19-out</c:v>
                  </c:pt>
                  <c:pt idx="484">
                    <c:v>19-out</c:v>
                  </c:pt>
                  <c:pt idx="485">
                    <c:v>19-out</c:v>
                  </c:pt>
                  <c:pt idx="486">
                    <c:v>19-out</c:v>
                  </c:pt>
                  <c:pt idx="487">
                    <c:v>20-out</c:v>
                  </c:pt>
                  <c:pt idx="488">
                    <c:v>20-out</c:v>
                  </c:pt>
                  <c:pt idx="489">
                    <c:v>20-out</c:v>
                  </c:pt>
                  <c:pt idx="490">
                    <c:v>20-out</c:v>
                  </c:pt>
                  <c:pt idx="491">
                    <c:v>20-out</c:v>
                  </c:pt>
                  <c:pt idx="492">
                    <c:v>20-out</c:v>
                  </c:pt>
                  <c:pt idx="493">
                    <c:v>20-out</c:v>
                  </c:pt>
                  <c:pt idx="494">
                    <c:v>20-out</c:v>
                  </c:pt>
                  <c:pt idx="495">
                    <c:v>20-out</c:v>
                  </c:pt>
                  <c:pt idx="496">
                    <c:v>20-out</c:v>
                  </c:pt>
                  <c:pt idx="497">
                    <c:v>20-out</c:v>
                  </c:pt>
                  <c:pt idx="498">
                    <c:v>20-out</c:v>
                  </c:pt>
                  <c:pt idx="499">
                    <c:v>20-out</c:v>
                  </c:pt>
                  <c:pt idx="500">
                    <c:v>20-out</c:v>
                  </c:pt>
                  <c:pt idx="501">
                    <c:v>20-out</c:v>
                  </c:pt>
                  <c:pt idx="502">
                    <c:v>20-out</c:v>
                  </c:pt>
                  <c:pt idx="503">
                    <c:v>20-out</c:v>
                  </c:pt>
                  <c:pt idx="504">
                    <c:v>20-out</c:v>
                  </c:pt>
                  <c:pt idx="505">
                    <c:v>20-out</c:v>
                  </c:pt>
                  <c:pt idx="506">
                    <c:v>20-out</c:v>
                  </c:pt>
                  <c:pt idx="507">
                    <c:v>20-out</c:v>
                  </c:pt>
                  <c:pt idx="508">
                    <c:v>20-out</c:v>
                  </c:pt>
                  <c:pt idx="509">
                    <c:v>20-out</c:v>
                  </c:pt>
                  <c:pt idx="510">
                    <c:v>20-out</c:v>
                  </c:pt>
                  <c:pt idx="511">
                    <c:v>20-out</c:v>
                  </c:pt>
                  <c:pt idx="512">
                    <c:v>20-out</c:v>
                  </c:pt>
                  <c:pt idx="513">
                    <c:v>21-out</c:v>
                  </c:pt>
                  <c:pt idx="514">
                    <c:v>21-out</c:v>
                  </c:pt>
                  <c:pt idx="515">
                    <c:v>21-out</c:v>
                  </c:pt>
                  <c:pt idx="516">
                    <c:v>21-out</c:v>
                  </c:pt>
                  <c:pt idx="517">
                    <c:v>21-out</c:v>
                  </c:pt>
                  <c:pt idx="518">
                    <c:v>21-out</c:v>
                  </c:pt>
                  <c:pt idx="519">
                    <c:v>21-out</c:v>
                  </c:pt>
                  <c:pt idx="520">
                    <c:v>21-out</c:v>
                  </c:pt>
                  <c:pt idx="521">
                    <c:v>21-out</c:v>
                  </c:pt>
                  <c:pt idx="522">
                    <c:v>21-out</c:v>
                  </c:pt>
                  <c:pt idx="523">
                    <c:v>21-out</c:v>
                  </c:pt>
                  <c:pt idx="524">
                    <c:v>21-out</c:v>
                  </c:pt>
                  <c:pt idx="525">
                    <c:v>21-out</c:v>
                  </c:pt>
                  <c:pt idx="526">
                    <c:v>21-out</c:v>
                  </c:pt>
                  <c:pt idx="527">
                    <c:v>21-out</c:v>
                  </c:pt>
                  <c:pt idx="528">
                    <c:v>21-out</c:v>
                  </c:pt>
                  <c:pt idx="529">
                    <c:v>21-out</c:v>
                  </c:pt>
                  <c:pt idx="530">
                    <c:v>21-out</c:v>
                  </c:pt>
                  <c:pt idx="531">
                    <c:v>21-out</c:v>
                  </c:pt>
                  <c:pt idx="532">
                    <c:v>21-out</c:v>
                  </c:pt>
                  <c:pt idx="533">
                    <c:v>21-out</c:v>
                  </c:pt>
                  <c:pt idx="534">
                    <c:v>21-out</c:v>
                  </c:pt>
                  <c:pt idx="535">
                    <c:v>21-out</c:v>
                  </c:pt>
                  <c:pt idx="536">
                    <c:v>21-out</c:v>
                  </c:pt>
                  <c:pt idx="537">
                    <c:v>21-out</c:v>
                  </c:pt>
                  <c:pt idx="538">
                    <c:v>21-out</c:v>
                  </c:pt>
                  <c:pt idx="539">
                    <c:v>22-out</c:v>
                  </c:pt>
                  <c:pt idx="540">
                    <c:v>22-out</c:v>
                  </c:pt>
                  <c:pt idx="541">
                    <c:v>22-out</c:v>
                  </c:pt>
                  <c:pt idx="542">
                    <c:v>22-out</c:v>
                  </c:pt>
                  <c:pt idx="543">
                    <c:v>22-out</c:v>
                  </c:pt>
                  <c:pt idx="544">
                    <c:v>22-out</c:v>
                  </c:pt>
                  <c:pt idx="545">
                    <c:v>22-out</c:v>
                  </c:pt>
                  <c:pt idx="546">
                    <c:v>22-out</c:v>
                  </c:pt>
                  <c:pt idx="547">
                    <c:v>22-out</c:v>
                  </c:pt>
                  <c:pt idx="548">
                    <c:v>22-out</c:v>
                  </c:pt>
                  <c:pt idx="549">
                    <c:v>22-out</c:v>
                  </c:pt>
                  <c:pt idx="550">
                    <c:v>22-out</c:v>
                  </c:pt>
                  <c:pt idx="551">
                    <c:v>22-out</c:v>
                  </c:pt>
                  <c:pt idx="552">
                    <c:v>22-out</c:v>
                  </c:pt>
                  <c:pt idx="553">
                    <c:v>22-out</c:v>
                  </c:pt>
                  <c:pt idx="554">
                    <c:v>22-out</c:v>
                  </c:pt>
                  <c:pt idx="555">
                    <c:v>22-out</c:v>
                  </c:pt>
                  <c:pt idx="556">
                    <c:v>22-out</c:v>
                  </c:pt>
                  <c:pt idx="557">
                    <c:v>22-out</c:v>
                  </c:pt>
                  <c:pt idx="558">
                    <c:v>22-out</c:v>
                  </c:pt>
                  <c:pt idx="559">
                    <c:v>22-out</c:v>
                  </c:pt>
                  <c:pt idx="560">
                    <c:v>22-out</c:v>
                  </c:pt>
                  <c:pt idx="561">
                    <c:v>22-out</c:v>
                  </c:pt>
                  <c:pt idx="562">
                    <c:v>22-out</c:v>
                  </c:pt>
                  <c:pt idx="563">
                    <c:v>22-out</c:v>
                  </c:pt>
                  <c:pt idx="564">
                    <c:v>22-out</c:v>
                  </c:pt>
                  <c:pt idx="565">
                    <c:v>23-out</c:v>
                  </c:pt>
                  <c:pt idx="566">
                    <c:v>23-out</c:v>
                  </c:pt>
                  <c:pt idx="567">
                    <c:v>23-out</c:v>
                  </c:pt>
                  <c:pt idx="568">
                    <c:v>23-out</c:v>
                  </c:pt>
                  <c:pt idx="569">
                    <c:v>23-out</c:v>
                  </c:pt>
                  <c:pt idx="570">
                    <c:v>23-out</c:v>
                  </c:pt>
                  <c:pt idx="571">
                    <c:v>23-out</c:v>
                  </c:pt>
                  <c:pt idx="572">
                    <c:v>23-out</c:v>
                  </c:pt>
                  <c:pt idx="573">
                    <c:v>23-out</c:v>
                  </c:pt>
                  <c:pt idx="574">
                    <c:v>23-out</c:v>
                  </c:pt>
                  <c:pt idx="575">
                    <c:v>23-out</c:v>
                  </c:pt>
                  <c:pt idx="576">
                    <c:v>23-out</c:v>
                  </c:pt>
                  <c:pt idx="577">
                    <c:v>23-out</c:v>
                  </c:pt>
                  <c:pt idx="578">
                    <c:v>23-out</c:v>
                  </c:pt>
                  <c:pt idx="579">
                    <c:v>23-out</c:v>
                  </c:pt>
                  <c:pt idx="580">
                    <c:v>23-out</c:v>
                  </c:pt>
                  <c:pt idx="581">
                    <c:v>23-out</c:v>
                  </c:pt>
                  <c:pt idx="582">
                    <c:v>23-out</c:v>
                  </c:pt>
                  <c:pt idx="583">
                    <c:v>23-out</c:v>
                  </c:pt>
                  <c:pt idx="584">
                    <c:v>23-out</c:v>
                  </c:pt>
                  <c:pt idx="585">
                    <c:v>23-out</c:v>
                  </c:pt>
                  <c:pt idx="586">
                    <c:v>23-out</c:v>
                  </c:pt>
                  <c:pt idx="587">
                    <c:v>23-out</c:v>
                  </c:pt>
                  <c:pt idx="588">
                    <c:v>23-out</c:v>
                  </c:pt>
                  <c:pt idx="589">
                    <c:v>23-out</c:v>
                  </c:pt>
                  <c:pt idx="590">
                    <c:v>23-out</c:v>
                  </c:pt>
                  <c:pt idx="591">
                    <c:v>24-out</c:v>
                  </c:pt>
                  <c:pt idx="592">
                    <c:v>24-out</c:v>
                  </c:pt>
                  <c:pt idx="593">
                    <c:v>24-out</c:v>
                  </c:pt>
                  <c:pt idx="594">
                    <c:v>24-out</c:v>
                  </c:pt>
                  <c:pt idx="595">
                    <c:v>24-out</c:v>
                  </c:pt>
                  <c:pt idx="596">
                    <c:v>24-out</c:v>
                  </c:pt>
                  <c:pt idx="597">
                    <c:v>24-out</c:v>
                  </c:pt>
                  <c:pt idx="598">
                    <c:v>24-out</c:v>
                  </c:pt>
                  <c:pt idx="599">
                    <c:v>24-out</c:v>
                  </c:pt>
                  <c:pt idx="600">
                    <c:v>24-out</c:v>
                  </c:pt>
                  <c:pt idx="601">
                    <c:v>24-out</c:v>
                  </c:pt>
                  <c:pt idx="602">
                    <c:v>24-out</c:v>
                  </c:pt>
                  <c:pt idx="603">
                    <c:v>24-out</c:v>
                  </c:pt>
                  <c:pt idx="604">
                    <c:v>24-out</c:v>
                  </c:pt>
                  <c:pt idx="605">
                    <c:v>24-out</c:v>
                  </c:pt>
                  <c:pt idx="606">
                    <c:v>24-out</c:v>
                  </c:pt>
                  <c:pt idx="607">
                    <c:v>24-out</c:v>
                  </c:pt>
                  <c:pt idx="608">
                    <c:v>24-out</c:v>
                  </c:pt>
                  <c:pt idx="609">
                    <c:v>24-out</c:v>
                  </c:pt>
                  <c:pt idx="610">
                    <c:v>24-out</c:v>
                  </c:pt>
                  <c:pt idx="611">
                    <c:v>24-out</c:v>
                  </c:pt>
                  <c:pt idx="612">
                    <c:v>24-out</c:v>
                  </c:pt>
                  <c:pt idx="613">
                    <c:v>24-out</c:v>
                  </c:pt>
                  <c:pt idx="614">
                    <c:v>24-out</c:v>
                  </c:pt>
                  <c:pt idx="615">
                    <c:v>24-out</c:v>
                  </c:pt>
                  <c:pt idx="616">
                    <c:v>24-out</c:v>
                  </c:pt>
                  <c:pt idx="617">
                    <c:v>25-out</c:v>
                  </c:pt>
                  <c:pt idx="618">
                    <c:v>25-out</c:v>
                  </c:pt>
                  <c:pt idx="619">
                    <c:v>25-out</c:v>
                  </c:pt>
                  <c:pt idx="620">
                    <c:v>25-out</c:v>
                  </c:pt>
                  <c:pt idx="621">
                    <c:v>25-out</c:v>
                  </c:pt>
                  <c:pt idx="622">
                    <c:v>25-out</c:v>
                  </c:pt>
                  <c:pt idx="623">
                    <c:v>25-out</c:v>
                  </c:pt>
                  <c:pt idx="624">
                    <c:v>25-out</c:v>
                  </c:pt>
                  <c:pt idx="625">
                    <c:v>25-out</c:v>
                  </c:pt>
                  <c:pt idx="626">
                    <c:v>25-out</c:v>
                  </c:pt>
                  <c:pt idx="627">
                    <c:v>25-out</c:v>
                  </c:pt>
                  <c:pt idx="628">
                    <c:v>25-out</c:v>
                  </c:pt>
                  <c:pt idx="629">
                    <c:v>25-out</c:v>
                  </c:pt>
                  <c:pt idx="630">
                    <c:v>25-out</c:v>
                  </c:pt>
                  <c:pt idx="631">
                    <c:v>25-out</c:v>
                  </c:pt>
                  <c:pt idx="632">
                    <c:v>25-out</c:v>
                  </c:pt>
                  <c:pt idx="633">
                    <c:v>25-out</c:v>
                  </c:pt>
                  <c:pt idx="634">
                    <c:v>25-out</c:v>
                  </c:pt>
                  <c:pt idx="635">
                    <c:v>25-out</c:v>
                  </c:pt>
                  <c:pt idx="636">
                    <c:v>25-out</c:v>
                  </c:pt>
                  <c:pt idx="637">
                    <c:v>25-out</c:v>
                  </c:pt>
                  <c:pt idx="638">
                    <c:v>25-out</c:v>
                  </c:pt>
                  <c:pt idx="639">
                    <c:v>25-out</c:v>
                  </c:pt>
                  <c:pt idx="640">
                    <c:v>25-out</c:v>
                  </c:pt>
                  <c:pt idx="641">
                    <c:v>25-out</c:v>
                  </c:pt>
                  <c:pt idx="642">
                    <c:v>25-out</c:v>
                  </c:pt>
                  <c:pt idx="643">
                    <c:v>26-out</c:v>
                  </c:pt>
                  <c:pt idx="644">
                    <c:v>26-out</c:v>
                  </c:pt>
                  <c:pt idx="645">
                    <c:v>26-out</c:v>
                  </c:pt>
                  <c:pt idx="646">
                    <c:v>26-out</c:v>
                  </c:pt>
                  <c:pt idx="647">
                    <c:v>26-out</c:v>
                  </c:pt>
                  <c:pt idx="648">
                    <c:v>26-out</c:v>
                  </c:pt>
                  <c:pt idx="649">
                    <c:v>26-out</c:v>
                  </c:pt>
                  <c:pt idx="650">
                    <c:v>26-out</c:v>
                  </c:pt>
                  <c:pt idx="651">
                    <c:v>26-out</c:v>
                  </c:pt>
                  <c:pt idx="652">
                    <c:v>26-out</c:v>
                  </c:pt>
                  <c:pt idx="653">
                    <c:v>26-out</c:v>
                  </c:pt>
                  <c:pt idx="654">
                    <c:v>26-out</c:v>
                  </c:pt>
                  <c:pt idx="655">
                    <c:v>26-out</c:v>
                  </c:pt>
                  <c:pt idx="656">
                    <c:v>26-out</c:v>
                  </c:pt>
                  <c:pt idx="657">
                    <c:v>26-out</c:v>
                  </c:pt>
                  <c:pt idx="658">
                    <c:v>26-out</c:v>
                  </c:pt>
                  <c:pt idx="659">
                    <c:v>26-out</c:v>
                  </c:pt>
                  <c:pt idx="660">
                    <c:v>26-out</c:v>
                  </c:pt>
                  <c:pt idx="661">
                    <c:v>26-out</c:v>
                  </c:pt>
                  <c:pt idx="662">
                    <c:v>26-out</c:v>
                  </c:pt>
                  <c:pt idx="663">
                    <c:v>26-out</c:v>
                  </c:pt>
                  <c:pt idx="664">
                    <c:v>26-out</c:v>
                  </c:pt>
                  <c:pt idx="665">
                    <c:v>26-out</c:v>
                  </c:pt>
                  <c:pt idx="666">
                    <c:v>26-out</c:v>
                  </c:pt>
                  <c:pt idx="667">
                    <c:v>26-out</c:v>
                  </c:pt>
                  <c:pt idx="668">
                    <c:v>26-out</c:v>
                  </c:pt>
                  <c:pt idx="669">
                    <c:v>27-out</c:v>
                  </c:pt>
                  <c:pt idx="670">
                    <c:v>27-out</c:v>
                  </c:pt>
                  <c:pt idx="671">
                    <c:v>27-out</c:v>
                  </c:pt>
                  <c:pt idx="672">
                    <c:v>27-out</c:v>
                  </c:pt>
                  <c:pt idx="673">
                    <c:v>27-out</c:v>
                  </c:pt>
                  <c:pt idx="674">
                    <c:v>27-out</c:v>
                  </c:pt>
                  <c:pt idx="675">
                    <c:v>27-out</c:v>
                  </c:pt>
                  <c:pt idx="676">
                    <c:v>27-out</c:v>
                  </c:pt>
                  <c:pt idx="677">
                    <c:v>27-out</c:v>
                  </c:pt>
                  <c:pt idx="678">
                    <c:v>27-out</c:v>
                  </c:pt>
                  <c:pt idx="679">
                    <c:v>27-out</c:v>
                  </c:pt>
                  <c:pt idx="680">
                    <c:v>27-out</c:v>
                  </c:pt>
                  <c:pt idx="681">
                    <c:v>27-out</c:v>
                  </c:pt>
                  <c:pt idx="682">
                    <c:v>27-out</c:v>
                  </c:pt>
                  <c:pt idx="683">
                    <c:v>27-out</c:v>
                  </c:pt>
                  <c:pt idx="684">
                    <c:v>27-out</c:v>
                  </c:pt>
                  <c:pt idx="685">
                    <c:v>27-out</c:v>
                  </c:pt>
                  <c:pt idx="686">
                    <c:v>27-out</c:v>
                  </c:pt>
                  <c:pt idx="687">
                    <c:v>27-out</c:v>
                  </c:pt>
                  <c:pt idx="688">
                    <c:v>27-out</c:v>
                  </c:pt>
                  <c:pt idx="689">
                    <c:v>27-out</c:v>
                  </c:pt>
                  <c:pt idx="690">
                    <c:v>27-out</c:v>
                  </c:pt>
                  <c:pt idx="691">
                    <c:v>27-out</c:v>
                  </c:pt>
                  <c:pt idx="692">
                    <c:v>27-out</c:v>
                  </c:pt>
                  <c:pt idx="693">
                    <c:v>27-out</c:v>
                  </c:pt>
                  <c:pt idx="694">
                    <c:v>27-out</c:v>
                  </c:pt>
                  <c:pt idx="695">
                    <c:v>28-out</c:v>
                  </c:pt>
                  <c:pt idx="696">
                    <c:v>28-out</c:v>
                  </c:pt>
                  <c:pt idx="697">
                    <c:v>28-out</c:v>
                  </c:pt>
                  <c:pt idx="698">
                    <c:v>28-out</c:v>
                  </c:pt>
                  <c:pt idx="699">
                    <c:v>28-out</c:v>
                  </c:pt>
                  <c:pt idx="700">
                    <c:v>28-out</c:v>
                  </c:pt>
                  <c:pt idx="701">
                    <c:v>28-out</c:v>
                  </c:pt>
                  <c:pt idx="702">
                    <c:v>28-out</c:v>
                  </c:pt>
                  <c:pt idx="703">
                    <c:v>28-out</c:v>
                  </c:pt>
                  <c:pt idx="704">
                    <c:v>28-out</c:v>
                  </c:pt>
                  <c:pt idx="705">
                    <c:v>28-out</c:v>
                  </c:pt>
                  <c:pt idx="706">
                    <c:v>28-out</c:v>
                  </c:pt>
                  <c:pt idx="707">
                    <c:v>28-out</c:v>
                  </c:pt>
                  <c:pt idx="708">
                    <c:v>28-out</c:v>
                  </c:pt>
                  <c:pt idx="709">
                    <c:v>28-out</c:v>
                  </c:pt>
                  <c:pt idx="710">
                    <c:v>28-out</c:v>
                  </c:pt>
                  <c:pt idx="711">
                    <c:v>28-out</c:v>
                  </c:pt>
                  <c:pt idx="712">
                    <c:v>28-out</c:v>
                  </c:pt>
                  <c:pt idx="713">
                    <c:v>28-out</c:v>
                  </c:pt>
                  <c:pt idx="714">
                    <c:v>28-out</c:v>
                  </c:pt>
                  <c:pt idx="715">
                    <c:v>28-out</c:v>
                  </c:pt>
                  <c:pt idx="716">
                    <c:v>28-out</c:v>
                  </c:pt>
                  <c:pt idx="717">
                    <c:v>28-out</c:v>
                  </c:pt>
                  <c:pt idx="718">
                    <c:v>28-out</c:v>
                  </c:pt>
                  <c:pt idx="719">
                    <c:v>28-out</c:v>
                  </c:pt>
                  <c:pt idx="720">
                    <c:v>28-out</c:v>
                  </c:pt>
                  <c:pt idx="721">
                    <c:v>29-out</c:v>
                  </c:pt>
                  <c:pt idx="722">
                    <c:v>29-out</c:v>
                  </c:pt>
                  <c:pt idx="723">
                    <c:v>29-out</c:v>
                  </c:pt>
                  <c:pt idx="724">
                    <c:v>29-out</c:v>
                  </c:pt>
                  <c:pt idx="725">
                    <c:v>29-out</c:v>
                  </c:pt>
                  <c:pt idx="726">
                    <c:v>29-out</c:v>
                  </c:pt>
                  <c:pt idx="727">
                    <c:v>29-out</c:v>
                  </c:pt>
                  <c:pt idx="728">
                    <c:v>29-out</c:v>
                  </c:pt>
                  <c:pt idx="729">
                    <c:v>29-out</c:v>
                  </c:pt>
                  <c:pt idx="730">
                    <c:v>29-out</c:v>
                  </c:pt>
                  <c:pt idx="731">
                    <c:v>29-out</c:v>
                  </c:pt>
                  <c:pt idx="732">
                    <c:v>29-out</c:v>
                  </c:pt>
                  <c:pt idx="733">
                    <c:v>29-out</c:v>
                  </c:pt>
                  <c:pt idx="734">
                    <c:v>29-out</c:v>
                  </c:pt>
                  <c:pt idx="735">
                    <c:v>29-out</c:v>
                  </c:pt>
                  <c:pt idx="736">
                    <c:v>29-out</c:v>
                  </c:pt>
                  <c:pt idx="737">
                    <c:v>29-out</c:v>
                  </c:pt>
                  <c:pt idx="738">
                    <c:v>29-out</c:v>
                  </c:pt>
                  <c:pt idx="739">
                    <c:v>29-out</c:v>
                  </c:pt>
                  <c:pt idx="740">
                    <c:v>29-out</c:v>
                  </c:pt>
                  <c:pt idx="741">
                    <c:v>29-out</c:v>
                  </c:pt>
                  <c:pt idx="742">
                    <c:v>29-out</c:v>
                  </c:pt>
                  <c:pt idx="743">
                    <c:v>29-out</c:v>
                  </c:pt>
                  <c:pt idx="744">
                    <c:v>29-out</c:v>
                  </c:pt>
                  <c:pt idx="745">
                    <c:v>29-out</c:v>
                  </c:pt>
                  <c:pt idx="746">
                    <c:v>29-out</c:v>
                  </c:pt>
                  <c:pt idx="747">
                    <c:v>30-out</c:v>
                  </c:pt>
                  <c:pt idx="748">
                    <c:v>30-out</c:v>
                  </c:pt>
                  <c:pt idx="749">
                    <c:v>30-out</c:v>
                  </c:pt>
                  <c:pt idx="750">
                    <c:v>30-out</c:v>
                  </c:pt>
                  <c:pt idx="751">
                    <c:v>30-out</c:v>
                  </c:pt>
                  <c:pt idx="752">
                    <c:v>30-out</c:v>
                  </c:pt>
                  <c:pt idx="753">
                    <c:v>30-out</c:v>
                  </c:pt>
                  <c:pt idx="754">
                    <c:v>30-out</c:v>
                  </c:pt>
                  <c:pt idx="755">
                    <c:v>30-out</c:v>
                  </c:pt>
                  <c:pt idx="756">
                    <c:v>30-out</c:v>
                  </c:pt>
                  <c:pt idx="757">
                    <c:v>30-out</c:v>
                  </c:pt>
                  <c:pt idx="758">
                    <c:v>30-out</c:v>
                  </c:pt>
                  <c:pt idx="759">
                    <c:v>30-out</c:v>
                  </c:pt>
                  <c:pt idx="760">
                    <c:v>30-out</c:v>
                  </c:pt>
                  <c:pt idx="761">
                    <c:v>30-out</c:v>
                  </c:pt>
                  <c:pt idx="762">
                    <c:v>30-out</c:v>
                  </c:pt>
                  <c:pt idx="763">
                    <c:v>30-out</c:v>
                  </c:pt>
                  <c:pt idx="764">
                    <c:v>30-out</c:v>
                  </c:pt>
                  <c:pt idx="765">
                    <c:v>30-out</c:v>
                  </c:pt>
                  <c:pt idx="766">
                    <c:v>30-out</c:v>
                  </c:pt>
                  <c:pt idx="767">
                    <c:v>30-out</c:v>
                  </c:pt>
                  <c:pt idx="768">
                    <c:v>30-out</c:v>
                  </c:pt>
                  <c:pt idx="769">
                    <c:v>30-out</c:v>
                  </c:pt>
                  <c:pt idx="770">
                    <c:v>30-out</c:v>
                  </c:pt>
                  <c:pt idx="771">
                    <c:v>30-out</c:v>
                  </c:pt>
                  <c:pt idx="772">
                    <c:v>30-out</c:v>
                  </c:pt>
                  <c:pt idx="773">
                    <c:v>31-out</c:v>
                  </c:pt>
                  <c:pt idx="774">
                    <c:v>31-out</c:v>
                  </c:pt>
                  <c:pt idx="775">
                    <c:v>31-out</c:v>
                  </c:pt>
                  <c:pt idx="776">
                    <c:v>31-out</c:v>
                  </c:pt>
                  <c:pt idx="777">
                    <c:v>31-out</c:v>
                  </c:pt>
                  <c:pt idx="778">
                    <c:v>31-out</c:v>
                  </c:pt>
                  <c:pt idx="779">
                    <c:v>31-out</c:v>
                  </c:pt>
                  <c:pt idx="780">
                    <c:v>31-out</c:v>
                  </c:pt>
                  <c:pt idx="781">
                    <c:v>31-out</c:v>
                  </c:pt>
                  <c:pt idx="782">
                    <c:v>31-out</c:v>
                  </c:pt>
                  <c:pt idx="783">
                    <c:v>31-out</c:v>
                  </c:pt>
                  <c:pt idx="784">
                    <c:v>31-out</c:v>
                  </c:pt>
                  <c:pt idx="785">
                    <c:v>31-out</c:v>
                  </c:pt>
                  <c:pt idx="786">
                    <c:v>31-out</c:v>
                  </c:pt>
                  <c:pt idx="787">
                    <c:v>31-out</c:v>
                  </c:pt>
                  <c:pt idx="788">
                    <c:v>31-out</c:v>
                  </c:pt>
                  <c:pt idx="789">
                    <c:v>31-out</c:v>
                  </c:pt>
                  <c:pt idx="790">
                    <c:v>31-out</c:v>
                  </c:pt>
                  <c:pt idx="791">
                    <c:v>31-out</c:v>
                  </c:pt>
                  <c:pt idx="792">
                    <c:v>31-out</c:v>
                  </c:pt>
                  <c:pt idx="793">
                    <c:v>31-out</c:v>
                  </c:pt>
                  <c:pt idx="794">
                    <c:v>31-out</c:v>
                  </c:pt>
                  <c:pt idx="795">
                    <c:v>31-out</c:v>
                  </c:pt>
                  <c:pt idx="796">
                    <c:v>31-out</c:v>
                  </c:pt>
                  <c:pt idx="797">
                    <c:v>31-out</c:v>
                  </c:pt>
                  <c:pt idx="798">
                    <c:v>31-out</c:v>
                  </c:pt>
                </c:lvl>
              </c:multiLvlStrCache>
            </c:multiLvlStrRef>
          </c:xVal>
          <c:yVal>
            <c:numRef>
              <c:f>'[Figuras - ETA Guariroba.xlsx]Outubro 2017'!$F$14:$F$812</c:f>
              <c:numCache>
                <c:formatCode>#,##0.00</c:formatCode>
                <c:ptCount val="799"/>
                <c:pt idx="0">
                  <c:v>5.04</c:v>
                </c:pt>
                <c:pt idx="1">
                  <c:v>4.9000000000000004</c:v>
                </c:pt>
                <c:pt idx="2">
                  <c:v>4.2</c:v>
                </c:pt>
                <c:pt idx="3">
                  <c:v>4.4000000000000004</c:v>
                </c:pt>
                <c:pt idx="4">
                  <c:v>4.5</c:v>
                </c:pt>
                <c:pt idx="5">
                  <c:v>4.8</c:v>
                </c:pt>
                <c:pt idx="6">
                  <c:v>4.83</c:v>
                </c:pt>
                <c:pt idx="7">
                  <c:v>3.86</c:v>
                </c:pt>
                <c:pt idx="8">
                  <c:v>3.81</c:v>
                </c:pt>
                <c:pt idx="9">
                  <c:v>3.57</c:v>
                </c:pt>
                <c:pt idx="10">
                  <c:v>6.05</c:v>
                </c:pt>
                <c:pt idx="11">
                  <c:v>5.25</c:v>
                </c:pt>
                <c:pt idx="13">
                  <c:v>4.8099999999999996</c:v>
                </c:pt>
                <c:pt idx="14">
                  <c:v>4.6399999999999997</c:v>
                </c:pt>
                <c:pt idx="15">
                  <c:v>4.38</c:v>
                </c:pt>
                <c:pt idx="16">
                  <c:v>4.07</c:v>
                </c:pt>
                <c:pt idx="17">
                  <c:v>3.79</c:v>
                </c:pt>
                <c:pt idx="18">
                  <c:v>4.01</c:v>
                </c:pt>
                <c:pt idx="19">
                  <c:v>3.84</c:v>
                </c:pt>
                <c:pt idx="21">
                  <c:v>4.1900000000000004</c:v>
                </c:pt>
                <c:pt idx="22">
                  <c:v>4.4800000000000004</c:v>
                </c:pt>
                <c:pt idx="23">
                  <c:v>3.94</c:v>
                </c:pt>
                <c:pt idx="24">
                  <c:v>3.68</c:v>
                </c:pt>
                <c:pt idx="26">
                  <c:v>3.34</c:v>
                </c:pt>
                <c:pt idx="27">
                  <c:v>3.21</c:v>
                </c:pt>
                <c:pt idx="28">
                  <c:v>3.27</c:v>
                </c:pt>
                <c:pt idx="29">
                  <c:v>3.32</c:v>
                </c:pt>
                <c:pt idx="30">
                  <c:v>3.17</c:v>
                </c:pt>
                <c:pt idx="31">
                  <c:v>2.96</c:v>
                </c:pt>
                <c:pt idx="32">
                  <c:v>3.06</c:v>
                </c:pt>
                <c:pt idx="33">
                  <c:v>3.45</c:v>
                </c:pt>
                <c:pt idx="34">
                  <c:v>3.39</c:v>
                </c:pt>
                <c:pt idx="35">
                  <c:v>3.27</c:v>
                </c:pt>
                <c:pt idx="36">
                  <c:v>3.39</c:v>
                </c:pt>
                <c:pt idx="37">
                  <c:v>3.63</c:v>
                </c:pt>
                <c:pt idx="43">
                  <c:v>3.67</c:v>
                </c:pt>
                <c:pt idx="44">
                  <c:v>3.87</c:v>
                </c:pt>
                <c:pt idx="45">
                  <c:v>3.44</c:v>
                </c:pt>
                <c:pt idx="46">
                  <c:v>3.41</c:v>
                </c:pt>
                <c:pt idx="47">
                  <c:v>3.38</c:v>
                </c:pt>
                <c:pt idx="48">
                  <c:v>3.31</c:v>
                </c:pt>
                <c:pt idx="49">
                  <c:v>3.21</c:v>
                </c:pt>
                <c:pt idx="50">
                  <c:v>3.07</c:v>
                </c:pt>
                <c:pt idx="52" formatCode="0.00">
                  <c:v>3.15</c:v>
                </c:pt>
                <c:pt idx="53" formatCode="0.00">
                  <c:v>3.25</c:v>
                </c:pt>
                <c:pt idx="54" formatCode="0.00">
                  <c:v>3.1</c:v>
                </c:pt>
                <c:pt idx="55" formatCode="0.00">
                  <c:v>2.7</c:v>
                </c:pt>
                <c:pt idx="56" formatCode="0.00">
                  <c:v>2.57</c:v>
                </c:pt>
                <c:pt idx="57" formatCode="0.00">
                  <c:v>2.48</c:v>
                </c:pt>
                <c:pt idx="58" formatCode="0.00">
                  <c:v>3.31</c:v>
                </c:pt>
                <c:pt idx="59" formatCode="0.00">
                  <c:v>3.38</c:v>
                </c:pt>
                <c:pt idx="60" formatCode="0.00">
                  <c:v>3.25</c:v>
                </c:pt>
                <c:pt idx="61" formatCode="0.00">
                  <c:v>3.34</c:v>
                </c:pt>
                <c:pt idx="62" formatCode="0.00">
                  <c:v>3.43</c:v>
                </c:pt>
                <c:pt idx="63" formatCode="0.00">
                  <c:v>3.13</c:v>
                </c:pt>
                <c:pt idx="69">
                  <c:v>3.48</c:v>
                </c:pt>
                <c:pt idx="70">
                  <c:v>3.85</c:v>
                </c:pt>
                <c:pt idx="71">
                  <c:v>3.81</c:v>
                </c:pt>
                <c:pt idx="72">
                  <c:v>3.64</c:v>
                </c:pt>
                <c:pt idx="73">
                  <c:v>3.41</c:v>
                </c:pt>
                <c:pt idx="74">
                  <c:v>3.18</c:v>
                </c:pt>
                <c:pt idx="75">
                  <c:v>2.84</c:v>
                </c:pt>
                <c:pt idx="76">
                  <c:v>2.96</c:v>
                </c:pt>
                <c:pt idx="78">
                  <c:v>2.77</c:v>
                </c:pt>
                <c:pt idx="79">
                  <c:v>2.4500000000000002</c:v>
                </c:pt>
                <c:pt idx="80">
                  <c:v>2.4900000000000002</c:v>
                </c:pt>
                <c:pt idx="81">
                  <c:v>2.5099999999999998</c:v>
                </c:pt>
                <c:pt idx="82">
                  <c:v>2.5499999999999998</c:v>
                </c:pt>
                <c:pt idx="83">
                  <c:v>2.57</c:v>
                </c:pt>
                <c:pt idx="84">
                  <c:v>2.38</c:v>
                </c:pt>
                <c:pt idx="85">
                  <c:v>2.4</c:v>
                </c:pt>
                <c:pt idx="86">
                  <c:v>2.44</c:v>
                </c:pt>
                <c:pt idx="87">
                  <c:v>4.9800000000000004</c:v>
                </c:pt>
                <c:pt idx="88">
                  <c:v>9.4700000000000006</c:v>
                </c:pt>
                <c:pt idx="89">
                  <c:v>10.199999999999999</c:v>
                </c:pt>
                <c:pt idx="95">
                  <c:v>9.3000000000000007</c:v>
                </c:pt>
                <c:pt idx="96">
                  <c:v>6.87</c:v>
                </c:pt>
                <c:pt idx="97">
                  <c:v>4.74</c:v>
                </c:pt>
                <c:pt idx="98">
                  <c:v>3.68</c:v>
                </c:pt>
                <c:pt idx="99">
                  <c:v>4.1500000000000004</c:v>
                </c:pt>
                <c:pt idx="100">
                  <c:v>4.33</c:v>
                </c:pt>
                <c:pt idx="101">
                  <c:v>4.16</c:v>
                </c:pt>
                <c:pt idx="102">
                  <c:v>3.98</c:v>
                </c:pt>
                <c:pt idx="104">
                  <c:v>3.71</c:v>
                </c:pt>
                <c:pt idx="105">
                  <c:v>3.47</c:v>
                </c:pt>
                <c:pt idx="106">
                  <c:v>2.86</c:v>
                </c:pt>
                <c:pt idx="107">
                  <c:v>2.82</c:v>
                </c:pt>
                <c:pt idx="108">
                  <c:v>2.74</c:v>
                </c:pt>
                <c:pt idx="109">
                  <c:v>3.04</c:v>
                </c:pt>
                <c:pt idx="110">
                  <c:v>2.59</c:v>
                </c:pt>
                <c:pt idx="111">
                  <c:v>2.5099999999999998</c:v>
                </c:pt>
                <c:pt idx="112">
                  <c:v>2.61</c:v>
                </c:pt>
                <c:pt idx="113">
                  <c:v>3.09</c:v>
                </c:pt>
                <c:pt idx="114">
                  <c:v>3.74</c:v>
                </c:pt>
                <c:pt idx="115">
                  <c:v>4.45</c:v>
                </c:pt>
                <c:pt idx="120">
                  <c:v>4.03</c:v>
                </c:pt>
                <c:pt idx="121">
                  <c:v>3.92</c:v>
                </c:pt>
                <c:pt idx="122">
                  <c:v>3.48</c:v>
                </c:pt>
                <c:pt idx="123">
                  <c:v>3.14</c:v>
                </c:pt>
                <c:pt idx="124">
                  <c:v>3.26</c:v>
                </c:pt>
                <c:pt idx="125">
                  <c:v>3.81</c:v>
                </c:pt>
                <c:pt idx="126">
                  <c:v>3.78</c:v>
                </c:pt>
                <c:pt idx="127">
                  <c:v>3.9</c:v>
                </c:pt>
                <c:pt idx="128">
                  <c:v>3.89</c:v>
                </c:pt>
                <c:pt idx="130">
                  <c:v>3.38</c:v>
                </c:pt>
                <c:pt idx="131">
                  <c:v>3.18</c:v>
                </c:pt>
                <c:pt idx="132">
                  <c:v>2.99</c:v>
                </c:pt>
                <c:pt idx="133">
                  <c:v>3.04</c:v>
                </c:pt>
                <c:pt idx="134">
                  <c:v>2.92</c:v>
                </c:pt>
                <c:pt idx="135">
                  <c:v>2.81</c:v>
                </c:pt>
                <c:pt idx="136">
                  <c:v>2.64</c:v>
                </c:pt>
                <c:pt idx="137">
                  <c:v>2.4500000000000002</c:v>
                </c:pt>
                <c:pt idx="138">
                  <c:v>2.69</c:v>
                </c:pt>
                <c:pt idx="139">
                  <c:v>2.58</c:v>
                </c:pt>
                <c:pt idx="140">
                  <c:v>2.5</c:v>
                </c:pt>
                <c:pt idx="141">
                  <c:v>2.62</c:v>
                </c:pt>
                <c:pt idx="147">
                  <c:v>3.86</c:v>
                </c:pt>
                <c:pt idx="148">
                  <c:v>4.4000000000000004</c:v>
                </c:pt>
                <c:pt idx="149">
                  <c:v>4.04</c:v>
                </c:pt>
                <c:pt idx="150">
                  <c:v>3.52</c:v>
                </c:pt>
                <c:pt idx="151">
                  <c:v>3.93</c:v>
                </c:pt>
                <c:pt idx="152">
                  <c:v>3.6</c:v>
                </c:pt>
                <c:pt idx="153">
                  <c:v>4.2300000000000004</c:v>
                </c:pt>
                <c:pt idx="154">
                  <c:v>4.7</c:v>
                </c:pt>
                <c:pt idx="156">
                  <c:v>0</c:v>
                </c:pt>
                <c:pt idx="157">
                  <c:v>3.61</c:v>
                </c:pt>
                <c:pt idx="158">
                  <c:v>3.27</c:v>
                </c:pt>
                <c:pt idx="159">
                  <c:v>3.4</c:v>
                </c:pt>
                <c:pt idx="160">
                  <c:v>2.94</c:v>
                </c:pt>
                <c:pt idx="161">
                  <c:v>2.82</c:v>
                </c:pt>
                <c:pt idx="162">
                  <c:v>3.4</c:v>
                </c:pt>
                <c:pt idx="163">
                  <c:v>3.49</c:v>
                </c:pt>
                <c:pt idx="164">
                  <c:v>3.54</c:v>
                </c:pt>
                <c:pt idx="165">
                  <c:v>3.7</c:v>
                </c:pt>
                <c:pt idx="166">
                  <c:v>4.0199999999999996</c:v>
                </c:pt>
                <c:pt idx="167">
                  <c:v>4.0999999999999996</c:v>
                </c:pt>
                <c:pt idx="173">
                  <c:v>3.28</c:v>
                </c:pt>
                <c:pt idx="174">
                  <c:v>3.81</c:v>
                </c:pt>
                <c:pt idx="175">
                  <c:v>4.17</c:v>
                </c:pt>
                <c:pt idx="176">
                  <c:v>4.03</c:v>
                </c:pt>
                <c:pt idx="177">
                  <c:v>3.88</c:v>
                </c:pt>
                <c:pt idx="178">
                  <c:v>3.66</c:v>
                </c:pt>
                <c:pt idx="179">
                  <c:v>3.7</c:v>
                </c:pt>
                <c:pt idx="180">
                  <c:v>3.63</c:v>
                </c:pt>
                <c:pt idx="182">
                  <c:v>3.48</c:v>
                </c:pt>
                <c:pt idx="183">
                  <c:v>3.26</c:v>
                </c:pt>
                <c:pt idx="184">
                  <c:v>3.44</c:v>
                </c:pt>
                <c:pt idx="185">
                  <c:v>3.57</c:v>
                </c:pt>
                <c:pt idx="186">
                  <c:v>3.48</c:v>
                </c:pt>
                <c:pt idx="187">
                  <c:v>3.56</c:v>
                </c:pt>
                <c:pt idx="188">
                  <c:v>3.66</c:v>
                </c:pt>
                <c:pt idx="189">
                  <c:v>3.75</c:v>
                </c:pt>
                <c:pt idx="190">
                  <c:v>3.61</c:v>
                </c:pt>
                <c:pt idx="191">
                  <c:v>3.47</c:v>
                </c:pt>
                <c:pt idx="192">
                  <c:v>2.91</c:v>
                </c:pt>
                <c:pt idx="193">
                  <c:v>2.81</c:v>
                </c:pt>
                <c:pt idx="195">
                  <c:v>3.1</c:v>
                </c:pt>
                <c:pt idx="196">
                  <c:v>3.3</c:v>
                </c:pt>
                <c:pt idx="197">
                  <c:v>3.45</c:v>
                </c:pt>
                <c:pt idx="198">
                  <c:v>3.04</c:v>
                </c:pt>
                <c:pt idx="199">
                  <c:v>3.6</c:v>
                </c:pt>
                <c:pt idx="200">
                  <c:v>4.9000000000000004</c:v>
                </c:pt>
                <c:pt idx="201">
                  <c:v>4.1100000000000003</c:v>
                </c:pt>
                <c:pt idx="202">
                  <c:v>4.45</c:v>
                </c:pt>
                <c:pt idx="203">
                  <c:v>4.99</c:v>
                </c:pt>
                <c:pt idx="204">
                  <c:v>5</c:v>
                </c:pt>
                <c:pt idx="205">
                  <c:v>4.4000000000000004</c:v>
                </c:pt>
                <c:pt idx="206">
                  <c:v>3.31</c:v>
                </c:pt>
                <c:pt idx="208">
                  <c:v>3.36</c:v>
                </c:pt>
                <c:pt idx="209">
                  <c:v>4.0999999999999996</c:v>
                </c:pt>
                <c:pt idx="210">
                  <c:v>5.21</c:v>
                </c:pt>
                <c:pt idx="211">
                  <c:v>4.42</c:v>
                </c:pt>
                <c:pt idx="212">
                  <c:v>5</c:v>
                </c:pt>
                <c:pt idx="213">
                  <c:v>4.33</c:v>
                </c:pt>
                <c:pt idx="214">
                  <c:v>4.71</c:v>
                </c:pt>
                <c:pt idx="215">
                  <c:v>5.13</c:v>
                </c:pt>
                <c:pt idx="216">
                  <c:v>4.92</c:v>
                </c:pt>
                <c:pt idx="217">
                  <c:v>4.78</c:v>
                </c:pt>
                <c:pt idx="218">
                  <c:v>4.1500000000000004</c:v>
                </c:pt>
                <c:pt idx="219">
                  <c:v>3.9</c:v>
                </c:pt>
                <c:pt idx="225">
                  <c:v>4.38</c:v>
                </c:pt>
                <c:pt idx="226">
                  <c:v>4.41</c:v>
                </c:pt>
                <c:pt idx="227">
                  <c:v>3.78</c:v>
                </c:pt>
                <c:pt idx="228">
                  <c:v>3.14</c:v>
                </c:pt>
                <c:pt idx="229">
                  <c:v>3.28</c:v>
                </c:pt>
                <c:pt idx="230">
                  <c:v>3.54</c:v>
                </c:pt>
                <c:pt idx="231">
                  <c:v>3.39</c:v>
                </c:pt>
                <c:pt idx="232">
                  <c:v>3.48</c:v>
                </c:pt>
                <c:pt idx="234">
                  <c:v>3.27</c:v>
                </c:pt>
                <c:pt idx="235">
                  <c:v>3.12</c:v>
                </c:pt>
                <c:pt idx="236">
                  <c:v>2.58</c:v>
                </c:pt>
                <c:pt idx="237">
                  <c:v>2.75</c:v>
                </c:pt>
                <c:pt idx="238">
                  <c:v>2.68</c:v>
                </c:pt>
                <c:pt idx="239">
                  <c:v>2.82</c:v>
                </c:pt>
                <c:pt idx="240">
                  <c:v>2.97</c:v>
                </c:pt>
                <c:pt idx="241">
                  <c:v>2.75</c:v>
                </c:pt>
                <c:pt idx="242">
                  <c:v>2.4500000000000002</c:v>
                </c:pt>
                <c:pt idx="243">
                  <c:v>2.39</c:v>
                </c:pt>
                <c:pt idx="244">
                  <c:v>2.42</c:v>
                </c:pt>
                <c:pt idx="245">
                  <c:v>2.57</c:v>
                </c:pt>
                <c:pt idx="251">
                  <c:v>2.74</c:v>
                </c:pt>
                <c:pt idx="252">
                  <c:v>3.02</c:v>
                </c:pt>
                <c:pt idx="253">
                  <c:v>3.03</c:v>
                </c:pt>
                <c:pt idx="254">
                  <c:v>3.42</c:v>
                </c:pt>
                <c:pt idx="255">
                  <c:v>3.9</c:v>
                </c:pt>
                <c:pt idx="256">
                  <c:v>4.05</c:v>
                </c:pt>
                <c:pt idx="257">
                  <c:v>3.28</c:v>
                </c:pt>
                <c:pt idx="258">
                  <c:v>3.43</c:v>
                </c:pt>
                <c:pt idx="260">
                  <c:v>3.4</c:v>
                </c:pt>
                <c:pt idx="261">
                  <c:v>3.33</c:v>
                </c:pt>
                <c:pt idx="262">
                  <c:v>2.87</c:v>
                </c:pt>
                <c:pt idx="263">
                  <c:v>2.79</c:v>
                </c:pt>
                <c:pt idx="264">
                  <c:v>2.83</c:v>
                </c:pt>
                <c:pt idx="265">
                  <c:v>2.64</c:v>
                </c:pt>
                <c:pt idx="266">
                  <c:v>3.09</c:v>
                </c:pt>
                <c:pt idx="267">
                  <c:v>2.83</c:v>
                </c:pt>
                <c:pt idx="268">
                  <c:v>2.66</c:v>
                </c:pt>
                <c:pt idx="269">
                  <c:v>3.06</c:v>
                </c:pt>
                <c:pt idx="270">
                  <c:v>2.5</c:v>
                </c:pt>
                <c:pt idx="271">
                  <c:v>2.64</c:v>
                </c:pt>
                <c:pt idx="277">
                  <c:v>2.48</c:v>
                </c:pt>
                <c:pt idx="278">
                  <c:v>2.62</c:v>
                </c:pt>
                <c:pt idx="279">
                  <c:v>2.4700000000000002</c:v>
                </c:pt>
                <c:pt idx="280">
                  <c:v>2.86</c:v>
                </c:pt>
                <c:pt idx="281">
                  <c:v>2.73</c:v>
                </c:pt>
                <c:pt idx="282">
                  <c:v>2.61</c:v>
                </c:pt>
                <c:pt idx="283">
                  <c:v>2.48</c:v>
                </c:pt>
                <c:pt idx="284">
                  <c:v>2.56</c:v>
                </c:pt>
                <c:pt idx="286">
                  <c:v>2.54</c:v>
                </c:pt>
                <c:pt idx="287">
                  <c:v>2.91</c:v>
                </c:pt>
                <c:pt idx="288">
                  <c:v>2.67</c:v>
                </c:pt>
                <c:pt idx="289">
                  <c:v>2.12</c:v>
                </c:pt>
                <c:pt idx="290">
                  <c:v>1.89</c:v>
                </c:pt>
                <c:pt idx="291">
                  <c:v>1.91</c:v>
                </c:pt>
                <c:pt idx="292">
                  <c:v>1.98</c:v>
                </c:pt>
                <c:pt idx="293">
                  <c:v>2.12</c:v>
                </c:pt>
                <c:pt idx="294">
                  <c:v>2.25</c:v>
                </c:pt>
                <c:pt idx="295">
                  <c:v>2.35</c:v>
                </c:pt>
                <c:pt idx="296">
                  <c:v>2.25</c:v>
                </c:pt>
                <c:pt idx="297">
                  <c:v>2.3199999999999998</c:v>
                </c:pt>
                <c:pt idx="299">
                  <c:v>2.6</c:v>
                </c:pt>
                <c:pt idx="300">
                  <c:v>3.1</c:v>
                </c:pt>
                <c:pt idx="301">
                  <c:v>3.32</c:v>
                </c:pt>
                <c:pt idx="302">
                  <c:v>3.86</c:v>
                </c:pt>
                <c:pt idx="303">
                  <c:v>4.3099999999999996</c:v>
                </c:pt>
                <c:pt idx="304">
                  <c:v>4.29</c:v>
                </c:pt>
                <c:pt idx="305">
                  <c:v>4.1500000000000004</c:v>
                </c:pt>
                <c:pt idx="306">
                  <c:v>3.83</c:v>
                </c:pt>
                <c:pt idx="307">
                  <c:v>3.8</c:v>
                </c:pt>
                <c:pt idx="308">
                  <c:v>3.37</c:v>
                </c:pt>
                <c:pt idx="309">
                  <c:v>3.06</c:v>
                </c:pt>
                <c:pt idx="310">
                  <c:v>2.85</c:v>
                </c:pt>
                <c:pt idx="312">
                  <c:v>3.02</c:v>
                </c:pt>
                <c:pt idx="313">
                  <c:v>2.67</c:v>
                </c:pt>
                <c:pt idx="314">
                  <c:v>2.61</c:v>
                </c:pt>
                <c:pt idx="315">
                  <c:v>3.04</c:v>
                </c:pt>
                <c:pt idx="316">
                  <c:v>2.84</c:v>
                </c:pt>
                <c:pt idx="317">
                  <c:v>2.62</c:v>
                </c:pt>
                <c:pt idx="318">
                  <c:v>2.99</c:v>
                </c:pt>
                <c:pt idx="319">
                  <c:v>2.75</c:v>
                </c:pt>
                <c:pt idx="320">
                  <c:v>2.58</c:v>
                </c:pt>
                <c:pt idx="321">
                  <c:v>3.11</c:v>
                </c:pt>
                <c:pt idx="322">
                  <c:v>3.15</c:v>
                </c:pt>
                <c:pt idx="323">
                  <c:v>2.7</c:v>
                </c:pt>
                <c:pt idx="329">
                  <c:v>2.94</c:v>
                </c:pt>
                <c:pt idx="330">
                  <c:v>3.63</c:v>
                </c:pt>
                <c:pt idx="331">
                  <c:v>3.7</c:v>
                </c:pt>
                <c:pt idx="332">
                  <c:v>3.58</c:v>
                </c:pt>
                <c:pt idx="333">
                  <c:v>3.42</c:v>
                </c:pt>
                <c:pt idx="334">
                  <c:v>3.18</c:v>
                </c:pt>
                <c:pt idx="335">
                  <c:v>3.44</c:v>
                </c:pt>
                <c:pt idx="336">
                  <c:v>3.56</c:v>
                </c:pt>
                <c:pt idx="338">
                  <c:v>4.37</c:v>
                </c:pt>
                <c:pt idx="339">
                  <c:v>4.0199999999999996</c:v>
                </c:pt>
                <c:pt idx="340">
                  <c:v>3.44</c:v>
                </c:pt>
                <c:pt idx="341">
                  <c:v>2.78</c:v>
                </c:pt>
                <c:pt idx="342">
                  <c:v>2.52</c:v>
                </c:pt>
                <c:pt idx="343">
                  <c:v>2.35</c:v>
                </c:pt>
                <c:pt idx="344">
                  <c:v>2.14</c:v>
                </c:pt>
                <c:pt idx="345">
                  <c:v>2.16</c:v>
                </c:pt>
                <c:pt idx="346">
                  <c:v>2.13</c:v>
                </c:pt>
                <c:pt idx="347">
                  <c:v>2.11</c:v>
                </c:pt>
                <c:pt idx="348">
                  <c:v>2.23</c:v>
                </c:pt>
                <c:pt idx="349">
                  <c:v>2.4500000000000002</c:v>
                </c:pt>
                <c:pt idx="351">
                  <c:v>2.6</c:v>
                </c:pt>
                <c:pt idx="352">
                  <c:v>2.5499999999999998</c:v>
                </c:pt>
                <c:pt idx="353">
                  <c:v>2.4900000000000002</c:v>
                </c:pt>
                <c:pt idx="354">
                  <c:v>3.32</c:v>
                </c:pt>
                <c:pt idx="355">
                  <c:v>3.31</c:v>
                </c:pt>
                <c:pt idx="356">
                  <c:v>3.7</c:v>
                </c:pt>
                <c:pt idx="357">
                  <c:v>3.96</c:v>
                </c:pt>
                <c:pt idx="358">
                  <c:v>4.0599999999999996</c:v>
                </c:pt>
                <c:pt idx="359">
                  <c:v>4.4000000000000004</c:v>
                </c:pt>
                <c:pt idx="360">
                  <c:v>3.84</c:v>
                </c:pt>
                <c:pt idx="361">
                  <c:v>3.85</c:v>
                </c:pt>
                <c:pt idx="362">
                  <c:v>3.89</c:v>
                </c:pt>
                <c:pt idx="364">
                  <c:v>3.21</c:v>
                </c:pt>
                <c:pt idx="365">
                  <c:v>2.89</c:v>
                </c:pt>
                <c:pt idx="366">
                  <c:v>2.92</c:v>
                </c:pt>
                <c:pt idx="367">
                  <c:v>3.01</c:v>
                </c:pt>
                <c:pt idx="368">
                  <c:v>3.08</c:v>
                </c:pt>
                <c:pt idx="369">
                  <c:v>3.03</c:v>
                </c:pt>
                <c:pt idx="370">
                  <c:v>2.95</c:v>
                </c:pt>
                <c:pt idx="371">
                  <c:v>2.9</c:v>
                </c:pt>
                <c:pt idx="372">
                  <c:v>2.83</c:v>
                </c:pt>
                <c:pt idx="373">
                  <c:v>2.77</c:v>
                </c:pt>
                <c:pt idx="374">
                  <c:v>2.85</c:v>
                </c:pt>
                <c:pt idx="375">
                  <c:v>2.79</c:v>
                </c:pt>
                <c:pt idx="377">
                  <c:v>2.54</c:v>
                </c:pt>
                <c:pt idx="378">
                  <c:v>2.48</c:v>
                </c:pt>
                <c:pt idx="379">
                  <c:v>2.2400000000000002</c:v>
                </c:pt>
                <c:pt idx="380">
                  <c:v>2.08</c:v>
                </c:pt>
                <c:pt idx="381">
                  <c:v>2.14</c:v>
                </c:pt>
                <c:pt idx="382">
                  <c:v>2.2200000000000002</c:v>
                </c:pt>
                <c:pt idx="383">
                  <c:v>2.74</c:v>
                </c:pt>
                <c:pt idx="384">
                  <c:v>3.11</c:v>
                </c:pt>
                <c:pt idx="385">
                  <c:v>3.44</c:v>
                </c:pt>
                <c:pt idx="386">
                  <c:v>3.98</c:v>
                </c:pt>
                <c:pt idx="387">
                  <c:v>4.12</c:v>
                </c:pt>
                <c:pt idx="388">
                  <c:v>3.9</c:v>
                </c:pt>
                <c:pt idx="390">
                  <c:v>2.6</c:v>
                </c:pt>
                <c:pt idx="391">
                  <c:v>2.29</c:v>
                </c:pt>
                <c:pt idx="392">
                  <c:v>2.4</c:v>
                </c:pt>
                <c:pt idx="393">
                  <c:v>2.5099999999999998</c:v>
                </c:pt>
                <c:pt idx="394">
                  <c:v>2.67</c:v>
                </c:pt>
                <c:pt idx="395">
                  <c:v>2.74</c:v>
                </c:pt>
                <c:pt idx="396">
                  <c:v>2.82</c:v>
                </c:pt>
                <c:pt idx="397">
                  <c:v>2.68</c:v>
                </c:pt>
                <c:pt idx="398">
                  <c:v>2.5</c:v>
                </c:pt>
                <c:pt idx="399">
                  <c:v>2.62</c:v>
                </c:pt>
                <c:pt idx="400">
                  <c:v>2.64</c:v>
                </c:pt>
                <c:pt idx="401">
                  <c:v>2.69</c:v>
                </c:pt>
                <c:pt idx="403">
                  <c:v>2.7</c:v>
                </c:pt>
                <c:pt idx="408">
                  <c:v>1.84</c:v>
                </c:pt>
                <c:pt idx="409">
                  <c:v>2.61</c:v>
                </c:pt>
                <c:pt idx="410">
                  <c:v>3.4</c:v>
                </c:pt>
                <c:pt idx="411">
                  <c:v>3.71</c:v>
                </c:pt>
                <c:pt idx="412">
                  <c:v>3.67</c:v>
                </c:pt>
                <c:pt idx="413">
                  <c:v>4.9800000000000004</c:v>
                </c:pt>
                <c:pt idx="414">
                  <c:v>4.72</c:v>
                </c:pt>
                <c:pt idx="416">
                  <c:v>4.26</c:v>
                </c:pt>
                <c:pt idx="417">
                  <c:v>3.71</c:v>
                </c:pt>
                <c:pt idx="418">
                  <c:v>3.79</c:v>
                </c:pt>
                <c:pt idx="419">
                  <c:v>3.4</c:v>
                </c:pt>
                <c:pt idx="420">
                  <c:v>3.74</c:v>
                </c:pt>
                <c:pt idx="421">
                  <c:v>3.42</c:v>
                </c:pt>
                <c:pt idx="422">
                  <c:v>3.56</c:v>
                </c:pt>
                <c:pt idx="423">
                  <c:v>3.21</c:v>
                </c:pt>
                <c:pt idx="424">
                  <c:v>3.31</c:v>
                </c:pt>
                <c:pt idx="425">
                  <c:v>3.44</c:v>
                </c:pt>
                <c:pt idx="426">
                  <c:v>3.27</c:v>
                </c:pt>
                <c:pt idx="427">
                  <c:v>2.72</c:v>
                </c:pt>
                <c:pt idx="429">
                  <c:v>2.76</c:v>
                </c:pt>
                <c:pt idx="433">
                  <c:v>2.54</c:v>
                </c:pt>
                <c:pt idx="434">
                  <c:v>3.19</c:v>
                </c:pt>
                <c:pt idx="435">
                  <c:v>2.92</c:v>
                </c:pt>
                <c:pt idx="436">
                  <c:v>3.14</c:v>
                </c:pt>
                <c:pt idx="437">
                  <c:v>3.38</c:v>
                </c:pt>
                <c:pt idx="438">
                  <c:v>3.26</c:v>
                </c:pt>
                <c:pt idx="439">
                  <c:v>3.51</c:v>
                </c:pt>
                <c:pt idx="440">
                  <c:v>3.36</c:v>
                </c:pt>
                <c:pt idx="442">
                  <c:v>3.28</c:v>
                </c:pt>
                <c:pt idx="443">
                  <c:v>3.33</c:v>
                </c:pt>
                <c:pt idx="444">
                  <c:v>3.2</c:v>
                </c:pt>
                <c:pt idx="445">
                  <c:v>3.17</c:v>
                </c:pt>
                <c:pt idx="446">
                  <c:v>3.07</c:v>
                </c:pt>
                <c:pt idx="447">
                  <c:v>3.14</c:v>
                </c:pt>
                <c:pt idx="448">
                  <c:v>3.11</c:v>
                </c:pt>
                <c:pt idx="449">
                  <c:v>2.82</c:v>
                </c:pt>
                <c:pt idx="450">
                  <c:v>2.94</c:v>
                </c:pt>
                <c:pt idx="451">
                  <c:v>2.65</c:v>
                </c:pt>
                <c:pt idx="452">
                  <c:v>2.88</c:v>
                </c:pt>
                <c:pt idx="453">
                  <c:v>3.42</c:v>
                </c:pt>
                <c:pt idx="455">
                  <c:v>2.74</c:v>
                </c:pt>
                <c:pt idx="460">
                  <c:v>3.43</c:v>
                </c:pt>
                <c:pt idx="461">
                  <c:v>2.93</c:v>
                </c:pt>
                <c:pt idx="462">
                  <c:v>2.95</c:v>
                </c:pt>
                <c:pt idx="463">
                  <c:v>2.99</c:v>
                </c:pt>
                <c:pt idx="464">
                  <c:v>3.66</c:v>
                </c:pt>
                <c:pt idx="465">
                  <c:v>3.93</c:v>
                </c:pt>
                <c:pt idx="466">
                  <c:v>5</c:v>
                </c:pt>
                <c:pt idx="468">
                  <c:v>4.84</c:v>
                </c:pt>
                <c:pt idx="469">
                  <c:v>3.98</c:v>
                </c:pt>
                <c:pt idx="470">
                  <c:v>2.94</c:v>
                </c:pt>
                <c:pt idx="471">
                  <c:v>2.88</c:v>
                </c:pt>
                <c:pt idx="472">
                  <c:v>2.79</c:v>
                </c:pt>
                <c:pt idx="473">
                  <c:v>2.66</c:v>
                </c:pt>
                <c:pt idx="474">
                  <c:v>2.79</c:v>
                </c:pt>
                <c:pt idx="475">
                  <c:v>2.84</c:v>
                </c:pt>
                <c:pt idx="476">
                  <c:v>2.71</c:v>
                </c:pt>
                <c:pt idx="477">
                  <c:v>2.79</c:v>
                </c:pt>
                <c:pt idx="478">
                  <c:v>2.94</c:v>
                </c:pt>
                <c:pt idx="479">
                  <c:v>3.2</c:v>
                </c:pt>
                <c:pt idx="481">
                  <c:v>3.26</c:v>
                </c:pt>
                <c:pt idx="485">
                  <c:v>3</c:v>
                </c:pt>
                <c:pt idx="486">
                  <c:v>3.42</c:v>
                </c:pt>
                <c:pt idx="487">
                  <c:v>3.66</c:v>
                </c:pt>
                <c:pt idx="488">
                  <c:v>3.61</c:v>
                </c:pt>
                <c:pt idx="489">
                  <c:v>3.54</c:v>
                </c:pt>
                <c:pt idx="490">
                  <c:v>3.5</c:v>
                </c:pt>
                <c:pt idx="491">
                  <c:v>3.44</c:v>
                </c:pt>
                <c:pt idx="492">
                  <c:v>3.51</c:v>
                </c:pt>
                <c:pt idx="494">
                  <c:v>3.38</c:v>
                </c:pt>
                <c:pt idx="495">
                  <c:v>3.09</c:v>
                </c:pt>
                <c:pt idx="496">
                  <c:v>3.17</c:v>
                </c:pt>
                <c:pt idx="497">
                  <c:v>3.1</c:v>
                </c:pt>
                <c:pt idx="498">
                  <c:v>3.32</c:v>
                </c:pt>
                <c:pt idx="499">
                  <c:v>3.01</c:v>
                </c:pt>
                <c:pt idx="500">
                  <c:v>2.8</c:v>
                </c:pt>
                <c:pt idx="501">
                  <c:v>2.87</c:v>
                </c:pt>
                <c:pt idx="502">
                  <c:v>2.93</c:v>
                </c:pt>
                <c:pt idx="503">
                  <c:v>3.09</c:v>
                </c:pt>
                <c:pt idx="504">
                  <c:v>3.21</c:v>
                </c:pt>
                <c:pt idx="505">
                  <c:v>3.34</c:v>
                </c:pt>
                <c:pt idx="507">
                  <c:v>3.47</c:v>
                </c:pt>
                <c:pt idx="512">
                  <c:v>3.01</c:v>
                </c:pt>
                <c:pt idx="513">
                  <c:v>3.63</c:v>
                </c:pt>
                <c:pt idx="514">
                  <c:v>3.73</c:v>
                </c:pt>
                <c:pt idx="515">
                  <c:v>3.8</c:v>
                </c:pt>
                <c:pt idx="516">
                  <c:v>3.94</c:v>
                </c:pt>
                <c:pt idx="517">
                  <c:v>3.52</c:v>
                </c:pt>
                <c:pt idx="518">
                  <c:v>3.49</c:v>
                </c:pt>
                <c:pt idx="520">
                  <c:v>3.79</c:v>
                </c:pt>
                <c:pt idx="521">
                  <c:v>3.74</c:v>
                </c:pt>
                <c:pt idx="522">
                  <c:v>2.88</c:v>
                </c:pt>
                <c:pt idx="523">
                  <c:v>2.68</c:v>
                </c:pt>
                <c:pt idx="524">
                  <c:v>2.5299999999999998</c:v>
                </c:pt>
                <c:pt idx="525">
                  <c:v>2.3199999999999998</c:v>
                </c:pt>
                <c:pt idx="526">
                  <c:v>2.38</c:v>
                </c:pt>
                <c:pt idx="527">
                  <c:v>2.14</c:v>
                </c:pt>
                <c:pt idx="528">
                  <c:v>1.95</c:v>
                </c:pt>
                <c:pt idx="529">
                  <c:v>2.06</c:v>
                </c:pt>
                <c:pt idx="530">
                  <c:v>2.09</c:v>
                </c:pt>
                <c:pt idx="531">
                  <c:v>2.15</c:v>
                </c:pt>
                <c:pt idx="533">
                  <c:v>2.12</c:v>
                </c:pt>
                <c:pt idx="534">
                  <c:v>2.36</c:v>
                </c:pt>
                <c:pt idx="535">
                  <c:v>2.4500000000000002</c:v>
                </c:pt>
                <c:pt idx="536">
                  <c:v>2.29</c:v>
                </c:pt>
                <c:pt idx="537">
                  <c:v>2.5</c:v>
                </c:pt>
                <c:pt idx="538">
                  <c:v>2.33</c:v>
                </c:pt>
                <c:pt idx="539">
                  <c:v>2.29</c:v>
                </c:pt>
                <c:pt idx="540">
                  <c:v>2.86</c:v>
                </c:pt>
                <c:pt idx="541">
                  <c:v>3.28</c:v>
                </c:pt>
                <c:pt idx="542">
                  <c:v>3.94</c:v>
                </c:pt>
                <c:pt idx="543">
                  <c:v>3.82</c:v>
                </c:pt>
                <c:pt idx="544">
                  <c:v>3.78</c:v>
                </c:pt>
                <c:pt idx="546">
                  <c:v>3.05</c:v>
                </c:pt>
                <c:pt idx="547">
                  <c:v>2.89</c:v>
                </c:pt>
                <c:pt idx="548">
                  <c:v>2.79</c:v>
                </c:pt>
                <c:pt idx="549">
                  <c:v>2.66</c:v>
                </c:pt>
                <c:pt idx="550">
                  <c:v>2.1</c:v>
                </c:pt>
                <c:pt idx="551">
                  <c:v>2.13</c:v>
                </c:pt>
                <c:pt idx="552">
                  <c:v>1.74</c:v>
                </c:pt>
                <c:pt idx="553">
                  <c:v>1.97</c:v>
                </c:pt>
                <c:pt idx="554">
                  <c:v>2.31</c:v>
                </c:pt>
                <c:pt idx="555">
                  <c:v>2.25</c:v>
                </c:pt>
                <c:pt idx="556">
                  <c:v>2.17</c:v>
                </c:pt>
                <c:pt idx="557">
                  <c:v>2.1</c:v>
                </c:pt>
                <c:pt idx="559">
                  <c:v>1.92</c:v>
                </c:pt>
                <c:pt idx="560">
                  <c:v>1.88</c:v>
                </c:pt>
                <c:pt idx="561">
                  <c:v>1.81</c:v>
                </c:pt>
                <c:pt idx="562">
                  <c:v>1.89</c:v>
                </c:pt>
                <c:pt idx="563">
                  <c:v>1.96</c:v>
                </c:pt>
                <c:pt idx="564">
                  <c:v>2.4</c:v>
                </c:pt>
                <c:pt idx="565">
                  <c:v>2.38</c:v>
                </c:pt>
                <c:pt idx="566">
                  <c:v>2.35</c:v>
                </c:pt>
                <c:pt idx="567">
                  <c:v>2.61</c:v>
                </c:pt>
                <c:pt idx="568">
                  <c:v>2.8</c:v>
                </c:pt>
                <c:pt idx="569">
                  <c:v>4.12</c:v>
                </c:pt>
                <c:pt idx="570">
                  <c:v>4.38</c:v>
                </c:pt>
                <c:pt idx="572">
                  <c:v>3.49</c:v>
                </c:pt>
                <c:pt idx="573">
                  <c:v>4.8600000000000003</c:v>
                </c:pt>
                <c:pt idx="574">
                  <c:v>4.84</c:v>
                </c:pt>
                <c:pt idx="575">
                  <c:v>3.28</c:v>
                </c:pt>
                <c:pt idx="576">
                  <c:v>3.65</c:v>
                </c:pt>
                <c:pt idx="577">
                  <c:v>3.83</c:v>
                </c:pt>
                <c:pt idx="578">
                  <c:v>4.01</c:v>
                </c:pt>
                <c:pt idx="579">
                  <c:v>3.33</c:v>
                </c:pt>
                <c:pt idx="580">
                  <c:v>5.0199999999999996</c:v>
                </c:pt>
                <c:pt idx="581">
                  <c:v>4.63</c:v>
                </c:pt>
                <c:pt idx="582">
                  <c:v>3.28</c:v>
                </c:pt>
                <c:pt idx="583">
                  <c:v>3.25</c:v>
                </c:pt>
                <c:pt idx="585">
                  <c:v>3.21</c:v>
                </c:pt>
                <c:pt idx="589">
                  <c:v>3.11</c:v>
                </c:pt>
                <c:pt idx="590">
                  <c:v>3.74</c:v>
                </c:pt>
                <c:pt idx="591">
                  <c:v>3.78</c:v>
                </c:pt>
                <c:pt idx="592">
                  <c:v>3.96</c:v>
                </c:pt>
                <c:pt idx="593">
                  <c:v>4.12</c:v>
                </c:pt>
                <c:pt idx="594">
                  <c:v>4.01</c:v>
                </c:pt>
                <c:pt idx="595">
                  <c:v>3.92</c:v>
                </c:pt>
                <c:pt idx="596">
                  <c:v>3.86</c:v>
                </c:pt>
                <c:pt idx="598">
                  <c:v>4.01</c:v>
                </c:pt>
                <c:pt idx="599">
                  <c:v>3.98</c:v>
                </c:pt>
                <c:pt idx="600">
                  <c:v>3.82</c:v>
                </c:pt>
                <c:pt idx="601">
                  <c:v>3.92</c:v>
                </c:pt>
                <c:pt idx="602">
                  <c:v>3.97</c:v>
                </c:pt>
                <c:pt idx="603">
                  <c:v>3.61</c:v>
                </c:pt>
                <c:pt idx="604">
                  <c:v>3.58</c:v>
                </c:pt>
                <c:pt idx="605">
                  <c:v>3.97</c:v>
                </c:pt>
                <c:pt idx="606">
                  <c:v>4.2699999999999996</c:v>
                </c:pt>
                <c:pt idx="607">
                  <c:v>4.88</c:v>
                </c:pt>
                <c:pt idx="608">
                  <c:v>6.22</c:v>
                </c:pt>
                <c:pt idx="609">
                  <c:v>6.78</c:v>
                </c:pt>
                <c:pt idx="611">
                  <c:v>6.94</c:v>
                </c:pt>
                <c:pt idx="616">
                  <c:v>5.93</c:v>
                </c:pt>
                <c:pt idx="617">
                  <c:v>4.53</c:v>
                </c:pt>
                <c:pt idx="618">
                  <c:v>5.45</c:v>
                </c:pt>
                <c:pt idx="619">
                  <c:v>5.0599999999999996</c:v>
                </c:pt>
                <c:pt idx="620">
                  <c:v>5.4</c:v>
                </c:pt>
                <c:pt idx="621">
                  <c:v>4.62</c:v>
                </c:pt>
                <c:pt idx="622">
                  <c:v>5.6</c:v>
                </c:pt>
                <c:pt idx="624">
                  <c:v>4.46</c:v>
                </c:pt>
                <c:pt idx="625">
                  <c:v>3.43</c:v>
                </c:pt>
                <c:pt idx="626">
                  <c:v>2.75</c:v>
                </c:pt>
                <c:pt idx="627">
                  <c:v>3.3</c:v>
                </c:pt>
                <c:pt idx="628">
                  <c:v>2.94</c:v>
                </c:pt>
                <c:pt idx="629">
                  <c:v>2.76</c:v>
                </c:pt>
                <c:pt idx="630">
                  <c:v>3.11</c:v>
                </c:pt>
                <c:pt idx="631">
                  <c:v>3.22</c:v>
                </c:pt>
                <c:pt idx="632">
                  <c:v>3.33</c:v>
                </c:pt>
                <c:pt idx="633">
                  <c:v>2.59</c:v>
                </c:pt>
                <c:pt idx="634">
                  <c:v>2.95</c:v>
                </c:pt>
                <c:pt idx="635">
                  <c:v>2.79</c:v>
                </c:pt>
                <c:pt idx="637">
                  <c:v>3.1</c:v>
                </c:pt>
                <c:pt idx="641">
                  <c:v>2.12</c:v>
                </c:pt>
                <c:pt idx="642">
                  <c:v>2.84</c:v>
                </c:pt>
                <c:pt idx="643">
                  <c:v>2.96</c:v>
                </c:pt>
                <c:pt idx="644">
                  <c:v>3.28</c:v>
                </c:pt>
                <c:pt idx="645">
                  <c:v>3.48</c:v>
                </c:pt>
                <c:pt idx="646">
                  <c:v>3.85</c:v>
                </c:pt>
                <c:pt idx="647">
                  <c:v>4.1100000000000003</c:v>
                </c:pt>
                <c:pt idx="648">
                  <c:v>3.93</c:v>
                </c:pt>
                <c:pt idx="650">
                  <c:v>3.68</c:v>
                </c:pt>
                <c:pt idx="651">
                  <c:v>3.22</c:v>
                </c:pt>
                <c:pt idx="652">
                  <c:v>3.12</c:v>
                </c:pt>
                <c:pt idx="653">
                  <c:v>3.01</c:v>
                </c:pt>
                <c:pt idx="654">
                  <c:v>3.07</c:v>
                </c:pt>
                <c:pt idx="655">
                  <c:v>3.28</c:v>
                </c:pt>
                <c:pt idx="656">
                  <c:v>3.29</c:v>
                </c:pt>
                <c:pt idx="657">
                  <c:v>3.17</c:v>
                </c:pt>
                <c:pt idx="658">
                  <c:v>3.25</c:v>
                </c:pt>
                <c:pt idx="659">
                  <c:v>3.22</c:v>
                </c:pt>
                <c:pt idx="660">
                  <c:v>2.79</c:v>
                </c:pt>
                <c:pt idx="661">
                  <c:v>3.05</c:v>
                </c:pt>
                <c:pt idx="663">
                  <c:v>3.02</c:v>
                </c:pt>
                <c:pt idx="668">
                  <c:v>4.0999999999999996</c:v>
                </c:pt>
                <c:pt idx="669">
                  <c:v>4.3600000000000003</c:v>
                </c:pt>
                <c:pt idx="670">
                  <c:v>4.0999999999999996</c:v>
                </c:pt>
                <c:pt idx="671">
                  <c:v>3.6</c:v>
                </c:pt>
                <c:pt idx="672">
                  <c:v>3.47</c:v>
                </c:pt>
                <c:pt idx="673">
                  <c:v>3.5</c:v>
                </c:pt>
                <c:pt idx="674">
                  <c:v>3.68</c:v>
                </c:pt>
                <c:pt idx="676">
                  <c:v>3.54</c:v>
                </c:pt>
                <c:pt idx="677">
                  <c:v>2.46</c:v>
                </c:pt>
                <c:pt idx="678">
                  <c:v>2.37</c:v>
                </c:pt>
                <c:pt idx="679">
                  <c:v>2.37</c:v>
                </c:pt>
                <c:pt idx="680">
                  <c:v>2.61</c:v>
                </c:pt>
                <c:pt idx="681">
                  <c:v>3.2</c:v>
                </c:pt>
                <c:pt idx="682">
                  <c:v>2.67</c:v>
                </c:pt>
                <c:pt idx="683">
                  <c:v>2.78</c:v>
                </c:pt>
                <c:pt idx="684">
                  <c:v>2.73</c:v>
                </c:pt>
                <c:pt idx="685">
                  <c:v>2.36</c:v>
                </c:pt>
                <c:pt idx="686">
                  <c:v>2.69</c:v>
                </c:pt>
                <c:pt idx="687">
                  <c:v>2.8</c:v>
                </c:pt>
                <c:pt idx="689">
                  <c:v>3.21</c:v>
                </c:pt>
                <c:pt idx="694">
                  <c:v>3.68</c:v>
                </c:pt>
                <c:pt idx="695">
                  <c:v>3.92</c:v>
                </c:pt>
                <c:pt idx="696">
                  <c:v>4.18</c:v>
                </c:pt>
                <c:pt idx="697">
                  <c:v>4.1100000000000003</c:v>
                </c:pt>
                <c:pt idx="698">
                  <c:v>3.89</c:v>
                </c:pt>
                <c:pt idx="699">
                  <c:v>4.04</c:v>
                </c:pt>
                <c:pt idx="700">
                  <c:v>4.21</c:v>
                </c:pt>
                <c:pt idx="702">
                  <c:v>4.07</c:v>
                </c:pt>
                <c:pt idx="703">
                  <c:v>4.01</c:v>
                </c:pt>
                <c:pt idx="704">
                  <c:v>4.07</c:v>
                </c:pt>
                <c:pt idx="705">
                  <c:v>3.35</c:v>
                </c:pt>
                <c:pt idx="706">
                  <c:v>3.17</c:v>
                </c:pt>
                <c:pt idx="707">
                  <c:v>3.21</c:v>
                </c:pt>
                <c:pt idx="708">
                  <c:v>3.13</c:v>
                </c:pt>
                <c:pt idx="709">
                  <c:v>3.27</c:v>
                </c:pt>
                <c:pt idx="710">
                  <c:v>3.49</c:v>
                </c:pt>
                <c:pt idx="711">
                  <c:v>3.88</c:v>
                </c:pt>
                <c:pt idx="712">
                  <c:v>3.47</c:v>
                </c:pt>
                <c:pt idx="713">
                  <c:v>2.86</c:v>
                </c:pt>
                <c:pt idx="715">
                  <c:v>2.8</c:v>
                </c:pt>
                <c:pt idx="716">
                  <c:v>2.64</c:v>
                </c:pt>
                <c:pt idx="717">
                  <c:v>2.41</c:v>
                </c:pt>
                <c:pt idx="718">
                  <c:v>2.34</c:v>
                </c:pt>
                <c:pt idx="719">
                  <c:v>2.3199999999999998</c:v>
                </c:pt>
                <c:pt idx="720">
                  <c:v>2.67</c:v>
                </c:pt>
                <c:pt idx="721">
                  <c:v>2.5299999999999998</c:v>
                </c:pt>
                <c:pt idx="722">
                  <c:v>2.6</c:v>
                </c:pt>
                <c:pt idx="723">
                  <c:v>3.44</c:v>
                </c:pt>
                <c:pt idx="724">
                  <c:v>4.38</c:v>
                </c:pt>
                <c:pt idx="725">
                  <c:v>3.22</c:v>
                </c:pt>
                <c:pt idx="726">
                  <c:v>3.64</c:v>
                </c:pt>
                <c:pt idx="728">
                  <c:v>3.06</c:v>
                </c:pt>
                <c:pt idx="729">
                  <c:v>2.19</c:v>
                </c:pt>
                <c:pt idx="730">
                  <c:v>2</c:v>
                </c:pt>
                <c:pt idx="731">
                  <c:v>1.87</c:v>
                </c:pt>
                <c:pt idx="732">
                  <c:v>2.13</c:v>
                </c:pt>
                <c:pt idx="733">
                  <c:v>2.0099999999999998</c:v>
                </c:pt>
                <c:pt idx="734">
                  <c:v>2.09</c:v>
                </c:pt>
                <c:pt idx="735">
                  <c:v>2.11</c:v>
                </c:pt>
                <c:pt idx="736">
                  <c:v>2.2200000000000002</c:v>
                </c:pt>
                <c:pt idx="737">
                  <c:v>1.97</c:v>
                </c:pt>
                <c:pt idx="738">
                  <c:v>1.95</c:v>
                </c:pt>
                <c:pt idx="739">
                  <c:v>1.99</c:v>
                </c:pt>
                <c:pt idx="741">
                  <c:v>2.2400000000000002</c:v>
                </c:pt>
                <c:pt idx="742">
                  <c:v>2.59</c:v>
                </c:pt>
                <c:pt idx="743">
                  <c:v>2.86</c:v>
                </c:pt>
                <c:pt idx="744">
                  <c:v>2.95</c:v>
                </c:pt>
                <c:pt idx="745">
                  <c:v>2.88</c:v>
                </c:pt>
                <c:pt idx="746">
                  <c:v>2.81</c:v>
                </c:pt>
                <c:pt idx="747">
                  <c:v>2.86</c:v>
                </c:pt>
                <c:pt idx="748">
                  <c:v>3.18</c:v>
                </c:pt>
                <c:pt idx="749">
                  <c:v>3.45</c:v>
                </c:pt>
                <c:pt idx="750">
                  <c:v>3.91</c:v>
                </c:pt>
                <c:pt idx="751">
                  <c:v>4.5199999999999996</c:v>
                </c:pt>
                <c:pt idx="752">
                  <c:v>4.26</c:v>
                </c:pt>
                <c:pt idx="754">
                  <c:v>4.68</c:v>
                </c:pt>
                <c:pt idx="755">
                  <c:v>3.87</c:v>
                </c:pt>
                <c:pt idx="756">
                  <c:v>3.76</c:v>
                </c:pt>
                <c:pt idx="757">
                  <c:v>3.72</c:v>
                </c:pt>
                <c:pt idx="758">
                  <c:v>3.28</c:v>
                </c:pt>
                <c:pt idx="759">
                  <c:v>2.4700000000000002</c:v>
                </c:pt>
                <c:pt idx="760">
                  <c:v>2.5299999999999998</c:v>
                </c:pt>
                <c:pt idx="761">
                  <c:v>2.65</c:v>
                </c:pt>
                <c:pt idx="762">
                  <c:v>2.52</c:v>
                </c:pt>
                <c:pt idx="763">
                  <c:v>2.61</c:v>
                </c:pt>
                <c:pt idx="764">
                  <c:v>2.67</c:v>
                </c:pt>
                <c:pt idx="765">
                  <c:v>2.83</c:v>
                </c:pt>
                <c:pt idx="767">
                  <c:v>3.9</c:v>
                </c:pt>
                <c:pt idx="772">
                  <c:v>4.1100000000000003</c:v>
                </c:pt>
                <c:pt idx="773">
                  <c:v>3.94</c:v>
                </c:pt>
                <c:pt idx="774">
                  <c:v>4.08</c:v>
                </c:pt>
                <c:pt idx="775">
                  <c:v>3.9</c:v>
                </c:pt>
                <c:pt idx="776">
                  <c:v>3.76</c:v>
                </c:pt>
                <c:pt idx="777">
                  <c:v>3.6</c:v>
                </c:pt>
                <c:pt idx="778">
                  <c:v>3.55</c:v>
                </c:pt>
                <c:pt idx="780">
                  <c:v>3.11</c:v>
                </c:pt>
                <c:pt idx="781">
                  <c:v>2.72</c:v>
                </c:pt>
                <c:pt idx="782">
                  <c:v>3.11</c:v>
                </c:pt>
                <c:pt idx="783">
                  <c:v>2.44</c:v>
                </c:pt>
                <c:pt idx="784">
                  <c:v>2.74</c:v>
                </c:pt>
                <c:pt idx="785">
                  <c:v>2.9</c:v>
                </c:pt>
                <c:pt idx="786">
                  <c:v>2.72</c:v>
                </c:pt>
                <c:pt idx="787">
                  <c:v>2.4900000000000002</c:v>
                </c:pt>
                <c:pt idx="788">
                  <c:v>2.46</c:v>
                </c:pt>
                <c:pt idx="789">
                  <c:v>2.68</c:v>
                </c:pt>
                <c:pt idx="790">
                  <c:v>2.6</c:v>
                </c:pt>
                <c:pt idx="791">
                  <c:v>2.63</c:v>
                </c:pt>
                <c:pt idx="793">
                  <c:v>3.06</c:v>
                </c:pt>
                <c:pt idx="798">
                  <c:v>3.08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E6-44D9-A467-E67C02D52E82}"/>
            </c:ext>
          </c:extLst>
        </c:ser>
        <c:ser>
          <c:idx val="2"/>
          <c:order val="1"/>
          <c:tx>
            <c:v>Turbidez da água filtrada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multiLvlStrRef>
              <c:f>'[Figuras - ETA Guariroba.xlsx]Outubro 2017'!$C$14:$D$812</c:f>
              <c:multiLvlStrCache>
                <c:ptCount val="799"/>
                <c:lvl>
                  <c:pt idx="0">
                    <c:v>06:00</c:v>
                  </c:pt>
                  <c:pt idx="1">
                    <c:v>07:00</c:v>
                  </c:pt>
                  <c:pt idx="2">
                    <c:v>08:00</c:v>
                  </c:pt>
                  <c:pt idx="3">
                    <c:v>09:00</c:v>
                  </c:pt>
                  <c:pt idx="4">
                    <c:v>10:00</c:v>
                  </c:pt>
                  <c:pt idx="5">
                    <c:v>11:00</c:v>
                  </c:pt>
                  <c:pt idx="6">
                    <c:v>12:00</c:v>
                  </c:pt>
                  <c:pt idx="7">
                    <c:v>13:00</c:v>
                  </c:pt>
                  <c:pt idx="8">
                    <c:v>14:00</c:v>
                  </c:pt>
                  <c:pt idx="9">
                    <c:v>15:00</c:v>
                  </c:pt>
                  <c:pt idx="10">
                    <c:v>16:00</c:v>
                  </c:pt>
                  <c:pt idx="11">
                    <c:v>17:00</c:v>
                  </c:pt>
                  <c:pt idx="12">
                    <c:v>Dia</c:v>
                  </c:pt>
                  <c:pt idx="13">
                    <c:v>18:00</c:v>
                  </c:pt>
                  <c:pt idx="14">
                    <c:v>19:00</c:v>
                  </c:pt>
                  <c:pt idx="15">
                    <c:v>20:00</c:v>
                  </c:pt>
                  <c:pt idx="16">
                    <c:v>21:00</c:v>
                  </c:pt>
                  <c:pt idx="17">
                    <c:v>22:00</c:v>
                  </c:pt>
                  <c:pt idx="18">
                    <c:v>23:00</c:v>
                  </c:pt>
                  <c:pt idx="19">
                    <c:v>00:00</c:v>
                  </c:pt>
                  <c:pt idx="20">
                    <c:v>01:00</c:v>
                  </c:pt>
                  <c:pt idx="21">
                    <c:v>02:00</c:v>
                  </c:pt>
                  <c:pt idx="22">
                    <c:v>03:00</c:v>
                  </c:pt>
                  <c:pt idx="23">
                    <c:v>04:00</c:v>
                  </c:pt>
                  <c:pt idx="24">
                    <c:v>05:00</c:v>
                  </c:pt>
                  <c:pt idx="25">
                    <c:v>Noite</c:v>
                  </c:pt>
                  <c:pt idx="26">
                    <c:v>06:00</c:v>
                  </c:pt>
                  <c:pt idx="27">
                    <c:v>07:00</c:v>
                  </c:pt>
                  <c:pt idx="28">
                    <c:v>08:00</c:v>
                  </c:pt>
                  <c:pt idx="29">
                    <c:v>09:00</c:v>
                  </c:pt>
                  <c:pt idx="30">
                    <c:v>10:00</c:v>
                  </c:pt>
                  <c:pt idx="31">
                    <c:v>11:00</c:v>
                  </c:pt>
                  <c:pt idx="32">
                    <c:v>12:00</c:v>
                  </c:pt>
                  <c:pt idx="33">
                    <c:v>13:00</c:v>
                  </c:pt>
                  <c:pt idx="34">
                    <c:v>14:00</c:v>
                  </c:pt>
                  <c:pt idx="35">
                    <c:v>15:00</c:v>
                  </c:pt>
                  <c:pt idx="36">
                    <c:v>16:00</c:v>
                  </c:pt>
                  <c:pt idx="37">
                    <c:v>17:00</c:v>
                  </c:pt>
                  <c:pt idx="38">
                    <c:v>Dia</c:v>
                  </c:pt>
                  <c:pt idx="39">
                    <c:v>18:00</c:v>
                  </c:pt>
                  <c:pt idx="40">
                    <c:v>19:00</c:v>
                  </c:pt>
                  <c:pt idx="41">
                    <c:v>20:00</c:v>
                  </c:pt>
                  <c:pt idx="42">
                    <c:v>21:00</c:v>
                  </c:pt>
                  <c:pt idx="43">
                    <c:v>22:00</c:v>
                  </c:pt>
                  <c:pt idx="44">
                    <c:v>23:00</c:v>
                  </c:pt>
                  <c:pt idx="45">
                    <c:v>00:00</c:v>
                  </c:pt>
                  <c:pt idx="46">
                    <c:v>01:00</c:v>
                  </c:pt>
                  <c:pt idx="47">
                    <c:v>02:00</c:v>
                  </c:pt>
                  <c:pt idx="48">
                    <c:v>03:00</c:v>
                  </c:pt>
                  <c:pt idx="49">
                    <c:v>04:00</c:v>
                  </c:pt>
                  <c:pt idx="50">
                    <c:v>05:00</c:v>
                  </c:pt>
                  <c:pt idx="51">
                    <c:v>Noite</c:v>
                  </c:pt>
                  <c:pt idx="52">
                    <c:v>06:00</c:v>
                  </c:pt>
                  <c:pt idx="53">
                    <c:v>07:00</c:v>
                  </c:pt>
                  <c:pt idx="54">
                    <c:v>08:00</c:v>
                  </c:pt>
                  <c:pt idx="55">
                    <c:v>09:00</c:v>
                  </c:pt>
                  <c:pt idx="56">
                    <c:v>10:00</c:v>
                  </c:pt>
                  <c:pt idx="57">
                    <c:v>11:00</c:v>
                  </c:pt>
                  <c:pt idx="58">
                    <c:v>12:00</c:v>
                  </c:pt>
                  <c:pt idx="59">
                    <c:v>13:00</c:v>
                  </c:pt>
                  <c:pt idx="60">
                    <c:v>14:00</c:v>
                  </c:pt>
                  <c:pt idx="61">
                    <c:v>15:00</c:v>
                  </c:pt>
                  <c:pt idx="62">
                    <c:v>16:00</c:v>
                  </c:pt>
                  <c:pt idx="63">
                    <c:v>17:00</c:v>
                  </c:pt>
                  <c:pt idx="64">
                    <c:v>Dia</c:v>
                  </c:pt>
                  <c:pt idx="65">
                    <c:v>18:00</c:v>
                  </c:pt>
                  <c:pt idx="66">
                    <c:v>19:00</c:v>
                  </c:pt>
                  <c:pt idx="67">
                    <c:v>20:00</c:v>
                  </c:pt>
                  <c:pt idx="68">
                    <c:v>21:00</c:v>
                  </c:pt>
                  <c:pt idx="69">
                    <c:v>22:00</c:v>
                  </c:pt>
                  <c:pt idx="70">
                    <c:v>23:00</c:v>
                  </c:pt>
                  <c:pt idx="71">
                    <c:v>00:00</c:v>
                  </c:pt>
                  <c:pt idx="72">
                    <c:v>01:00</c:v>
                  </c:pt>
                  <c:pt idx="73">
                    <c:v>02:00</c:v>
                  </c:pt>
                  <c:pt idx="74">
                    <c:v>03:00</c:v>
                  </c:pt>
                  <c:pt idx="75">
                    <c:v>04:00</c:v>
                  </c:pt>
                  <c:pt idx="76">
                    <c:v>05:00</c:v>
                  </c:pt>
                  <c:pt idx="77">
                    <c:v>Noite</c:v>
                  </c:pt>
                  <c:pt idx="78">
                    <c:v>06:00</c:v>
                  </c:pt>
                  <c:pt idx="79">
                    <c:v>07:00</c:v>
                  </c:pt>
                  <c:pt idx="80">
                    <c:v>08:00</c:v>
                  </c:pt>
                  <c:pt idx="81">
                    <c:v>09:00</c:v>
                  </c:pt>
                  <c:pt idx="82">
                    <c:v>10:00</c:v>
                  </c:pt>
                  <c:pt idx="83">
                    <c:v>11:00</c:v>
                  </c:pt>
                  <c:pt idx="84">
                    <c:v>12:00</c:v>
                  </c:pt>
                  <c:pt idx="85">
                    <c:v>13:00</c:v>
                  </c:pt>
                  <c:pt idx="86">
                    <c:v>14:00</c:v>
                  </c:pt>
                  <c:pt idx="87">
                    <c:v>15:00</c:v>
                  </c:pt>
                  <c:pt idx="88">
                    <c:v>16:00</c:v>
                  </c:pt>
                  <c:pt idx="89">
                    <c:v>17:00</c:v>
                  </c:pt>
                  <c:pt idx="90">
                    <c:v>Dia</c:v>
                  </c:pt>
                  <c:pt idx="91">
                    <c:v>18:00</c:v>
                  </c:pt>
                  <c:pt idx="92">
                    <c:v>19:00</c:v>
                  </c:pt>
                  <c:pt idx="93">
                    <c:v>20:00</c:v>
                  </c:pt>
                  <c:pt idx="94">
                    <c:v>21:00</c:v>
                  </c:pt>
                  <c:pt idx="95">
                    <c:v>22:00</c:v>
                  </c:pt>
                  <c:pt idx="96">
                    <c:v>23:00</c:v>
                  </c:pt>
                  <c:pt idx="97">
                    <c:v>00:00</c:v>
                  </c:pt>
                  <c:pt idx="98">
                    <c:v>01:00</c:v>
                  </c:pt>
                  <c:pt idx="99">
                    <c:v>02:00</c:v>
                  </c:pt>
                  <c:pt idx="100">
                    <c:v>03:00</c:v>
                  </c:pt>
                  <c:pt idx="101">
                    <c:v>04:00</c:v>
                  </c:pt>
                  <c:pt idx="102">
                    <c:v>05:00</c:v>
                  </c:pt>
                  <c:pt idx="103">
                    <c:v>Noite</c:v>
                  </c:pt>
                  <c:pt idx="104">
                    <c:v>06:00</c:v>
                  </c:pt>
                  <c:pt idx="105">
                    <c:v>07:00</c:v>
                  </c:pt>
                  <c:pt idx="106">
                    <c:v>08:00</c:v>
                  </c:pt>
                  <c:pt idx="107">
                    <c:v>09:00</c:v>
                  </c:pt>
                  <c:pt idx="108">
                    <c:v>10:00</c:v>
                  </c:pt>
                  <c:pt idx="109">
                    <c:v>11:00</c:v>
                  </c:pt>
                  <c:pt idx="110">
                    <c:v>12:00</c:v>
                  </c:pt>
                  <c:pt idx="111">
                    <c:v>13:00</c:v>
                  </c:pt>
                  <c:pt idx="112">
                    <c:v>14:00</c:v>
                  </c:pt>
                  <c:pt idx="113">
                    <c:v>15:00</c:v>
                  </c:pt>
                  <c:pt idx="114">
                    <c:v>16:00</c:v>
                  </c:pt>
                  <c:pt idx="115">
                    <c:v>17:00</c:v>
                  </c:pt>
                  <c:pt idx="116">
                    <c:v>Dia</c:v>
                  </c:pt>
                  <c:pt idx="117">
                    <c:v>18:00</c:v>
                  </c:pt>
                  <c:pt idx="118">
                    <c:v>19:00</c:v>
                  </c:pt>
                  <c:pt idx="119">
                    <c:v>20:00</c:v>
                  </c:pt>
                  <c:pt idx="120">
                    <c:v>21:00</c:v>
                  </c:pt>
                  <c:pt idx="121">
                    <c:v>22:00</c:v>
                  </c:pt>
                  <c:pt idx="122">
                    <c:v>23:00</c:v>
                  </c:pt>
                  <c:pt idx="123">
                    <c:v>00:00</c:v>
                  </c:pt>
                  <c:pt idx="124">
                    <c:v>01:00</c:v>
                  </c:pt>
                  <c:pt idx="125">
                    <c:v>02:00</c:v>
                  </c:pt>
                  <c:pt idx="126">
                    <c:v>03:00</c:v>
                  </c:pt>
                  <c:pt idx="127">
                    <c:v>04:00</c:v>
                  </c:pt>
                  <c:pt idx="128">
                    <c:v>05:00</c:v>
                  </c:pt>
                  <c:pt idx="129">
                    <c:v>Noite</c:v>
                  </c:pt>
                  <c:pt idx="130">
                    <c:v>06:00</c:v>
                  </c:pt>
                  <c:pt idx="131">
                    <c:v>07:00</c:v>
                  </c:pt>
                  <c:pt idx="132">
                    <c:v>08:00</c:v>
                  </c:pt>
                  <c:pt idx="133">
                    <c:v>09:00</c:v>
                  </c:pt>
                  <c:pt idx="134">
                    <c:v>10:00</c:v>
                  </c:pt>
                  <c:pt idx="135">
                    <c:v>11:00</c:v>
                  </c:pt>
                  <c:pt idx="136">
                    <c:v>12:00</c:v>
                  </c:pt>
                  <c:pt idx="137">
                    <c:v>13:00</c:v>
                  </c:pt>
                  <c:pt idx="138">
                    <c:v>14:00</c:v>
                  </c:pt>
                  <c:pt idx="139">
                    <c:v>15:00</c:v>
                  </c:pt>
                  <c:pt idx="140">
                    <c:v>16:00</c:v>
                  </c:pt>
                  <c:pt idx="141">
                    <c:v>17:00</c:v>
                  </c:pt>
                  <c:pt idx="142">
                    <c:v>Dia</c:v>
                  </c:pt>
                  <c:pt idx="143">
                    <c:v>18:00</c:v>
                  </c:pt>
                  <c:pt idx="144">
                    <c:v>19:00</c:v>
                  </c:pt>
                  <c:pt idx="145">
                    <c:v>20:00</c:v>
                  </c:pt>
                  <c:pt idx="146">
                    <c:v>21:00</c:v>
                  </c:pt>
                  <c:pt idx="147">
                    <c:v>22:00</c:v>
                  </c:pt>
                  <c:pt idx="148">
                    <c:v>23:00</c:v>
                  </c:pt>
                  <c:pt idx="149">
                    <c:v>00:00</c:v>
                  </c:pt>
                  <c:pt idx="150">
                    <c:v>01:00</c:v>
                  </c:pt>
                  <c:pt idx="151">
                    <c:v>02:00</c:v>
                  </c:pt>
                  <c:pt idx="152">
                    <c:v>03:00</c:v>
                  </c:pt>
                  <c:pt idx="153">
                    <c:v>04:00</c:v>
                  </c:pt>
                  <c:pt idx="154">
                    <c:v>05:00</c:v>
                  </c:pt>
                  <c:pt idx="155">
                    <c:v>Noite</c:v>
                  </c:pt>
                  <c:pt idx="156">
                    <c:v>06:00</c:v>
                  </c:pt>
                  <c:pt idx="157">
                    <c:v>07:00</c:v>
                  </c:pt>
                  <c:pt idx="158">
                    <c:v>08:00</c:v>
                  </c:pt>
                  <c:pt idx="159">
                    <c:v>09:00</c:v>
                  </c:pt>
                  <c:pt idx="160">
                    <c:v>10:00</c:v>
                  </c:pt>
                  <c:pt idx="161">
                    <c:v>11:00</c:v>
                  </c:pt>
                  <c:pt idx="162">
                    <c:v>12:00</c:v>
                  </c:pt>
                  <c:pt idx="163">
                    <c:v>13:00</c:v>
                  </c:pt>
                  <c:pt idx="164">
                    <c:v>14:00</c:v>
                  </c:pt>
                  <c:pt idx="165">
                    <c:v>15:00</c:v>
                  </c:pt>
                  <c:pt idx="166">
                    <c:v>16:00</c:v>
                  </c:pt>
                  <c:pt idx="167">
                    <c:v>17:00</c:v>
                  </c:pt>
                  <c:pt idx="168">
                    <c:v>Dia</c:v>
                  </c:pt>
                  <c:pt idx="169">
                    <c:v>18:00</c:v>
                  </c:pt>
                  <c:pt idx="170">
                    <c:v>19:00</c:v>
                  </c:pt>
                  <c:pt idx="171">
                    <c:v>20:00</c:v>
                  </c:pt>
                  <c:pt idx="172">
                    <c:v>21:00</c:v>
                  </c:pt>
                  <c:pt idx="173">
                    <c:v>22:00</c:v>
                  </c:pt>
                  <c:pt idx="174">
                    <c:v>23:00</c:v>
                  </c:pt>
                  <c:pt idx="175">
                    <c:v>00:00</c:v>
                  </c:pt>
                  <c:pt idx="176">
                    <c:v>01:00</c:v>
                  </c:pt>
                  <c:pt idx="177">
                    <c:v>02:00</c:v>
                  </c:pt>
                  <c:pt idx="178">
                    <c:v>03:00</c:v>
                  </c:pt>
                  <c:pt idx="179">
                    <c:v>04:00</c:v>
                  </c:pt>
                  <c:pt idx="180">
                    <c:v>05:00</c:v>
                  </c:pt>
                  <c:pt idx="181">
                    <c:v>Noite</c:v>
                  </c:pt>
                  <c:pt idx="182">
                    <c:v>06:00</c:v>
                  </c:pt>
                  <c:pt idx="183">
                    <c:v>07:00</c:v>
                  </c:pt>
                  <c:pt idx="184">
                    <c:v>08:00</c:v>
                  </c:pt>
                  <c:pt idx="185">
                    <c:v>09:00</c:v>
                  </c:pt>
                  <c:pt idx="186">
                    <c:v>10:00</c:v>
                  </c:pt>
                  <c:pt idx="187">
                    <c:v>11:00</c:v>
                  </c:pt>
                  <c:pt idx="188">
                    <c:v>12:00</c:v>
                  </c:pt>
                  <c:pt idx="189">
                    <c:v>13:00</c:v>
                  </c:pt>
                  <c:pt idx="190">
                    <c:v>14:00</c:v>
                  </c:pt>
                  <c:pt idx="191">
                    <c:v>15:00</c:v>
                  </c:pt>
                  <c:pt idx="192">
                    <c:v>16:00</c:v>
                  </c:pt>
                  <c:pt idx="193">
                    <c:v>17:00</c:v>
                  </c:pt>
                  <c:pt idx="194">
                    <c:v>Dia</c:v>
                  </c:pt>
                  <c:pt idx="195">
                    <c:v>18:00</c:v>
                  </c:pt>
                  <c:pt idx="196">
                    <c:v>19:00</c:v>
                  </c:pt>
                  <c:pt idx="197">
                    <c:v>20:00</c:v>
                  </c:pt>
                  <c:pt idx="198">
                    <c:v>21:00</c:v>
                  </c:pt>
                  <c:pt idx="199">
                    <c:v>22:00</c:v>
                  </c:pt>
                  <c:pt idx="200">
                    <c:v>23:00</c:v>
                  </c:pt>
                  <c:pt idx="201">
                    <c:v>00:00</c:v>
                  </c:pt>
                  <c:pt idx="202">
                    <c:v>01:00</c:v>
                  </c:pt>
                  <c:pt idx="203">
                    <c:v>02:00</c:v>
                  </c:pt>
                  <c:pt idx="204">
                    <c:v>03:00</c:v>
                  </c:pt>
                  <c:pt idx="205">
                    <c:v>04:00</c:v>
                  </c:pt>
                  <c:pt idx="206">
                    <c:v>05:00</c:v>
                  </c:pt>
                  <c:pt idx="207">
                    <c:v>Noite</c:v>
                  </c:pt>
                  <c:pt idx="208">
                    <c:v>06:00</c:v>
                  </c:pt>
                  <c:pt idx="209">
                    <c:v>07:00</c:v>
                  </c:pt>
                  <c:pt idx="210">
                    <c:v>08:00</c:v>
                  </c:pt>
                  <c:pt idx="211">
                    <c:v>09:00</c:v>
                  </c:pt>
                  <c:pt idx="212">
                    <c:v>10:00</c:v>
                  </c:pt>
                  <c:pt idx="213">
                    <c:v>11:00</c:v>
                  </c:pt>
                  <c:pt idx="214">
                    <c:v>12:00</c:v>
                  </c:pt>
                  <c:pt idx="215">
                    <c:v>13:00</c:v>
                  </c:pt>
                  <c:pt idx="216">
                    <c:v>14:00</c:v>
                  </c:pt>
                  <c:pt idx="217">
                    <c:v>15:00</c:v>
                  </c:pt>
                  <c:pt idx="218">
                    <c:v>16:00</c:v>
                  </c:pt>
                  <c:pt idx="219">
                    <c:v>17:00</c:v>
                  </c:pt>
                  <c:pt idx="220">
                    <c:v>Dia</c:v>
                  </c:pt>
                  <c:pt idx="221">
                    <c:v>18:00</c:v>
                  </c:pt>
                  <c:pt idx="222">
                    <c:v>19:00</c:v>
                  </c:pt>
                  <c:pt idx="223">
                    <c:v>20:00</c:v>
                  </c:pt>
                  <c:pt idx="224">
                    <c:v>21:00</c:v>
                  </c:pt>
                  <c:pt idx="225">
                    <c:v>22:00</c:v>
                  </c:pt>
                  <c:pt idx="226">
                    <c:v>23:00</c:v>
                  </c:pt>
                  <c:pt idx="227">
                    <c:v>00:00</c:v>
                  </c:pt>
                  <c:pt idx="228">
                    <c:v>01:00</c:v>
                  </c:pt>
                  <c:pt idx="229">
                    <c:v>02:00</c:v>
                  </c:pt>
                  <c:pt idx="230">
                    <c:v>03:00</c:v>
                  </c:pt>
                  <c:pt idx="231">
                    <c:v>04:00</c:v>
                  </c:pt>
                  <c:pt idx="232">
                    <c:v>05:00</c:v>
                  </c:pt>
                  <c:pt idx="233">
                    <c:v>Noite</c:v>
                  </c:pt>
                  <c:pt idx="234">
                    <c:v>06:00</c:v>
                  </c:pt>
                  <c:pt idx="235">
                    <c:v>07:00</c:v>
                  </c:pt>
                  <c:pt idx="236">
                    <c:v>08:00</c:v>
                  </c:pt>
                  <c:pt idx="237">
                    <c:v>09:00</c:v>
                  </c:pt>
                  <c:pt idx="238">
                    <c:v>10:00</c:v>
                  </c:pt>
                  <c:pt idx="239">
                    <c:v>11:00</c:v>
                  </c:pt>
                  <c:pt idx="240">
                    <c:v>12:00</c:v>
                  </c:pt>
                  <c:pt idx="241">
                    <c:v>13:00</c:v>
                  </c:pt>
                  <c:pt idx="242">
                    <c:v>14:00</c:v>
                  </c:pt>
                  <c:pt idx="243">
                    <c:v>15:00</c:v>
                  </c:pt>
                  <c:pt idx="244">
                    <c:v>16:00</c:v>
                  </c:pt>
                  <c:pt idx="245">
                    <c:v>17:00</c:v>
                  </c:pt>
                  <c:pt idx="246">
                    <c:v>Dia</c:v>
                  </c:pt>
                  <c:pt idx="247">
                    <c:v>18:00</c:v>
                  </c:pt>
                  <c:pt idx="248">
                    <c:v>19:00</c:v>
                  </c:pt>
                  <c:pt idx="249">
                    <c:v>20:00</c:v>
                  </c:pt>
                  <c:pt idx="250">
                    <c:v>21:00</c:v>
                  </c:pt>
                  <c:pt idx="251">
                    <c:v>22:00</c:v>
                  </c:pt>
                  <c:pt idx="252">
                    <c:v>23:00</c:v>
                  </c:pt>
                  <c:pt idx="253">
                    <c:v>00:00</c:v>
                  </c:pt>
                  <c:pt idx="254">
                    <c:v>01:00</c:v>
                  </c:pt>
                  <c:pt idx="255">
                    <c:v>02:00</c:v>
                  </c:pt>
                  <c:pt idx="256">
                    <c:v>03:00</c:v>
                  </c:pt>
                  <c:pt idx="257">
                    <c:v>04:00</c:v>
                  </c:pt>
                  <c:pt idx="258">
                    <c:v>05:00</c:v>
                  </c:pt>
                  <c:pt idx="259">
                    <c:v>Noite</c:v>
                  </c:pt>
                  <c:pt idx="260">
                    <c:v>06:00</c:v>
                  </c:pt>
                  <c:pt idx="261">
                    <c:v>07:00</c:v>
                  </c:pt>
                  <c:pt idx="262">
                    <c:v>08:00</c:v>
                  </c:pt>
                  <c:pt idx="263">
                    <c:v>09:00</c:v>
                  </c:pt>
                  <c:pt idx="264">
                    <c:v>10:00</c:v>
                  </c:pt>
                  <c:pt idx="265">
                    <c:v>11:00</c:v>
                  </c:pt>
                  <c:pt idx="266">
                    <c:v>12:00</c:v>
                  </c:pt>
                  <c:pt idx="267">
                    <c:v>13:00</c:v>
                  </c:pt>
                  <c:pt idx="268">
                    <c:v>14:00</c:v>
                  </c:pt>
                  <c:pt idx="269">
                    <c:v>15:00</c:v>
                  </c:pt>
                  <c:pt idx="270">
                    <c:v>16:00</c:v>
                  </c:pt>
                  <c:pt idx="271">
                    <c:v>17:00</c:v>
                  </c:pt>
                  <c:pt idx="272">
                    <c:v>Dia</c:v>
                  </c:pt>
                  <c:pt idx="273">
                    <c:v>18:00</c:v>
                  </c:pt>
                  <c:pt idx="274">
                    <c:v>19:00</c:v>
                  </c:pt>
                  <c:pt idx="275">
                    <c:v>20:00</c:v>
                  </c:pt>
                  <c:pt idx="276">
                    <c:v>21:00</c:v>
                  </c:pt>
                  <c:pt idx="277">
                    <c:v>22:00</c:v>
                  </c:pt>
                  <c:pt idx="278">
                    <c:v>23:00</c:v>
                  </c:pt>
                  <c:pt idx="279">
                    <c:v>00:00</c:v>
                  </c:pt>
                  <c:pt idx="280">
                    <c:v>01:00</c:v>
                  </c:pt>
                  <c:pt idx="281">
                    <c:v>02:00</c:v>
                  </c:pt>
                  <c:pt idx="282">
                    <c:v>03:00</c:v>
                  </c:pt>
                  <c:pt idx="283">
                    <c:v>04:00</c:v>
                  </c:pt>
                  <c:pt idx="284">
                    <c:v>05:00</c:v>
                  </c:pt>
                  <c:pt idx="285">
                    <c:v>Noite</c:v>
                  </c:pt>
                  <c:pt idx="286">
                    <c:v>06:00</c:v>
                  </c:pt>
                  <c:pt idx="287">
                    <c:v>07:00</c:v>
                  </c:pt>
                  <c:pt idx="288">
                    <c:v>08:00</c:v>
                  </c:pt>
                  <c:pt idx="289">
                    <c:v>09:00</c:v>
                  </c:pt>
                  <c:pt idx="290">
                    <c:v>10:00</c:v>
                  </c:pt>
                  <c:pt idx="291">
                    <c:v>11:00</c:v>
                  </c:pt>
                  <c:pt idx="292">
                    <c:v>12:00</c:v>
                  </c:pt>
                  <c:pt idx="293">
                    <c:v>13:00</c:v>
                  </c:pt>
                  <c:pt idx="294">
                    <c:v>14:00</c:v>
                  </c:pt>
                  <c:pt idx="295">
                    <c:v>15:00</c:v>
                  </c:pt>
                  <c:pt idx="296">
                    <c:v>16:00</c:v>
                  </c:pt>
                  <c:pt idx="297">
                    <c:v>17:00</c:v>
                  </c:pt>
                  <c:pt idx="298">
                    <c:v>Dia</c:v>
                  </c:pt>
                  <c:pt idx="299">
                    <c:v>18:00</c:v>
                  </c:pt>
                  <c:pt idx="300">
                    <c:v>19:00</c:v>
                  </c:pt>
                  <c:pt idx="301">
                    <c:v>20:00</c:v>
                  </c:pt>
                  <c:pt idx="302">
                    <c:v>21:00</c:v>
                  </c:pt>
                  <c:pt idx="303">
                    <c:v>22:00</c:v>
                  </c:pt>
                  <c:pt idx="304">
                    <c:v>23:00</c:v>
                  </c:pt>
                  <c:pt idx="305">
                    <c:v>00:00</c:v>
                  </c:pt>
                  <c:pt idx="306">
                    <c:v>01:00</c:v>
                  </c:pt>
                  <c:pt idx="307">
                    <c:v>02:00</c:v>
                  </c:pt>
                  <c:pt idx="308">
                    <c:v>03:00</c:v>
                  </c:pt>
                  <c:pt idx="309">
                    <c:v>04:00</c:v>
                  </c:pt>
                  <c:pt idx="310">
                    <c:v>05:00</c:v>
                  </c:pt>
                  <c:pt idx="311">
                    <c:v>Noite</c:v>
                  </c:pt>
                  <c:pt idx="312">
                    <c:v>06:00</c:v>
                  </c:pt>
                  <c:pt idx="313">
                    <c:v>07:00</c:v>
                  </c:pt>
                  <c:pt idx="314">
                    <c:v>08:00</c:v>
                  </c:pt>
                  <c:pt idx="315">
                    <c:v>09:00</c:v>
                  </c:pt>
                  <c:pt idx="316">
                    <c:v>10:00</c:v>
                  </c:pt>
                  <c:pt idx="317">
                    <c:v>11:00</c:v>
                  </c:pt>
                  <c:pt idx="318">
                    <c:v>12:00</c:v>
                  </c:pt>
                  <c:pt idx="319">
                    <c:v>13:00</c:v>
                  </c:pt>
                  <c:pt idx="320">
                    <c:v>14:00</c:v>
                  </c:pt>
                  <c:pt idx="321">
                    <c:v>15:00</c:v>
                  </c:pt>
                  <c:pt idx="322">
                    <c:v>16:00</c:v>
                  </c:pt>
                  <c:pt idx="323">
                    <c:v>17:00</c:v>
                  </c:pt>
                  <c:pt idx="324">
                    <c:v>Dia</c:v>
                  </c:pt>
                  <c:pt idx="325">
                    <c:v>18:00</c:v>
                  </c:pt>
                  <c:pt idx="326">
                    <c:v>19:00</c:v>
                  </c:pt>
                  <c:pt idx="327">
                    <c:v>20:00</c:v>
                  </c:pt>
                  <c:pt idx="328">
                    <c:v>21:00</c:v>
                  </c:pt>
                  <c:pt idx="329">
                    <c:v>22:00</c:v>
                  </c:pt>
                  <c:pt idx="330">
                    <c:v>23:00</c:v>
                  </c:pt>
                  <c:pt idx="331">
                    <c:v>00:00</c:v>
                  </c:pt>
                  <c:pt idx="332">
                    <c:v>01:00</c:v>
                  </c:pt>
                  <c:pt idx="333">
                    <c:v>02:00</c:v>
                  </c:pt>
                  <c:pt idx="334">
                    <c:v>03:00</c:v>
                  </c:pt>
                  <c:pt idx="335">
                    <c:v>04:00</c:v>
                  </c:pt>
                  <c:pt idx="336">
                    <c:v>05:00</c:v>
                  </c:pt>
                  <c:pt idx="337">
                    <c:v>Noite</c:v>
                  </c:pt>
                  <c:pt idx="338">
                    <c:v>06:00</c:v>
                  </c:pt>
                  <c:pt idx="339">
                    <c:v>07:00</c:v>
                  </c:pt>
                  <c:pt idx="340">
                    <c:v>08:00</c:v>
                  </c:pt>
                  <c:pt idx="341">
                    <c:v>09:00</c:v>
                  </c:pt>
                  <c:pt idx="342">
                    <c:v>10:00</c:v>
                  </c:pt>
                  <c:pt idx="343">
                    <c:v>11:00</c:v>
                  </c:pt>
                  <c:pt idx="344">
                    <c:v>12:00</c:v>
                  </c:pt>
                  <c:pt idx="345">
                    <c:v>13:00</c:v>
                  </c:pt>
                  <c:pt idx="346">
                    <c:v>14:00</c:v>
                  </c:pt>
                  <c:pt idx="347">
                    <c:v>15:00</c:v>
                  </c:pt>
                  <c:pt idx="348">
                    <c:v>16:00</c:v>
                  </c:pt>
                  <c:pt idx="349">
                    <c:v>17:00</c:v>
                  </c:pt>
                  <c:pt idx="350">
                    <c:v>Dia</c:v>
                  </c:pt>
                  <c:pt idx="351">
                    <c:v>18:00</c:v>
                  </c:pt>
                  <c:pt idx="352">
                    <c:v>19:00</c:v>
                  </c:pt>
                  <c:pt idx="353">
                    <c:v>20:00</c:v>
                  </c:pt>
                  <c:pt idx="354">
                    <c:v>21:00</c:v>
                  </c:pt>
                  <c:pt idx="355">
                    <c:v>22:00</c:v>
                  </c:pt>
                  <c:pt idx="356">
                    <c:v>23:00</c:v>
                  </c:pt>
                  <c:pt idx="357">
                    <c:v>00:00</c:v>
                  </c:pt>
                  <c:pt idx="358">
                    <c:v>01:00</c:v>
                  </c:pt>
                  <c:pt idx="359">
                    <c:v>02:00</c:v>
                  </c:pt>
                  <c:pt idx="360">
                    <c:v>03:00</c:v>
                  </c:pt>
                  <c:pt idx="361">
                    <c:v>04:00</c:v>
                  </c:pt>
                  <c:pt idx="362">
                    <c:v>05:00</c:v>
                  </c:pt>
                  <c:pt idx="363">
                    <c:v>Noite</c:v>
                  </c:pt>
                  <c:pt idx="364">
                    <c:v>06:00</c:v>
                  </c:pt>
                  <c:pt idx="365">
                    <c:v>07:00</c:v>
                  </c:pt>
                  <c:pt idx="366">
                    <c:v>08:00</c:v>
                  </c:pt>
                  <c:pt idx="367">
                    <c:v>09:00</c:v>
                  </c:pt>
                  <c:pt idx="368">
                    <c:v>10:00</c:v>
                  </c:pt>
                  <c:pt idx="369">
                    <c:v>11:00</c:v>
                  </c:pt>
                  <c:pt idx="370">
                    <c:v>12:00</c:v>
                  </c:pt>
                  <c:pt idx="371">
                    <c:v>13:00</c:v>
                  </c:pt>
                  <c:pt idx="372">
                    <c:v>14:00</c:v>
                  </c:pt>
                  <c:pt idx="373">
                    <c:v>15:00</c:v>
                  </c:pt>
                  <c:pt idx="374">
                    <c:v>16:00</c:v>
                  </c:pt>
                  <c:pt idx="375">
                    <c:v>17:00</c:v>
                  </c:pt>
                  <c:pt idx="376">
                    <c:v>Dia</c:v>
                  </c:pt>
                  <c:pt idx="377">
                    <c:v>18:00</c:v>
                  </c:pt>
                  <c:pt idx="378">
                    <c:v>19:00</c:v>
                  </c:pt>
                  <c:pt idx="379">
                    <c:v>20:00</c:v>
                  </c:pt>
                  <c:pt idx="380">
                    <c:v>21:00</c:v>
                  </c:pt>
                  <c:pt idx="381">
                    <c:v>22:00</c:v>
                  </c:pt>
                  <c:pt idx="382">
                    <c:v>23:00</c:v>
                  </c:pt>
                  <c:pt idx="383">
                    <c:v>00:00</c:v>
                  </c:pt>
                  <c:pt idx="384">
                    <c:v>01:00</c:v>
                  </c:pt>
                  <c:pt idx="385">
                    <c:v>02:00</c:v>
                  </c:pt>
                  <c:pt idx="386">
                    <c:v>03:00</c:v>
                  </c:pt>
                  <c:pt idx="387">
                    <c:v>04:00</c:v>
                  </c:pt>
                  <c:pt idx="388">
                    <c:v>05:00</c:v>
                  </c:pt>
                  <c:pt idx="389">
                    <c:v>Noite</c:v>
                  </c:pt>
                  <c:pt idx="390">
                    <c:v>06:00</c:v>
                  </c:pt>
                  <c:pt idx="391">
                    <c:v>07:00</c:v>
                  </c:pt>
                  <c:pt idx="392">
                    <c:v>08:00</c:v>
                  </c:pt>
                  <c:pt idx="393">
                    <c:v>09:00</c:v>
                  </c:pt>
                  <c:pt idx="394">
                    <c:v>10:00</c:v>
                  </c:pt>
                  <c:pt idx="395">
                    <c:v>11:00</c:v>
                  </c:pt>
                  <c:pt idx="396">
                    <c:v>12:00</c:v>
                  </c:pt>
                  <c:pt idx="397">
                    <c:v>13:00</c:v>
                  </c:pt>
                  <c:pt idx="398">
                    <c:v>14:00</c:v>
                  </c:pt>
                  <c:pt idx="399">
                    <c:v>15:00</c:v>
                  </c:pt>
                  <c:pt idx="400">
                    <c:v>16:00</c:v>
                  </c:pt>
                  <c:pt idx="401">
                    <c:v>17:00</c:v>
                  </c:pt>
                  <c:pt idx="402">
                    <c:v>Dia</c:v>
                  </c:pt>
                  <c:pt idx="403">
                    <c:v>18:00</c:v>
                  </c:pt>
                  <c:pt idx="404">
                    <c:v>19:00</c:v>
                  </c:pt>
                  <c:pt idx="405">
                    <c:v>20:00</c:v>
                  </c:pt>
                  <c:pt idx="406">
                    <c:v>21:00</c:v>
                  </c:pt>
                  <c:pt idx="407">
                    <c:v>22:00</c:v>
                  </c:pt>
                  <c:pt idx="408">
                    <c:v>23:00</c:v>
                  </c:pt>
                  <c:pt idx="409">
                    <c:v>00:00</c:v>
                  </c:pt>
                  <c:pt idx="410">
                    <c:v>01:00</c:v>
                  </c:pt>
                  <c:pt idx="411">
                    <c:v>02:00</c:v>
                  </c:pt>
                  <c:pt idx="412">
                    <c:v>03:00</c:v>
                  </c:pt>
                  <c:pt idx="413">
                    <c:v>04:00</c:v>
                  </c:pt>
                  <c:pt idx="414">
                    <c:v>05:00</c:v>
                  </c:pt>
                  <c:pt idx="415">
                    <c:v>Noite</c:v>
                  </c:pt>
                  <c:pt idx="416">
                    <c:v>06:00</c:v>
                  </c:pt>
                  <c:pt idx="417">
                    <c:v>07:00</c:v>
                  </c:pt>
                  <c:pt idx="418">
                    <c:v>08:00</c:v>
                  </c:pt>
                  <c:pt idx="419">
                    <c:v>09:00</c:v>
                  </c:pt>
                  <c:pt idx="420">
                    <c:v>10:00</c:v>
                  </c:pt>
                  <c:pt idx="421">
                    <c:v>11:00</c:v>
                  </c:pt>
                  <c:pt idx="422">
                    <c:v>12:00</c:v>
                  </c:pt>
                  <c:pt idx="423">
                    <c:v>13:00</c:v>
                  </c:pt>
                  <c:pt idx="424">
                    <c:v>14:00</c:v>
                  </c:pt>
                  <c:pt idx="425">
                    <c:v>15:00</c:v>
                  </c:pt>
                  <c:pt idx="426">
                    <c:v>16:00</c:v>
                  </c:pt>
                  <c:pt idx="427">
                    <c:v>17:00</c:v>
                  </c:pt>
                  <c:pt idx="428">
                    <c:v>Dia</c:v>
                  </c:pt>
                  <c:pt idx="429">
                    <c:v>18:00</c:v>
                  </c:pt>
                  <c:pt idx="430">
                    <c:v>19:00</c:v>
                  </c:pt>
                  <c:pt idx="431">
                    <c:v>20:00</c:v>
                  </c:pt>
                  <c:pt idx="432">
                    <c:v>21:00</c:v>
                  </c:pt>
                  <c:pt idx="433">
                    <c:v>22:00</c:v>
                  </c:pt>
                  <c:pt idx="434">
                    <c:v>23:00</c:v>
                  </c:pt>
                  <c:pt idx="435">
                    <c:v>00:00</c:v>
                  </c:pt>
                  <c:pt idx="436">
                    <c:v>01:00</c:v>
                  </c:pt>
                  <c:pt idx="437">
                    <c:v>02:00</c:v>
                  </c:pt>
                  <c:pt idx="438">
                    <c:v>03:00</c:v>
                  </c:pt>
                  <c:pt idx="439">
                    <c:v>04:00</c:v>
                  </c:pt>
                  <c:pt idx="440">
                    <c:v>05:00</c:v>
                  </c:pt>
                  <c:pt idx="441">
                    <c:v>Noite</c:v>
                  </c:pt>
                  <c:pt idx="442">
                    <c:v>06:00</c:v>
                  </c:pt>
                  <c:pt idx="443">
                    <c:v>07:00</c:v>
                  </c:pt>
                  <c:pt idx="444">
                    <c:v>08:00</c:v>
                  </c:pt>
                  <c:pt idx="445">
                    <c:v>09:00</c:v>
                  </c:pt>
                  <c:pt idx="446">
                    <c:v>10:00</c:v>
                  </c:pt>
                  <c:pt idx="447">
                    <c:v>11:00</c:v>
                  </c:pt>
                  <c:pt idx="448">
                    <c:v>12:00</c:v>
                  </c:pt>
                  <c:pt idx="449">
                    <c:v>13:00</c:v>
                  </c:pt>
                  <c:pt idx="450">
                    <c:v>14:00</c:v>
                  </c:pt>
                  <c:pt idx="451">
                    <c:v>15:00</c:v>
                  </c:pt>
                  <c:pt idx="452">
                    <c:v>16:00</c:v>
                  </c:pt>
                  <c:pt idx="453">
                    <c:v>17:00</c:v>
                  </c:pt>
                  <c:pt idx="454">
                    <c:v>Dia</c:v>
                  </c:pt>
                  <c:pt idx="455">
                    <c:v>18:00</c:v>
                  </c:pt>
                  <c:pt idx="456">
                    <c:v>19:00</c:v>
                  </c:pt>
                  <c:pt idx="457">
                    <c:v>20:00</c:v>
                  </c:pt>
                  <c:pt idx="458">
                    <c:v>21:00</c:v>
                  </c:pt>
                  <c:pt idx="459">
                    <c:v>22:00</c:v>
                  </c:pt>
                  <c:pt idx="460">
                    <c:v>23:00</c:v>
                  </c:pt>
                  <c:pt idx="461">
                    <c:v>00:00</c:v>
                  </c:pt>
                  <c:pt idx="462">
                    <c:v>01:00</c:v>
                  </c:pt>
                  <c:pt idx="463">
                    <c:v>02:00</c:v>
                  </c:pt>
                  <c:pt idx="464">
                    <c:v>03:00</c:v>
                  </c:pt>
                  <c:pt idx="465">
                    <c:v>04:00</c:v>
                  </c:pt>
                  <c:pt idx="466">
                    <c:v>05:00</c:v>
                  </c:pt>
                  <c:pt idx="467">
                    <c:v>Noite</c:v>
                  </c:pt>
                  <c:pt idx="468">
                    <c:v>06:00</c:v>
                  </c:pt>
                  <c:pt idx="469">
                    <c:v>07:00</c:v>
                  </c:pt>
                  <c:pt idx="470">
                    <c:v>08:00</c:v>
                  </c:pt>
                  <c:pt idx="471">
                    <c:v>09:00</c:v>
                  </c:pt>
                  <c:pt idx="472">
                    <c:v>10:00</c:v>
                  </c:pt>
                  <c:pt idx="473">
                    <c:v>11:00</c:v>
                  </c:pt>
                  <c:pt idx="474">
                    <c:v>12:00</c:v>
                  </c:pt>
                  <c:pt idx="475">
                    <c:v>13:00</c:v>
                  </c:pt>
                  <c:pt idx="476">
                    <c:v>14:00</c:v>
                  </c:pt>
                  <c:pt idx="477">
                    <c:v>15:00</c:v>
                  </c:pt>
                  <c:pt idx="478">
                    <c:v>16:00</c:v>
                  </c:pt>
                  <c:pt idx="479">
                    <c:v>17:00</c:v>
                  </c:pt>
                  <c:pt idx="480">
                    <c:v>Dia</c:v>
                  </c:pt>
                  <c:pt idx="481">
                    <c:v>18:00</c:v>
                  </c:pt>
                  <c:pt idx="482">
                    <c:v>19:00</c:v>
                  </c:pt>
                  <c:pt idx="483">
                    <c:v>20:00</c:v>
                  </c:pt>
                  <c:pt idx="484">
                    <c:v>21:00</c:v>
                  </c:pt>
                  <c:pt idx="485">
                    <c:v>22:00</c:v>
                  </c:pt>
                  <c:pt idx="486">
                    <c:v>23:00</c:v>
                  </c:pt>
                  <c:pt idx="487">
                    <c:v>00:00</c:v>
                  </c:pt>
                  <c:pt idx="488">
                    <c:v>01:00</c:v>
                  </c:pt>
                  <c:pt idx="489">
                    <c:v>02:00</c:v>
                  </c:pt>
                  <c:pt idx="490">
                    <c:v>03:00</c:v>
                  </c:pt>
                  <c:pt idx="491">
                    <c:v>04:00</c:v>
                  </c:pt>
                  <c:pt idx="492">
                    <c:v>05:00</c:v>
                  </c:pt>
                  <c:pt idx="493">
                    <c:v>Noite</c:v>
                  </c:pt>
                  <c:pt idx="494">
                    <c:v>06:00</c:v>
                  </c:pt>
                  <c:pt idx="495">
                    <c:v>07:00</c:v>
                  </c:pt>
                  <c:pt idx="496">
                    <c:v>08:00</c:v>
                  </c:pt>
                  <c:pt idx="497">
                    <c:v>09:00</c:v>
                  </c:pt>
                  <c:pt idx="498">
                    <c:v>10:00</c:v>
                  </c:pt>
                  <c:pt idx="499">
                    <c:v>11:00</c:v>
                  </c:pt>
                  <c:pt idx="500">
                    <c:v>12:00</c:v>
                  </c:pt>
                  <c:pt idx="501">
                    <c:v>13:00</c:v>
                  </c:pt>
                  <c:pt idx="502">
                    <c:v>14:00</c:v>
                  </c:pt>
                  <c:pt idx="503">
                    <c:v>15:00</c:v>
                  </c:pt>
                  <c:pt idx="504">
                    <c:v>16:00</c:v>
                  </c:pt>
                  <c:pt idx="505">
                    <c:v>17:00</c:v>
                  </c:pt>
                  <c:pt idx="506">
                    <c:v>Dia</c:v>
                  </c:pt>
                  <c:pt idx="507">
                    <c:v>18:00</c:v>
                  </c:pt>
                  <c:pt idx="508">
                    <c:v>19:00</c:v>
                  </c:pt>
                  <c:pt idx="509">
                    <c:v>20:00</c:v>
                  </c:pt>
                  <c:pt idx="510">
                    <c:v>21:00</c:v>
                  </c:pt>
                  <c:pt idx="511">
                    <c:v>22:00</c:v>
                  </c:pt>
                  <c:pt idx="512">
                    <c:v>23:00</c:v>
                  </c:pt>
                  <c:pt idx="513">
                    <c:v>00:00</c:v>
                  </c:pt>
                  <c:pt idx="514">
                    <c:v>01:00</c:v>
                  </c:pt>
                  <c:pt idx="515">
                    <c:v>02:00</c:v>
                  </c:pt>
                  <c:pt idx="516">
                    <c:v>03:00</c:v>
                  </c:pt>
                  <c:pt idx="517">
                    <c:v>04:00</c:v>
                  </c:pt>
                  <c:pt idx="518">
                    <c:v>05:00</c:v>
                  </c:pt>
                  <c:pt idx="519">
                    <c:v>Noite</c:v>
                  </c:pt>
                  <c:pt idx="520">
                    <c:v>06:00</c:v>
                  </c:pt>
                  <c:pt idx="521">
                    <c:v>07:00</c:v>
                  </c:pt>
                  <c:pt idx="522">
                    <c:v>08:00</c:v>
                  </c:pt>
                  <c:pt idx="523">
                    <c:v>09:00</c:v>
                  </c:pt>
                  <c:pt idx="524">
                    <c:v>10:00</c:v>
                  </c:pt>
                  <c:pt idx="525">
                    <c:v>11:00</c:v>
                  </c:pt>
                  <c:pt idx="526">
                    <c:v>12:00</c:v>
                  </c:pt>
                  <c:pt idx="527">
                    <c:v>13:00</c:v>
                  </c:pt>
                  <c:pt idx="528">
                    <c:v>14:00</c:v>
                  </c:pt>
                  <c:pt idx="529">
                    <c:v>15:00</c:v>
                  </c:pt>
                  <c:pt idx="530">
                    <c:v>16:00</c:v>
                  </c:pt>
                  <c:pt idx="531">
                    <c:v>17:00</c:v>
                  </c:pt>
                  <c:pt idx="532">
                    <c:v>Dia</c:v>
                  </c:pt>
                  <c:pt idx="533">
                    <c:v>18:00</c:v>
                  </c:pt>
                  <c:pt idx="534">
                    <c:v>19:00</c:v>
                  </c:pt>
                  <c:pt idx="535">
                    <c:v>20:00</c:v>
                  </c:pt>
                  <c:pt idx="536">
                    <c:v>21:00</c:v>
                  </c:pt>
                  <c:pt idx="537">
                    <c:v>22:00</c:v>
                  </c:pt>
                  <c:pt idx="538">
                    <c:v>23:00</c:v>
                  </c:pt>
                  <c:pt idx="539">
                    <c:v>00:00</c:v>
                  </c:pt>
                  <c:pt idx="540">
                    <c:v>01:00</c:v>
                  </c:pt>
                  <c:pt idx="541">
                    <c:v>02:00</c:v>
                  </c:pt>
                  <c:pt idx="542">
                    <c:v>03:00</c:v>
                  </c:pt>
                  <c:pt idx="543">
                    <c:v>04:00</c:v>
                  </c:pt>
                  <c:pt idx="544">
                    <c:v>05:00</c:v>
                  </c:pt>
                  <c:pt idx="545">
                    <c:v>Noite</c:v>
                  </c:pt>
                  <c:pt idx="546">
                    <c:v>06:00</c:v>
                  </c:pt>
                  <c:pt idx="547">
                    <c:v>07:00</c:v>
                  </c:pt>
                  <c:pt idx="548">
                    <c:v>08:00</c:v>
                  </c:pt>
                  <c:pt idx="549">
                    <c:v>09:00</c:v>
                  </c:pt>
                  <c:pt idx="550">
                    <c:v>10:00</c:v>
                  </c:pt>
                  <c:pt idx="551">
                    <c:v>11:00</c:v>
                  </c:pt>
                  <c:pt idx="552">
                    <c:v>12:00</c:v>
                  </c:pt>
                  <c:pt idx="553">
                    <c:v>13:00</c:v>
                  </c:pt>
                  <c:pt idx="554">
                    <c:v>14:00</c:v>
                  </c:pt>
                  <c:pt idx="555">
                    <c:v>15:00</c:v>
                  </c:pt>
                  <c:pt idx="556">
                    <c:v>16:00</c:v>
                  </c:pt>
                  <c:pt idx="557">
                    <c:v>17:00</c:v>
                  </c:pt>
                  <c:pt idx="558">
                    <c:v>Dia</c:v>
                  </c:pt>
                  <c:pt idx="559">
                    <c:v>18:00</c:v>
                  </c:pt>
                  <c:pt idx="560">
                    <c:v>19:00</c:v>
                  </c:pt>
                  <c:pt idx="561">
                    <c:v>20:00</c:v>
                  </c:pt>
                  <c:pt idx="562">
                    <c:v>21:00</c:v>
                  </c:pt>
                  <c:pt idx="563">
                    <c:v>22:00</c:v>
                  </c:pt>
                  <c:pt idx="564">
                    <c:v>23:00</c:v>
                  </c:pt>
                  <c:pt idx="565">
                    <c:v>00:00</c:v>
                  </c:pt>
                  <c:pt idx="566">
                    <c:v>01:00</c:v>
                  </c:pt>
                  <c:pt idx="567">
                    <c:v>02:00</c:v>
                  </c:pt>
                  <c:pt idx="568">
                    <c:v>03:00</c:v>
                  </c:pt>
                  <c:pt idx="569">
                    <c:v>04:00</c:v>
                  </c:pt>
                  <c:pt idx="570">
                    <c:v>05:00</c:v>
                  </c:pt>
                  <c:pt idx="571">
                    <c:v>Noite</c:v>
                  </c:pt>
                  <c:pt idx="572">
                    <c:v>06:00</c:v>
                  </c:pt>
                  <c:pt idx="573">
                    <c:v>07:00</c:v>
                  </c:pt>
                  <c:pt idx="574">
                    <c:v>08:00</c:v>
                  </c:pt>
                  <c:pt idx="575">
                    <c:v>09:00</c:v>
                  </c:pt>
                  <c:pt idx="576">
                    <c:v>10:00</c:v>
                  </c:pt>
                  <c:pt idx="577">
                    <c:v>11:00</c:v>
                  </c:pt>
                  <c:pt idx="578">
                    <c:v>12:00</c:v>
                  </c:pt>
                  <c:pt idx="579">
                    <c:v>13:00</c:v>
                  </c:pt>
                  <c:pt idx="580">
                    <c:v>14:00</c:v>
                  </c:pt>
                  <c:pt idx="581">
                    <c:v>15:00</c:v>
                  </c:pt>
                  <c:pt idx="582">
                    <c:v>16:00</c:v>
                  </c:pt>
                  <c:pt idx="583">
                    <c:v>17:00</c:v>
                  </c:pt>
                  <c:pt idx="584">
                    <c:v>Dia</c:v>
                  </c:pt>
                  <c:pt idx="585">
                    <c:v>18:00</c:v>
                  </c:pt>
                  <c:pt idx="586">
                    <c:v>19:00</c:v>
                  </c:pt>
                  <c:pt idx="587">
                    <c:v>20:00</c:v>
                  </c:pt>
                  <c:pt idx="588">
                    <c:v>21:00</c:v>
                  </c:pt>
                  <c:pt idx="589">
                    <c:v>22:00</c:v>
                  </c:pt>
                  <c:pt idx="590">
                    <c:v>23:00</c:v>
                  </c:pt>
                  <c:pt idx="591">
                    <c:v>00:00</c:v>
                  </c:pt>
                  <c:pt idx="592">
                    <c:v>01:00</c:v>
                  </c:pt>
                  <c:pt idx="593">
                    <c:v>02:00</c:v>
                  </c:pt>
                  <c:pt idx="594">
                    <c:v>03:00</c:v>
                  </c:pt>
                  <c:pt idx="595">
                    <c:v>04:00</c:v>
                  </c:pt>
                  <c:pt idx="596">
                    <c:v>05:00</c:v>
                  </c:pt>
                  <c:pt idx="597">
                    <c:v>Noite</c:v>
                  </c:pt>
                  <c:pt idx="598">
                    <c:v>06:00</c:v>
                  </c:pt>
                  <c:pt idx="599">
                    <c:v>07:00</c:v>
                  </c:pt>
                  <c:pt idx="600">
                    <c:v>08:00</c:v>
                  </c:pt>
                  <c:pt idx="601">
                    <c:v>09:00</c:v>
                  </c:pt>
                  <c:pt idx="602">
                    <c:v>10:00</c:v>
                  </c:pt>
                  <c:pt idx="603">
                    <c:v>11:00</c:v>
                  </c:pt>
                  <c:pt idx="604">
                    <c:v>12:00</c:v>
                  </c:pt>
                  <c:pt idx="605">
                    <c:v>13:00</c:v>
                  </c:pt>
                  <c:pt idx="606">
                    <c:v>14:00</c:v>
                  </c:pt>
                  <c:pt idx="607">
                    <c:v>15:00</c:v>
                  </c:pt>
                  <c:pt idx="608">
                    <c:v>16:00</c:v>
                  </c:pt>
                  <c:pt idx="609">
                    <c:v>17:00</c:v>
                  </c:pt>
                  <c:pt idx="610">
                    <c:v>Dia</c:v>
                  </c:pt>
                  <c:pt idx="611">
                    <c:v>18:00</c:v>
                  </c:pt>
                  <c:pt idx="612">
                    <c:v>19:00</c:v>
                  </c:pt>
                  <c:pt idx="613">
                    <c:v>20:00</c:v>
                  </c:pt>
                  <c:pt idx="614">
                    <c:v>21:00</c:v>
                  </c:pt>
                  <c:pt idx="615">
                    <c:v>22:00</c:v>
                  </c:pt>
                  <c:pt idx="616">
                    <c:v>23:00</c:v>
                  </c:pt>
                  <c:pt idx="617">
                    <c:v>00:00</c:v>
                  </c:pt>
                  <c:pt idx="618">
                    <c:v>01:00</c:v>
                  </c:pt>
                  <c:pt idx="619">
                    <c:v>02:00</c:v>
                  </c:pt>
                  <c:pt idx="620">
                    <c:v>03:00</c:v>
                  </c:pt>
                  <c:pt idx="621">
                    <c:v>04:00</c:v>
                  </c:pt>
                  <c:pt idx="622">
                    <c:v>05:00</c:v>
                  </c:pt>
                  <c:pt idx="623">
                    <c:v>Noite</c:v>
                  </c:pt>
                  <c:pt idx="624">
                    <c:v>06:00</c:v>
                  </c:pt>
                  <c:pt idx="625">
                    <c:v>07:00</c:v>
                  </c:pt>
                  <c:pt idx="626">
                    <c:v>08:00</c:v>
                  </c:pt>
                  <c:pt idx="627">
                    <c:v>09:00</c:v>
                  </c:pt>
                  <c:pt idx="628">
                    <c:v>10:00</c:v>
                  </c:pt>
                  <c:pt idx="629">
                    <c:v>11:00</c:v>
                  </c:pt>
                  <c:pt idx="630">
                    <c:v>12:00</c:v>
                  </c:pt>
                  <c:pt idx="631">
                    <c:v>13:00</c:v>
                  </c:pt>
                  <c:pt idx="632">
                    <c:v>14:00</c:v>
                  </c:pt>
                  <c:pt idx="633">
                    <c:v>15:00</c:v>
                  </c:pt>
                  <c:pt idx="634">
                    <c:v>16:00</c:v>
                  </c:pt>
                  <c:pt idx="635">
                    <c:v>17:00</c:v>
                  </c:pt>
                  <c:pt idx="636">
                    <c:v>Dia</c:v>
                  </c:pt>
                  <c:pt idx="637">
                    <c:v>18:00</c:v>
                  </c:pt>
                  <c:pt idx="638">
                    <c:v>19:00</c:v>
                  </c:pt>
                  <c:pt idx="639">
                    <c:v>20:00</c:v>
                  </c:pt>
                  <c:pt idx="640">
                    <c:v>21:00</c:v>
                  </c:pt>
                  <c:pt idx="641">
                    <c:v>22:00</c:v>
                  </c:pt>
                  <c:pt idx="642">
                    <c:v>23:00</c:v>
                  </c:pt>
                  <c:pt idx="643">
                    <c:v>00:00</c:v>
                  </c:pt>
                  <c:pt idx="644">
                    <c:v>01:00</c:v>
                  </c:pt>
                  <c:pt idx="645">
                    <c:v>02:00</c:v>
                  </c:pt>
                  <c:pt idx="646">
                    <c:v>03:00</c:v>
                  </c:pt>
                  <c:pt idx="647">
                    <c:v>04:00</c:v>
                  </c:pt>
                  <c:pt idx="648">
                    <c:v>05:00</c:v>
                  </c:pt>
                  <c:pt idx="649">
                    <c:v>Noite</c:v>
                  </c:pt>
                  <c:pt idx="650">
                    <c:v>06:00</c:v>
                  </c:pt>
                  <c:pt idx="651">
                    <c:v>07:00</c:v>
                  </c:pt>
                  <c:pt idx="652">
                    <c:v>08:00</c:v>
                  </c:pt>
                  <c:pt idx="653">
                    <c:v>09:00</c:v>
                  </c:pt>
                  <c:pt idx="654">
                    <c:v>10:00</c:v>
                  </c:pt>
                  <c:pt idx="655">
                    <c:v>11:00</c:v>
                  </c:pt>
                  <c:pt idx="656">
                    <c:v>12:00</c:v>
                  </c:pt>
                  <c:pt idx="657">
                    <c:v>13:00</c:v>
                  </c:pt>
                  <c:pt idx="658">
                    <c:v>14:00</c:v>
                  </c:pt>
                  <c:pt idx="659">
                    <c:v>15:00</c:v>
                  </c:pt>
                  <c:pt idx="660">
                    <c:v>16:00</c:v>
                  </c:pt>
                  <c:pt idx="661">
                    <c:v>17:00</c:v>
                  </c:pt>
                  <c:pt idx="662">
                    <c:v>Dia</c:v>
                  </c:pt>
                  <c:pt idx="663">
                    <c:v>18:00</c:v>
                  </c:pt>
                  <c:pt idx="664">
                    <c:v>19:00</c:v>
                  </c:pt>
                  <c:pt idx="665">
                    <c:v>20:00</c:v>
                  </c:pt>
                  <c:pt idx="666">
                    <c:v>21:00</c:v>
                  </c:pt>
                  <c:pt idx="667">
                    <c:v>22:00</c:v>
                  </c:pt>
                  <c:pt idx="668">
                    <c:v>23:00</c:v>
                  </c:pt>
                  <c:pt idx="669">
                    <c:v>00:00</c:v>
                  </c:pt>
                  <c:pt idx="670">
                    <c:v>01:00</c:v>
                  </c:pt>
                  <c:pt idx="671">
                    <c:v>02:00</c:v>
                  </c:pt>
                  <c:pt idx="672">
                    <c:v>03:00</c:v>
                  </c:pt>
                  <c:pt idx="673">
                    <c:v>04:00</c:v>
                  </c:pt>
                  <c:pt idx="674">
                    <c:v>05:00</c:v>
                  </c:pt>
                  <c:pt idx="675">
                    <c:v>Noite</c:v>
                  </c:pt>
                  <c:pt idx="676">
                    <c:v>06:00</c:v>
                  </c:pt>
                  <c:pt idx="677">
                    <c:v>07:00</c:v>
                  </c:pt>
                  <c:pt idx="678">
                    <c:v>08:00</c:v>
                  </c:pt>
                  <c:pt idx="679">
                    <c:v>09:00</c:v>
                  </c:pt>
                  <c:pt idx="680">
                    <c:v>10:00</c:v>
                  </c:pt>
                  <c:pt idx="681">
                    <c:v>11:00</c:v>
                  </c:pt>
                  <c:pt idx="682">
                    <c:v>12:00</c:v>
                  </c:pt>
                  <c:pt idx="683">
                    <c:v>13:00</c:v>
                  </c:pt>
                  <c:pt idx="684">
                    <c:v>14:00</c:v>
                  </c:pt>
                  <c:pt idx="685">
                    <c:v>15:00</c:v>
                  </c:pt>
                  <c:pt idx="686">
                    <c:v>16:00</c:v>
                  </c:pt>
                  <c:pt idx="687">
                    <c:v>17:00</c:v>
                  </c:pt>
                  <c:pt idx="688">
                    <c:v>Dia</c:v>
                  </c:pt>
                  <c:pt idx="689">
                    <c:v>18:00</c:v>
                  </c:pt>
                  <c:pt idx="690">
                    <c:v>19:00</c:v>
                  </c:pt>
                  <c:pt idx="691">
                    <c:v>20:00</c:v>
                  </c:pt>
                  <c:pt idx="692">
                    <c:v>21:00</c:v>
                  </c:pt>
                  <c:pt idx="693">
                    <c:v>22:00</c:v>
                  </c:pt>
                  <c:pt idx="694">
                    <c:v>23:00</c:v>
                  </c:pt>
                  <c:pt idx="695">
                    <c:v>00:00</c:v>
                  </c:pt>
                  <c:pt idx="696">
                    <c:v>01:00</c:v>
                  </c:pt>
                  <c:pt idx="697">
                    <c:v>02:00</c:v>
                  </c:pt>
                  <c:pt idx="698">
                    <c:v>03:00</c:v>
                  </c:pt>
                  <c:pt idx="699">
                    <c:v>04:00</c:v>
                  </c:pt>
                  <c:pt idx="700">
                    <c:v>05:00</c:v>
                  </c:pt>
                  <c:pt idx="701">
                    <c:v>Noite</c:v>
                  </c:pt>
                  <c:pt idx="702">
                    <c:v>06:00</c:v>
                  </c:pt>
                  <c:pt idx="703">
                    <c:v>07:00</c:v>
                  </c:pt>
                  <c:pt idx="704">
                    <c:v>08:00</c:v>
                  </c:pt>
                  <c:pt idx="705">
                    <c:v>09:00</c:v>
                  </c:pt>
                  <c:pt idx="706">
                    <c:v>10:00</c:v>
                  </c:pt>
                  <c:pt idx="707">
                    <c:v>11:00</c:v>
                  </c:pt>
                  <c:pt idx="708">
                    <c:v>12:00</c:v>
                  </c:pt>
                  <c:pt idx="709">
                    <c:v>13:00</c:v>
                  </c:pt>
                  <c:pt idx="710">
                    <c:v>14:00</c:v>
                  </c:pt>
                  <c:pt idx="711">
                    <c:v>15:00</c:v>
                  </c:pt>
                  <c:pt idx="712">
                    <c:v>16:00</c:v>
                  </c:pt>
                  <c:pt idx="713">
                    <c:v>17:00</c:v>
                  </c:pt>
                  <c:pt idx="714">
                    <c:v>Dia</c:v>
                  </c:pt>
                  <c:pt idx="715">
                    <c:v>18:00</c:v>
                  </c:pt>
                  <c:pt idx="716">
                    <c:v>19:00</c:v>
                  </c:pt>
                  <c:pt idx="717">
                    <c:v>20:00</c:v>
                  </c:pt>
                  <c:pt idx="718">
                    <c:v>21:00</c:v>
                  </c:pt>
                  <c:pt idx="719">
                    <c:v>22:00</c:v>
                  </c:pt>
                  <c:pt idx="720">
                    <c:v>23:00</c:v>
                  </c:pt>
                  <c:pt idx="721">
                    <c:v>00:00</c:v>
                  </c:pt>
                  <c:pt idx="722">
                    <c:v>01:00</c:v>
                  </c:pt>
                  <c:pt idx="723">
                    <c:v>02:00</c:v>
                  </c:pt>
                  <c:pt idx="724">
                    <c:v>03:00</c:v>
                  </c:pt>
                  <c:pt idx="725">
                    <c:v>04:00</c:v>
                  </c:pt>
                  <c:pt idx="726">
                    <c:v>05:00</c:v>
                  </c:pt>
                  <c:pt idx="727">
                    <c:v>Noite</c:v>
                  </c:pt>
                  <c:pt idx="728">
                    <c:v>06:00</c:v>
                  </c:pt>
                  <c:pt idx="729">
                    <c:v>07:00</c:v>
                  </c:pt>
                  <c:pt idx="730">
                    <c:v>08:00</c:v>
                  </c:pt>
                  <c:pt idx="731">
                    <c:v>09:00</c:v>
                  </c:pt>
                  <c:pt idx="732">
                    <c:v>10:00</c:v>
                  </c:pt>
                  <c:pt idx="733">
                    <c:v>11:00</c:v>
                  </c:pt>
                  <c:pt idx="734">
                    <c:v>12:00</c:v>
                  </c:pt>
                  <c:pt idx="735">
                    <c:v>13:00</c:v>
                  </c:pt>
                  <c:pt idx="736">
                    <c:v>14:00</c:v>
                  </c:pt>
                  <c:pt idx="737">
                    <c:v>15:00</c:v>
                  </c:pt>
                  <c:pt idx="738">
                    <c:v>16:00</c:v>
                  </c:pt>
                  <c:pt idx="739">
                    <c:v>17:00</c:v>
                  </c:pt>
                  <c:pt idx="740">
                    <c:v>Dia</c:v>
                  </c:pt>
                  <c:pt idx="741">
                    <c:v>18:00</c:v>
                  </c:pt>
                  <c:pt idx="742">
                    <c:v>19:00</c:v>
                  </c:pt>
                  <c:pt idx="743">
                    <c:v>20:00</c:v>
                  </c:pt>
                  <c:pt idx="744">
                    <c:v>21:00</c:v>
                  </c:pt>
                  <c:pt idx="745">
                    <c:v>22:00</c:v>
                  </c:pt>
                  <c:pt idx="746">
                    <c:v>23:00</c:v>
                  </c:pt>
                  <c:pt idx="747">
                    <c:v>00:00</c:v>
                  </c:pt>
                  <c:pt idx="748">
                    <c:v>01:00</c:v>
                  </c:pt>
                  <c:pt idx="749">
                    <c:v>02:00</c:v>
                  </c:pt>
                  <c:pt idx="750">
                    <c:v>03:00</c:v>
                  </c:pt>
                  <c:pt idx="751">
                    <c:v>04:00</c:v>
                  </c:pt>
                  <c:pt idx="752">
                    <c:v>05:00</c:v>
                  </c:pt>
                  <c:pt idx="753">
                    <c:v>Noite</c:v>
                  </c:pt>
                  <c:pt idx="754">
                    <c:v>06:00</c:v>
                  </c:pt>
                  <c:pt idx="755">
                    <c:v>07:00</c:v>
                  </c:pt>
                  <c:pt idx="756">
                    <c:v>08:00</c:v>
                  </c:pt>
                  <c:pt idx="757">
                    <c:v>09:00</c:v>
                  </c:pt>
                  <c:pt idx="758">
                    <c:v>10:00</c:v>
                  </c:pt>
                  <c:pt idx="759">
                    <c:v>11:00</c:v>
                  </c:pt>
                  <c:pt idx="760">
                    <c:v>12:00</c:v>
                  </c:pt>
                  <c:pt idx="761">
                    <c:v>13:00</c:v>
                  </c:pt>
                  <c:pt idx="762">
                    <c:v>14:00</c:v>
                  </c:pt>
                  <c:pt idx="763">
                    <c:v>15:00</c:v>
                  </c:pt>
                  <c:pt idx="764">
                    <c:v>16:00</c:v>
                  </c:pt>
                  <c:pt idx="765">
                    <c:v>17:00</c:v>
                  </c:pt>
                  <c:pt idx="766">
                    <c:v>Dia</c:v>
                  </c:pt>
                  <c:pt idx="767">
                    <c:v>18:00</c:v>
                  </c:pt>
                  <c:pt idx="768">
                    <c:v>19:00</c:v>
                  </c:pt>
                  <c:pt idx="769">
                    <c:v>20:00</c:v>
                  </c:pt>
                  <c:pt idx="770">
                    <c:v>21:00</c:v>
                  </c:pt>
                  <c:pt idx="771">
                    <c:v>22:00</c:v>
                  </c:pt>
                  <c:pt idx="772">
                    <c:v>23:00</c:v>
                  </c:pt>
                  <c:pt idx="773">
                    <c:v>00:00</c:v>
                  </c:pt>
                  <c:pt idx="774">
                    <c:v>01:00</c:v>
                  </c:pt>
                  <c:pt idx="775">
                    <c:v>02:00</c:v>
                  </c:pt>
                  <c:pt idx="776">
                    <c:v>03:00</c:v>
                  </c:pt>
                  <c:pt idx="777">
                    <c:v>04:00</c:v>
                  </c:pt>
                  <c:pt idx="778">
                    <c:v>05:00</c:v>
                  </c:pt>
                  <c:pt idx="779">
                    <c:v>Noite</c:v>
                  </c:pt>
                  <c:pt idx="780">
                    <c:v>06:00</c:v>
                  </c:pt>
                  <c:pt idx="781">
                    <c:v>07:00</c:v>
                  </c:pt>
                  <c:pt idx="782">
                    <c:v>08:00</c:v>
                  </c:pt>
                  <c:pt idx="783">
                    <c:v>09:00</c:v>
                  </c:pt>
                  <c:pt idx="784">
                    <c:v>10:00</c:v>
                  </c:pt>
                  <c:pt idx="785">
                    <c:v>11:00</c:v>
                  </c:pt>
                  <c:pt idx="786">
                    <c:v>12:00</c:v>
                  </c:pt>
                  <c:pt idx="787">
                    <c:v>13:00</c:v>
                  </c:pt>
                  <c:pt idx="788">
                    <c:v>14:00</c:v>
                  </c:pt>
                  <c:pt idx="789">
                    <c:v>15:00</c:v>
                  </c:pt>
                  <c:pt idx="790">
                    <c:v>16:00</c:v>
                  </c:pt>
                  <c:pt idx="791">
                    <c:v>17:00</c:v>
                  </c:pt>
                  <c:pt idx="792">
                    <c:v>Dia</c:v>
                  </c:pt>
                  <c:pt idx="793">
                    <c:v>18:00</c:v>
                  </c:pt>
                  <c:pt idx="794">
                    <c:v>19:00</c:v>
                  </c:pt>
                  <c:pt idx="795">
                    <c:v>20:00</c:v>
                  </c:pt>
                  <c:pt idx="796">
                    <c:v>21:00</c:v>
                  </c:pt>
                  <c:pt idx="797">
                    <c:v>22:00</c:v>
                  </c:pt>
                  <c:pt idx="798">
                    <c:v>23:00</c:v>
                  </c:pt>
                </c:lvl>
                <c:lvl>
                  <c:pt idx="0">
                    <c:v>1-out</c:v>
                  </c:pt>
                  <c:pt idx="1">
                    <c:v>1-out</c:v>
                  </c:pt>
                  <c:pt idx="2">
                    <c:v>1-out</c:v>
                  </c:pt>
                  <c:pt idx="3">
                    <c:v>1-out</c:v>
                  </c:pt>
                  <c:pt idx="4">
                    <c:v>1-out</c:v>
                  </c:pt>
                  <c:pt idx="5">
                    <c:v>1-out</c:v>
                  </c:pt>
                  <c:pt idx="6">
                    <c:v>1-out</c:v>
                  </c:pt>
                  <c:pt idx="7">
                    <c:v>1-out</c:v>
                  </c:pt>
                  <c:pt idx="8">
                    <c:v>1-out</c:v>
                  </c:pt>
                  <c:pt idx="9">
                    <c:v>1-out</c:v>
                  </c:pt>
                  <c:pt idx="10">
                    <c:v>1-out</c:v>
                  </c:pt>
                  <c:pt idx="11">
                    <c:v>1-out</c:v>
                  </c:pt>
                  <c:pt idx="12">
                    <c:v>1-out</c:v>
                  </c:pt>
                  <c:pt idx="13">
                    <c:v>1-out</c:v>
                  </c:pt>
                  <c:pt idx="14">
                    <c:v>1-out</c:v>
                  </c:pt>
                  <c:pt idx="15">
                    <c:v>1-out</c:v>
                  </c:pt>
                  <c:pt idx="16">
                    <c:v>1-out</c:v>
                  </c:pt>
                  <c:pt idx="17">
                    <c:v>1-out</c:v>
                  </c:pt>
                  <c:pt idx="18">
                    <c:v>1-out</c:v>
                  </c:pt>
                  <c:pt idx="19">
                    <c:v>2-out</c:v>
                  </c:pt>
                  <c:pt idx="20">
                    <c:v>2-out</c:v>
                  </c:pt>
                  <c:pt idx="21">
                    <c:v>2-out</c:v>
                  </c:pt>
                  <c:pt idx="22">
                    <c:v>2-out</c:v>
                  </c:pt>
                  <c:pt idx="23">
                    <c:v>2-out</c:v>
                  </c:pt>
                  <c:pt idx="24">
                    <c:v>2-out</c:v>
                  </c:pt>
                  <c:pt idx="25">
                    <c:v>2-out</c:v>
                  </c:pt>
                  <c:pt idx="26">
                    <c:v>2-out</c:v>
                  </c:pt>
                  <c:pt idx="27">
                    <c:v>2-out</c:v>
                  </c:pt>
                  <c:pt idx="28">
                    <c:v>2-out</c:v>
                  </c:pt>
                  <c:pt idx="29">
                    <c:v>2-out</c:v>
                  </c:pt>
                  <c:pt idx="30">
                    <c:v>2-out</c:v>
                  </c:pt>
                  <c:pt idx="31">
                    <c:v>2-out</c:v>
                  </c:pt>
                  <c:pt idx="32">
                    <c:v>2-out</c:v>
                  </c:pt>
                  <c:pt idx="33">
                    <c:v>2-out</c:v>
                  </c:pt>
                  <c:pt idx="34">
                    <c:v>2-out</c:v>
                  </c:pt>
                  <c:pt idx="35">
                    <c:v>2-out</c:v>
                  </c:pt>
                  <c:pt idx="36">
                    <c:v>2-out</c:v>
                  </c:pt>
                  <c:pt idx="37">
                    <c:v>2-out</c:v>
                  </c:pt>
                  <c:pt idx="38">
                    <c:v>2-out</c:v>
                  </c:pt>
                  <c:pt idx="39">
                    <c:v>2-out</c:v>
                  </c:pt>
                  <c:pt idx="40">
                    <c:v>2-out</c:v>
                  </c:pt>
                  <c:pt idx="41">
                    <c:v>2-out</c:v>
                  </c:pt>
                  <c:pt idx="42">
                    <c:v>2-out</c:v>
                  </c:pt>
                  <c:pt idx="43">
                    <c:v>2-out</c:v>
                  </c:pt>
                  <c:pt idx="44">
                    <c:v>2-out</c:v>
                  </c:pt>
                  <c:pt idx="45">
                    <c:v>3-out</c:v>
                  </c:pt>
                  <c:pt idx="46">
                    <c:v>3-out</c:v>
                  </c:pt>
                  <c:pt idx="47">
                    <c:v>3-out</c:v>
                  </c:pt>
                  <c:pt idx="48">
                    <c:v>3-out</c:v>
                  </c:pt>
                  <c:pt idx="49">
                    <c:v>3-out</c:v>
                  </c:pt>
                  <c:pt idx="50">
                    <c:v>3-out</c:v>
                  </c:pt>
                  <c:pt idx="51">
                    <c:v>3-out</c:v>
                  </c:pt>
                  <c:pt idx="52">
                    <c:v>3-out</c:v>
                  </c:pt>
                  <c:pt idx="53">
                    <c:v>3-out</c:v>
                  </c:pt>
                  <c:pt idx="54">
                    <c:v>3-out</c:v>
                  </c:pt>
                  <c:pt idx="55">
                    <c:v>3-out</c:v>
                  </c:pt>
                  <c:pt idx="56">
                    <c:v>3-out</c:v>
                  </c:pt>
                  <c:pt idx="57">
                    <c:v>3-out</c:v>
                  </c:pt>
                  <c:pt idx="58">
                    <c:v>3-out</c:v>
                  </c:pt>
                  <c:pt idx="59">
                    <c:v>3-out</c:v>
                  </c:pt>
                  <c:pt idx="60">
                    <c:v>3-out</c:v>
                  </c:pt>
                  <c:pt idx="61">
                    <c:v>3-out</c:v>
                  </c:pt>
                  <c:pt idx="62">
                    <c:v>3-out</c:v>
                  </c:pt>
                  <c:pt idx="63">
                    <c:v>3-out</c:v>
                  </c:pt>
                  <c:pt idx="64">
                    <c:v>3-out</c:v>
                  </c:pt>
                  <c:pt idx="65">
                    <c:v>3-out</c:v>
                  </c:pt>
                  <c:pt idx="66">
                    <c:v>3-out</c:v>
                  </c:pt>
                  <c:pt idx="67">
                    <c:v>3-out</c:v>
                  </c:pt>
                  <c:pt idx="68">
                    <c:v>3-out</c:v>
                  </c:pt>
                  <c:pt idx="69">
                    <c:v>3-out</c:v>
                  </c:pt>
                  <c:pt idx="70">
                    <c:v>3-out</c:v>
                  </c:pt>
                  <c:pt idx="71">
                    <c:v>4-out</c:v>
                  </c:pt>
                  <c:pt idx="72">
                    <c:v>4-out</c:v>
                  </c:pt>
                  <c:pt idx="73">
                    <c:v>4-out</c:v>
                  </c:pt>
                  <c:pt idx="74">
                    <c:v>4-out</c:v>
                  </c:pt>
                  <c:pt idx="75">
                    <c:v>4-out</c:v>
                  </c:pt>
                  <c:pt idx="76">
                    <c:v>4-out</c:v>
                  </c:pt>
                  <c:pt idx="77">
                    <c:v>4-out</c:v>
                  </c:pt>
                  <c:pt idx="78">
                    <c:v>4-out</c:v>
                  </c:pt>
                  <c:pt idx="79">
                    <c:v>4-out</c:v>
                  </c:pt>
                  <c:pt idx="80">
                    <c:v>4-out</c:v>
                  </c:pt>
                  <c:pt idx="81">
                    <c:v>4-out</c:v>
                  </c:pt>
                  <c:pt idx="82">
                    <c:v>4-out</c:v>
                  </c:pt>
                  <c:pt idx="83">
                    <c:v>4-out</c:v>
                  </c:pt>
                  <c:pt idx="84">
                    <c:v>4-out</c:v>
                  </c:pt>
                  <c:pt idx="85">
                    <c:v>4-out</c:v>
                  </c:pt>
                  <c:pt idx="86">
                    <c:v>4-out</c:v>
                  </c:pt>
                  <c:pt idx="87">
                    <c:v>4-out</c:v>
                  </c:pt>
                  <c:pt idx="88">
                    <c:v>4-out</c:v>
                  </c:pt>
                  <c:pt idx="89">
                    <c:v>4-out</c:v>
                  </c:pt>
                  <c:pt idx="90">
                    <c:v>4-out</c:v>
                  </c:pt>
                  <c:pt idx="91">
                    <c:v>4-out</c:v>
                  </c:pt>
                  <c:pt idx="92">
                    <c:v>4-out</c:v>
                  </c:pt>
                  <c:pt idx="93">
                    <c:v>4-out</c:v>
                  </c:pt>
                  <c:pt idx="94">
                    <c:v>4-out</c:v>
                  </c:pt>
                  <c:pt idx="95">
                    <c:v>4-out</c:v>
                  </c:pt>
                  <c:pt idx="96">
                    <c:v>4-out</c:v>
                  </c:pt>
                  <c:pt idx="97">
                    <c:v>5-out</c:v>
                  </c:pt>
                  <c:pt idx="98">
                    <c:v>5-out</c:v>
                  </c:pt>
                  <c:pt idx="99">
                    <c:v>5-out</c:v>
                  </c:pt>
                  <c:pt idx="100">
                    <c:v>5-out</c:v>
                  </c:pt>
                  <c:pt idx="101">
                    <c:v>5-out</c:v>
                  </c:pt>
                  <c:pt idx="102">
                    <c:v>5-out</c:v>
                  </c:pt>
                  <c:pt idx="103">
                    <c:v>5-out</c:v>
                  </c:pt>
                  <c:pt idx="104">
                    <c:v>5-out</c:v>
                  </c:pt>
                  <c:pt idx="105">
                    <c:v>5-out</c:v>
                  </c:pt>
                  <c:pt idx="106">
                    <c:v>5-out</c:v>
                  </c:pt>
                  <c:pt idx="107">
                    <c:v>5-out</c:v>
                  </c:pt>
                  <c:pt idx="108">
                    <c:v>5-out</c:v>
                  </c:pt>
                  <c:pt idx="109">
                    <c:v>5-out</c:v>
                  </c:pt>
                  <c:pt idx="110">
                    <c:v>5-out</c:v>
                  </c:pt>
                  <c:pt idx="111">
                    <c:v>5-out</c:v>
                  </c:pt>
                  <c:pt idx="112">
                    <c:v>5-out</c:v>
                  </c:pt>
                  <c:pt idx="113">
                    <c:v>5-out</c:v>
                  </c:pt>
                  <c:pt idx="114">
                    <c:v>5-out</c:v>
                  </c:pt>
                  <c:pt idx="115">
                    <c:v>5-out</c:v>
                  </c:pt>
                  <c:pt idx="116">
                    <c:v>5-out</c:v>
                  </c:pt>
                  <c:pt idx="117">
                    <c:v>5-out</c:v>
                  </c:pt>
                  <c:pt idx="118">
                    <c:v>5-out</c:v>
                  </c:pt>
                  <c:pt idx="119">
                    <c:v>5-out</c:v>
                  </c:pt>
                  <c:pt idx="120">
                    <c:v>5-out</c:v>
                  </c:pt>
                  <c:pt idx="121">
                    <c:v>5-out</c:v>
                  </c:pt>
                  <c:pt idx="122">
                    <c:v>5-out</c:v>
                  </c:pt>
                  <c:pt idx="123">
                    <c:v>6-out</c:v>
                  </c:pt>
                  <c:pt idx="124">
                    <c:v>6-out</c:v>
                  </c:pt>
                  <c:pt idx="125">
                    <c:v>6-out</c:v>
                  </c:pt>
                  <c:pt idx="126">
                    <c:v>6-out</c:v>
                  </c:pt>
                  <c:pt idx="127">
                    <c:v>6-out</c:v>
                  </c:pt>
                  <c:pt idx="128">
                    <c:v>6-out</c:v>
                  </c:pt>
                  <c:pt idx="129">
                    <c:v>6-out</c:v>
                  </c:pt>
                  <c:pt idx="130">
                    <c:v>6-out</c:v>
                  </c:pt>
                  <c:pt idx="131">
                    <c:v>6-out</c:v>
                  </c:pt>
                  <c:pt idx="132">
                    <c:v>6-out</c:v>
                  </c:pt>
                  <c:pt idx="133">
                    <c:v>6-out</c:v>
                  </c:pt>
                  <c:pt idx="134">
                    <c:v>6-out</c:v>
                  </c:pt>
                  <c:pt idx="135">
                    <c:v>6-out</c:v>
                  </c:pt>
                  <c:pt idx="136">
                    <c:v>6-out</c:v>
                  </c:pt>
                  <c:pt idx="137">
                    <c:v>6-out</c:v>
                  </c:pt>
                  <c:pt idx="138">
                    <c:v>6-out</c:v>
                  </c:pt>
                  <c:pt idx="139">
                    <c:v>6-out</c:v>
                  </c:pt>
                  <c:pt idx="140">
                    <c:v>6-out</c:v>
                  </c:pt>
                  <c:pt idx="141">
                    <c:v>6-out</c:v>
                  </c:pt>
                  <c:pt idx="142">
                    <c:v>6-out</c:v>
                  </c:pt>
                  <c:pt idx="143">
                    <c:v>6-out</c:v>
                  </c:pt>
                  <c:pt idx="144">
                    <c:v>6-out</c:v>
                  </c:pt>
                  <c:pt idx="145">
                    <c:v>6-out</c:v>
                  </c:pt>
                  <c:pt idx="146">
                    <c:v>6-out</c:v>
                  </c:pt>
                  <c:pt idx="147">
                    <c:v>6-out</c:v>
                  </c:pt>
                  <c:pt idx="148">
                    <c:v>6-out</c:v>
                  </c:pt>
                  <c:pt idx="149">
                    <c:v>7-out</c:v>
                  </c:pt>
                  <c:pt idx="150">
                    <c:v>7-out</c:v>
                  </c:pt>
                  <c:pt idx="151">
                    <c:v>7-out</c:v>
                  </c:pt>
                  <c:pt idx="152">
                    <c:v>7-out</c:v>
                  </c:pt>
                  <c:pt idx="153">
                    <c:v>7-out</c:v>
                  </c:pt>
                  <c:pt idx="154">
                    <c:v>7-out</c:v>
                  </c:pt>
                  <c:pt idx="155">
                    <c:v>7-out</c:v>
                  </c:pt>
                  <c:pt idx="156">
                    <c:v>7-out</c:v>
                  </c:pt>
                  <c:pt idx="157">
                    <c:v>7-out</c:v>
                  </c:pt>
                  <c:pt idx="158">
                    <c:v>7-out</c:v>
                  </c:pt>
                  <c:pt idx="159">
                    <c:v>7-out</c:v>
                  </c:pt>
                  <c:pt idx="160">
                    <c:v>7-out</c:v>
                  </c:pt>
                  <c:pt idx="161">
                    <c:v>7-out</c:v>
                  </c:pt>
                  <c:pt idx="162">
                    <c:v>7-out</c:v>
                  </c:pt>
                  <c:pt idx="163">
                    <c:v>7-out</c:v>
                  </c:pt>
                  <c:pt idx="164">
                    <c:v>7-out</c:v>
                  </c:pt>
                  <c:pt idx="165">
                    <c:v>7-out</c:v>
                  </c:pt>
                  <c:pt idx="166">
                    <c:v>7-out</c:v>
                  </c:pt>
                  <c:pt idx="167">
                    <c:v>7-out</c:v>
                  </c:pt>
                  <c:pt idx="168">
                    <c:v>7-out</c:v>
                  </c:pt>
                  <c:pt idx="169">
                    <c:v>7-out</c:v>
                  </c:pt>
                  <c:pt idx="170">
                    <c:v>7-out</c:v>
                  </c:pt>
                  <c:pt idx="171">
                    <c:v>7-out</c:v>
                  </c:pt>
                  <c:pt idx="172">
                    <c:v>7-out</c:v>
                  </c:pt>
                  <c:pt idx="173">
                    <c:v>7-out</c:v>
                  </c:pt>
                  <c:pt idx="174">
                    <c:v>7-out</c:v>
                  </c:pt>
                  <c:pt idx="175">
                    <c:v>8-out</c:v>
                  </c:pt>
                  <c:pt idx="176">
                    <c:v>8-out</c:v>
                  </c:pt>
                  <c:pt idx="177">
                    <c:v>8-out</c:v>
                  </c:pt>
                  <c:pt idx="178">
                    <c:v>8-out</c:v>
                  </c:pt>
                  <c:pt idx="179">
                    <c:v>8-out</c:v>
                  </c:pt>
                  <c:pt idx="180">
                    <c:v>8-out</c:v>
                  </c:pt>
                  <c:pt idx="181">
                    <c:v>8-out</c:v>
                  </c:pt>
                  <c:pt idx="182">
                    <c:v>8-out</c:v>
                  </c:pt>
                  <c:pt idx="183">
                    <c:v>8-out</c:v>
                  </c:pt>
                  <c:pt idx="184">
                    <c:v>8-out</c:v>
                  </c:pt>
                  <c:pt idx="185">
                    <c:v>8-out</c:v>
                  </c:pt>
                  <c:pt idx="186">
                    <c:v>8-out</c:v>
                  </c:pt>
                  <c:pt idx="187">
                    <c:v>8-out</c:v>
                  </c:pt>
                  <c:pt idx="188">
                    <c:v>8-out</c:v>
                  </c:pt>
                  <c:pt idx="189">
                    <c:v>8-out</c:v>
                  </c:pt>
                  <c:pt idx="190">
                    <c:v>8-out</c:v>
                  </c:pt>
                  <c:pt idx="191">
                    <c:v>8-out</c:v>
                  </c:pt>
                  <c:pt idx="192">
                    <c:v>8-out</c:v>
                  </c:pt>
                  <c:pt idx="193">
                    <c:v>8-out</c:v>
                  </c:pt>
                  <c:pt idx="194">
                    <c:v>8-out</c:v>
                  </c:pt>
                  <c:pt idx="195">
                    <c:v>8-out</c:v>
                  </c:pt>
                  <c:pt idx="196">
                    <c:v>8-out</c:v>
                  </c:pt>
                  <c:pt idx="197">
                    <c:v>8-out</c:v>
                  </c:pt>
                  <c:pt idx="198">
                    <c:v>8-out</c:v>
                  </c:pt>
                  <c:pt idx="199">
                    <c:v>8-out</c:v>
                  </c:pt>
                  <c:pt idx="200">
                    <c:v>8-out</c:v>
                  </c:pt>
                  <c:pt idx="201">
                    <c:v>9-out</c:v>
                  </c:pt>
                  <c:pt idx="202">
                    <c:v>9-out</c:v>
                  </c:pt>
                  <c:pt idx="203">
                    <c:v>9-out</c:v>
                  </c:pt>
                  <c:pt idx="204">
                    <c:v>9-out</c:v>
                  </c:pt>
                  <c:pt idx="205">
                    <c:v>9-out</c:v>
                  </c:pt>
                  <c:pt idx="206">
                    <c:v>9-out</c:v>
                  </c:pt>
                  <c:pt idx="207">
                    <c:v>9-out</c:v>
                  </c:pt>
                  <c:pt idx="208">
                    <c:v>9-out</c:v>
                  </c:pt>
                  <c:pt idx="209">
                    <c:v>9-out</c:v>
                  </c:pt>
                  <c:pt idx="210">
                    <c:v>9-out</c:v>
                  </c:pt>
                  <c:pt idx="211">
                    <c:v>9-out</c:v>
                  </c:pt>
                  <c:pt idx="212">
                    <c:v>9-out</c:v>
                  </c:pt>
                  <c:pt idx="213">
                    <c:v>9-out</c:v>
                  </c:pt>
                  <c:pt idx="214">
                    <c:v>9-out</c:v>
                  </c:pt>
                  <c:pt idx="215">
                    <c:v>9-out</c:v>
                  </c:pt>
                  <c:pt idx="216">
                    <c:v>9-out</c:v>
                  </c:pt>
                  <c:pt idx="217">
                    <c:v>9-out</c:v>
                  </c:pt>
                  <c:pt idx="218">
                    <c:v>9-out</c:v>
                  </c:pt>
                  <c:pt idx="219">
                    <c:v>9-out</c:v>
                  </c:pt>
                  <c:pt idx="220">
                    <c:v>9-out</c:v>
                  </c:pt>
                  <c:pt idx="221">
                    <c:v>9-out</c:v>
                  </c:pt>
                  <c:pt idx="222">
                    <c:v>9-out</c:v>
                  </c:pt>
                  <c:pt idx="223">
                    <c:v>9-out</c:v>
                  </c:pt>
                  <c:pt idx="224">
                    <c:v>9-out</c:v>
                  </c:pt>
                  <c:pt idx="225">
                    <c:v>9-out</c:v>
                  </c:pt>
                  <c:pt idx="226">
                    <c:v>9-out</c:v>
                  </c:pt>
                  <c:pt idx="227">
                    <c:v>10-out</c:v>
                  </c:pt>
                  <c:pt idx="228">
                    <c:v>10-out</c:v>
                  </c:pt>
                  <c:pt idx="229">
                    <c:v>10-out</c:v>
                  </c:pt>
                  <c:pt idx="230">
                    <c:v>10-out</c:v>
                  </c:pt>
                  <c:pt idx="231">
                    <c:v>10-out</c:v>
                  </c:pt>
                  <c:pt idx="232">
                    <c:v>10-out</c:v>
                  </c:pt>
                  <c:pt idx="233">
                    <c:v>10-out</c:v>
                  </c:pt>
                  <c:pt idx="234">
                    <c:v>10-out</c:v>
                  </c:pt>
                  <c:pt idx="235">
                    <c:v>10-out</c:v>
                  </c:pt>
                  <c:pt idx="236">
                    <c:v>10-out</c:v>
                  </c:pt>
                  <c:pt idx="237">
                    <c:v>10-out</c:v>
                  </c:pt>
                  <c:pt idx="238">
                    <c:v>10-out</c:v>
                  </c:pt>
                  <c:pt idx="239">
                    <c:v>10-out</c:v>
                  </c:pt>
                  <c:pt idx="240">
                    <c:v>10-out</c:v>
                  </c:pt>
                  <c:pt idx="241">
                    <c:v>10-out</c:v>
                  </c:pt>
                  <c:pt idx="242">
                    <c:v>10-out</c:v>
                  </c:pt>
                  <c:pt idx="243">
                    <c:v>10-out</c:v>
                  </c:pt>
                  <c:pt idx="244">
                    <c:v>10-out</c:v>
                  </c:pt>
                  <c:pt idx="245">
                    <c:v>10-out</c:v>
                  </c:pt>
                  <c:pt idx="246">
                    <c:v>10-out</c:v>
                  </c:pt>
                  <c:pt idx="247">
                    <c:v>10-out</c:v>
                  </c:pt>
                  <c:pt idx="248">
                    <c:v>10-out</c:v>
                  </c:pt>
                  <c:pt idx="249">
                    <c:v>10-out</c:v>
                  </c:pt>
                  <c:pt idx="250">
                    <c:v>10-out</c:v>
                  </c:pt>
                  <c:pt idx="251">
                    <c:v>10-out</c:v>
                  </c:pt>
                  <c:pt idx="252">
                    <c:v>10-out</c:v>
                  </c:pt>
                  <c:pt idx="253">
                    <c:v>11-out</c:v>
                  </c:pt>
                  <c:pt idx="254">
                    <c:v>11-out</c:v>
                  </c:pt>
                  <c:pt idx="255">
                    <c:v>11-out</c:v>
                  </c:pt>
                  <c:pt idx="256">
                    <c:v>11-out</c:v>
                  </c:pt>
                  <c:pt idx="257">
                    <c:v>11-out</c:v>
                  </c:pt>
                  <c:pt idx="258">
                    <c:v>11-out</c:v>
                  </c:pt>
                  <c:pt idx="259">
                    <c:v>11-out</c:v>
                  </c:pt>
                  <c:pt idx="260">
                    <c:v>11-out</c:v>
                  </c:pt>
                  <c:pt idx="261">
                    <c:v>11-out</c:v>
                  </c:pt>
                  <c:pt idx="262">
                    <c:v>11-out</c:v>
                  </c:pt>
                  <c:pt idx="263">
                    <c:v>11-out</c:v>
                  </c:pt>
                  <c:pt idx="264">
                    <c:v>11-out</c:v>
                  </c:pt>
                  <c:pt idx="265">
                    <c:v>11-out</c:v>
                  </c:pt>
                  <c:pt idx="266">
                    <c:v>11-out</c:v>
                  </c:pt>
                  <c:pt idx="267">
                    <c:v>11-out</c:v>
                  </c:pt>
                  <c:pt idx="268">
                    <c:v>11-out</c:v>
                  </c:pt>
                  <c:pt idx="269">
                    <c:v>11-out</c:v>
                  </c:pt>
                  <c:pt idx="270">
                    <c:v>11-out</c:v>
                  </c:pt>
                  <c:pt idx="271">
                    <c:v>11-out</c:v>
                  </c:pt>
                  <c:pt idx="272">
                    <c:v>11-out</c:v>
                  </c:pt>
                  <c:pt idx="273">
                    <c:v>11-out</c:v>
                  </c:pt>
                  <c:pt idx="274">
                    <c:v>11-out</c:v>
                  </c:pt>
                  <c:pt idx="275">
                    <c:v>11-out</c:v>
                  </c:pt>
                  <c:pt idx="276">
                    <c:v>11-out</c:v>
                  </c:pt>
                  <c:pt idx="277">
                    <c:v>11-out</c:v>
                  </c:pt>
                  <c:pt idx="278">
                    <c:v>11-out</c:v>
                  </c:pt>
                  <c:pt idx="279">
                    <c:v>12-out</c:v>
                  </c:pt>
                  <c:pt idx="280">
                    <c:v>12-out</c:v>
                  </c:pt>
                  <c:pt idx="281">
                    <c:v>12-out</c:v>
                  </c:pt>
                  <c:pt idx="282">
                    <c:v>12-out</c:v>
                  </c:pt>
                  <c:pt idx="283">
                    <c:v>12-out</c:v>
                  </c:pt>
                  <c:pt idx="284">
                    <c:v>12-out</c:v>
                  </c:pt>
                  <c:pt idx="285">
                    <c:v>12-out</c:v>
                  </c:pt>
                  <c:pt idx="286">
                    <c:v>12-out</c:v>
                  </c:pt>
                  <c:pt idx="287">
                    <c:v>12-out</c:v>
                  </c:pt>
                  <c:pt idx="288">
                    <c:v>12-out</c:v>
                  </c:pt>
                  <c:pt idx="289">
                    <c:v>12-out</c:v>
                  </c:pt>
                  <c:pt idx="290">
                    <c:v>12-out</c:v>
                  </c:pt>
                  <c:pt idx="291">
                    <c:v>12-out</c:v>
                  </c:pt>
                  <c:pt idx="292">
                    <c:v>12-out</c:v>
                  </c:pt>
                  <c:pt idx="293">
                    <c:v>12-out</c:v>
                  </c:pt>
                  <c:pt idx="294">
                    <c:v>12-out</c:v>
                  </c:pt>
                  <c:pt idx="295">
                    <c:v>12-out</c:v>
                  </c:pt>
                  <c:pt idx="296">
                    <c:v>12-out</c:v>
                  </c:pt>
                  <c:pt idx="297">
                    <c:v>12-out</c:v>
                  </c:pt>
                  <c:pt idx="298">
                    <c:v>12-out</c:v>
                  </c:pt>
                  <c:pt idx="299">
                    <c:v>12-out</c:v>
                  </c:pt>
                  <c:pt idx="300">
                    <c:v>12-out</c:v>
                  </c:pt>
                  <c:pt idx="301">
                    <c:v>12-out</c:v>
                  </c:pt>
                  <c:pt idx="302">
                    <c:v>12-out</c:v>
                  </c:pt>
                  <c:pt idx="303">
                    <c:v>12-out</c:v>
                  </c:pt>
                  <c:pt idx="304">
                    <c:v>12-out</c:v>
                  </c:pt>
                  <c:pt idx="305">
                    <c:v>13-out</c:v>
                  </c:pt>
                  <c:pt idx="306">
                    <c:v>13-out</c:v>
                  </c:pt>
                  <c:pt idx="307">
                    <c:v>13-out</c:v>
                  </c:pt>
                  <c:pt idx="308">
                    <c:v>13-out</c:v>
                  </c:pt>
                  <c:pt idx="309">
                    <c:v>13-out</c:v>
                  </c:pt>
                  <c:pt idx="310">
                    <c:v>13-out</c:v>
                  </c:pt>
                  <c:pt idx="311">
                    <c:v>13-out</c:v>
                  </c:pt>
                  <c:pt idx="312">
                    <c:v>13-out</c:v>
                  </c:pt>
                  <c:pt idx="313">
                    <c:v>13-out</c:v>
                  </c:pt>
                  <c:pt idx="314">
                    <c:v>13-out</c:v>
                  </c:pt>
                  <c:pt idx="315">
                    <c:v>13-out</c:v>
                  </c:pt>
                  <c:pt idx="316">
                    <c:v>13-out</c:v>
                  </c:pt>
                  <c:pt idx="317">
                    <c:v>13-out</c:v>
                  </c:pt>
                  <c:pt idx="318">
                    <c:v>13-out</c:v>
                  </c:pt>
                  <c:pt idx="319">
                    <c:v>13-out</c:v>
                  </c:pt>
                  <c:pt idx="320">
                    <c:v>13-out</c:v>
                  </c:pt>
                  <c:pt idx="321">
                    <c:v>13-out</c:v>
                  </c:pt>
                  <c:pt idx="322">
                    <c:v>13-out</c:v>
                  </c:pt>
                  <c:pt idx="323">
                    <c:v>13-out</c:v>
                  </c:pt>
                  <c:pt idx="324">
                    <c:v>13-out</c:v>
                  </c:pt>
                  <c:pt idx="325">
                    <c:v>13-out</c:v>
                  </c:pt>
                  <c:pt idx="326">
                    <c:v>13-out</c:v>
                  </c:pt>
                  <c:pt idx="327">
                    <c:v>13-out</c:v>
                  </c:pt>
                  <c:pt idx="328">
                    <c:v>13-out</c:v>
                  </c:pt>
                  <c:pt idx="329">
                    <c:v>13-out</c:v>
                  </c:pt>
                  <c:pt idx="330">
                    <c:v>13-out</c:v>
                  </c:pt>
                  <c:pt idx="331">
                    <c:v>14-out</c:v>
                  </c:pt>
                  <c:pt idx="332">
                    <c:v>14-out</c:v>
                  </c:pt>
                  <c:pt idx="333">
                    <c:v>14-out</c:v>
                  </c:pt>
                  <c:pt idx="334">
                    <c:v>14-out</c:v>
                  </c:pt>
                  <c:pt idx="335">
                    <c:v>14-out</c:v>
                  </c:pt>
                  <c:pt idx="336">
                    <c:v>14-out</c:v>
                  </c:pt>
                  <c:pt idx="337">
                    <c:v>14-out</c:v>
                  </c:pt>
                  <c:pt idx="338">
                    <c:v>14-out</c:v>
                  </c:pt>
                  <c:pt idx="339">
                    <c:v>14-out</c:v>
                  </c:pt>
                  <c:pt idx="340">
                    <c:v>14-out</c:v>
                  </c:pt>
                  <c:pt idx="341">
                    <c:v>14-out</c:v>
                  </c:pt>
                  <c:pt idx="342">
                    <c:v>14-out</c:v>
                  </c:pt>
                  <c:pt idx="343">
                    <c:v>14-out</c:v>
                  </c:pt>
                  <c:pt idx="344">
                    <c:v>14-out</c:v>
                  </c:pt>
                  <c:pt idx="345">
                    <c:v>14-out</c:v>
                  </c:pt>
                  <c:pt idx="346">
                    <c:v>14-out</c:v>
                  </c:pt>
                  <c:pt idx="347">
                    <c:v>14-out</c:v>
                  </c:pt>
                  <c:pt idx="348">
                    <c:v>14-out</c:v>
                  </c:pt>
                  <c:pt idx="349">
                    <c:v>14-out</c:v>
                  </c:pt>
                  <c:pt idx="350">
                    <c:v>14-out</c:v>
                  </c:pt>
                  <c:pt idx="351">
                    <c:v>14-out</c:v>
                  </c:pt>
                  <c:pt idx="352">
                    <c:v>14-out</c:v>
                  </c:pt>
                  <c:pt idx="353">
                    <c:v>14-out</c:v>
                  </c:pt>
                  <c:pt idx="354">
                    <c:v>14-out</c:v>
                  </c:pt>
                  <c:pt idx="355">
                    <c:v>14-out</c:v>
                  </c:pt>
                  <c:pt idx="356">
                    <c:v>14-out</c:v>
                  </c:pt>
                  <c:pt idx="357">
                    <c:v>15-out</c:v>
                  </c:pt>
                  <c:pt idx="358">
                    <c:v>15-out</c:v>
                  </c:pt>
                  <c:pt idx="359">
                    <c:v>15-out</c:v>
                  </c:pt>
                  <c:pt idx="360">
                    <c:v>15-out</c:v>
                  </c:pt>
                  <c:pt idx="361">
                    <c:v>15-out</c:v>
                  </c:pt>
                  <c:pt idx="362">
                    <c:v>15-out</c:v>
                  </c:pt>
                  <c:pt idx="363">
                    <c:v>15-out</c:v>
                  </c:pt>
                  <c:pt idx="364">
                    <c:v>15-out</c:v>
                  </c:pt>
                  <c:pt idx="365">
                    <c:v>15-out</c:v>
                  </c:pt>
                  <c:pt idx="366">
                    <c:v>15-out</c:v>
                  </c:pt>
                  <c:pt idx="367">
                    <c:v>15-out</c:v>
                  </c:pt>
                  <c:pt idx="368">
                    <c:v>15-out</c:v>
                  </c:pt>
                  <c:pt idx="369">
                    <c:v>15-out</c:v>
                  </c:pt>
                  <c:pt idx="370">
                    <c:v>15-out</c:v>
                  </c:pt>
                  <c:pt idx="371">
                    <c:v>15-out</c:v>
                  </c:pt>
                  <c:pt idx="372">
                    <c:v>15-out</c:v>
                  </c:pt>
                  <c:pt idx="373">
                    <c:v>15-out</c:v>
                  </c:pt>
                  <c:pt idx="374">
                    <c:v>15-out</c:v>
                  </c:pt>
                  <c:pt idx="375">
                    <c:v>15-out</c:v>
                  </c:pt>
                  <c:pt idx="376">
                    <c:v>15-out</c:v>
                  </c:pt>
                  <c:pt idx="377">
                    <c:v>15-out</c:v>
                  </c:pt>
                  <c:pt idx="378">
                    <c:v>15-out</c:v>
                  </c:pt>
                  <c:pt idx="379">
                    <c:v>15-out</c:v>
                  </c:pt>
                  <c:pt idx="380">
                    <c:v>15-out</c:v>
                  </c:pt>
                  <c:pt idx="381">
                    <c:v>15-out</c:v>
                  </c:pt>
                  <c:pt idx="382">
                    <c:v>15-out</c:v>
                  </c:pt>
                  <c:pt idx="383">
                    <c:v>16-out</c:v>
                  </c:pt>
                  <c:pt idx="384">
                    <c:v>16-out</c:v>
                  </c:pt>
                  <c:pt idx="385">
                    <c:v>16-out</c:v>
                  </c:pt>
                  <c:pt idx="386">
                    <c:v>16-out</c:v>
                  </c:pt>
                  <c:pt idx="387">
                    <c:v>16-out</c:v>
                  </c:pt>
                  <c:pt idx="388">
                    <c:v>16-out</c:v>
                  </c:pt>
                  <c:pt idx="389">
                    <c:v>16-out</c:v>
                  </c:pt>
                  <c:pt idx="390">
                    <c:v>16-out</c:v>
                  </c:pt>
                  <c:pt idx="391">
                    <c:v>16-out</c:v>
                  </c:pt>
                  <c:pt idx="392">
                    <c:v>16-out</c:v>
                  </c:pt>
                  <c:pt idx="393">
                    <c:v>16-out</c:v>
                  </c:pt>
                  <c:pt idx="394">
                    <c:v>16-out</c:v>
                  </c:pt>
                  <c:pt idx="395">
                    <c:v>16-out</c:v>
                  </c:pt>
                  <c:pt idx="396">
                    <c:v>16-out</c:v>
                  </c:pt>
                  <c:pt idx="397">
                    <c:v>16-out</c:v>
                  </c:pt>
                  <c:pt idx="398">
                    <c:v>16-out</c:v>
                  </c:pt>
                  <c:pt idx="399">
                    <c:v>16-out</c:v>
                  </c:pt>
                  <c:pt idx="400">
                    <c:v>16-out</c:v>
                  </c:pt>
                  <c:pt idx="401">
                    <c:v>16-out</c:v>
                  </c:pt>
                  <c:pt idx="402">
                    <c:v>16-out</c:v>
                  </c:pt>
                  <c:pt idx="403">
                    <c:v>16-out</c:v>
                  </c:pt>
                  <c:pt idx="404">
                    <c:v>16-out</c:v>
                  </c:pt>
                  <c:pt idx="405">
                    <c:v>16-out</c:v>
                  </c:pt>
                  <c:pt idx="406">
                    <c:v>16-out</c:v>
                  </c:pt>
                  <c:pt idx="407">
                    <c:v>16-out</c:v>
                  </c:pt>
                  <c:pt idx="408">
                    <c:v>16-out</c:v>
                  </c:pt>
                  <c:pt idx="409">
                    <c:v>17-out</c:v>
                  </c:pt>
                  <c:pt idx="410">
                    <c:v>17-out</c:v>
                  </c:pt>
                  <c:pt idx="411">
                    <c:v>17-out</c:v>
                  </c:pt>
                  <c:pt idx="412">
                    <c:v>17-out</c:v>
                  </c:pt>
                  <c:pt idx="413">
                    <c:v>17-out</c:v>
                  </c:pt>
                  <c:pt idx="414">
                    <c:v>17-out</c:v>
                  </c:pt>
                  <c:pt idx="415">
                    <c:v>17-out</c:v>
                  </c:pt>
                  <c:pt idx="416">
                    <c:v>17-out</c:v>
                  </c:pt>
                  <c:pt idx="417">
                    <c:v>17-out</c:v>
                  </c:pt>
                  <c:pt idx="418">
                    <c:v>17-out</c:v>
                  </c:pt>
                  <c:pt idx="419">
                    <c:v>17-out</c:v>
                  </c:pt>
                  <c:pt idx="420">
                    <c:v>17-out</c:v>
                  </c:pt>
                  <c:pt idx="421">
                    <c:v>17-out</c:v>
                  </c:pt>
                  <c:pt idx="422">
                    <c:v>17-out</c:v>
                  </c:pt>
                  <c:pt idx="423">
                    <c:v>17-out</c:v>
                  </c:pt>
                  <c:pt idx="424">
                    <c:v>17-out</c:v>
                  </c:pt>
                  <c:pt idx="425">
                    <c:v>17-out</c:v>
                  </c:pt>
                  <c:pt idx="426">
                    <c:v>17-out</c:v>
                  </c:pt>
                  <c:pt idx="427">
                    <c:v>17-out</c:v>
                  </c:pt>
                  <c:pt idx="428">
                    <c:v>17-out</c:v>
                  </c:pt>
                  <c:pt idx="429">
                    <c:v>17-out</c:v>
                  </c:pt>
                  <c:pt idx="430">
                    <c:v>17-out</c:v>
                  </c:pt>
                  <c:pt idx="431">
                    <c:v>17-out</c:v>
                  </c:pt>
                  <c:pt idx="432">
                    <c:v>17-out</c:v>
                  </c:pt>
                  <c:pt idx="433">
                    <c:v>17-out</c:v>
                  </c:pt>
                  <c:pt idx="434">
                    <c:v>17-out</c:v>
                  </c:pt>
                  <c:pt idx="435">
                    <c:v>18-out</c:v>
                  </c:pt>
                  <c:pt idx="436">
                    <c:v>18-out</c:v>
                  </c:pt>
                  <c:pt idx="437">
                    <c:v>18-out</c:v>
                  </c:pt>
                  <c:pt idx="438">
                    <c:v>18-out</c:v>
                  </c:pt>
                  <c:pt idx="439">
                    <c:v>18-out</c:v>
                  </c:pt>
                  <c:pt idx="440">
                    <c:v>18-out</c:v>
                  </c:pt>
                  <c:pt idx="441">
                    <c:v>18-out</c:v>
                  </c:pt>
                  <c:pt idx="442">
                    <c:v>18-out</c:v>
                  </c:pt>
                  <c:pt idx="443">
                    <c:v>18-out</c:v>
                  </c:pt>
                  <c:pt idx="444">
                    <c:v>18-out</c:v>
                  </c:pt>
                  <c:pt idx="445">
                    <c:v>18-out</c:v>
                  </c:pt>
                  <c:pt idx="446">
                    <c:v>18-out</c:v>
                  </c:pt>
                  <c:pt idx="447">
                    <c:v>18-out</c:v>
                  </c:pt>
                  <c:pt idx="448">
                    <c:v>18-out</c:v>
                  </c:pt>
                  <c:pt idx="449">
                    <c:v>18-out</c:v>
                  </c:pt>
                  <c:pt idx="450">
                    <c:v>18-out</c:v>
                  </c:pt>
                  <c:pt idx="451">
                    <c:v>18-out</c:v>
                  </c:pt>
                  <c:pt idx="452">
                    <c:v>18-out</c:v>
                  </c:pt>
                  <c:pt idx="453">
                    <c:v>18-out</c:v>
                  </c:pt>
                  <c:pt idx="454">
                    <c:v>18-out</c:v>
                  </c:pt>
                  <c:pt idx="455">
                    <c:v>18-out</c:v>
                  </c:pt>
                  <c:pt idx="456">
                    <c:v>18-out</c:v>
                  </c:pt>
                  <c:pt idx="457">
                    <c:v>18-out</c:v>
                  </c:pt>
                  <c:pt idx="458">
                    <c:v>18-out</c:v>
                  </c:pt>
                  <c:pt idx="459">
                    <c:v>18-out</c:v>
                  </c:pt>
                  <c:pt idx="460">
                    <c:v>18-out</c:v>
                  </c:pt>
                  <c:pt idx="461">
                    <c:v>19-out</c:v>
                  </c:pt>
                  <c:pt idx="462">
                    <c:v>19-out</c:v>
                  </c:pt>
                  <c:pt idx="463">
                    <c:v>19-out</c:v>
                  </c:pt>
                  <c:pt idx="464">
                    <c:v>19-out</c:v>
                  </c:pt>
                  <c:pt idx="465">
                    <c:v>19-out</c:v>
                  </c:pt>
                  <c:pt idx="466">
                    <c:v>19-out</c:v>
                  </c:pt>
                  <c:pt idx="467">
                    <c:v>19-out</c:v>
                  </c:pt>
                  <c:pt idx="468">
                    <c:v>19-out</c:v>
                  </c:pt>
                  <c:pt idx="469">
                    <c:v>19-out</c:v>
                  </c:pt>
                  <c:pt idx="470">
                    <c:v>19-out</c:v>
                  </c:pt>
                  <c:pt idx="471">
                    <c:v>19-out</c:v>
                  </c:pt>
                  <c:pt idx="472">
                    <c:v>19-out</c:v>
                  </c:pt>
                  <c:pt idx="473">
                    <c:v>19-out</c:v>
                  </c:pt>
                  <c:pt idx="474">
                    <c:v>19-out</c:v>
                  </c:pt>
                  <c:pt idx="475">
                    <c:v>19-out</c:v>
                  </c:pt>
                  <c:pt idx="476">
                    <c:v>19-out</c:v>
                  </c:pt>
                  <c:pt idx="477">
                    <c:v>19-out</c:v>
                  </c:pt>
                  <c:pt idx="478">
                    <c:v>19-out</c:v>
                  </c:pt>
                  <c:pt idx="479">
                    <c:v>19-out</c:v>
                  </c:pt>
                  <c:pt idx="480">
                    <c:v>19-out</c:v>
                  </c:pt>
                  <c:pt idx="481">
                    <c:v>19-out</c:v>
                  </c:pt>
                  <c:pt idx="482">
                    <c:v>19-out</c:v>
                  </c:pt>
                  <c:pt idx="483">
                    <c:v>19-out</c:v>
                  </c:pt>
                  <c:pt idx="484">
                    <c:v>19-out</c:v>
                  </c:pt>
                  <c:pt idx="485">
                    <c:v>19-out</c:v>
                  </c:pt>
                  <c:pt idx="486">
                    <c:v>19-out</c:v>
                  </c:pt>
                  <c:pt idx="487">
                    <c:v>20-out</c:v>
                  </c:pt>
                  <c:pt idx="488">
                    <c:v>20-out</c:v>
                  </c:pt>
                  <c:pt idx="489">
                    <c:v>20-out</c:v>
                  </c:pt>
                  <c:pt idx="490">
                    <c:v>20-out</c:v>
                  </c:pt>
                  <c:pt idx="491">
                    <c:v>20-out</c:v>
                  </c:pt>
                  <c:pt idx="492">
                    <c:v>20-out</c:v>
                  </c:pt>
                  <c:pt idx="493">
                    <c:v>20-out</c:v>
                  </c:pt>
                  <c:pt idx="494">
                    <c:v>20-out</c:v>
                  </c:pt>
                  <c:pt idx="495">
                    <c:v>20-out</c:v>
                  </c:pt>
                  <c:pt idx="496">
                    <c:v>20-out</c:v>
                  </c:pt>
                  <c:pt idx="497">
                    <c:v>20-out</c:v>
                  </c:pt>
                  <c:pt idx="498">
                    <c:v>20-out</c:v>
                  </c:pt>
                  <c:pt idx="499">
                    <c:v>20-out</c:v>
                  </c:pt>
                  <c:pt idx="500">
                    <c:v>20-out</c:v>
                  </c:pt>
                  <c:pt idx="501">
                    <c:v>20-out</c:v>
                  </c:pt>
                  <c:pt idx="502">
                    <c:v>20-out</c:v>
                  </c:pt>
                  <c:pt idx="503">
                    <c:v>20-out</c:v>
                  </c:pt>
                  <c:pt idx="504">
                    <c:v>20-out</c:v>
                  </c:pt>
                  <c:pt idx="505">
                    <c:v>20-out</c:v>
                  </c:pt>
                  <c:pt idx="506">
                    <c:v>20-out</c:v>
                  </c:pt>
                  <c:pt idx="507">
                    <c:v>20-out</c:v>
                  </c:pt>
                  <c:pt idx="508">
                    <c:v>20-out</c:v>
                  </c:pt>
                  <c:pt idx="509">
                    <c:v>20-out</c:v>
                  </c:pt>
                  <c:pt idx="510">
                    <c:v>20-out</c:v>
                  </c:pt>
                  <c:pt idx="511">
                    <c:v>20-out</c:v>
                  </c:pt>
                  <c:pt idx="512">
                    <c:v>20-out</c:v>
                  </c:pt>
                  <c:pt idx="513">
                    <c:v>21-out</c:v>
                  </c:pt>
                  <c:pt idx="514">
                    <c:v>21-out</c:v>
                  </c:pt>
                  <c:pt idx="515">
                    <c:v>21-out</c:v>
                  </c:pt>
                  <c:pt idx="516">
                    <c:v>21-out</c:v>
                  </c:pt>
                  <c:pt idx="517">
                    <c:v>21-out</c:v>
                  </c:pt>
                  <c:pt idx="518">
                    <c:v>21-out</c:v>
                  </c:pt>
                  <c:pt idx="519">
                    <c:v>21-out</c:v>
                  </c:pt>
                  <c:pt idx="520">
                    <c:v>21-out</c:v>
                  </c:pt>
                  <c:pt idx="521">
                    <c:v>21-out</c:v>
                  </c:pt>
                  <c:pt idx="522">
                    <c:v>21-out</c:v>
                  </c:pt>
                  <c:pt idx="523">
                    <c:v>21-out</c:v>
                  </c:pt>
                  <c:pt idx="524">
                    <c:v>21-out</c:v>
                  </c:pt>
                  <c:pt idx="525">
                    <c:v>21-out</c:v>
                  </c:pt>
                  <c:pt idx="526">
                    <c:v>21-out</c:v>
                  </c:pt>
                  <c:pt idx="527">
                    <c:v>21-out</c:v>
                  </c:pt>
                  <c:pt idx="528">
                    <c:v>21-out</c:v>
                  </c:pt>
                  <c:pt idx="529">
                    <c:v>21-out</c:v>
                  </c:pt>
                  <c:pt idx="530">
                    <c:v>21-out</c:v>
                  </c:pt>
                  <c:pt idx="531">
                    <c:v>21-out</c:v>
                  </c:pt>
                  <c:pt idx="532">
                    <c:v>21-out</c:v>
                  </c:pt>
                  <c:pt idx="533">
                    <c:v>21-out</c:v>
                  </c:pt>
                  <c:pt idx="534">
                    <c:v>21-out</c:v>
                  </c:pt>
                  <c:pt idx="535">
                    <c:v>21-out</c:v>
                  </c:pt>
                  <c:pt idx="536">
                    <c:v>21-out</c:v>
                  </c:pt>
                  <c:pt idx="537">
                    <c:v>21-out</c:v>
                  </c:pt>
                  <c:pt idx="538">
                    <c:v>21-out</c:v>
                  </c:pt>
                  <c:pt idx="539">
                    <c:v>22-out</c:v>
                  </c:pt>
                  <c:pt idx="540">
                    <c:v>22-out</c:v>
                  </c:pt>
                  <c:pt idx="541">
                    <c:v>22-out</c:v>
                  </c:pt>
                  <c:pt idx="542">
                    <c:v>22-out</c:v>
                  </c:pt>
                  <c:pt idx="543">
                    <c:v>22-out</c:v>
                  </c:pt>
                  <c:pt idx="544">
                    <c:v>22-out</c:v>
                  </c:pt>
                  <c:pt idx="545">
                    <c:v>22-out</c:v>
                  </c:pt>
                  <c:pt idx="546">
                    <c:v>22-out</c:v>
                  </c:pt>
                  <c:pt idx="547">
                    <c:v>22-out</c:v>
                  </c:pt>
                  <c:pt idx="548">
                    <c:v>22-out</c:v>
                  </c:pt>
                  <c:pt idx="549">
                    <c:v>22-out</c:v>
                  </c:pt>
                  <c:pt idx="550">
                    <c:v>22-out</c:v>
                  </c:pt>
                  <c:pt idx="551">
                    <c:v>22-out</c:v>
                  </c:pt>
                  <c:pt idx="552">
                    <c:v>22-out</c:v>
                  </c:pt>
                  <c:pt idx="553">
                    <c:v>22-out</c:v>
                  </c:pt>
                  <c:pt idx="554">
                    <c:v>22-out</c:v>
                  </c:pt>
                  <c:pt idx="555">
                    <c:v>22-out</c:v>
                  </c:pt>
                  <c:pt idx="556">
                    <c:v>22-out</c:v>
                  </c:pt>
                  <c:pt idx="557">
                    <c:v>22-out</c:v>
                  </c:pt>
                  <c:pt idx="558">
                    <c:v>22-out</c:v>
                  </c:pt>
                  <c:pt idx="559">
                    <c:v>22-out</c:v>
                  </c:pt>
                  <c:pt idx="560">
                    <c:v>22-out</c:v>
                  </c:pt>
                  <c:pt idx="561">
                    <c:v>22-out</c:v>
                  </c:pt>
                  <c:pt idx="562">
                    <c:v>22-out</c:v>
                  </c:pt>
                  <c:pt idx="563">
                    <c:v>22-out</c:v>
                  </c:pt>
                  <c:pt idx="564">
                    <c:v>22-out</c:v>
                  </c:pt>
                  <c:pt idx="565">
                    <c:v>23-out</c:v>
                  </c:pt>
                  <c:pt idx="566">
                    <c:v>23-out</c:v>
                  </c:pt>
                  <c:pt idx="567">
                    <c:v>23-out</c:v>
                  </c:pt>
                  <c:pt idx="568">
                    <c:v>23-out</c:v>
                  </c:pt>
                  <c:pt idx="569">
                    <c:v>23-out</c:v>
                  </c:pt>
                  <c:pt idx="570">
                    <c:v>23-out</c:v>
                  </c:pt>
                  <c:pt idx="571">
                    <c:v>23-out</c:v>
                  </c:pt>
                  <c:pt idx="572">
                    <c:v>23-out</c:v>
                  </c:pt>
                  <c:pt idx="573">
                    <c:v>23-out</c:v>
                  </c:pt>
                  <c:pt idx="574">
                    <c:v>23-out</c:v>
                  </c:pt>
                  <c:pt idx="575">
                    <c:v>23-out</c:v>
                  </c:pt>
                  <c:pt idx="576">
                    <c:v>23-out</c:v>
                  </c:pt>
                  <c:pt idx="577">
                    <c:v>23-out</c:v>
                  </c:pt>
                  <c:pt idx="578">
                    <c:v>23-out</c:v>
                  </c:pt>
                  <c:pt idx="579">
                    <c:v>23-out</c:v>
                  </c:pt>
                  <c:pt idx="580">
                    <c:v>23-out</c:v>
                  </c:pt>
                  <c:pt idx="581">
                    <c:v>23-out</c:v>
                  </c:pt>
                  <c:pt idx="582">
                    <c:v>23-out</c:v>
                  </c:pt>
                  <c:pt idx="583">
                    <c:v>23-out</c:v>
                  </c:pt>
                  <c:pt idx="584">
                    <c:v>23-out</c:v>
                  </c:pt>
                  <c:pt idx="585">
                    <c:v>23-out</c:v>
                  </c:pt>
                  <c:pt idx="586">
                    <c:v>23-out</c:v>
                  </c:pt>
                  <c:pt idx="587">
                    <c:v>23-out</c:v>
                  </c:pt>
                  <c:pt idx="588">
                    <c:v>23-out</c:v>
                  </c:pt>
                  <c:pt idx="589">
                    <c:v>23-out</c:v>
                  </c:pt>
                  <c:pt idx="590">
                    <c:v>23-out</c:v>
                  </c:pt>
                  <c:pt idx="591">
                    <c:v>24-out</c:v>
                  </c:pt>
                  <c:pt idx="592">
                    <c:v>24-out</c:v>
                  </c:pt>
                  <c:pt idx="593">
                    <c:v>24-out</c:v>
                  </c:pt>
                  <c:pt idx="594">
                    <c:v>24-out</c:v>
                  </c:pt>
                  <c:pt idx="595">
                    <c:v>24-out</c:v>
                  </c:pt>
                  <c:pt idx="596">
                    <c:v>24-out</c:v>
                  </c:pt>
                  <c:pt idx="597">
                    <c:v>24-out</c:v>
                  </c:pt>
                  <c:pt idx="598">
                    <c:v>24-out</c:v>
                  </c:pt>
                  <c:pt idx="599">
                    <c:v>24-out</c:v>
                  </c:pt>
                  <c:pt idx="600">
                    <c:v>24-out</c:v>
                  </c:pt>
                  <c:pt idx="601">
                    <c:v>24-out</c:v>
                  </c:pt>
                  <c:pt idx="602">
                    <c:v>24-out</c:v>
                  </c:pt>
                  <c:pt idx="603">
                    <c:v>24-out</c:v>
                  </c:pt>
                  <c:pt idx="604">
                    <c:v>24-out</c:v>
                  </c:pt>
                  <c:pt idx="605">
                    <c:v>24-out</c:v>
                  </c:pt>
                  <c:pt idx="606">
                    <c:v>24-out</c:v>
                  </c:pt>
                  <c:pt idx="607">
                    <c:v>24-out</c:v>
                  </c:pt>
                  <c:pt idx="608">
                    <c:v>24-out</c:v>
                  </c:pt>
                  <c:pt idx="609">
                    <c:v>24-out</c:v>
                  </c:pt>
                  <c:pt idx="610">
                    <c:v>24-out</c:v>
                  </c:pt>
                  <c:pt idx="611">
                    <c:v>24-out</c:v>
                  </c:pt>
                  <c:pt idx="612">
                    <c:v>24-out</c:v>
                  </c:pt>
                  <c:pt idx="613">
                    <c:v>24-out</c:v>
                  </c:pt>
                  <c:pt idx="614">
                    <c:v>24-out</c:v>
                  </c:pt>
                  <c:pt idx="615">
                    <c:v>24-out</c:v>
                  </c:pt>
                  <c:pt idx="616">
                    <c:v>24-out</c:v>
                  </c:pt>
                  <c:pt idx="617">
                    <c:v>25-out</c:v>
                  </c:pt>
                  <c:pt idx="618">
                    <c:v>25-out</c:v>
                  </c:pt>
                  <c:pt idx="619">
                    <c:v>25-out</c:v>
                  </c:pt>
                  <c:pt idx="620">
                    <c:v>25-out</c:v>
                  </c:pt>
                  <c:pt idx="621">
                    <c:v>25-out</c:v>
                  </c:pt>
                  <c:pt idx="622">
                    <c:v>25-out</c:v>
                  </c:pt>
                  <c:pt idx="623">
                    <c:v>25-out</c:v>
                  </c:pt>
                  <c:pt idx="624">
                    <c:v>25-out</c:v>
                  </c:pt>
                  <c:pt idx="625">
                    <c:v>25-out</c:v>
                  </c:pt>
                  <c:pt idx="626">
                    <c:v>25-out</c:v>
                  </c:pt>
                  <c:pt idx="627">
                    <c:v>25-out</c:v>
                  </c:pt>
                  <c:pt idx="628">
                    <c:v>25-out</c:v>
                  </c:pt>
                  <c:pt idx="629">
                    <c:v>25-out</c:v>
                  </c:pt>
                  <c:pt idx="630">
                    <c:v>25-out</c:v>
                  </c:pt>
                  <c:pt idx="631">
                    <c:v>25-out</c:v>
                  </c:pt>
                  <c:pt idx="632">
                    <c:v>25-out</c:v>
                  </c:pt>
                  <c:pt idx="633">
                    <c:v>25-out</c:v>
                  </c:pt>
                  <c:pt idx="634">
                    <c:v>25-out</c:v>
                  </c:pt>
                  <c:pt idx="635">
                    <c:v>25-out</c:v>
                  </c:pt>
                  <c:pt idx="636">
                    <c:v>25-out</c:v>
                  </c:pt>
                  <c:pt idx="637">
                    <c:v>25-out</c:v>
                  </c:pt>
                  <c:pt idx="638">
                    <c:v>25-out</c:v>
                  </c:pt>
                  <c:pt idx="639">
                    <c:v>25-out</c:v>
                  </c:pt>
                  <c:pt idx="640">
                    <c:v>25-out</c:v>
                  </c:pt>
                  <c:pt idx="641">
                    <c:v>25-out</c:v>
                  </c:pt>
                  <c:pt idx="642">
                    <c:v>25-out</c:v>
                  </c:pt>
                  <c:pt idx="643">
                    <c:v>26-out</c:v>
                  </c:pt>
                  <c:pt idx="644">
                    <c:v>26-out</c:v>
                  </c:pt>
                  <c:pt idx="645">
                    <c:v>26-out</c:v>
                  </c:pt>
                  <c:pt idx="646">
                    <c:v>26-out</c:v>
                  </c:pt>
                  <c:pt idx="647">
                    <c:v>26-out</c:v>
                  </c:pt>
                  <c:pt idx="648">
                    <c:v>26-out</c:v>
                  </c:pt>
                  <c:pt idx="649">
                    <c:v>26-out</c:v>
                  </c:pt>
                  <c:pt idx="650">
                    <c:v>26-out</c:v>
                  </c:pt>
                  <c:pt idx="651">
                    <c:v>26-out</c:v>
                  </c:pt>
                  <c:pt idx="652">
                    <c:v>26-out</c:v>
                  </c:pt>
                  <c:pt idx="653">
                    <c:v>26-out</c:v>
                  </c:pt>
                  <c:pt idx="654">
                    <c:v>26-out</c:v>
                  </c:pt>
                  <c:pt idx="655">
                    <c:v>26-out</c:v>
                  </c:pt>
                  <c:pt idx="656">
                    <c:v>26-out</c:v>
                  </c:pt>
                  <c:pt idx="657">
                    <c:v>26-out</c:v>
                  </c:pt>
                  <c:pt idx="658">
                    <c:v>26-out</c:v>
                  </c:pt>
                  <c:pt idx="659">
                    <c:v>26-out</c:v>
                  </c:pt>
                  <c:pt idx="660">
                    <c:v>26-out</c:v>
                  </c:pt>
                  <c:pt idx="661">
                    <c:v>26-out</c:v>
                  </c:pt>
                  <c:pt idx="662">
                    <c:v>26-out</c:v>
                  </c:pt>
                  <c:pt idx="663">
                    <c:v>26-out</c:v>
                  </c:pt>
                  <c:pt idx="664">
                    <c:v>26-out</c:v>
                  </c:pt>
                  <c:pt idx="665">
                    <c:v>26-out</c:v>
                  </c:pt>
                  <c:pt idx="666">
                    <c:v>26-out</c:v>
                  </c:pt>
                  <c:pt idx="667">
                    <c:v>26-out</c:v>
                  </c:pt>
                  <c:pt idx="668">
                    <c:v>26-out</c:v>
                  </c:pt>
                  <c:pt idx="669">
                    <c:v>27-out</c:v>
                  </c:pt>
                  <c:pt idx="670">
                    <c:v>27-out</c:v>
                  </c:pt>
                  <c:pt idx="671">
                    <c:v>27-out</c:v>
                  </c:pt>
                  <c:pt idx="672">
                    <c:v>27-out</c:v>
                  </c:pt>
                  <c:pt idx="673">
                    <c:v>27-out</c:v>
                  </c:pt>
                  <c:pt idx="674">
                    <c:v>27-out</c:v>
                  </c:pt>
                  <c:pt idx="675">
                    <c:v>27-out</c:v>
                  </c:pt>
                  <c:pt idx="676">
                    <c:v>27-out</c:v>
                  </c:pt>
                  <c:pt idx="677">
                    <c:v>27-out</c:v>
                  </c:pt>
                  <c:pt idx="678">
                    <c:v>27-out</c:v>
                  </c:pt>
                  <c:pt idx="679">
                    <c:v>27-out</c:v>
                  </c:pt>
                  <c:pt idx="680">
                    <c:v>27-out</c:v>
                  </c:pt>
                  <c:pt idx="681">
                    <c:v>27-out</c:v>
                  </c:pt>
                  <c:pt idx="682">
                    <c:v>27-out</c:v>
                  </c:pt>
                  <c:pt idx="683">
                    <c:v>27-out</c:v>
                  </c:pt>
                  <c:pt idx="684">
                    <c:v>27-out</c:v>
                  </c:pt>
                  <c:pt idx="685">
                    <c:v>27-out</c:v>
                  </c:pt>
                  <c:pt idx="686">
                    <c:v>27-out</c:v>
                  </c:pt>
                  <c:pt idx="687">
                    <c:v>27-out</c:v>
                  </c:pt>
                  <c:pt idx="688">
                    <c:v>27-out</c:v>
                  </c:pt>
                  <c:pt idx="689">
                    <c:v>27-out</c:v>
                  </c:pt>
                  <c:pt idx="690">
                    <c:v>27-out</c:v>
                  </c:pt>
                  <c:pt idx="691">
                    <c:v>27-out</c:v>
                  </c:pt>
                  <c:pt idx="692">
                    <c:v>27-out</c:v>
                  </c:pt>
                  <c:pt idx="693">
                    <c:v>27-out</c:v>
                  </c:pt>
                  <c:pt idx="694">
                    <c:v>27-out</c:v>
                  </c:pt>
                  <c:pt idx="695">
                    <c:v>28-out</c:v>
                  </c:pt>
                  <c:pt idx="696">
                    <c:v>28-out</c:v>
                  </c:pt>
                  <c:pt idx="697">
                    <c:v>28-out</c:v>
                  </c:pt>
                  <c:pt idx="698">
                    <c:v>28-out</c:v>
                  </c:pt>
                  <c:pt idx="699">
                    <c:v>28-out</c:v>
                  </c:pt>
                  <c:pt idx="700">
                    <c:v>28-out</c:v>
                  </c:pt>
                  <c:pt idx="701">
                    <c:v>28-out</c:v>
                  </c:pt>
                  <c:pt idx="702">
                    <c:v>28-out</c:v>
                  </c:pt>
                  <c:pt idx="703">
                    <c:v>28-out</c:v>
                  </c:pt>
                  <c:pt idx="704">
                    <c:v>28-out</c:v>
                  </c:pt>
                  <c:pt idx="705">
                    <c:v>28-out</c:v>
                  </c:pt>
                  <c:pt idx="706">
                    <c:v>28-out</c:v>
                  </c:pt>
                  <c:pt idx="707">
                    <c:v>28-out</c:v>
                  </c:pt>
                  <c:pt idx="708">
                    <c:v>28-out</c:v>
                  </c:pt>
                  <c:pt idx="709">
                    <c:v>28-out</c:v>
                  </c:pt>
                  <c:pt idx="710">
                    <c:v>28-out</c:v>
                  </c:pt>
                  <c:pt idx="711">
                    <c:v>28-out</c:v>
                  </c:pt>
                  <c:pt idx="712">
                    <c:v>28-out</c:v>
                  </c:pt>
                  <c:pt idx="713">
                    <c:v>28-out</c:v>
                  </c:pt>
                  <c:pt idx="714">
                    <c:v>28-out</c:v>
                  </c:pt>
                  <c:pt idx="715">
                    <c:v>28-out</c:v>
                  </c:pt>
                  <c:pt idx="716">
                    <c:v>28-out</c:v>
                  </c:pt>
                  <c:pt idx="717">
                    <c:v>28-out</c:v>
                  </c:pt>
                  <c:pt idx="718">
                    <c:v>28-out</c:v>
                  </c:pt>
                  <c:pt idx="719">
                    <c:v>28-out</c:v>
                  </c:pt>
                  <c:pt idx="720">
                    <c:v>28-out</c:v>
                  </c:pt>
                  <c:pt idx="721">
                    <c:v>29-out</c:v>
                  </c:pt>
                  <c:pt idx="722">
                    <c:v>29-out</c:v>
                  </c:pt>
                  <c:pt idx="723">
                    <c:v>29-out</c:v>
                  </c:pt>
                  <c:pt idx="724">
                    <c:v>29-out</c:v>
                  </c:pt>
                  <c:pt idx="725">
                    <c:v>29-out</c:v>
                  </c:pt>
                  <c:pt idx="726">
                    <c:v>29-out</c:v>
                  </c:pt>
                  <c:pt idx="727">
                    <c:v>29-out</c:v>
                  </c:pt>
                  <c:pt idx="728">
                    <c:v>29-out</c:v>
                  </c:pt>
                  <c:pt idx="729">
                    <c:v>29-out</c:v>
                  </c:pt>
                  <c:pt idx="730">
                    <c:v>29-out</c:v>
                  </c:pt>
                  <c:pt idx="731">
                    <c:v>29-out</c:v>
                  </c:pt>
                  <c:pt idx="732">
                    <c:v>29-out</c:v>
                  </c:pt>
                  <c:pt idx="733">
                    <c:v>29-out</c:v>
                  </c:pt>
                  <c:pt idx="734">
                    <c:v>29-out</c:v>
                  </c:pt>
                  <c:pt idx="735">
                    <c:v>29-out</c:v>
                  </c:pt>
                  <c:pt idx="736">
                    <c:v>29-out</c:v>
                  </c:pt>
                  <c:pt idx="737">
                    <c:v>29-out</c:v>
                  </c:pt>
                  <c:pt idx="738">
                    <c:v>29-out</c:v>
                  </c:pt>
                  <c:pt idx="739">
                    <c:v>29-out</c:v>
                  </c:pt>
                  <c:pt idx="740">
                    <c:v>29-out</c:v>
                  </c:pt>
                  <c:pt idx="741">
                    <c:v>29-out</c:v>
                  </c:pt>
                  <c:pt idx="742">
                    <c:v>29-out</c:v>
                  </c:pt>
                  <c:pt idx="743">
                    <c:v>29-out</c:v>
                  </c:pt>
                  <c:pt idx="744">
                    <c:v>29-out</c:v>
                  </c:pt>
                  <c:pt idx="745">
                    <c:v>29-out</c:v>
                  </c:pt>
                  <c:pt idx="746">
                    <c:v>29-out</c:v>
                  </c:pt>
                  <c:pt idx="747">
                    <c:v>30-out</c:v>
                  </c:pt>
                  <c:pt idx="748">
                    <c:v>30-out</c:v>
                  </c:pt>
                  <c:pt idx="749">
                    <c:v>30-out</c:v>
                  </c:pt>
                  <c:pt idx="750">
                    <c:v>30-out</c:v>
                  </c:pt>
                  <c:pt idx="751">
                    <c:v>30-out</c:v>
                  </c:pt>
                  <c:pt idx="752">
                    <c:v>30-out</c:v>
                  </c:pt>
                  <c:pt idx="753">
                    <c:v>30-out</c:v>
                  </c:pt>
                  <c:pt idx="754">
                    <c:v>30-out</c:v>
                  </c:pt>
                  <c:pt idx="755">
                    <c:v>30-out</c:v>
                  </c:pt>
                  <c:pt idx="756">
                    <c:v>30-out</c:v>
                  </c:pt>
                  <c:pt idx="757">
                    <c:v>30-out</c:v>
                  </c:pt>
                  <c:pt idx="758">
                    <c:v>30-out</c:v>
                  </c:pt>
                  <c:pt idx="759">
                    <c:v>30-out</c:v>
                  </c:pt>
                  <c:pt idx="760">
                    <c:v>30-out</c:v>
                  </c:pt>
                  <c:pt idx="761">
                    <c:v>30-out</c:v>
                  </c:pt>
                  <c:pt idx="762">
                    <c:v>30-out</c:v>
                  </c:pt>
                  <c:pt idx="763">
                    <c:v>30-out</c:v>
                  </c:pt>
                  <c:pt idx="764">
                    <c:v>30-out</c:v>
                  </c:pt>
                  <c:pt idx="765">
                    <c:v>30-out</c:v>
                  </c:pt>
                  <c:pt idx="766">
                    <c:v>30-out</c:v>
                  </c:pt>
                  <c:pt idx="767">
                    <c:v>30-out</c:v>
                  </c:pt>
                  <c:pt idx="768">
                    <c:v>30-out</c:v>
                  </c:pt>
                  <c:pt idx="769">
                    <c:v>30-out</c:v>
                  </c:pt>
                  <c:pt idx="770">
                    <c:v>30-out</c:v>
                  </c:pt>
                  <c:pt idx="771">
                    <c:v>30-out</c:v>
                  </c:pt>
                  <c:pt idx="772">
                    <c:v>30-out</c:v>
                  </c:pt>
                  <c:pt idx="773">
                    <c:v>31-out</c:v>
                  </c:pt>
                  <c:pt idx="774">
                    <c:v>31-out</c:v>
                  </c:pt>
                  <c:pt idx="775">
                    <c:v>31-out</c:v>
                  </c:pt>
                  <c:pt idx="776">
                    <c:v>31-out</c:v>
                  </c:pt>
                  <c:pt idx="777">
                    <c:v>31-out</c:v>
                  </c:pt>
                  <c:pt idx="778">
                    <c:v>31-out</c:v>
                  </c:pt>
                  <c:pt idx="779">
                    <c:v>31-out</c:v>
                  </c:pt>
                  <c:pt idx="780">
                    <c:v>31-out</c:v>
                  </c:pt>
                  <c:pt idx="781">
                    <c:v>31-out</c:v>
                  </c:pt>
                  <c:pt idx="782">
                    <c:v>31-out</c:v>
                  </c:pt>
                  <c:pt idx="783">
                    <c:v>31-out</c:v>
                  </c:pt>
                  <c:pt idx="784">
                    <c:v>31-out</c:v>
                  </c:pt>
                  <c:pt idx="785">
                    <c:v>31-out</c:v>
                  </c:pt>
                  <c:pt idx="786">
                    <c:v>31-out</c:v>
                  </c:pt>
                  <c:pt idx="787">
                    <c:v>31-out</c:v>
                  </c:pt>
                  <c:pt idx="788">
                    <c:v>31-out</c:v>
                  </c:pt>
                  <c:pt idx="789">
                    <c:v>31-out</c:v>
                  </c:pt>
                  <c:pt idx="790">
                    <c:v>31-out</c:v>
                  </c:pt>
                  <c:pt idx="791">
                    <c:v>31-out</c:v>
                  </c:pt>
                  <c:pt idx="792">
                    <c:v>31-out</c:v>
                  </c:pt>
                  <c:pt idx="793">
                    <c:v>31-out</c:v>
                  </c:pt>
                  <c:pt idx="794">
                    <c:v>31-out</c:v>
                  </c:pt>
                  <c:pt idx="795">
                    <c:v>31-out</c:v>
                  </c:pt>
                  <c:pt idx="796">
                    <c:v>31-out</c:v>
                  </c:pt>
                  <c:pt idx="797">
                    <c:v>31-out</c:v>
                  </c:pt>
                  <c:pt idx="798">
                    <c:v>31-out</c:v>
                  </c:pt>
                </c:lvl>
              </c:multiLvlStrCache>
            </c:multiLvlStrRef>
          </c:xVal>
          <c:yVal>
            <c:numRef>
              <c:f>'[Figuras - ETA Guariroba.xlsx]Outubro 2017'!$G$14:$G$812</c:f>
              <c:numCache>
                <c:formatCode>0.00</c:formatCode>
                <c:ptCount val="799"/>
                <c:pt idx="0">
                  <c:v>0.48</c:v>
                </c:pt>
                <c:pt idx="1">
                  <c:v>0.49</c:v>
                </c:pt>
                <c:pt idx="2">
                  <c:v>0.46</c:v>
                </c:pt>
                <c:pt idx="3">
                  <c:v>0.48</c:v>
                </c:pt>
                <c:pt idx="4">
                  <c:v>0.49</c:v>
                </c:pt>
                <c:pt idx="5">
                  <c:v>0.49</c:v>
                </c:pt>
                <c:pt idx="6">
                  <c:v>0.5</c:v>
                </c:pt>
                <c:pt idx="7">
                  <c:v>0.48</c:v>
                </c:pt>
                <c:pt idx="8">
                  <c:v>0.47</c:v>
                </c:pt>
                <c:pt idx="9">
                  <c:v>0.4</c:v>
                </c:pt>
                <c:pt idx="10">
                  <c:v>0.46</c:v>
                </c:pt>
                <c:pt idx="11">
                  <c:v>0.48</c:v>
                </c:pt>
                <c:pt idx="13">
                  <c:v>0.43</c:v>
                </c:pt>
                <c:pt idx="14">
                  <c:v>0.39</c:v>
                </c:pt>
                <c:pt idx="15">
                  <c:v>0.33</c:v>
                </c:pt>
                <c:pt idx="16">
                  <c:v>0.28999999999999998</c:v>
                </c:pt>
                <c:pt idx="17">
                  <c:v>0.23</c:v>
                </c:pt>
                <c:pt idx="18">
                  <c:v>0.28000000000000003</c:v>
                </c:pt>
                <c:pt idx="19">
                  <c:v>0.31</c:v>
                </c:pt>
                <c:pt idx="21">
                  <c:v>0.34</c:v>
                </c:pt>
                <c:pt idx="22">
                  <c:v>0.39</c:v>
                </c:pt>
                <c:pt idx="23">
                  <c:v>0.35</c:v>
                </c:pt>
                <c:pt idx="24">
                  <c:v>0.31</c:v>
                </c:pt>
                <c:pt idx="26">
                  <c:v>0.27</c:v>
                </c:pt>
                <c:pt idx="27">
                  <c:v>0.21</c:v>
                </c:pt>
                <c:pt idx="28">
                  <c:v>0.23</c:v>
                </c:pt>
                <c:pt idx="29">
                  <c:v>0.22</c:v>
                </c:pt>
                <c:pt idx="30">
                  <c:v>0.27</c:v>
                </c:pt>
                <c:pt idx="31">
                  <c:v>0.25</c:v>
                </c:pt>
                <c:pt idx="32">
                  <c:v>0.28000000000000003</c:v>
                </c:pt>
                <c:pt idx="33">
                  <c:v>0.31</c:v>
                </c:pt>
                <c:pt idx="34">
                  <c:v>0.33</c:v>
                </c:pt>
                <c:pt idx="35">
                  <c:v>0.28000000000000003</c:v>
                </c:pt>
                <c:pt idx="36">
                  <c:v>0.25</c:v>
                </c:pt>
                <c:pt idx="37">
                  <c:v>0.27</c:v>
                </c:pt>
                <c:pt idx="43">
                  <c:v>0.18</c:v>
                </c:pt>
                <c:pt idx="44">
                  <c:v>0.28999999999999998</c:v>
                </c:pt>
                <c:pt idx="45">
                  <c:v>0.21</c:v>
                </c:pt>
                <c:pt idx="46">
                  <c:v>0.26</c:v>
                </c:pt>
                <c:pt idx="47">
                  <c:v>0.31</c:v>
                </c:pt>
                <c:pt idx="48">
                  <c:v>0.37</c:v>
                </c:pt>
                <c:pt idx="49">
                  <c:v>0.26</c:v>
                </c:pt>
                <c:pt idx="50">
                  <c:v>0.21</c:v>
                </c:pt>
                <c:pt idx="52">
                  <c:v>0.31</c:v>
                </c:pt>
                <c:pt idx="53">
                  <c:v>0.28000000000000003</c:v>
                </c:pt>
                <c:pt idx="54">
                  <c:v>0.2</c:v>
                </c:pt>
                <c:pt idx="55">
                  <c:v>0.18</c:v>
                </c:pt>
                <c:pt idx="56">
                  <c:v>0.17</c:v>
                </c:pt>
                <c:pt idx="57">
                  <c:v>0.15</c:v>
                </c:pt>
                <c:pt idx="58">
                  <c:v>0.2</c:v>
                </c:pt>
                <c:pt idx="59">
                  <c:v>0.26</c:v>
                </c:pt>
                <c:pt idx="60" formatCode="0.00_);\(0.00\)">
                  <c:v>0.25</c:v>
                </c:pt>
                <c:pt idx="61" formatCode="0.00_);\(0.00\)">
                  <c:v>0.31</c:v>
                </c:pt>
                <c:pt idx="62" formatCode="0.00_);\(0.00\)">
                  <c:v>0.21</c:v>
                </c:pt>
                <c:pt idx="63">
                  <c:v>0.28999999999999998</c:v>
                </c:pt>
                <c:pt idx="69">
                  <c:v>0.28999999999999998</c:v>
                </c:pt>
                <c:pt idx="70">
                  <c:v>0.33</c:v>
                </c:pt>
                <c:pt idx="71">
                  <c:v>0.24</c:v>
                </c:pt>
                <c:pt idx="72">
                  <c:v>0.27</c:v>
                </c:pt>
                <c:pt idx="73">
                  <c:v>0.32</c:v>
                </c:pt>
                <c:pt idx="74">
                  <c:v>0.28999999999999998</c:v>
                </c:pt>
                <c:pt idx="75">
                  <c:v>0.3</c:v>
                </c:pt>
                <c:pt idx="76">
                  <c:v>0.33</c:v>
                </c:pt>
                <c:pt idx="78">
                  <c:v>0.25</c:v>
                </c:pt>
                <c:pt idx="79">
                  <c:v>0.18</c:v>
                </c:pt>
                <c:pt idx="80">
                  <c:v>0.19</c:v>
                </c:pt>
                <c:pt idx="81">
                  <c:v>0.2</c:v>
                </c:pt>
                <c:pt idx="82">
                  <c:v>0.22</c:v>
                </c:pt>
                <c:pt idx="83">
                  <c:v>0.21</c:v>
                </c:pt>
                <c:pt idx="84">
                  <c:v>0.27</c:v>
                </c:pt>
                <c:pt idx="85">
                  <c:v>0.3</c:v>
                </c:pt>
                <c:pt idx="86">
                  <c:v>0.34</c:v>
                </c:pt>
                <c:pt idx="87">
                  <c:v>0.47</c:v>
                </c:pt>
                <c:pt idx="88">
                  <c:v>0.5</c:v>
                </c:pt>
                <c:pt idx="89">
                  <c:v>0.49</c:v>
                </c:pt>
                <c:pt idx="95">
                  <c:v>0.47</c:v>
                </c:pt>
                <c:pt idx="96">
                  <c:v>0.48</c:v>
                </c:pt>
                <c:pt idx="97">
                  <c:v>0.5</c:v>
                </c:pt>
                <c:pt idx="98">
                  <c:v>0.45</c:v>
                </c:pt>
                <c:pt idx="99">
                  <c:v>0.42</c:v>
                </c:pt>
                <c:pt idx="100">
                  <c:v>0.42</c:v>
                </c:pt>
                <c:pt idx="101">
                  <c:v>0.47</c:v>
                </c:pt>
                <c:pt idx="102">
                  <c:v>0.43</c:v>
                </c:pt>
                <c:pt idx="104">
                  <c:v>0.49</c:v>
                </c:pt>
                <c:pt idx="105">
                  <c:v>0.48</c:v>
                </c:pt>
                <c:pt idx="106">
                  <c:v>0.33</c:v>
                </c:pt>
                <c:pt idx="107">
                  <c:v>0.36</c:v>
                </c:pt>
                <c:pt idx="108">
                  <c:v>0.34</c:v>
                </c:pt>
                <c:pt idx="109">
                  <c:v>0.39</c:v>
                </c:pt>
                <c:pt idx="110">
                  <c:v>0.38</c:v>
                </c:pt>
                <c:pt idx="111">
                  <c:v>0.3</c:v>
                </c:pt>
                <c:pt idx="112">
                  <c:v>0.3</c:v>
                </c:pt>
                <c:pt idx="113">
                  <c:v>0.42</c:v>
                </c:pt>
                <c:pt idx="114">
                  <c:v>0.49</c:v>
                </c:pt>
                <c:pt idx="115">
                  <c:v>0.46</c:v>
                </c:pt>
                <c:pt idx="120">
                  <c:v>0.5</c:v>
                </c:pt>
                <c:pt idx="121">
                  <c:v>0.5</c:v>
                </c:pt>
                <c:pt idx="122">
                  <c:v>0.48</c:v>
                </c:pt>
                <c:pt idx="123">
                  <c:v>0.46</c:v>
                </c:pt>
                <c:pt idx="124">
                  <c:v>0.43</c:v>
                </c:pt>
                <c:pt idx="125">
                  <c:v>0.4</c:v>
                </c:pt>
                <c:pt idx="126">
                  <c:v>0.38</c:v>
                </c:pt>
                <c:pt idx="127">
                  <c:v>0.41</c:v>
                </c:pt>
                <c:pt idx="128">
                  <c:v>0.43</c:v>
                </c:pt>
                <c:pt idx="130">
                  <c:v>0.49</c:v>
                </c:pt>
                <c:pt idx="131">
                  <c:v>0.48</c:v>
                </c:pt>
                <c:pt idx="132">
                  <c:v>0.46</c:v>
                </c:pt>
                <c:pt idx="133">
                  <c:v>0.45</c:v>
                </c:pt>
                <c:pt idx="134">
                  <c:v>0.41</c:v>
                </c:pt>
                <c:pt idx="135">
                  <c:v>0.36699999999999999</c:v>
                </c:pt>
                <c:pt idx="136">
                  <c:v>0.33</c:v>
                </c:pt>
                <c:pt idx="137">
                  <c:v>0.35</c:v>
                </c:pt>
                <c:pt idx="138">
                  <c:v>0.34</c:v>
                </c:pt>
                <c:pt idx="139">
                  <c:v>0.37</c:v>
                </c:pt>
                <c:pt idx="140">
                  <c:v>0.33</c:v>
                </c:pt>
                <c:pt idx="141">
                  <c:v>0.3</c:v>
                </c:pt>
                <c:pt idx="147">
                  <c:v>0.47</c:v>
                </c:pt>
                <c:pt idx="148">
                  <c:v>0.5</c:v>
                </c:pt>
                <c:pt idx="149">
                  <c:v>0.45</c:v>
                </c:pt>
                <c:pt idx="150">
                  <c:v>0.44</c:v>
                </c:pt>
                <c:pt idx="151">
                  <c:v>0.46</c:v>
                </c:pt>
                <c:pt idx="152">
                  <c:v>0.48</c:v>
                </c:pt>
                <c:pt idx="153">
                  <c:v>0.44</c:v>
                </c:pt>
                <c:pt idx="154">
                  <c:v>0.46</c:v>
                </c:pt>
                <c:pt idx="156">
                  <c:v>0.48</c:v>
                </c:pt>
                <c:pt idx="157">
                  <c:v>0.49</c:v>
                </c:pt>
                <c:pt idx="158">
                  <c:v>0.42</c:v>
                </c:pt>
                <c:pt idx="159">
                  <c:v>0.39</c:v>
                </c:pt>
                <c:pt idx="160">
                  <c:v>0.42</c:v>
                </c:pt>
                <c:pt idx="161">
                  <c:v>0.28999999999999998</c:v>
                </c:pt>
                <c:pt idx="162">
                  <c:v>0.3</c:v>
                </c:pt>
                <c:pt idx="163">
                  <c:v>0.39</c:v>
                </c:pt>
                <c:pt idx="164">
                  <c:v>0.42</c:v>
                </c:pt>
                <c:pt idx="165">
                  <c:v>0.41</c:v>
                </c:pt>
                <c:pt idx="166">
                  <c:v>0.49</c:v>
                </c:pt>
                <c:pt idx="167">
                  <c:v>0.46</c:v>
                </c:pt>
                <c:pt idx="173">
                  <c:v>0.24</c:v>
                </c:pt>
                <c:pt idx="174">
                  <c:v>0.27</c:v>
                </c:pt>
                <c:pt idx="175">
                  <c:v>0.31</c:v>
                </c:pt>
                <c:pt idx="176">
                  <c:v>0.34</c:v>
                </c:pt>
                <c:pt idx="177">
                  <c:v>0.39</c:v>
                </c:pt>
                <c:pt idx="178">
                  <c:v>0.42</c:v>
                </c:pt>
                <c:pt idx="179">
                  <c:v>0.38</c:v>
                </c:pt>
                <c:pt idx="180">
                  <c:v>0.35</c:v>
                </c:pt>
                <c:pt idx="182">
                  <c:v>0.36</c:v>
                </c:pt>
                <c:pt idx="183">
                  <c:v>0.32</c:v>
                </c:pt>
                <c:pt idx="184">
                  <c:v>0.34</c:v>
                </c:pt>
                <c:pt idx="185">
                  <c:v>0.36</c:v>
                </c:pt>
                <c:pt idx="186">
                  <c:v>0.42</c:v>
                </c:pt>
                <c:pt idx="187">
                  <c:v>0.49</c:v>
                </c:pt>
                <c:pt idx="188">
                  <c:v>0.46</c:v>
                </c:pt>
                <c:pt idx="189">
                  <c:v>0.44</c:v>
                </c:pt>
                <c:pt idx="190">
                  <c:v>0.33</c:v>
                </c:pt>
                <c:pt idx="191">
                  <c:v>0.28000000000000003</c:v>
                </c:pt>
                <c:pt idx="192">
                  <c:v>0.25</c:v>
                </c:pt>
                <c:pt idx="193">
                  <c:v>0.23</c:v>
                </c:pt>
                <c:pt idx="195">
                  <c:v>0.3</c:v>
                </c:pt>
                <c:pt idx="196">
                  <c:v>0.36</c:v>
                </c:pt>
                <c:pt idx="197">
                  <c:v>0.39</c:v>
                </c:pt>
                <c:pt idx="198">
                  <c:v>0.37</c:v>
                </c:pt>
                <c:pt idx="199">
                  <c:v>0.4</c:v>
                </c:pt>
                <c:pt idx="200">
                  <c:v>0.42</c:v>
                </c:pt>
                <c:pt idx="201">
                  <c:v>0.44</c:v>
                </c:pt>
                <c:pt idx="202">
                  <c:v>0.42</c:v>
                </c:pt>
                <c:pt idx="203">
                  <c:v>0.46</c:v>
                </c:pt>
                <c:pt idx="204">
                  <c:v>0.45</c:v>
                </c:pt>
                <c:pt idx="205">
                  <c:v>0.4</c:v>
                </c:pt>
                <c:pt idx="206">
                  <c:v>0.36</c:v>
                </c:pt>
                <c:pt idx="208">
                  <c:v>0.39</c:v>
                </c:pt>
                <c:pt idx="209">
                  <c:v>0.46</c:v>
                </c:pt>
                <c:pt idx="210">
                  <c:v>0.49</c:v>
                </c:pt>
                <c:pt idx="211">
                  <c:v>0.49</c:v>
                </c:pt>
                <c:pt idx="212">
                  <c:v>0.48</c:v>
                </c:pt>
                <c:pt idx="213">
                  <c:v>0.5</c:v>
                </c:pt>
                <c:pt idx="214">
                  <c:v>0.48</c:v>
                </c:pt>
                <c:pt idx="215">
                  <c:v>0.47</c:v>
                </c:pt>
                <c:pt idx="216">
                  <c:v>0.49</c:v>
                </c:pt>
                <c:pt idx="217">
                  <c:v>0.48</c:v>
                </c:pt>
                <c:pt idx="218">
                  <c:v>0.46</c:v>
                </c:pt>
                <c:pt idx="219">
                  <c:v>0.42</c:v>
                </c:pt>
                <c:pt idx="225">
                  <c:v>0.49</c:v>
                </c:pt>
                <c:pt idx="226">
                  <c:v>0.48</c:v>
                </c:pt>
                <c:pt idx="227">
                  <c:v>0.46</c:v>
                </c:pt>
                <c:pt idx="228">
                  <c:v>0.42</c:v>
                </c:pt>
                <c:pt idx="229">
                  <c:v>0.39</c:v>
                </c:pt>
                <c:pt idx="230">
                  <c:v>0.37</c:v>
                </c:pt>
                <c:pt idx="231">
                  <c:v>0.4</c:v>
                </c:pt>
                <c:pt idx="232">
                  <c:v>0.41</c:v>
                </c:pt>
                <c:pt idx="234">
                  <c:v>0.37</c:v>
                </c:pt>
                <c:pt idx="235">
                  <c:v>0.3</c:v>
                </c:pt>
                <c:pt idx="236">
                  <c:v>0.28000000000000003</c:v>
                </c:pt>
                <c:pt idx="237">
                  <c:v>0.33</c:v>
                </c:pt>
                <c:pt idx="238">
                  <c:v>0.31</c:v>
                </c:pt>
                <c:pt idx="239">
                  <c:v>0.34</c:v>
                </c:pt>
                <c:pt idx="240">
                  <c:v>0.26</c:v>
                </c:pt>
                <c:pt idx="241">
                  <c:v>0.27</c:v>
                </c:pt>
                <c:pt idx="242">
                  <c:v>0.35</c:v>
                </c:pt>
                <c:pt idx="243">
                  <c:v>0.22</c:v>
                </c:pt>
                <c:pt idx="244">
                  <c:v>0.23</c:v>
                </c:pt>
                <c:pt idx="245">
                  <c:v>0.25</c:v>
                </c:pt>
                <c:pt idx="251">
                  <c:v>0.25</c:v>
                </c:pt>
                <c:pt idx="252">
                  <c:v>0.36</c:v>
                </c:pt>
                <c:pt idx="253">
                  <c:v>0.39</c:v>
                </c:pt>
                <c:pt idx="254">
                  <c:v>0.4</c:v>
                </c:pt>
                <c:pt idx="255">
                  <c:v>0.41</c:v>
                </c:pt>
                <c:pt idx="256">
                  <c:v>0.41</c:v>
                </c:pt>
                <c:pt idx="257">
                  <c:v>0.42</c:v>
                </c:pt>
                <c:pt idx="258">
                  <c:v>0.44</c:v>
                </c:pt>
                <c:pt idx="260">
                  <c:v>0.49</c:v>
                </c:pt>
                <c:pt idx="261">
                  <c:v>0.49</c:v>
                </c:pt>
                <c:pt idx="262">
                  <c:v>0.38</c:v>
                </c:pt>
                <c:pt idx="263">
                  <c:v>0.32</c:v>
                </c:pt>
                <c:pt idx="264">
                  <c:v>0.32</c:v>
                </c:pt>
                <c:pt idx="265">
                  <c:v>0.34</c:v>
                </c:pt>
                <c:pt idx="266">
                  <c:v>0.44</c:v>
                </c:pt>
                <c:pt idx="267">
                  <c:v>0.45</c:v>
                </c:pt>
                <c:pt idx="268">
                  <c:v>0.49</c:v>
                </c:pt>
                <c:pt idx="269">
                  <c:v>0.47</c:v>
                </c:pt>
                <c:pt idx="270">
                  <c:v>0.49</c:v>
                </c:pt>
                <c:pt idx="271">
                  <c:v>0.32</c:v>
                </c:pt>
                <c:pt idx="277">
                  <c:v>0.28999999999999998</c:v>
                </c:pt>
                <c:pt idx="278">
                  <c:v>0.22</c:v>
                </c:pt>
                <c:pt idx="279">
                  <c:v>0.25</c:v>
                </c:pt>
                <c:pt idx="280">
                  <c:v>0.28999999999999998</c:v>
                </c:pt>
                <c:pt idx="281">
                  <c:v>0.35</c:v>
                </c:pt>
                <c:pt idx="282">
                  <c:v>0.33</c:v>
                </c:pt>
                <c:pt idx="283">
                  <c:v>0.36</c:v>
                </c:pt>
                <c:pt idx="284">
                  <c:v>0.39</c:v>
                </c:pt>
                <c:pt idx="286">
                  <c:v>0.24</c:v>
                </c:pt>
                <c:pt idx="287">
                  <c:v>0.21</c:v>
                </c:pt>
                <c:pt idx="288">
                  <c:v>0.2</c:v>
                </c:pt>
                <c:pt idx="289">
                  <c:v>0.22</c:v>
                </c:pt>
                <c:pt idx="290">
                  <c:v>0.23</c:v>
                </c:pt>
                <c:pt idx="291">
                  <c:v>0.26</c:v>
                </c:pt>
                <c:pt idx="292">
                  <c:v>0.28000000000000003</c:v>
                </c:pt>
                <c:pt idx="293">
                  <c:v>0.34</c:v>
                </c:pt>
                <c:pt idx="294">
                  <c:v>0.32</c:v>
                </c:pt>
                <c:pt idx="295">
                  <c:v>0.39</c:v>
                </c:pt>
                <c:pt idx="296">
                  <c:v>0.35</c:v>
                </c:pt>
                <c:pt idx="297">
                  <c:v>0.3</c:v>
                </c:pt>
                <c:pt idx="299">
                  <c:v>0.38</c:v>
                </c:pt>
                <c:pt idx="300">
                  <c:v>0.44</c:v>
                </c:pt>
                <c:pt idx="301">
                  <c:v>0.5</c:v>
                </c:pt>
                <c:pt idx="302">
                  <c:v>0.49</c:v>
                </c:pt>
                <c:pt idx="303">
                  <c:v>0.47</c:v>
                </c:pt>
                <c:pt idx="304">
                  <c:v>0.49</c:v>
                </c:pt>
                <c:pt idx="305">
                  <c:v>0.48</c:v>
                </c:pt>
                <c:pt idx="306">
                  <c:v>0.48</c:v>
                </c:pt>
                <c:pt idx="307">
                  <c:v>0.46</c:v>
                </c:pt>
                <c:pt idx="308">
                  <c:v>0.47</c:v>
                </c:pt>
                <c:pt idx="309">
                  <c:v>0.5</c:v>
                </c:pt>
                <c:pt idx="310">
                  <c:v>0.37</c:v>
                </c:pt>
                <c:pt idx="312">
                  <c:v>0.33</c:v>
                </c:pt>
                <c:pt idx="313">
                  <c:v>0.28999999999999998</c:v>
                </c:pt>
                <c:pt idx="314">
                  <c:v>0.36</c:v>
                </c:pt>
                <c:pt idx="315">
                  <c:v>0.35</c:v>
                </c:pt>
                <c:pt idx="316">
                  <c:v>0.25</c:v>
                </c:pt>
                <c:pt idx="317">
                  <c:v>0.22</c:v>
                </c:pt>
                <c:pt idx="318">
                  <c:v>0.3</c:v>
                </c:pt>
                <c:pt idx="319">
                  <c:v>0.26</c:v>
                </c:pt>
                <c:pt idx="320">
                  <c:v>0.26</c:v>
                </c:pt>
                <c:pt idx="321">
                  <c:v>0.25</c:v>
                </c:pt>
                <c:pt idx="322">
                  <c:v>0.3</c:v>
                </c:pt>
                <c:pt idx="323">
                  <c:v>0.24</c:v>
                </c:pt>
                <c:pt idx="329">
                  <c:v>0.21</c:v>
                </c:pt>
                <c:pt idx="330">
                  <c:v>0.23</c:v>
                </c:pt>
                <c:pt idx="331">
                  <c:v>0.28000000000000003</c:v>
                </c:pt>
                <c:pt idx="332">
                  <c:v>0.33</c:v>
                </c:pt>
                <c:pt idx="333">
                  <c:v>0.31</c:v>
                </c:pt>
                <c:pt idx="334">
                  <c:v>0.36</c:v>
                </c:pt>
                <c:pt idx="335">
                  <c:v>0.3</c:v>
                </c:pt>
                <c:pt idx="336">
                  <c:v>0.32</c:v>
                </c:pt>
                <c:pt idx="338">
                  <c:v>0.48</c:v>
                </c:pt>
                <c:pt idx="339">
                  <c:v>0.47</c:v>
                </c:pt>
                <c:pt idx="340">
                  <c:v>0.46</c:v>
                </c:pt>
                <c:pt idx="341">
                  <c:v>0.46</c:v>
                </c:pt>
                <c:pt idx="342">
                  <c:v>0.39</c:v>
                </c:pt>
                <c:pt idx="343">
                  <c:v>0.41</c:v>
                </c:pt>
                <c:pt idx="344">
                  <c:v>0.42</c:v>
                </c:pt>
                <c:pt idx="345">
                  <c:v>0.44</c:v>
                </c:pt>
                <c:pt idx="346">
                  <c:v>0.4</c:v>
                </c:pt>
                <c:pt idx="347">
                  <c:v>0.41</c:v>
                </c:pt>
                <c:pt idx="348">
                  <c:v>0.39</c:v>
                </c:pt>
                <c:pt idx="349">
                  <c:v>0.42</c:v>
                </c:pt>
                <c:pt idx="351">
                  <c:v>0.41</c:v>
                </c:pt>
                <c:pt idx="352">
                  <c:v>0.42</c:v>
                </c:pt>
                <c:pt idx="353">
                  <c:v>0.43</c:v>
                </c:pt>
                <c:pt idx="354">
                  <c:v>0.5</c:v>
                </c:pt>
                <c:pt idx="355">
                  <c:v>0.47</c:v>
                </c:pt>
                <c:pt idx="356">
                  <c:v>0.48</c:v>
                </c:pt>
                <c:pt idx="357">
                  <c:v>0.5</c:v>
                </c:pt>
                <c:pt idx="358">
                  <c:v>0.49</c:v>
                </c:pt>
                <c:pt idx="359">
                  <c:v>0.48</c:v>
                </c:pt>
                <c:pt idx="360">
                  <c:v>0.49</c:v>
                </c:pt>
                <c:pt idx="361">
                  <c:v>0.5</c:v>
                </c:pt>
                <c:pt idx="362">
                  <c:v>0.5</c:v>
                </c:pt>
                <c:pt idx="364">
                  <c:v>0.5</c:v>
                </c:pt>
                <c:pt idx="365">
                  <c:v>0.46</c:v>
                </c:pt>
                <c:pt idx="366">
                  <c:v>0.41</c:v>
                </c:pt>
                <c:pt idx="367">
                  <c:v>0.38</c:v>
                </c:pt>
                <c:pt idx="368">
                  <c:v>0.35</c:v>
                </c:pt>
                <c:pt idx="369">
                  <c:v>0.37</c:v>
                </c:pt>
                <c:pt idx="370">
                  <c:v>0.4</c:v>
                </c:pt>
                <c:pt idx="371">
                  <c:v>0.43</c:v>
                </c:pt>
                <c:pt idx="372">
                  <c:v>0.46</c:v>
                </c:pt>
                <c:pt idx="373">
                  <c:v>0.4</c:v>
                </c:pt>
                <c:pt idx="374">
                  <c:v>0.34</c:v>
                </c:pt>
                <c:pt idx="375">
                  <c:v>0.27</c:v>
                </c:pt>
                <c:pt idx="377">
                  <c:v>0.24</c:v>
                </c:pt>
                <c:pt idx="378">
                  <c:v>0.26</c:v>
                </c:pt>
                <c:pt idx="379">
                  <c:v>0.21</c:v>
                </c:pt>
                <c:pt idx="380">
                  <c:v>0.23</c:v>
                </c:pt>
                <c:pt idx="381">
                  <c:v>0.2</c:v>
                </c:pt>
                <c:pt idx="382">
                  <c:v>0.22</c:v>
                </c:pt>
                <c:pt idx="383">
                  <c:v>0.27</c:v>
                </c:pt>
                <c:pt idx="384">
                  <c:v>0.36</c:v>
                </c:pt>
                <c:pt idx="385">
                  <c:v>0.4</c:v>
                </c:pt>
                <c:pt idx="386">
                  <c:v>0.44</c:v>
                </c:pt>
                <c:pt idx="387">
                  <c:v>0.47</c:v>
                </c:pt>
                <c:pt idx="388">
                  <c:v>0.43</c:v>
                </c:pt>
                <c:pt idx="390">
                  <c:v>0.33</c:v>
                </c:pt>
                <c:pt idx="391">
                  <c:v>0.27</c:v>
                </c:pt>
                <c:pt idx="392">
                  <c:v>0.21</c:v>
                </c:pt>
                <c:pt idx="393">
                  <c:v>0.17</c:v>
                </c:pt>
                <c:pt idx="394">
                  <c:v>0.22</c:v>
                </c:pt>
                <c:pt idx="395">
                  <c:v>0.28999999999999998</c:v>
                </c:pt>
                <c:pt idx="396">
                  <c:v>0.34</c:v>
                </c:pt>
                <c:pt idx="397">
                  <c:v>0.27</c:v>
                </c:pt>
                <c:pt idx="398">
                  <c:v>0.24</c:v>
                </c:pt>
                <c:pt idx="399">
                  <c:v>0.27</c:v>
                </c:pt>
                <c:pt idx="400">
                  <c:v>0.31</c:v>
                </c:pt>
                <c:pt idx="401">
                  <c:v>0.36</c:v>
                </c:pt>
                <c:pt idx="403">
                  <c:v>0.32</c:v>
                </c:pt>
                <c:pt idx="408">
                  <c:v>0.3</c:v>
                </c:pt>
                <c:pt idx="409">
                  <c:v>0.17</c:v>
                </c:pt>
                <c:pt idx="410">
                  <c:v>0.2</c:v>
                </c:pt>
                <c:pt idx="411">
                  <c:v>0.42</c:v>
                </c:pt>
                <c:pt idx="412">
                  <c:v>0.43</c:v>
                </c:pt>
                <c:pt idx="413">
                  <c:v>0.48</c:v>
                </c:pt>
                <c:pt idx="414">
                  <c:v>0.46</c:v>
                </c:pt>
                <c:pt idx="416">
                  <c:v>0.45</c:v>
                </c:pt>
                <c:pt idx="417">
                  <c:v>0.48</c:v>
                </c:pt>
                <c:pt idx="418">
                  <c:v>0.49</c:v>
                </c:pt>
                <c:pt idx="419">
                  <c:v>0.48</c:v>
                </c:pt>
                <c:pt idx="420">
                  <c:v>0.41</c:v>
                </c:pt>
                <c:pt idx="421">
                  <c:v>0.47</c:v>
                </c:pt>
                <c:pt idx="422">
                  <c:v>0.45</c:v>
                </c:pt>
                <c:pt idx="423">
                  <c:v>0.49</c:v>
                </c:pt>
                <c:pt idx="424">
                  <c:v>0.41</c:v>
                </c:pt>
                <c:pt idx="425">
                  <c:v>0.47</c:v>
                </c:pt>
                <c:pt idx="426">
                  <c:v>0.42</c:v>
                </c:pt>
                <c:pt idx="427">
                  <c:v>0.35</c:v>
                </c:pt>
                <c:pt idx="429">
                  <c:v>0.32</c:v>
                </c:pt>
                <c:pt idx="433">
                  <c:v>0.2</c:v>
                </c:pt>
                <c:pt idx="434">
                  <c:v>0.23</c:v>
                </c:pt>
                <c:pt idx="435">
                  <c:v>0.25</c:v>
                </c:pt>
                <c:pt idx="436">
                  <c:v>0.28999999999999998</c:v>
                </c:pt>
                <c:pt idx="437">
                  <c:v>0.34</c:v>
                </c:pt>
                <c:pt idx="438">
                  <c:v>0.41</c:v>
                </c:pt>
                <c:pt idx="439">
                  <c:v>0.36</c:v>
                </c:pt>
                <c:pt idx="440">
                  <c:v>0.32</c:v>
                </c:pt>
                <c:pt idx="442">
                  <c:v>0.35</c:v>
                </c:pt>
                <c:pt idx="443">
                  <c:v>0.37</c:v>
                </c:pt>
                <c:pt idx="444">
                  <c:v>0.39</c:v>
                </c:pt>
                <c:pt idx="445">
                  <c:v>0.41</c:v>
                </c:pt>
                <c:pt idx="446">
                  <c:v>0.3</c:v>
                </c:pt>
                <c:pt idx="447">
                  <c:v>0.28000000000000003</c:v>
                </c:pt>
                <c:pt idx="448">
                  <c:v>0.38</c:v>
                </c:pt>
                <c:pt idx="449">
                  <c:v>0.37</c:v>
                </c:pt>
                <c:pt idx="450">
                  <c:v>0.34</c:v>
                </c:pt>
                <c:pt idx="451">
                  <c:v>0.36</c:v>
                </c:pt>
                <c:pt idx="452">
                  <c:v>0.37</c:v>
                </c:pt>
                <c:pt idx="453">
                  <c:v>0.39</c:v>
                </c:pt>
                <c:pt idx="455">
                  <c:v>0.25</c:v>
                </c:pt>
                <c:pt idx="460">
                  <c:v>0.47</c:v>
                </c:pt>
                <c:pt idx="461">
                  <c:v>0.28999999999999998</c:v>
                </c:pt>
                <c:pt idx="462">
                  <c:v>0.27</c:v>
                </c:pt>
                <c:pt idx="463">
                  <c:v>0.24</c:v>
                </c:pt>
                <c:pt idx="464">
                  <c:v>0.45</c:v>
                </c:pt>
                <c:pt idx="465">
                  <c:v>0.46</c:v>
                </c:pt>
                <c:pt idx="466">
                  <c:v>0.38</c:v>
                </c:pt>
                <c:pt idx="468">
                  <c:v>0.41</c:v>
                </c:pt>
                <c:pt idx="469">
                  <c:v>0.46</c:v>
                </c:pt>
                <c:pt idx="470">
                  <c:v>0.41</c:v>
                </c:pt>
                <c:pt idx="471">
                  <c:v>0.32</c:v>
                </c:pt>
                <c:pt idx="472">
                  <c:v>0.35</c:v>
                </c:pt>
                <c:pt idx="473">
                  <c:v>0.31</c:v>
                </c:pt>
                <c:pt idx="474">
                  <c:v>0.26</c:v>
                </c:pt>
                <c:pt idx="475">
                  <c:v>0.25</c:v>
                </c:pt>
                <c:pt idx="476">
                  <c:v>0.28999999999999998</c:v>
                </c:pt>
                <c:pt idx="477">
                  <c:v>0.27</c:v>
                </c:pt>
                <c:pt idx="478">
                  <c:v>0.4</c:v>
                </c:pt>
                <c:pt idx="479">
                  <c:v>0.39</c:v>
                </c:pt>
                <c:pt idx="481">
                  <c:v>0.33</c:v>
                </c:pt>
                <c:pt idx="485">
                  <c:v>0.28999999999999998</c:v>
                </c:pt>
                <c:pt idx="486">
                  <c:v>0.34</c:v>
                </c:pt>
                <c:pt idx="487">
                  <c:v>0.38</c:v>
                </c:pt>
                <c:pt idx="488">
                  <c:v>0.35</c:v>
                </c:pt>
                <c:pt idx="489">
                  <c:v>0.33</c:v>
                </c:pt>
                <c:pt idx="490">
                  <c:v>0.31</c:v>
                </c:pt>
                <c:pt idx="491">
                  <c:v>0.28000000000000003</c:v>
                </c:pt>
                <c:pt idx="492">
                  <c:v>0.3</c:v>
                </c:pt>
                <c:pt idx="494">
                  <c:v>0.33</c:v>
                </c:pt>
                <c:pt idx="495">
                  <c:v>0.36</c:v>
                </c:pt>
                <c:pt idx="496">
                  <c:v>0.39</c:v>
                </c:pt>
                <c:pt idx="497">
                  <c:v>0.41</c:v>
                </c:pt>
                <c:pt idx="498">
                  <c:v>0.23</c:v>
                </c:pt>
                <c:pt idx="499">
                  <c:v>0.21</c:v>
                </c:pt>
                <c:pt idx="500">
                  <c:v>0.2</c:v>
                </c:pt>
                <c:pt idx="501">
                  <c:v>0.23</c:v>
                </c:pt>
                <c:pt idx="502">
                  <c:v>0.25</c:v>
                </c:pt>
                <c:pt idx="503">
                  <c:v>0.26</c:v>
                </c:pt>
                <c:pt idx="504">
                  <c:v>0.27</c:v>
                </c:pt>
                <c:pt idx="505">
                  <c:v>0.28999999999999998</c:v>
                </c:pt>
                <c:pt idx="507">
                  <c:v>0.36</c:v>
                </c:pt>
                <c:pt idx="512">
                  <c:v>0.22</c:v>
                </c:pt>
                <c:pt idx="513">
                  <c:v>0.32</c:v>
                </c:pt>
                <c:pt idx="514">
                  <c:v>0.36</c:v>
                </c:pt>
                <c:pt idx="515">
                  <c:v>0.42</c:v>
                </c:pt>
                <c:pt idx="516">
                  <c:v>0.45</c:v>
                </c:pt>
                <c:pt idx="517">
                  <c:v>0.47</c:v>
                </c:pt>
                <c:pt idx="518">
                  <c:v>0.4</c:v>
                </c:pt>
                <c:pt idx="520">
                  <c:v>0.33</c:v>
                </c:pt>
                <c:pt idx="521">
                  <c:v>0.34</c:v>
                </c:pt>
                <c:pt idx="522">
                  <c:v>0.31</c:v>
                </c:pt>
                <c:pt idx="523">
                  <c:v>0.43</c:v>
                </c:pt>
                <c:pt idx="524">
                  <c:v>0.42</c:v>
                </c:pt>
                <c:pt idx="525">
                  <c:v>0.34</c:v>
                </c:pt>
                <c:pt idx="526">
                  <c:v>0.28999999999999998</c:v>
                </c:pt>
                <c:pt idx="527">
                  <c:v>0.27</c:v>
                </c:pt>
                <c:pt idx="528">
                  <c:v>0.24</c:v>
                </c:pt>
                <c:pt idx="529">
                  <c:v>0.32</c:v>
                </c:pt>
                <c:pt idx="530">
                  <c:v>0.34</c:v>
                </c:pt>
                <c:pt idx="531">
                  <c:v>0.33</c:v>
                </c:pt>
                <c:pt idx="533">
                  <c:v>0.3</c:v>
                </c:pt>
                <c:pt idx="534">
                  <c:v>0.28000000000000003</c:v>
                </c:pt>
                <c:pt idx="535">
                  <c:v>0.26</c:v>
                </c:pt>
                <c:pt idx="536">
                  <c:v>0.27</c:v>
                </c:pt>
                <c:pt idx="537">
                  <c:v>0.3</c:v>
                </c:pt>
                <c:pt idx="538">
                  <c:v>0.33</c:v>
                </c:pt>
                <c:pt idx="539">
                  <c:v>0.3</c:v>
                </c:pt>
                <c:pt idx="540">
                  <c:v>0.35</c:v>
                </c:pt>
                <c:pt idx="541">
                  <c:v>0.39</c:v>
                </c:pt>
                <c:pt idx="542">
                  <c:v>0.42</c:v>
                </c:pt>
                <c:pt idx="543">
                  <c:v>0.36</c:v>
                </c:pt>
                <c:pt idx="544">
                  <c:v>0.4</c:v>
                </c:pt>
                <c:pt idx="546">
                  <c:v>0.37</c:v>
                </c:pt>
                <c:pt idx="547">
                  <c:v>0.34</c:v>
                </c:pt>
                <c:pt idx="548">
                  <c:v>0.3</c:v>
                </c:pt>
                <c:pt idx="549">
                  <c:v>0.27</c:v>
                </c:pt>
                <c:pt idx="550">
                  <c:v>0.22</c:v>
                </c:pt>
                <c:pt idx="551">
                  <c:v>0.24</c:v>
                </c:pt>
                <c:pt idx="552">
                  <c:v>0.21</c:v>
                </c:pt>
                <c:pt idx="553">
                  <c:v>0.22</c:v>
                </c:pt>
                <c:pt idx="554">
                  <c:v>0.19</c:v>
                </c:pt>
                <c:pt idx="555">
                  <c:v>0.23</c:v>
                </c:pt>
                <c:pt idx="556">
                  <c:v>0.25</c:v>
                </c:pt>
                <c:pt idx="557">
                  <c:v>0.28000000000000003</c:v>
                </c:pt>
                <c:pt idx="559">
                  <c:v>0.16</c:v>
                </c:pt>
                <c:pt idx="560">
                  <c:v>0.2</c:v>
                </c:pt>
                <c:pt idx="561">
                  <c:v>0.23</c:v>
                </c:pt>
                <c:pt idx="562">
                  <c:v>0.27</c:v>
                </c:pt>
                <c:pt idx="563">
                  <c:v>0.26</c:v>
                </c:pt>
                <c:pt idx="564">
                  <c:v>0.24</c:v>
                </c:pt>
                <c:pt idx="565">
                  <c:v>0.23</c:v>
                </c:pt>
                <c:pt idx="566">
                  <c:v>0.21</c:v>
                </c:pt>
                <c:pt idx="567">
                  <c:v>0.21</c:v>
                </c:pt>
                <c:pt idx="568">
                  <c:v>0.22</c:v>
                </c:pt>
                <c:pt idx="569">
                  <c:v>0.4</c:v>
                </c:pt>
                <c:pt idx="570">
                  <c:v>0.39</c:v>
                </c:pt>
                <c:pt idx="572">
                  <c:v>0.49</c:v>
                </c:pt>
                <c:pt idx="573">
                  <c:v>0.48</c:v>
                </c:pt>
                <c:pt idx="574">
                  <c:v>0.49</c:v>
                </c:pt>
                <c:pt idx="575">
                  <c:v>0.39</c:v>
                </c:pt>
                <c:pt idx="576">
                  <c:v>0.38</c:v>
                </c:pt>
                <c:pt idx="577">
                  <c:v>0.35</c:v>
                </c:pt>
                <c:pt idx="578">
                  <c:v>0.3</c:v>
                </c:pt>
                <c:pt idx="579">
                  <c:v>0.32</c:v>
                </c:pt>
                <c:pt idx="580">
                  <c:v>0.49</c:v>
                </c:pt>
                <c:pt idx="581">
                  <c:v>0.49</c:v>
                </c:pt>
                <c:pt idx="582">
                  <c:v>0.39</c:v>
                </c:pt>
                <c:pt idx="583">
                  <c:v>0.3</c:v>
                </c:pt>
                <c:pt idx="585">
                  <c:v>0.3</c:v>
                </c:pt>
                <c:pt idx="589">
                  <c:v>0.22</c:v>
                </c:pt>
                <c:pt idx="590">
                  <c:v>0.25</c:v>
                </c:pt>
                <c:pt idx="591">
                  <c:v>0.27</c:v>
                </c:pt>
                <c:pt idx="592">
                  <c:v>0.31</c:v>
                </c:pt>
                <c:pt idx="593">
                  <c:v>0.38</c:v>
                </c:pt>
                <c:pt idx="594">
                  <c:v>0.42</c:v>
                </c:pt>
                <c:pt idx="595">
                  <c:v>0.46</c:v>
                </c:pt>
                <c:pt idx="596">
                  <c:v>0.44</c:v>
                </c:pt>
                <c:pt idx="598">
                  <c:v>0.46</c:v>
                </c:pt>
                <c:pt idx="599">
                  <c:v>0.4</c:v>
                </c:pt>
                <c:pt idx="600">
                  <c:v>0.38</c:v>
                </c:pt>
                <c:pt idx="601">
                  <c:v>0.37</c:v>
                </c:pt>
                <c:pt idx="602">
                  <c:v>0.35</c:v>
                </c:pt>
                <c:pt idx="603">
                  <c:v>0.34</c:v>
                </c:pt>
                <c:pt idx="604">
                  <c:v>0.36</c:v>
                </c:pt>
                <c:pt idx="605">
                  <c:v>0.32</c:v>
                </c:pt>
                <c:pt idx="606">
                  <c:v>0.39</c:v>
                </c:pt>
                <c:pt idx="607">
                  <c:v>0.42</c:v>
                </c:pt>
                <c:pt idx="608">
                  <c:v>0.48</c:v>
                </c:pt>
                <c:pt idx="609">
                  <c:v>0.49</c:v>
                </c:pt>
                <c:pt idx="611">
                  <c:v>0.5</c:v>
                </c:pt>
                <c:pt idx="616">
                  <c:v>0.49</c:v>
                </c:pt>
                <c:pt idx="617">
                  <c:v>0.37</c:v>
                </c:pt>
                <c:pt idx="618">
                  <c:v>0.42</c:v>
                </c:pt>
                <c:pt idx="619">
                  <c:v>0.46</c:v>
                </c:pt>
                <c:pt idx="620">
                  <c:v>0.44</c:v>
                </c:pt>
                <c:pt idx="621">
                  <c:v>0.42</c:v>
                </c:pt>
                <c:pt idx="622">
                  <c:v>0.5</c:v>
                </c:pt>
                <c:pt idx="624">
                  <c:v>0.49</c:v>
                </c:pt>
                <c:pt idx="625">
                  <c:v>0.48</c:v>
                </c:pt>
                <c:pt idx="626">
                  <c:v>0.35</c:v>
                </c:pt>
                <c:pt idx="627">
                  <c:v>0.39</c:v>
                </c:pt>
                <c:pt idx="628">
                  <c:v>0.42</c:v>
                </c:pt>
                <c:pt idx="629">
                  <c:v>0.43</c:v>
                </c:pt>
                <c:pt idx="630">
                  <c:v>0.37</c:v>
                </c:pt>
                <c:pt idx="631">
                  <c:v>0.47</c:v>
                </c:pt>
                <c:pt idx="632">
                  <c:v>0.46</c:v>
                </c:pt>
                <c:pt idx="633">
                  <c:v>0.49</c:v>
                </c:pt>
                <c:pt idx="634">
                  <c:v>0.48</c:v>
                </c:pt>
                <c:pt idx="635">
                  <c:v>0.38</c:v>
                </c:pt>
                <c:pt idx="637">
                  <c:v>0.43</c:v>
                </c:pt>
                <c:pt idx="641">
                  <c:v>0.28999999999999998</c:v>
                </c:pt>
                <c:pt idx="642">
                  <c:v>0.37</c:v>
                </c:pt>
                <c:pt idx="643">
                  <c:v>0.4</c:v>
                </c:pt>
                <c:pt idx="644">
                  <c:v>0.38</c:v>
                </c:pt>
                <c:pt idx="645">
                  <c:v>0.41</c:v>
                </c:pt>
                <c:pt idx="646">
                  <c:v>0.43</c:v>
                </c:pt>
                <c:pt idx="647">
                  <c:v>0.45</c:v>
                </c:pt>
                <c:pt idx="648">
                  <c:v>0.44</c:v>
                </c:pt>
                <c:pt idx="650">
                  <c:v>0.49</c:v>
                </c:pt>
                <c:pt idx="651">
                  <c:v>0.48</c:v>
                </c:pt>
                <c:pt idx="652">
                  <c:v>0.49</c:v>
                </c:pt>
                <c:pt idx="653">
                  <c:v>0.47</c:v>
                </c:pt>
                <c:pt idx="654">
                  <c:v>0.46</c:v>
                </c:pt>
                <c:pt idx="655">
                  <c:v>0.44</c:v>
                </c:pt>
                <c:pt idx="656">
                  <c:v>0.41</c:v>
                </c:pt>
                <c:pt idx="657">
                  <c:v>0.44</c:v>
                </c:pt>
                <c:pt idx="658">
                  <c:v>0.46</c:v>
                </c:pt>
                <c:pt idx="659">
                  <c:v>0.49</c:v>
                </c:pt>
                <c:pt idx="660">
                  <c:v>0.4</c:v>
                </c:pt>
                <c:pt idx="661">
                  <c:v>0.49</c:v>
                </c:pt>
                <c:pt idx="663">
                  <c:v>0.46</c:v>
                </c:pt>
                <c:pt idx="668">
                  <c:v>0.4</c:v>
                </c:pt>
                <c:pt idx="669">
                  <c:v>0.46</c:v>
                </c:pt>
                <c:pt idx="670">
                  <c:v>0.47</c:v>
                </c:pt>
                <c:pt idx="671">
                  <c:v>0.46</c:v>
                </c:pt>
                <c:pt idx="672">
                  <c:v>0.48</c:v>
                </c:pt>
                <c:pt idx="673">
                  <c:v>0.5</c:v>
                </c:pt>
                <c:pt idx="674">
                  <c:v>0.46</c:v>
                </c:pt>
                <c:pt idx="676">
                  <c:v>0.49</c:v>
                </c:pt>
                <c:pt idx="677">
                  <c:v>0.4</c:v>
                </c:pt>
                <c:pt idx="678">
                  <c:v>0.38</c:v>
                </c:pt>
                <c:pt idx="679">
                  <c:v>0.37</c:v>
                </c:pt>
                <c:pt idx="680">
                  <c:v>0.42</c:v>
                </c:pt>
                <c:pt idx="681">
                  <c:v>0.4</c:v>
                </c:pt>
                <c:pt idx="682">
                  <c:v>0.33</c:v>
                </c:pt>
                <c:pt idx="683">
                  <c:v>0.312</c:v>
                </c:pt>
                <c:pt idx="684">
                  <c:v>0.33</c:v>
                </c:pt>
                <c:pt idx="685">
                  <c:v>0.26</c:v>
                </c:pt>
                <c:pt idx="686">
                  <c:v>0.34</c:v>
                </c:pt>
                <c:pt idx="687">
                  <c:v>0.28999999999999998</c:v>
                </c:pt>
                <c:pt idx="689">
                  <c:v>0.32</c:v>
                </c:pt>
                <c:pt idx="694">
                  <c:v>0.36</c:v>
                </c:pt>
                <c:pt idx="695">
                  <c:v>0.41</c:v>
                </c:pt>
                <c:pt idx="696">
                  <c:v>0.39</c:v>
                </c:pt>
                <c:pt idx="697">
                  <c:v>0.45</c:v>
                </c:pt>
                <c:pt idx="698">
                  <c:v>0.43</c:v>
                </c:pt>
                <c:pt idx="699">
                  <c:v>0.44</c:v>
                </c:pt>
                <c:pt idx="700">
                  <c:v>0.41</c:v>
                </c:pt>
                <c:pt idx="702">
                  <c:v>0.49</c:v>
                </c:pt>
                <c:pt idx="703">
                  <c:v>0.48</c:v>
                </c:pt>
                <c:pt idx="704">
                  <c:v>0.49</c:v>
                </c:pt>
                <c:pt idx="705">
                  <c:v>0.44</c:v>
                </c:pt>
                <c:pt idx="706">
                  <c:v>0.41</c:v>
                </c:pt>
                <c:pt idx="707">
                  <c:v>0.44</c:v>
                </c:pt>
                <c:pt idx="708">
                  <c:v>0.47</c:v>
                </c:pt>
                <c:pt idx="709">
                  <c:v>0.45</c:v>
                </c:pt>
                <c:pt idx="710">
                  <c:v>0.38</c:v>
                </c:pt>
                <c:pt idx="711">
                  <c:v>0.4</c:v>
                </c:pt>
                <c:pt idx="712">
                  <c:v>0.44</c:v>
                </c:pt>
                <c:pt idx="713">
                  <c:v>0.32</c:v>
                </c:pt>
                <c:pt idx="715">
                  <c:v>0.25</c:v>
                </c:pt>
                <c:pt idx="716">
                  <c:v>0.3</c:v>
                </c:pt>
                <c:pt idx="717">
                  <c:v>0.3</c:v>
                </c:pt>
                <c:pt idx="718">
                  <c:v>0.3</c:v>
                </c:pt>
                <c:pt idx="719">
                  <c:v>0.28999999999999998</c:v>
                </c:pt>
                <c:pt idx="720">
                  <c:v>0.46</c:v>
                </c:pt>
                <c:pt idx="721">
                  <c:v>0.36</c:v>
                </c:pt>
                <c:pt idx="722">
                  <c:v>0.41</c:v>
                </c:pt>
                <c:pt idx="723">
                  <c:v>0.44</c:v>
                </c:pt>
                <c:pt idx="724">
                  <c:v>0.47</c:v>
                </c:pt>
                <c:pt idx="725">
                  <c:v>0.49</c:v>
                </c:pt>
                <c:pt idx="726">
                  <c:v>0.44</c:v>
                </c:pt>
                <c:pt idx="728">
                  <c:v>0.3</c:v>
                </c:pt>
                <c:pt idx="729">
                  <c:v>0.28999999999999998</c:v>
                </c:pt>
                <c:pt idx="730">
                  <c:v>0.36</c:v>
                </c:pt>
                <c:pt idx="731">
                  <c:v>0.39</c:v>
                </c:pt>
                <c:pt idx="732">
                  <c:v>0.37</c:v>
                </c:pt>
                <c:pt idx="733">
                  <c:v>0.33</c:v>
                </c:pt>
                <c:pt idx="734">
                  <c:v>0.27</c:v>
                </c:pt>
                <c:pt idx="735">
                  <c:v>0.3</c:v>
                </c:pt>
                <c:pt idx="736">
                  <c:v>0.33</c:v>
                </c:pt>
                <c:pt idx="737">
                  <c:v>0.22</c:v>
                </c:pt>
                <c:pt idx="738">
                  <c:v>0.27</c:v>
                </c:pt>
                <c:pt idx="739">
                  <c:v>0.39</c:v>
                </c:pt>
                <c:pt idx="741">
                  <c:v>0.33</c:v>
                </c:pt>
                <c:pt idx="742">
                  <c:v>0.36</c:v>
                </c:pt>
                <c:pt idx="743">
                  <c:v>0.35</c:v>
                </c:pt>
                <c:pt idx="744">
                  <c:v>0.38</c:v>
                </c:pt>
                <c:pt idx="745">
                  <c:v>0.4</c:v>
                </c:pt>
                <c:pt idx="746">
                  <c:v>0.43</c:v>
                </c:pt>
                <c:pt idx="747">
                  <c:v>0.39</c:v>
                </c:pt>
                <c:pt idx="748">
                  <c:v>0.36</c:v>
                </c:pt>
                <c:pt idx="749">
                  <c:v>0.34</c:v>
                </c:pt>
                <c:pt idx="750">
                  <c:v>0.39</c:v>
                </c:pt>
                <c:pt idx="751">
                  <c:v>0.44</c:v>
                </c:pt>
                <c:pt idx="752">
                  <c:v>0.42</c:v>
                </c:pt>
                <c:pt idx="754">
                  <c:v>0.49</c:v>
                </c:pt>
                <c:pt idx="755">
                  <c:v>0.47</c:v>
                </c:pt>
                <c:pt idx="756">
                  <c:v>0.42</c:v>
                </c:pt>
                <c:pt idx="757">
                  <c:v>0.42</c:v>
                </c:pt>
                <c:pt idx="758">
                  <c:v>0.28000000000000003</c:v>
                </c:pt>
                <c:pt idx="759">
                  <c:v>0.26</c:v>
                </c:pt>
                <c:pt idx="760">
                  <c:v>0.28999999999999998</c:v>
                </c:pt>
                <c:pt idx="761">
                  <c:v>0.34</c:v>
                </c:pt>
                <c:pt idx="762">
                  <c:v>0.31</c:v>
                </c:pt>
                <c:pt idx="763">
                  <c:v>0.27</c:v>
                </c:pt>
                <c:pt idx="764">
                  <c:v>0.26</c:v>
                </c:pt>
                <c:pt idx="765">
                  <c:v>0.3</c:v>
                </c:pt>
                <c:pt idx="767">
                  <c:v>0.37</c:v>
                </c:pt>
                <c:pt idx="772">
                  <c:v>0.26</c:v>
                </c:pt>
                <c:pt idx="773">
                  <c:v>0.5</c:v>
                </c:pt>
                <c:pt idx="774">
                  <c:v>0.42</c:v>
                </c:pt>
                <c:pt idx="775">
                  <c:v>0.43</c:v>
                </c:pt>
                <c:pt idx="776">
                  <c:v>0.44</c:v>
                </c:pt>
                <c:pt idx="777">
                  <c:v>0.45</c:v>
                </c:pt>
                <c:pt idx="778">
                  <c:v>0.46</c:v>
                </c:pt>
                <c:pt idx="780">
                  <c:v>0.32</c:v>
                </c:pt>
                <c:pt idx="781">
                  <c:v>0.49</c:v>
                </c:pt>
                <c:pt idx="782">
                  <c:v>0.47</c:v>
                </c:pt>
                <c:pt idx="783">
                  <c:v>0.3</c:v>
                </c:pt>
                <c:pt idx="784">
                  <c:v>0.42</c:v>
                </c:pt>
                <c:pt idx="785">
                  <c:v>0.44</c:v>
                </c:pt>
                <c:pt idx="786">
                  <c:v>0.36</c:v>
                </c:pt>
                <c:pt idx="787">
                  <c:v>0.37</c:v>
                </c:pt>
                <c:pt idx="788">
                  <c:v>0.34</c:v>
                </c:pt>
                <c:pt idx="789">
                  <c:v>0.22</c:v>
                </c:pt>
                <c:pt idx="790">
                  <c:v>0.34</c:v>
                </c:pt>
                <c:pt idx="791">
                  <c:v>0.2</c:v>
                </c:pt>
                <c:pt idx="793">
                  <c:v>0.27</c:v>
                </c:pt>
                <c:pt idx="798">
                  <c:v>0.31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E6-44D9-A467-E67C02D5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4591071"/>
        <c:axId val="609177647"/>
      </c:scatterChart>
      <c:valAx>
        <c:axId val="914591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Outubro 2017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9177647"/>
        <c:crosses val="autoZero"/>
        <c:crossBetween val="midCat"/>
        <c:majorUnit val="50"/>
        <c:minorUnit val="10"/>
      </c:valAx>
      <c:valAx>
        <c:axId val="60917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Turbidez (UNT)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4591071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142857142857"/>
          <c:y val="6.9518716577540107E-2"/>
          <c:w val="0.80714285714285716"/>
          <c:h val="0.745989304812834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'[Producao de Lodo - DAE JUNDIAI.xls]SST x Turbidez AB'!$D$3</c:f>
              <c:strCache>
                <c:ptCount val="1"/>
                <c:pt idx="0">
                  <c:v>Sólidos em Suspensão Totais (mg/L)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FF00"/>
                </a:solidFill>
                <a:prstDash val="solid"/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22923809523809524"/>
                  <c:y val="-0.21125886002217636"/>
                </c:manualLayout>
              </c:layout>
              <c:tx>
                <c:rich>
                  <a:bodyPr/>
                  <a:lstStyle/>
                  <a:p>
                    <a:pPr algn="l" rtl="0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/>
                      <a:t>SST (mg/l) = 0,3045xTurbidez (UNT)
R2 = 0,5576</a:t>
                    </a:r>
                  </a:p>
                </c:rich>
              </c:tx>
              <c:numFmt formatCode="General" sourceLinked="0"/>
              <c:spPr>
                <a:noFill/>
                <a:ln w="3175">
                  <a:noFill/>
                  <a:prstDash val="solid"/>
                </a:ln>
              </c:spPr>
            </c:trendlineLbl>
          </c:trendline>
          <c:xVal>
            <c:numRef>
              <c:f>'[Producao de Lodo - DAE JUNDIAI.xls]SST x Turbidez AB'!$C$4:$C$71</c:f>
              <c:numCache>
                <c:formatCode>0.0</c:formatCode>
                <c:ptCount val="68"/>
                <c:pt idx="0">
                  <c:v>113</c:v>
                </c:pt>
                <c:pt idx="1">
                  <c:v>117</c:v>
                </c:pt>
                <c:pt idx="2">
                  <c:v>110</c:v>
                </c:pt>
                <c:pt idx="3">
                  <c:v>99.8</c:v>
                </c:pt>
                <c:pt idx="4">
                  <c:v>92.8</c:v>
                </c:pt>
                <c:pt idx="5">
                  <c:v>88.9</c:v>
                </c:pt>
                <c:pt idx="6">
                  <c:v>93.4</c:v>
                </c:pt>
                <c:pt idx="7">
                  <c:v>95.6</c:v>
                </c:pt>
                <c:pt idx="8">
                  <c:v>117</c:v>
                </c:pt>
                <c:pt idx="9">
                  <c:v>117</c:v>
                </c:pt>
                <c:pt idx="10">
                  <c:v>109</c:v>
                </c:pt>
                <c:pt idx="11">
                  <c:v>108</c:v>
                </c:pt>
                <c:pt idx="12">
                  <c:v>99.6</c:v>
                </c:pt>
                <c:pt idx="13">
                  <c:v>89.1</c:v>
                </c:pt>
                <c:pt idx="14">
                  <c:v>101</c:v>
                </c:pt>
                <c:pt idx="15">
                  <c:v>101</c:v>
                </c:pt>
                <c:pt idx="16">
                  <c:v>97.8</c:v>
                </c:pt>
                <c:pt idx="17">
                  <c:v>96.5</c:v>
                </c:pt>
                <c:pt idx="18">
                  <c:v>87.5</c:v>
                </c:pt>
                <c:pt idx="19">
                  <c:v>77.599999999999994</c:v>
                </c:pt>
                <c:pt idx="20">
                  <c:v>79.900000000000006</c:v>
                </c:pt>
                <c:pt idx="21">
                  <c:v>81</c:v>
                </c:pt>
                <c:pt idx="22">
                  <c:v>80</c:v>
                </c:pt>
                <c:pt idx="23">
                  <c:v>70.5</c:v>
                </c:pt>
                <c:pt idx="24">
                  <c:v>70.8</c:v>
                </c:pt>
                <c:pt idx="25">
                  <c:v>73.400000000000006</c:v>
                </c:pt>
                <c:pt idx="26">
                  <c:v>72.099999999999994</c:v>
                </c:pt>
                <c:pt idx="27">
                  <c:v>101</c:v>
                </c:pt>
                <c:pt idx="28">
                  <c:v>109</c:v>
                </c:pt>
                <c:pt idx="29">
                  <c:v>107</c:v>
                </c:pt>
                <c:pt idx="30">
                  <c:v>107</c:v>
                </c:pt>
                <c:pt idx="31">
                  <c:v>109</c:v>
                </c:pt>
                <c:pt idx="32">
                  <c:v>105</c:v>
                </c:pt>
                <c:pt idx="33">
                  <c:v>101</c:v>
                </c:pt>
                <c:pt idx="34">
                  <c:v>95.7</c:v>
                </c:pt>
                <c:pt idx="35">
                  <c:v>100</c:v>
                </c:pt>
                <c:pt idx="36">
                  <c:v>100</c:v>
                </c:pt>
                <c:pt idx="37">
                  <c:v>87.4</c:v>
                </c:pt>
                <c:pt idx="38">
                  <c:v>87.5</c:v>
                </c:pt>
                <c:pt idx="39">
                  <c:v>89.3</c:v>
                </c:pt>
                <c:pt idx="40">
                  <c:v>83.6</c:v>
                </c:pt>
                <c:pt idx="41">
                  <c:v>78.099999999999994</c:v>
                </c:pt>
                <c:pt idx="42">
                  <c:v>81.599999999999994</c:v>
                </c:pt>
                <c:pt idx="43">
                  <c:v>75.400000000000006</c:v>
                </c:pt>
                <c:pt idx="44">
                  <c:v>78.2</c:v>
                </c:pt>
                <c:pt idx="45">
                  <c:v>74.8</c:v>
                </c:pt>
                <c:pt idx="46">
                  <c:v>71.8</c:v>
                </c:pt>
                <c:pt idx="47">
                  <c:v>71.3</c:v>
                </c:pt>
                <c:pt idx="48">
                  <c:v>62.9</c:v>
                </c:pt>
                <c:pt idx="49">
                  <c:v>61.6</c:v>
                </c:pt>
                <c:pt idx="50">
                  <c:v>58.1</c:v>
                </c:pt>
                <c:pt idx="51">
                  <c:v>55.9</c:v>
                </c:pt>
                <c:pt idx="52">
                  <c:v>56.3</c:v>
                </c:pt>
                <c:pt idx="53">
                  <c:v>55.5</c:v>
                </c:pt>
                <c:pt idx="54">
                  <c:v>58.7</c:v>
                </c:pt>
                <c:pt idx="55">
                  <c:v>50.2</c:v>
                </c:pt>
                <c:pt idx="56">
                  <c:v>46.8</c:v>
                </c:pt>
                <c:pt idx="57">
                  <c:v>44.3</c:v>
                </c:pt>
                <c:pt idx="58">
                  <c:v>40.5</c:v>
                </c:pt>
                <c:pt idx="59">
                  <c:v>45</c:v>
                </c:pt>
                <c:pt idx="60">
                  <c:v>48.9</c:v>
                </c:pt>
                <c:pt idx="61">
                  <c:v>40.799999999999997</c:v>
                </c:pt>
                <c:pt idx="62">
                  <c:v>38.5</c:v>
                </c:pt>
                <c:pt idx="63">
                  <c:v>50.1</c:v>
                </c:pt>
                <c:pt idx="64">
                  <c:v>49.7</c:v>
                </c:pt>
                <c:pt idx="65">
                  <c:v>43.5</c:v>
                </c:pt>
                <c:pt idx="66">
                  <c:v>46.1</c:v>
                </c:pt>
                <c:pt idx="67">
                  <c:v>44</c:v>
                </c:pt>
              </c:numCache>
            </c:numRef>
          </c:xVal>
          <c:yVal>
            <c:numRef>
              <c:f>'[Producao de Lodo - DAE JUNDIAI.xls]SST x Turbidez AB'!$D$4:$D$71</c:f>
              <c:numCache>
                <c:formatCode>0.0</c:formatCode>
                <c:ptCount val="68"/>
                <c:pt idx="0">
                  <c:v>32</c:v>
                </c:pt>
                <c:pt idx="1">
                  <c:v>32.6</c:v>
                </c:pt>
                <c:pt idx="2">
                  <c:v>21.2</c:v>
                </c:pt>
                <c:pt idx="3">
                  <c:v>27.2</c:v>
                </c:pt>
                <c:pt idx="4">
                  <c:v>22.2</c:v>
                </c:pt>
                <c:pt idx="5">
                  <c:v>20.399999999999999</c:v>
                </c:pt>
                <c:pt idx="6">
                  <c:v>35.200000000000003</c:v>
                </c:pt>
                <c:pt idx="7">
                  <c:v>32</c:v>
                </c:pt>
                <c:pt idx="8">
                  <c:v>30.6</c:v>
                </c:pt>
                <c:pt idx="9">
                  <c:v>22.4</c:v>
                </c:pt>
                <c:pt idx="10">
                  <c:v>40.6</c:v>
                </c:pt>
                <c:pt idx="11">
                  <c:v>32.6</c:v>
                </c:pt>
                <c:pt idx="12">
                  <c:v>31.2</c:v>
                </c:pt>
                <c:pt idx="13">
                  <c:v>19</c:v>
                </c:pt>
                <c:pt idx="14">
                  <c:v>44.8</c:v>
                </c:pt>
                <c:pt idx="15">
                  <c:v>31.8</c:v>
                </c:pt>
                <c:pt idx="16">
                  <c:v>26.4</c:v>
                </c:pt>
                <c:pt idx="17">
                  <c:v>25.8</c:v>
                </c:pt>
                <c:pt idx="18">
                  <c:v>39</c:v>
                </c:pt>
                <c:pt idx="19">
                  <c:v>20.399999999999999</c:v>
                </c:pt>
                <c:pt idx="20">
                  <c:v>24.4</c:v>
                </c:pt>
                <c:pt idx="21">
                  <c:v>34.6</c:v>
                </c:pt>
                <c:pt idx="22">
                  <c:v>27.8</c:v>
                </c:pt>
                <c:pt idx="23">
                  <c:v>22.6</c:v>
                </c:pt>
                <c:pt idx="24">
                  <c:v>24.6</c:v>
                </c:pt>
                <c:pt idx="25">
                  <c:v>26</c:v>
                </c:pt>
                <c:pt idx="26">
                  <c:v>23.6</c:v>
                </c:pt>
                <c:pt idx="27">
                  <c:v>29.8</c:v>
                </c:pt>
                <c:pt idx="28">
                  <c:v>42.6</c:v>
                </c:pt>
                <c:pt idx="29">
                  <c:v>40.799999999999997</c:v>
                </c:pt>
                <c:pt idx="30">
                  <c:v>34.4</c:v>
                </c:pt>
                <c:pt idx="31">
                  <c:v>34.799999999999997</c:v>
                </c:pt>
                <c:pt idx="32">
                  <c:v>37.4</c:v>
                </c:pt>
                <c:pt idx="33">
                  <c:v>25.8</c:v>
                </c:pt>
                <c:pt idx="34">
                  <c:v>33.799999999999997</c:v>
                </c:pt>
                <c:pt idx="35">
                  <c:v>51.5</c:v>
                </c:pt>
                <c:pt idx="36">
                  <c:v>23.4</c:v>
                </c:pt>
                <c:pt idx="37">
                  <c:v>22.8</c:v>
                </c:pt>
                <c:pt idx="38">
                  <c:v>25.6</c:v>
                </c:pt>
                <c:pt idx="39">
                  <c:v>22.8</c:v>
                </c:pt>
                <c:pt idx="40">
                  <c:v>16.600000000000001</c:v>
                </c:pt>
                <c:pt idx="41">
                  <c:v>22.4</c:v>
                </c:pt>
                <c:pt idx="42">
                  <c:v>19.8</c:v>
                </c:pt>
                <c:pt idx="43">
                  <c:v>16.399999999999999</c:v>
                </c:pt>
                <c:pt idx="44">
                  <c:v>23.2</c:v>
                </c:pt>
                <c:pt idx="45">
                  <c:v>21.2</c:v>
                </c:pt>
                <c:pt idx="46">
                  <c:v>17.8</c:v>
                </c:pt>
                <c:pt idx="47">
                  <c:v>19.8</c:v>
                </c:pt>
                <c:pt idx="48">
                  <c:v>15.2</c:v>
                </c:pt>
                <c:pt idx="49">
                  <c:v>13.6</c:v>
                </c:pt>
                <c:pt idx="50">
                  <c:v>14</c:v>
                </c:pt>
                <c:pt idx="51">
                  <c:v>17</c:v>
                </c:pt>
                <c:pt idx="52">
                  <c:v>13.2</c:v>
                </c:pt>
                <c:pt idx="53">
                  <c:v>15.2</c:v>
                </c:pt>
                <c:pt idx="54">
                  <c:v>17.2</c:v>
                </c:pt>
                <c:pt idx="55">
                  <c:v>12.2</c:v>
                </c:pt>
                <c:pt idx="56">
                  <c:v>24.2</c:v>
                </c:pt>
                <c:pt idx="57">
                  <c:v>15.4</c:v>
                </c:pt>
                <c:pt idx="58">
                  <c:v>16.2</c:v>
                </c:pt>
                <c:pt idx="59">
                  <c:v>16.2</c:v>
                </c:pt>
                <c:pt idx="60">
                  <c:v>17.8</c:v>
                </c:pt>
                <c:pt idx="61">
                  <c:v>16.2</c:v>
                </c:pt>
                <c:pt idx="62">
                  <c:v>11</c:v>
                </c:pt>
                <c:pt idx="63">
                  <c:v>15</c:v>
                </c:pt>
                <c:pt idx="64">
                  <c:v>15</c:v>
                </c:pt>
                <c:pt idx="65">
                  <c:v>16.2</c:v>
                </c:pt>
                <c:pt idx="66">
                  <c:v>15.2</c:v>
                </c:pt>
                <c:pt idx="67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5B-4AF0-BB46-7F492476F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1641967"/>
        <c:axId val="1"/>
      </c:scatterChart>
      <c:valAx>
        <c:axId val="671641967"/>
        <c:scaling>
          <c:orientation val="minMax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0.45178571428571429"/>
              <c:y val="0.8983957219251337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Sólidos em suspensão totais (mg/l)</a:t>
                </a:r>
              </a:p>
            </c:rich>
          </c:tx>
          <c:layout>
            <c:manualLayout>
              <c:xMode val="edge"/>
              <c:yMode val="edge"/>
              <c:x val="2.8571428571428571E-2"/>
              <c:y val="0.1443850267379679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71641967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338146780099"/>
          <c:y val="6.9333513889359086E-2"/>
          <c:w val="0.85241026538546671"/>
          <c:h val="0.7466686111161747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'[ETA Capivari - Cálculos e Gráficos.xls]SST x Turbidez'!$D$3</c:f>
              <c:strCache>
                <c:ptCount val="1"/>
                <c:pt idx="0">
                  <c:v>SST (mg/l)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660066"/>
                </a:solidFill>
                <a:prstDash val="solid"/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46949610875560338"/>
                  <c:y val="-2.7051088582026123E-2"/>
                </c:manualLayout>
              </c:layout>
              <c:tx>
                <c:rich>
                  <a:bodyPr/>
                  <a:lstStyle/>
                  <a:p>
                    <a:pPr algn="l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/>
                      <a:t>SST = 0,5774xTurbidez
R = 0,628</a:t>
                    </a:r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'[ETA Capivari - Cálculos e Gráficos.xls]SST x Turbidez'!$C$4:$C$74</c:f>
              <c:numCache>
                <c:formatCode>General</c:formatCode>
                <c:ptCount val="71"/>
                <c:pt idx="0">
                  <c:v>140</c:v>
                </c:pt>
                <c:pt idx="1">
                  <c:v>308</c:v>
                </c:pt>
                <c:pt idx="2">
                  <c:v>127</c:v>
                </c:pt>
                <c:pt idx="3">
                  <c:v>44</c:v>
                </c:pt>
                <c:pt idx="4">
                  <c:v>33</c:v>
                </c:pt>
                <c:pt idx="5">
                  <c:v>116</c:v>
                </c:pt>
                <c:pt idx="6">
                  <c:v>28</c:v>
                </c:pt>
                <c:pt idx="7">
                  <c:v>57</c:v>
                </c:pt>
                <c:pt idx="8">
                  <c:v>100</c:v>
                </c:pt>
                <c:pt idx="9">
                  <c:v>70</c:v>
                </c:pt>
                <c:pt idx="10">
                  <c:v>40</c:v>
                </c:pt>
                <c:pt idx="11">
                  <c:v>183</c:v>
                </c:pt>
                <c:pt idx="12">
                  <c:v>146</c:v>
                </c:pt>
                <c:pt idx="13">
                  <c:v>150</c:v>
                </c:pt>
                <c:pt idx="14">
                  <c:v>50</c:v>
                </c:pt>
                <c:pt idx="15">
                  <c:v>52</c:v>
                </c:pt>
                <c:pt idx="16">
                  <c:v>42</c:v>
                </c:pt>
                <c:pt idx="17">
                  <c:v>46</c:v>
                </c:pt>
                <c:pt idx="18">
                  <c:v>62</c:v>
                </c:pt>
                <c:pt idx="19">
                  <c:v>148</c:v>
                </c:pt>
                <c:pt idx="20">
                  <c:v>89</c:v>
                </c:pt>
                <c:pt idx="21">
                  <c:v>122</c:v>
                </c:pt>
                <c:pt idx="22">
                  <c:v>95</c:v>
                </c:pt>
                <c:pt idx="23">
                  <c:v>330</c:v>
                </c:pt>
                <c:pt idx="24">
                  <c:v>273</c:v>
                </c:pt>
                <c:pt idx="25">
                  <c:v>89</c:v>
                </c:pt>
                <c:pt idx="26">
                  <c:v>45</c:v>
                </c:pt>
                <c:pt idx="27">
                  <c:v>83</c:v>
                </c:pt>
                <c:pt idx="28">
                  <c:v>53</c:v>
                </c:pt>
                <c:pt idx="29">
                  <c:v>43</c:v>
                </c:pt>
                <c:pt idx="30">
                  <c:v>52</c:v>
                </c:pt>
                <c:pt idx="31">
                  <c:v>71</c:v>
                </c:pt>
                <c:pt idx="32">
                  <c:v>68</c:v>
                </c:pt>
                <c:pt idx="33">
                  <c:v>189</c:v>
                </c:pt>
                <c:pt idx="34">
                  <c:v>116</c:v>
                </c:pt>
                <c:pt idx="35">
                  <c:v>155</c:v>
                </c:pt>
                <c:pt idx="36">
                  <c:v>213</c:v>
                </c:pt>
                <c:pt idx="37">
                  <c:v>163</c:v>
                </c:pt>
                <c:pt idx="38">
                  <c:v>68</c:v>
                </c:pt>
                <c:pt idx="39">
                  <c:v>375</c:v>
                </c:pt>
                <c:pt idx="40">
                  <c:v>117</c:v>
                </c:pt>
                <c:pt idx="41">
                  <c:v>39</c:v>
                </c:pt>
                <c:pt idx="42">
                  <c:v>28</c:v>
                </c:pt>
                <c:pt idx="43">
                  <c:v>38</c:v>
                </c:pt>
                <c:pt idx="44">
                  <c:v>185</c:v>
                </c:pt>
                <c:pt idx="45">
                  <c:v>30</c:v>
                </c:pt>
                <c:pt idx="46">
                  <c:v>99</c:v>
                </c:pt>
                <c:pt idx="47">
                  <c:v>239</c:v>
                </c:pt>
                <c:pt idx="48">
                  <c:v>123</c:v>
                </c:pt>
                <c:pt idx="49">
                  <c:v>166</c:v>
                </c:pt>
                <c:pt idx="50">
                  <c:v>35</c:v>
                </c:pt>
                <c:pt idx="51">
                  <c:v>34</c:v>
                </c:pt>
                <c:pt idx="52">
                  <c:v>74</c:v>
                </c:pt>
                <c:pt idx="53">
                  <c:v>17</c:v>
                </c:pt>
                <c:pt idx="54">
                  <c:v>20</c:v>
                </c:pt>
                <c:pt idx="55">
                  <c:v>34</c:v>
                </c:pt>
                <c:pt idx="56">
                  <c:v>22</c:v>
                </c:pt>
                <c:pt idx="57">
                  <c:v>20</c:v>
                </c:pt>
                <c:pt idx="58">
                  <c:v>27</c:v>
                </c:pt>
                <c:pt idx="59">
                  <c:v>198</c:v>
                </c:pt>
                <c:pt idx="60">
                  <c:v>147</c:v>
                </c:pt>
                <c:pt idx="61">
                  <c:v>146</c:v>
                </c:pt>
                <c:pt idx="62">
                  <c:v>31</c:v>
                </c:pt>
                <c:pt idx="63">
                  <c:v>19</c:v>
                </c:pt>
                <c:pt idx="64">
                  <c:v>13</c:v>
                </c:pt>
                <c:pt idx="65">
                  <c:v>55</c:v>
                </c:pt>
                <c:pt idx="66">
                  <c:v>20</c:v>
                </c:pt>
                <c:pt idx="67">
                  <c:v>50</c:v>
                </c:pt>
                <c:pt idx="68">
                  <c:v>24</c:v>
                </c:pt>
                <c:pt idx="69">
                  <c:v>105</c:v>
                </c:pt>
                <c:pt idx="70">
                  <c:v>197</c:v>
                </c:pt>
              </c:numCache>
            </c:numRef>
          </c:xVal>
          <c:yVal>
            <c:numRef>
              <c:f>'[ETA Capivari - Cálculos e Gráficos.xls]SST x Turbidez'!$D$4:$D$74</c:f>
              <c:numCache>
                <c:formatCode>General</c:formatCode>
                <c:ptCount val="71"/>
                <c:pt idx="0">
                  <c:v>70</c:v>
                </c:pt>
                <c:pt idx="1">
                  <c:v>158</c:v>
                </c:pt>
                <c:pt idx="2">
                  <c:v>50</c:v>
                </c:pt>
                <c:pt idx="3">
                  <c:v>45</c:v>
                </c:pt>
                <c:pt idx="4">
                  <c:v>61</c:v>
                </c:pt>
                <c:pt idx="5">
                  <c:v>111</c:v>
                </c:pt>
                <c:pt idx="6">
                  <c:v>35</c:v>
                </c:pt>
                <c:pt idx="7">
                  <c:v>64</c:v>
                </c:pt>
                <c:pt idx="8">
                  <c:v>108</c:v>
                </c:pt>
                <c:pt idx="9">
                  <c:v>53</c:v>
                </c:pt>
                <c:pt idx="10">
                  <c:v>27</c:v>
                </c:pt>
                <c:pt idx="11">
                  <c:v>78</c:v>
                </c:pt>
                <c:pt idx="12">
                  <c:v>146</c:v>
                </c:pt>
                <c:pt idx="13">
                  <c:v>110</c:v>
                </c:pt>
                <c:pt idx="14">
                  <c:v>56</c:v>
                </c:pt>
                <c:pt idx="15">
                  <c:v>29</c:v>
                </c:pt>
                <c:pt idx="16">
                  <c:v>32</c:v>
                </c:pt>
                <c:pt idx="17">
                  <c:v>54</c:v>
                </c:pt>
                <c:pt idx="18">
                  <c:v>35</c:v>
                </c:pt>
                <c:pt idx="19">
                  <c:v>101</c:v>
                </c:pt>
                <c:pt idx="20">
                  <c:v>61</c:v>
                </c:pt>
                <c:pt idx="21">
                  <c:v>82</c:v>
                </c:pt>
                <c:pt idx="22">
                  <c:v>151</c:v>
                </c:pt>
                <c:pt idx="23">
                  <c:v>135</c:v>
                </c:pt>
                <c:pt idx="24">
                  <c:v>154</c:v>
                </c:pt>
                <c:pt idx="25">
                  <c:v>85</c:v>
                </c:pt>
                <c:pt idx="26">
                  <c:v>25</c:v>
                </c:pt>
                <c:pt idx="27">
                  <c:v>49</c:v>
                </c:pt>
                <c:pt idx="28">
                  <c:v>31</c:v>
                </c:pt>
                <c:pt idx="29">
                  <c:v>61</c:v>
                </c:pt>
                <c:pt idx="30">
                  <c:v>20</c:v>
                </c:pt>
                <c:pt idx="31">
                  <c:v>54</c:v>
                </c:pt>
                <c:pt idx="32">
                  <c:v>34</c:v>
                </c:pt>
                <c:pt idx="33">
                  <c:v>145</c:v>
                </c:pt>
                <c:pt idx="34">
                  <c:v>67</c:v>
                </c:pt>
                <c:pt idx="35">
                  <c:v>79</c:v>
                </c:pt>
                <c:pt idx="36">
                  <c:v>118</c:v>
                </c:pt>
                <c:pt idx="37">
                  <c:v>88</c:v>
                </c:pt>
                <c:pt idx="38">
                  <c:v>49</c:v>
                </c:pt>
                <c:pt idx="39">
                  <c:v>134</c:v>
                </c:pt>
                <c:pt idx="40">
                  <c:v>12</c:v>
                </c:pt>
                <c:pt idx="41">
                  <c:v>26</c:v>
                </c:pt>
                <c:pt idx="42">
                  <c:v>20</c:v>
                </c:pt>
                <c:pt idx="43">
                  <c:v>50</c:v>
                </c:pt>
                <c:pt idx="44">
                  <c:v>107</c:v>
                </c:pt>
                <c:pt idx="45">
                  <c:v>16</c:v>
                </c:pt>
                <c:pt idx="46">
                  <c:v>84</c:v>
                </c:pt>
                <c:pt idx="47">
                  <c:v>100</c:v>
                </c:pt>
                <c:pt idx="48">
                  <c:v>94</c:v>
                </c:pt>
                <c:pt idx="49">
                  <c:v>77</c:v>
                </c:pt>
                <c:pt idx="50">
                  <c:v>46</c:v>
                </c:pt>
                <c:pt idx="51">
                  <c:v>49</c:v>
                </c:pt>
                <c:pt idx="52">
                  <c:v>111</c:v>
                </c:pt>
                <c:pt idx="53">
                  <c:v>24</c:v>
                </c:pt>
                <c:pt idx="54">
                  <c:v>39</c:v>
                </c:pt>
                <c:pt idx="55">
                  <c:v>29</c:v>
                </c:pt>
                <c:pt idx="56">
                  <c:v>12</c:v>
                </c:pt>
                <c:pt idx="57">
                  <c:v>44</c:v>
                </c:pt>
                <c:pt idx="58">
                  <c:v>42</c:v>
                </c:pt>
                <c:pt idx="59">
                  <c:v>114</c:v>
                </c:pt>
                <c:pt idx="60">
                  <c:v>112</c:v>
                </c:pt>
                <c:pt idx="61">
                  <c:v>112</c:v>
                </c:pt>
                <c:pt idx="62">
                  <c:v>39</c:v>
                </c:pt>
                <c:pt idx="63">
                  <c:v>33</c:v>
                </c:pt>
                <c:pt idx="64">
                  <c:v>21</c:v>
                </c:pt>
                <c:pt idx="65">
                  <c:v>53</c:v>
                </c:pt>
                <c:pt idx="66">
                  <c:v>91</c:v>
                </c:pt>
                <c:pt idx="67">
                  <c:v>27</c:v>
                </c:pt>
                <c:pt idx="68">
                  <c:v>52</c:v>
                </c:pt>
                <c:pt idx="69">
                  <c:v>67</c:v>
                </c:pt>
                <c:pt idx="70">
                  <c:v>123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66-46BB-90B4-FB9C3C368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086047"/>
        <c:axId val="1"/>
      </c:scatterChart>
      <c:valAx>
        <c:axId val="180608604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0.46084371238154209"/>
              <c:y val="0.898669006950538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SST (mg/l)</a:t>
                </a:r>
              </a:p>
            </c:rich>
          </c:tx>
          <c:layout>
            <c:manualLayout>
              <c:xMode val="edge"/>
              <c:yMode val="edge"/>
              <c:x val="2.4096403261779979E-2"/>
              <c:y val="0.349334243057924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806086047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3510763130524"/>
          <c:y val="6.9518716577540107E-2"/>
          <c:w val="0.83492192913245467"/>
          <c:h val="0.745989304812834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'[ETA Ribeirão da Estiva - Dados Operacionais.xls]SST x Turbidez AB'!$D$3</c:f>
              <c:strCache>
                <c:ptCount val="1"/>
                <c:pt idx="0">
                  <c:v>Sólidos em Suspensão Totais (mg/L)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99CC00"/>
                </a:solidFill>
                <a:prstDash val="solid"/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30882641505080494"/>
                  <c:y val="-0.12389293584291267"/>
                </c:manualLayout>
              </c:layout>
              <c:tx>
                <c:rich>
                  <a:bodyPr/>
                  <a:lstStyle/>
                  <a:p>
                    <a:pPr algn="l" rtl="0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SST (mg/l) = 0,6683xTurbidez (UNT)</a:t>
                    </a:r>
                  </a:p>
                  <a:p>
                    <a:pPr algn="l" rtl="0"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pt-BR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R</a:t>
                    </a:r>
                    <a:r>
                      <a:rPr lang="pt-BR" sz="1000" b="1" i="0" u="none" strike="noStrike" baseline="3000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</a:t>
                    </a:r>
                    <a:r>
                      <a:rPr lang="pt-BR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= 0,5572</a:t>
                    </a:r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'[ETA Ribeirão da Estiva - Dados Operacionais.xls]SST x Turbidez AB'!$C$4:$C$35</c:f>
              <c:numCache>
                <c:formatCode>0.0</c:formatCode>
                <c:ptCount val="32"/>
                <c:pt idx="0">
                  <c:v>4</c:v>
                </c:pt>
                <c:pt idx="1">
                  <c:v>3.6</c:v>
                </c:pt>
                <c:pt idx="2">
                  <c:v>6.33</c:v>
                </c:pt>
                <c:pt idx="3">
                  <c:v>19.100000000000001</c:v>
                </c:pt>
                <c:pt idx="4">
                  <c:v>19.2</c:v>
                </c:pt>
                <c:pt idx="5">
                  <c:v>19</c:v>
                </c:pt>
                <c:pt idx="6">
                  <c:v>23</c:v>
                </c:pt>
                <c:pt idx="7">
                  <c:v>22.5</c:v>
                </c:pt>
                <c:pt idx="8">
                  <c:v>23.3</c:v>
                </c:pt>
                <c:pt idx="9">
                  <c:v>24.5</c:v>
                </c:pt>
                <c:pt idx="10">
                  <c:v>25</c:v>
                </c:pt>
                <c:pt idx="11">
                  <c:v>27.8</c:v>
                </c:pt>
                <c:pt idx="12">
                  <c:v>24.9</c:v>
                </c:pt>
                <c:pt idx="13">
                  <c:v>21.9</c:v>
                </c:pt>
                <c:pt idx="14">
                  <c:v>21.7</c:v>
                </c:pt>
                <c:pt idx="15">
                  <c:v>17</c:v>
                </c:pt>
                <c:pt idx="16">
                  <c:v>9.5</c:v>
                </c:pt>
                <c:pt idx="17">
                  <c:v>5.85</c:v>
                </c:pt>
                <c:pt idx="18">
                  <c:v>5.4</c:v>
                </c:pt>
                <c:pt idx="19">
                  <c:v>6.9</c:v>
                </c:pt>
                <c:pt idx="20">
                  <c:v>7.1</c:v>
                </c:pt>
                <c:pt idx="21">
                  <c:v>8.11</c:v>
                </c:pt>
                <c:pt idx="22">
                  <c:v>7.47</c:v>
                </c:pt>
                <c:pt idx="23">
                  <c:v>11.6</c:v>
                </c:pt>
                <c:pt idx="24">
                  <c:v>10.3</c:v>
                </c:pt>
                <c:pt idx="25">
                  <c:v>13.5</c:v>
                </c:pt>
                <c:pt idx="26">
                  <c:v>10</c:v>
                </c:pt>
                <c:pt idx="27">
                  <c:v>11.5</c:v>
                </c:pt>
                <c:pt idx="28">
                  <c:v>14</c:v>
                </c:pt>
                <c:pt idx="29">
                  <c:v>13.5</c:v>
                </c:pt>
                <c:pt idx="30">
                  <c:v>7.9</c:v>
                </c:pt>
                <c:pt idx="31">
                  <c:v>12.6</c:v>
                </c:pt>
              </c:numCache>
            </c:numRef>
          </c:xVal>
          <c:yVal>
            <c:numRef>
              <c:f>'[ETA Ribeirão da Estiva - Dados Operacionais.xls]SST x Turbidez AB'!$D$4:$D$35</c:f>
              <c:numCache>
                <c:formatCode>0.0</c:formatCode>
                <c:ptCount val="32"/>
                <c:pt idx="0">
                  <c:v>3.0000000000000164</c:v>
                </c:pt>
                <c:pt idx="1">
                  <c:v>4.4999999999999902</c:v>
                </c:pt>
                <c:pt idx="2">
                  <c:v>8.5000000000000355</c:v>
                </c:pt>
                <c:pt idx="3">
                  <c:v>14</c:v>
                </c:pt>
                <c:pt idx="4">
                  <c:v>20</c:v>
                </c:pt>
                <c:pt idx="5">
                  <c:v>18.5</c:v>
                </c:pt>
                <c:pt idx="6">
                  <c:v>12.5</c:v>
                </c:pt>
                <c:pt idx="7">
                  <c:v>19</c:v>
                </c:pt>
                <c:pt idx="8">
                  <c:v>15.5</c:v>
                </c:pt>
                <c:pt idx="9">
                  <c:v>14.5</c:v>
                </c:pt>
                <c:pt idx="10">
                  <c:v>14</c:v>
                </c:pt>
                <c:pt idx="11">
                  <c:v>14.5</c:v>
                </c:pt>
                <c:pt idx="12">
                  <c:v>12.499999999999941</c:v>
                </c:pt>
                <c:pt idx="13">
                  <c:v>11.5</c:v>
                </c:pt>
                <c:pt idx="14">
                  <c:v>12.5</c:v>
                </c:pt>
                <c:pt idx="15">
                  <c:v>10</c:v>
                </c:pt>
                <c:pt idx="16">
                  <c:v>6.999999999999992</c:v>
                </c:pt>
                <c:pt idx="17">
                  <c:v>5.5000000000000187</c:v>
                </c:pt>
                <c:pt idx="18">
                  <c:v>8.5000000000000355</c:v>
                </c:pt>
                <c:pt idx="19">
                  <c:v>6.4999999999999778</c:v>
                </c:pt>
                <c:pt idx="20">
                  <c:v>1.999999999999988</c:v>
                </c:pt>
                <c:pt idx="21">
                  <c:v>2.5</c:v>
                </c:pt>
                <c:pt idx="22">
                  <c:v>8.5000000000000355</c:v>
                </c:pt>
                <c:pt idx="23">
                  <c:v>12</c:v>
                </c:pt>
                <c:pt idx="24">
                  <c:v>8.4999999999999662</c:v>
                </c:pt>
                <c:pt idx="25">
                  <c:v>10</c:v>
                </c:pt>
                <c:pt idx="26">
                  <c:v>3.5000000000000311</c:v>
                </c:pt>
                <c:pt idx="27">
                  <c:v>5.5000000000000187</c:v>
                </c:pt>
                <c:pt idx="28">
                  <c:v>14.5</c:v>
                </c:pt>
                <c:pt idx="29">
                  <c:v>6.4999999999999778</c:v>
                </c:pt>
                <c:pt idx="30">
                  <c:v>5.9999999999999636</c:v>
                </c:pt>
                <c:pt idx="31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D1-41A6-A396-ABB311837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7211775"/>
        <c:axId val="1"/>
      </c:scatterChart>
      <c:valAx>
        <c:axId val="174721177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0.46031817385629625"/>
              <c:y val="0.8983957219251337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Sólidos em suspensão totais (mg/l)</a:t>
                </a:r>
              </a:p>
            </c:rich>
          </c:tx>
          <c:layout>
            <c:manualLayout>
              <c:xMode val="edge"/>
              <c:yMode val="edge"/>
              <c:x val="2.5396864764485313E-2"/>
              <c:y val="0.1443850267379679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747211775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0.15225</cdr:x>
      <cdr:y>0.16199</cdr:y>
    </cdr:from>
    <cdr:to>
      <cdr:x>0.51965</cdr:x>
      <cdr:y>0.30289</cdr:y>
    </cdr:to>
    <cdr:sp macro="" textlink="">
      <cdr:nvSpPr>
        <cdr:cNvPr id="11265" name="Text Box 1">
          <a:extLst xmlns:a="http://schemas.openxmlformats.org/drawingml/2006/main">
            <a:ext uri="{FF2B5EF4-FFF2-40B4-BE49-F238E27FC236}">
              <a16:creationId xmlns:a16="http://schemas.microsoft.com/office/drawing/2014/main" id="{969B6C1A-2652-4777-8A14-E661820CE639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4001" y="583309"/>
          <a:ext cx="1980667" cy="504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0" bIns="22860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Água bruta</a:t>
          </a:r>
        </a:p>
        <a:p xmlns:a="http://schemas.openxmlformats.org/drawingml/2006/main">
          <a:pPr algn="l" rtl="0">
            <a:defRPr sz="1000"/>
          </a:pPr>
          <a:r>
            <a:rPr lang="pt-BR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Cor (U.C) = 7,8313xTurbidez + 7,356</a:t>
          </a:r>
        </a:p>
        <a:p xmlns:a="http://schemas.openxmlformats.org/drawingml/2006/main">
          <a:pPr algn="l" rtl="0">
            <a:defRPr sz="1000"/>
          </a:pPr>
          <a:r>
            <a:rPr lang="pt-BR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R2 = 0,969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yylejpSlFA?feature=oembed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oxrXfiqj0o?feature=oembed" TargetMode="Externa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hyperlink" Target="https://en.wikipedia.org/wiki/Mudcrack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arWqnOfG8k?feature=oembed" TargetMode="Externa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ynghIf--rs?feature=oembed" TargetMode="Externa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20.png"/><Relationship Id="rId4" Type="http://schemas.openxmlformats.org/officeDocument/2006/relationships/image" Target="../media/image2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jopW_CONoU?feature=oembed" TargetMode="External"/><Relationship Id="rId4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W-eGeH7Xrg?feature=oembed" TargetMode="External"/><Relationship Id="rId4" Type="http://schemas.openxmlformats.org/officeDocument/2006/relationships/image" Target="../media/image3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1130" y="188640"/>
            <a:ext cx="7511677" cy="3576910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5010 – FUNDAMENTOS DE QUÍMICA AQUÁTICA E 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34488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Presença de partículas em suspensão, coloidais, cátions e ânions na fase líquida e demais contaminantes remanescentes após a evaporação da fase aquosa a 103 C</a:t>
            </a:r>
          </a:p>
          <a:p>
            <a:endParaRPr lang="pt-BR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CCFBFB5-8A8F-4EB1-A77C-FF04196D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</a:t>
            </a:r>
          </a:p>
        </p:txBody>
      </p:sp>
    </p:spTree>
    <p:extLst>
      <p:ext uri="{BB962C8B-B14F-4D97-AF65-F5344CB8AC3E}">
        <p14:creationId xmlns:p14="http://schemas.microsoft.com/office/powerpoint/2010/main" val="6724710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5909281" cy="1440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gravimétrica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mg/L</a:t>
            </a:r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D021891-549F-4293-8387-2609C1074D93}"/>
                  </a:ext>
                </a:extLst>
              </p:cNvPr>
              <p:cNvSpPr txBox="1"/>
              <p:nvPr/>
            </p:nvSpPr>
            <p:spPr>
              <a:xfrm>
                <a:off x="2483768" y="4147652"/>
                <a:ext cx="34015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𝑆𝐷𝑇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𝑆𝑆𝑇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D021891-549F-4293-8387-2609C1074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47652"/>
                <a:ext cx="340150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986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7"/>
            <a:ext cx="3743646" cy="3095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gravimétrica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Preparação da cápsula de porcelana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Secagem em estufa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Pesagem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2B6282F-2840-44FE-BE2A-7DB958795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FCF4D2-387E-4910-8269-0445BFD54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965798"/>
            <a:ext cx="3456384" cy="411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61778" y="2109400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043608" y="3524000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682222" y="3527051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5533" y="2039663"/>
            <a:ext cx="838536" cy="21301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5123315" y="1852019"/>
            <a:ext cx="841587" cy="25084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 FIXOS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11D0AAB-86D5-448B-938E-AE5A218ADC03}"/>
              </a:ext>
            </a:extLst>
          </p:cNvPr>
          <p:cNvSpPr/>
          <p:nvPr/>
        </p:nvSpPr>
        <p:spPr>
          <a:xfrm>
            <a:off x="186605" y="4917779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Fixos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7FA05C6-E598-441A-9A8A-CBD908A1A5EF}"/>
              </a:ext>
            </a:extLst>
          </p:cNvPr>
          <p:cNvSpPr/>
          <p:nvPr/>
        </p:nvSpPr>
        <p:spPr>
          <a:xfrm>
            <a:off x="2571299" y="4914401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Voláteis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89CF098-4B7C-407F-9E01-82BC04EF6C5B}"/>
              </a:ext>
            </a:extLst>
          </p:cNvPr>
          <p:cNvSpPr/>
          <p:nvPr/>
        </p:nvSpPr>
        <p:spPr>
          <a:xfrm>
            <a:off x="4977668" y="4881685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Fixos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5A5D400-D6CB-46D9-8910-0855112195E9}"/>
              </a:ext>
            </a:extLst>
          </p:cNvPr>
          <p:cNvSpPr/>
          <p:nvPr/>
        </p:nvSpPr>
        <p:spPr>
          <a:xfrm>
            <a:off x="7209913" y="4881684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Voláteis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088D433-559B-4EE5-ACF6-D0E10D434255}"/>
              </a:ext>
            </a:extLst>
          </p:cNvPr>
          <p:cNvCxnSpPr>
            <a:stCxn id="25" idx="2"/>
            <a:endCxn id="14" idx="0"/>
          </p:cNvCxnSpPr>
          <p:nvPr/>
        </p:nvCxnSpPr>
        <p:spPr>
          <a:xfrm rot="5400000">
            <a:off x="1188226" y="3946273"/>
            <a:ext cx="674442" cy="12685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F71A1149-AD17-439A-85DB-82F50A20448A}"/>
              </a:ext>
            </a:extLst>
          </p:cNvPr>
          <p:cNvCxnSpPr>
            <a:stCxn id="25" idx="2"/>
            <a:endCxn id="15" idx="0"/>
          </p:cNvCxnSpPr>
          <p:nvPr/>
        </p:nvCxnSpPr>
        <p:spPr>
          <a:xfrm rot="16200000" flipH="1">
            <a:off x="2382262" y="4020807"/>
            <a:ext cx="671064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EF7601C3-6034-4171-B111-EA8C9E9EDAD8}"/>
              </a:ext>
            </a:extLst>
          </p:cNvPr>
          <p:cNvCxnSpPr>
            <a:stCxn id="26" idx="2"/>
            <a:endCxn id="16" idx="0"/>
          </p:cNvCxnSpPr>
          <p:nvPr/>
        </p:nvCxnSpPr>
        <p:spPr>
          <a:xfrm rot="5400000">
            <a:off x="5922638" y="4005976"/>
            <a:ext cx="635297" cy="11161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B63C0F45-4DC9-4EC5-9415-915EC81B457B}"/>
              </a:ext>
            </a:extLst>
          </p:cNvPr>
          <p:cNvCxnSpPr>
            <a:stCxn id="26" idx="2"/>
            <a:endCxn id="17" idx="0"/>
          </p:cNvCxnSpPr>
          <p:nvPr/>
        </p:nvCxnSpPr>
        <p:spPr>
          <a:xfrm rot="16200000" flipH="1">
            <a:off x="7038760" y="4005974"/>
            <a:ext cx="635296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1">
            <a:extLst>
              <a:ext uri="{FF2B5EF4-FFF2-40B4-BE49-F238E27FC236}">
                <a16:creationId xmlns:a16="http://schemas.microsoft.com/office/drawing/2014/main" id="{D566A229-2881-4585-A1BD-9D6B6CCC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002" y="1806192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E5D9F542-C8B3-4840-98E4-06887ADF7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1" y="4746813"/>
            <a:ext cx="1680137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7F7112EB-4D2C-43D8-9D8F-8B78E8724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556" y="4710717"/>
            <a:ext cx="2190789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055197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61778" y="2109400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043608" y="3524000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682222" y="3527051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5533" y="2039663"/>
            <a:ext cx="838536" cy="21301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5123315" y="1852019"/>
            <a:ext cx="841587" cy="25084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 VOLÁTEIS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11D0AAB-86D5-448B-938E-AE5A218ADC03}"/>
              </a:ext>
            </a:extLst>
          </p:cNvPr>
          <p:cNvSpPr/>
          <p:nvPr/>
        </p:nvSpPr>
        <p:spPr>
          <a:xfrm>
            <a:off x="186605" y="4917779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Fixos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7FA05C6-E598-441A-9A8A-CBD908A1A5EF}"/>
              </a:ext>
            </a:extLst>
          </p:cNvPr>
          <p:cNvSpPr/>
          <p:nvPr/>
        </p:nvSpPr>
        <p:spPr>
          <a:xfrm>
            <a:off x="2571299" y="4914401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Voláteis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89CF098-4B7C-407F-9E01-82BC04EF6C5B}"/>
              </a:ext>
            </a:extLst>
          </p:cNvPr>
          <p:cNvSpPr/>
          <p:nvPr/>
        </p:nvSpPr>
        <p:spPr>
          <a:xfrm>
            <a:off x="4977668" y="4881685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Fixos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5A5D400-D6CB-46D9-8910-0855112195E9}"/>
              </a:ext>
            </a:extLst>
          </p:cNvPr>
          <p:cNvSpPr/>
          <p:nvPr/>
        </p:nvSpPr>
        <p:spPr>
          <a:xfrm>
            <a:off x="7209913" y="4881684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Voláteis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088D433-559B-4EE5-ACF6-D0E10D434255}"/>
              </a:ext>
            </a:extLst>
          </p:cNvPr>
          <p:cNvCxnSpPr>
            <a:stCxn id="25" idx="2"/>
            <a:endCxn id="14" idx="0"/>
          </p:cNvCxnSpPr>
          <p:nvPr/>
        </p:nvCxnSpPr>
        <p:spPr>
          <a:xfrm rot="5400000">
            <a:off x="1188226" y="3946273"/>
            <a:ext cx="674442" cy="12685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F71A1149-AD17-439A-85DB-82F50A20448A}"/>
              </a:ext>
            </a:extLst>
          </p:cNvPr>
          <p:cNvCxnSpPr>
            <a:stCxn id="25" idx="2"/>
            <a:endCxn id="15" idx="0"/>
          </p:cNvCxnSpPr>
          <p:nvPr/>
        </p:nvCxnSpPr>
        <p:spPr>
          <a:xfrm rot="16200000" flipH="1">
            <a:off x="2382262" y="4020807"/>
            <a:ext cx="671064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EF7601C3-6034-4171-B111-EA8C9E9EDAD8}"/>
              </a:ext>
            </a:extLst>
          </p:cNvPr>
          <p:cNvCxnSpPr>
            <a:stCxn id="26" idx="2"/>
            <a:endCxn id="16" idx="0"/>
          </p:cNvCxnSpPr>
          <p:nvPr/>
        </p:nvCxnSpPr>
        <p:spPr>
          <a:xfrm rot="5400000">
            <a:off x="5922638" y="4005976"/>
            <a:ext cx="635297" cy="11161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B63C0F45-4DC9-4EC5-9415-915EC81B457B}"/>
              </a:ext>
            </a:extLst>
          </p:cNvPr>
          <p:cNvCxnSpPr>
            <a:stCxn id="26" idx="2"/>
            <a:endCxn id="17" idx="0"/>
          </p:cNvCxnSpPr>
          <p:nvPr/>
        </p:nvCxnSpPr>
        <p:spPr>
          <a:xfrm rot="16200000" flipH="1">
            <a:off x="7038760" y="4005974"/>
            <a:ext cx="635296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1">
            <a:extLst>
              <a:ext uri="{FF2B5EF4-FFF2-40B4-BE49-F238E27FC236}">
                <a16:creationId xmlns:a16="http://schemas.microsoft.com/office/drawing/2014/main" id="{D566A229-2881-4585-A1BD-9D6B6CCC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002" y="1806192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7F7112EB-4D2C-43D8-9D8F-8B78E8724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346" y="4744808"/>
            <a:ext cx="2190789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33D8D8-765D-4F07-B10B-7993D0D37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661" y="4743434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010843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91880" y="1845568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664198" y="3069331"/>
            <a:ext cx="1539652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 Fixos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292080" y="3067156"/>
            <a:ext cx="1626082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 Voláteis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cxnSpLocks/>
            <a:stCxn id="2" idx="2"/>
            <a:endCxn id="25" idx="0"/>
          </p:cNvCxnSpPr>
          <p:nvPr/>
        </p:nvCxnSpPr>
        <p:spPr>
          <a:xfrm rot="5400000">
            <a:off x="3053149" y="1802507"/>
            <a:ext cx="647699" cy="18859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cxnSpLocks/>
            <a:stCxn id="2" idx="2"/>
            <a:endCxn id="26" idx="0"/>
          </p:cNvCxnSpPr>
          <p:nvPr/>
        </p:nvCxnSpPr>
        <p:spPr>
          <a:xfrm rot="16200000" flipH="1">
            <a:off x="4889784" y="1851819"/>
            <a:ext cx="645524" cy="17851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 VOLÁTEIS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7786092-EEDB-4810-A06A-6A6D6FFCAC66}"/>
                  </a:ext>
                </a:extLst>
              </p:cNvPr>
              <p:cNvSpPr txBox="1"/>
              <p:nvPr/>
            </p:nvSpPr>
            <p:spPr>
              <a:xfrm>
                <a:off x="2098993" y="4457953"/>
                <a:ext cx="489980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𝑥𝐶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7786092-EEDB-4810-A06A-6A6D6FFC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993" y="4457953"/>
                <a:ext cx="4899803" cy="597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>
            <a:extLst>
              <a:ext uri="{FF2B5EF4-FFF2-40B4-BE49-F238E27FC236}">
                <a16:creationId xmlns:a16="http://schemas.microsoft.com/office/drawing/2014/main" id="{5E1AED00-3A94-41DB-B74C-51A1316288D3}"/>
              </a:ext>
            </a:extLst>
          </p:cNvPr>
          <p:cNvSpPr txBox="1"/>
          <p:nvPr/>
        </p:nvSpPr>
        <p:spPr>
          <a:xfrm>
            <a:off x="4146745" y="438748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ΔΔ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D571400-D2A0-4571-BE05-D023A42C6D55}"/>
                  </a:ext>
                </a:extLst>
              </p:cNvPr>
              <p:cNvSpPr txBox="1"/>
              <p:nvPr/>
            </p:nvSpPr>
            <p:spPr>
              <a:xfrm>
                <a:off x="2772849" y="5426102"/>
                <a:ext cx="2882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D571400-D2A0-4571-BE05-D023A42C6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849" y="5426102"/>
                <a:ext cx="288264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F0163245-12E4-45AC-B56F-DB57FBE4EA13}"/>
              </a:ext>
            </a:extLst>
          </p:cNvPr>
          <p:cNvSpPr txBox="1"/>
          <p:nvPr/>
        </p:nvSpPr>
        <p:spPr>
          <a:xfrm>
            <a:off x="4279095" y="535563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65659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 VOLÁTEIS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7786092-EEDB-4810-A06A-6A6D6FFCAC66}"/>
                  </a:ext>
                </a:extLst>
              </p:cNvPr>
              <p:cNvSpPr txBox="1"/>
              <p:nvPr/>
            </p:nvSpPr>
            <p:spPr>
              <a:xfrm>
                <a:off x="1979712" y="2420888"/>
                <a:ext cx="489980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𝑥𝐶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7786092-EEDB-4810-A06A-6A6D6FFC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420888"/>
                <a:ext cx="4899803" cy="597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>
            <a:extLst>
              <a:ext uri="{FF2B5EF4-FFF2-40B4-BE49-F238E27FC236}">
                <a16:creationId xmlns:a16="http://schemas.microsoft.com/office/drawing/2014/main" id="{5E1AED00-3A94-41DB-B74C-51A1316288D3}"/>
              </a:ext>
            </a:extLst>
          </p:cNvPr>
          <p:cNvSpPr txBox="1"/>
          <p:nvPr/>
        </p:nvSpPr>
        <p:spPr>
          <a:xfrm>
            <a:off x="4027464" y="235042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ΔΔ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D571400-D2A0-4571-BE05-D023A42C6D55}"/>
                  </a:ext>
                </a:extLst>
              </p:cNvPr>
              <p:cNvSpPr txBox="1"/>
              <p:nvPr/>
            </p:nvSpPr>
            <p:spPr>
              <a:xfrm>
                <a:off x="2653568" y="3389037"/>
                <a:ext cx="2882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D571400-D2A0-4571-BE05-D023A42C6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568" y="3389037"/>
                <a:ext cx="288264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F0163245-12E4-45AC-B56F-DB57FBE4EA13}"/>
              </a:ext>
            </a:extLst>
          </p:cNvPr>
          <p:cNvSpPr txBox="1"/>
          <p:nvPr/>
        </p:nvSpPr>
        <p:spPr>
          <a:xfrm>
            <a:off x="4159814" y="331856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endParaRPr lang="pt-BR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C74D9F01-C64C-4BAD-BFB3-0F01918DC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898" y="2097493"/>
            <a:ext cx="2082566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36B82B6-087C-4BE6-BAD6-471387AA40F5}"/>
              </a:ext>
            </a:extLst>
          </p:cNvPr>
          <p:cNvSpPr/>
          <p:nvPr/>
        </p:nvSpPr>
        <p:spPr>
          <a:xfrm>
            <a:off x="410395" y="4094174"/>
            <a:ext cx="1569317" cy="742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Fração Volátil</a:t>
            </a:r>
          </a:p>
        </p:txBody>
      </p:sp>
      <p:sp>
        <p:nvSpPr>
          <p:cNvPr id="16" name="Seta: para a Esquerda 15">
            <a:extLst>
              <a:ext uri="{FF2B5EF4-FFF2-40B4-BE49-F238E27FC236}">
                <a16:creationId xmlns:a16="http://schemas.microsoft.com/office/drawing/2014/main" id="{9AA7703F-9631-4C35-91EC-726AAFA9D58A}"/>
              </a:ext>
            </a:extLst>
          </p:cNvPr>
          <p:cNvSpPr/>
          <p:nvPr/>
        </p:nvSpPr>
        <p:spPr>
          <a:xfrm rot="8109800">
            <a:off x="1414149" y="3340027"/>
            <a:ext cx="913286" cy="455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CE47E1E-4858-4125-BBC0-1E206C4D1425}"/>
                  </a:ext>
                </a:extLst>
              </p:cNvPr>
              <p:cNvSpPr txBox="1"/>
              <p:nvPr/>
            </p:nvSpPr>
            <p:spPr>
              <a:xfrm>
                <a:off x="2675983" y="4836240"/>
                <a:ext cx="34219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𝑆𝑇𝐹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𝑆𝑇𝑉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CE47E1E-4858-4125-BBC0-1E206C4D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983" y="4836240"/>
                <a:ext cx="342196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8388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7"/>
            <a:ext cx="3743646" cy="3095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Sólidos totais fixos e voláteis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Calcinação em mufla a 550 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Pesagem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2B6282F-2840-44FE-BE2A-7DB958795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 FIXOS E VOLÁTEIS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78EBEF9-1AAB-4E23-8E1D-6CAA9D4B0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1" y="2133600"/>
            <a:ext cx="397566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4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</a:t>
            </a:r>
          </a:p>
        </p:txBody>
      </p:sp>
      <p:pic>
        <p:nvPicPr>
          <p:cNvPr id="3" name="Mídia Online 2" title="Anￃﾡlise de Sￃﾳlidos Totais">
            <a:hlinkClick r:id="" action="ppaction://media"/>
            <a:extLst>
              <a:ext uri="{FF2B5EF4-FFF2-40B4-BE49-F238E27FC236}">
                <a16:creationId xmlns:a16="http://schemas.microsoft.com/office/drawing/2014/main" id="{6E2D9A4C-0670-46AA-94EC-A9E3AD627C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1683" y="2133600"/>
            <a:ext cx="7420634" cy="41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49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61778" y="2109400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043608" y="3524000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682222" y="3527051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5533" y="2039663"/>
            <a:ext cx="838536" cy="21301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5123315" y="1852019"/>
            <a:ext cx="841587" cy="25084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11D0AAB-86D5-448B-938E-AE5A218ADC03}"/>
              </a:ext>
            </a:extLst>
          </p:cNvPr>
          <p:cNvSpPr/>
          <p:nvPr/>
        </p:nvSpPr>
        <p:spPr>
          <a:xfrm>
            <a:off x="186605" y="4917779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Fixos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7FA05C6-E598-441A-9A8A-CBD908A1A5EF}"/>
              </a:ext>
            </a:extLst>
          </p:cNvPr>
          <p:cNvSpPr/>
          <p:nvPr/>
        </p:nvSpPr>
        <p:spPr>
          <a:xfrm>
            <a:off x="2571299" y="4914401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Voláteis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89CF098-4B7C-407F-9E01-82BC04EF6C5B}"/>
              </a:ext>
            </a:extLst>
          </p:cNvPr>
          <p:cNvSpPr/>
          <p:nvPr/>
        </p:nvSpPr>
        <p:spPr>
          <a:xfrm>
            <a:off x="4977668" y="4881685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Fixos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5A5D400-D6CB-46D9-8910-0855112195E9}"/>
              </a:ext>
            </a:extLst>
          </p:cNvPr>
          <p:cNvSpPr/>
          <p:nvPr/>
        </p:nvSpPr>
        <p:spPr>
          <a:xfrm>
            <a:off x="7209913" y="4881684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Voláteis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088D433-559B-4EE5-ACF6-D0E10D434255}"/>
              </a:ext>
            </a:extLst>
          </p:cNvPr>
          <p:cNvCxnSpPr>
            <a:stCxn id="25" idx="2"/>
            <a:endCxn id="14" idx="0"/>
          </p:cNvCxnSpPr>
          <p:nvPr/>
        </p:nvCxnSpPr>
        <p:spPr>
          <a:xfrm rot="5400000">
            <a:off x="1188226" y="3946273"/>
            <a:ext cx="674442" cy="12685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F71A1149-AD17-439A-85DB-82F50A20448A}"/>
              </a:ext>
            </a:extLst>
          </p:cNvPr>
          <p:cNvCxnSpPr>
            <a:stCxn id="25" idx="2"/>
            <a:endCxn id="15" idx="0"/>
          </p:cNvCxnSpPr>
          <p:nvPr/>
        </p:nvCxnSpPr>
        <p:spPr>
          <a:xfrm rot="16200000" flipH="1">
            <a:off x="2382262" y="4020807"/>
            <a:ext cx="671064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EF7601C3-6034-4171-B111-EA8C9E9EDAD8}"/>
              </a:ext>
            </a:extLst>
          </p:cNvPr>
          <p:cNvCxnSpPr>
            <a:stCxn id="26" idx="2"/>
            <a:endCxn id="16" idx="0"/>
          </p:cNvCxnSpPr>
          <p:nvPr/>
        </p:nvCxnSpPr>
        <p:spPr>
          <a:xfrm rot="5400000">
            <a:off x="5922638" y="4005976"/>
            <a:ext cx="635297" cy="11161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B63C0F45-4DC9-4EC5-9415-915EC81B457B}"/>
              </a:ext>
            </a:extLst>
          </p:cNvPr>
          <p:cNvCxnSpPr>
            <a:stCxn id="26" idx="2"/>
            <a:endCxn id="17" idx="0"/>
          </p:cNvCxnSpPr>
          <p:nvPr/>
        </p:nvCxnSpPr>
        <p:spPr>
          <a:xfrm rot="16200000" flipH="1">
            <a:off x="7038760" y="4005974"/>
            <a:ext cx="635296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1">
            <a:extLst>
              <a:ext uri="{FF2B5EF4-FFF2-40B4-BE49-F238E27FC236}">
                <a16:creationId xmlns:a16="http://schemas.microsoft.com/office/drawing/2014/main" id="{D566A229-2881-4585-A1BD-9D6B6CCC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002" y="1806192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4706DB5D-9BC2-47EC-B70E-22F1F9616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992" y="3292130"/>
            <a:ext cx="288681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2EA38871-C7B2-4599-B803-5FE84AC6FA30}"/>
              </a:ext>
            </a:extLst>
          </p:cNvPr>
          <p:cNvSpPr/>
          <p:nvPr/>
        </p:nvSpPr>
        <p:spPr>
          <a:xfrm rot="13043672">
            <a:off x="5054465" y="2841035"/>
            <a:ext cx="913286" cy="455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2693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226" y="2348880"/>
            <a:ext cx="8496300" cy="33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Série de sólidos: sólidos totais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Série de sólidos: sólidos dissolvidos totais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Série de sólidos: sólidos em suspensão totais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61778" y="2109400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043608" y="3524000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682222" y="3527051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5533" y="2039663"/>
            <a:ext cx="838536" cy="21301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5123315" y="1852019"/>
            <a:ext cx="841587" cy="25084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11D0AAB-86D5-448B-938E-AE5A218ADC03}"/>
              </a:ext>
            </a:extLst>
          </p:cNvPr>
          <p:cNvSpPr/>
          <p:nvPr/>
        </p:nvSpPr>
        <p:spPr>
          <a:xfrm>
            <a:off x="186605" y="4917779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Fixos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7FA05C6-E598-441A-9A8A-CBD908A1A5EF}"/>
              </a:ext>
            </a:extLst>
          </p:cNvPr>
          <p:cNvSpPr/>
          <p:nvPr/>
        </p:nvSpPr>
        <p:spPr>
          <a:xfrm>
            <a:off x="2571299" y="4914401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Voláteis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89CF098-4B7C-407F-9E01-82BC04EF6C5B}"/>
              </a:ext>
            </a:extLst>
          </p:cNvPr>
          <p:cNvSpPr/>
          <p:nvPr/>
        </p:nvSpPr>
        <p:spPr>
          <a:xfrm>
            <a:off x="4977668" y="4881685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Fixos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5A5D400-D6CB-46D9-8910-0855112195E9}"/>
              </a:ext>
            </a:extLst>
          </p:cNvPr>
          <p:cNvSpPr/>
          <p:nvPr/>
        </p:nvSpPr>
        <p:spPr>
          <a:xfrm>
            <a:off x="7209913" y="4881684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Voláteis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088D433-559B-4EE5-ACF6-D0E10D434255}"/>
              </a:ext>
            </a:extLst>
          </p:cNvPr>
          <p:cNvCxnSpPr>
            <a:stCxn id="25" idx="2"/>
            <a:endCxn id="14" idx="0"/>
          </p:cNvCxnSpPr>
          <p:nvPr/>
        </p:nvCxnSpPr>
        <p:spPr>
          <a:xfrm rot="5400000">
            <a:off x="1188226" y="3946273"/>
            <a:ext cx="674442" cy="12685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F71A1149-AD17-439A-85DB-82F50A20448A}"/>
              </a:ext>
            </a:extLst>
          </p:cNvPr>
          <p:cNvCxnSpPr>
            <a:stCxn id="25" idx="2"/>
            <a:endCxn id="15" idx="0"/>
          </p:cNvCxnSpPr>
          <p:nvPr/>
        </p:nvCxnSpPr>
        <p:spPr>
          <a:xfrm rot="16200000" flipH="1">
            <a:off x="2382262" y="4020807"/>
            <a:ext cx="671064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EF7601C3-6034-4171-B111-EA8C9E9EDAD8}"/>
              </a:ext>
            </a:extLst>
          </p:cNvPr>
          <p:cNvCxnSpPr>
            <a:stCxn id="26" idx="2"/>
            <a:endCxn id="16" idx="0"/>
          </p:cNvCxnSpPr>
          <p:nvPr/>
        </p:nvCxnSpPr>
        <p:spPr>
          <a:xfrm rot="5400000">
            <a:off x="5922638" y="4005976"/>
            <a:ext cx="635297" cy="11161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B63C0F45-4DC9-4EC5-9415-915EC81B457B}"/>
              </a:ext>
            </a:extLst>
          </p:cNvPr>
          <p:cNvCxnSpPr>
            <a:stCxn id="26" idx="2"/>
            <a:endCxn id="17" idx="0"/>
          </p:cNvCxnSpPr>
          <p:nvPr/>
        </p:nvCxnSpPr>
        <p:spPr>
          <a:xfrm rot="16200000" flipH="1">
            <a:off x="7038760" y="4005974"/>
            <a:ext cx="635296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1">
            <a:extLst>
              <a:ext uri="{FF2B5EF4-FFF2-40B4-BE49-F238E27FC236}">
                <a16:creationId xmlns:a16="http://schemas.microsoft.com/office/drawing/2014/main" id="{D566A229-2881-4585-A1BD-9D6B6CCC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002" y="1806192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4706DB5D-9BC2-47EC-B70E-22F1F9616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99" y="3306152"/>
            <a:ext cx="288681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2EA38871-C7B2-4599-B803-5FE84AC6FA30}"/>
              </a:ext>
            </a:extLst>
          </p:cNvPr>
          <p:cNvSpPr/>
          <p:nvPr/>
        </p:nvSpPr>
        <p:spPr>
          <a:xfrm rot="19123920">
            <a:off x="2498539" y="2781881"/>
            <a:ext cx="913286" cy="455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468CFBA0-B4A6-4A3E-BD36-72F210E98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</p:spTree>
    <p:extLst>
      <p:ext uri="{BB962C8B-B14F-4D97-AF65-F5344CB8AC3E}">
        <p14:creationId xmlns:p14="http://schemas.microsoft.com/office/powerpoint/2010/main" val="95321596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179513" y="3284538"/>
            <a:ext cx="8496168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3029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0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1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 flipH="1">
            <a:off x="5555980" y="2636838"/>
            <a:ext cx="1452562" cy="2303462"/>
            <a:chOff x="967" y="1638"/>
            <a:chExt cx="915" cy="1451"/>
          </a:xfrm>
        </p:grpSpPr>
        <p:sp>
          <p:nvSpPr>
            <p:cNvPr id="43026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7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5507929" y="5176661"/>
            <a:ext cx="3024510" cy="504825"/>
          </a:xfrm>
          <a:prstGeom prst="leftRightArrow">
            <a:avLst>
              <a:gd name="adj1" fmla="val 47796"/>
              <a:gd name="adj2" fmla="val 133042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5625829" y="2060575"/>
            <a:ext cx="12806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 dirty="0"/>
              <a:t>1,2 </a:t>
            </a:r>
            <a:r>
              <a:rPr lang="pt-BR" sz="2800" dirty="0">
                <a:sym typeface="Symbol" pitchFamily="18" charset="2"/>
              </a:rPr>
              <a:t>m</a:t>
            </a:r>
            <a:endParaRPr lang="pt-BR" sz="2800" dirty="0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3019" name="AutoShape 17"/>
          <p:cNvSpPr>
            <a:spLocks noChangeArrowheads="1"/>
          </p:cNvSpPr>
          <p:nvPr/>
        </p:nvSpPr>
        <p:spPr bwMode="auto">
          <a:xfrm>
            <a:off x="3002841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3563938" y="2060575"/>
            <a:ext cx="149951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6951392" y="2205038"/>
            <a:ext cx="190507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36513" y="2192338"/>
            <a:ext cx="15744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5625829" y="5682877"/>
            <a:ext cx="38156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2800" dirty="0"/>
              <a:t>Sólidos em suspensão </a:t>
            </a:r>
          </a:p>
          <a:p>
            <a:pPr eaLnBrk="0" hangingPunct="0">
              <a:defRPr/>
            </a:pPr>
            <a:r>
              <a:rPr lang="pt-BR" sz="2800" dirty="0"/>
              <a:t>totais</a:t>
            </a:r>
          </a:p>
        </p:txBody>
      </p:sp>
    </p:spTree>
    <p:extLst>
      <p:ext uri="{BB962C8B-B14F-4D97-AF65-F5344CB8AC3E}">
        <p14:creationId xmlns:p14="http://schemas.microsoft.com/office/powerpoint/2010/main" val="315290702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30250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Definição: Partículas em suspensão e coloidais retidos em membrana de fibra de vidro com dimensão igual a 1,2 </a:t>
            </a:r>
            <a:r>
              <a:rPr lang="el-GR" sz="3600" dirty="0"/>
              <a:t>μ</a:t>
            </a:r>
            <a:r>
              <a:rPr lang="pt-BR" sz="3600" dirty="0"/>
              <a:t>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Material particulado e coloidal presente na fase líquida </a:t>
            </a:r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61D0CBB-5BC2-4EC9-86C6-27225B606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</p:spTree>
    <p:extLst>
      <p:ext uri="{BB962C8B-B14F-4D97-AF65-F5344CB8AC3E}">
        <p14:creationId xmlns:p14="http://schemas.microsoft.com/office/powerpoint/2010/main" val="252943985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61D0CBB-5BC2-4EC9-86C6-27225B606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98A8AB9A-73AE-45DD-8E26-7F55042F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3677033" cy="18008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Separação do material em membrana de fibra de vidro com dimensão igual a 1,2 </a:t>
            </a:r>
            <a:r>
              <a:rPr lang="el-GR" sz="2800" dirty="0"/>
              <a:t>μ</a:t>
            </a:r>
            <a:r>
              <a:rPr lang="pt-BR" sz="2800" dirty="0"/>
              <a:t>m </a:t>
            </a:r>
          </a:p>
          <a:p>
            <a:endParaRPr lang="pt-BR" sz="2800" dirty="0"/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1979C8DA-53CB-4460-8AF4-E5032DBE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53" y="2924944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7083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61D0CBB-5BC2-4EC9-86C6-27225B606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98A8AB9A-73AE-45DD-8E26-7F55042F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3677033" cy="18008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Separação do material em membrana de fibra de vidro com dimensão igual a 1,2 </a:t>
            </a:r>
            <a:r>
              <a:rPr lang="el-GR" sz="2800" dirty="0"/>
              <a:t>μ</a:t>
            </a:r>
            <a:r>
              <a:rPr lang="pt-BR" sz="2800" dirty="0"/>
              <a:t>m </a:t>
            </a:r>
          </a:p>
          <a:p>
            <a:endParaRPr lang="pt-BR" sz="2800" dirty="0"/>
          </a:p>
        </p:txBody>
      </p: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29339750-A5B2-41CF-A040-9AC1DE882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73" y="2105383"/>
            <a:ext cx="2229568" cy="29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total suspended solids test procedure">
            <a:extLst>
              <a:ext uri="{FF2B5EF4-FFF2-40B4-BE49-F238E27FC236}">
                <a16:creationId xmlns:a16="http://schemas.microsoft.com/office/drawing/2014/main" id="{9B9E3F27-67EC-43F3-B9F6-8C903B53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10" y="4102879"/>
            <a:ext cx="2254200" cy="19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0738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61D0CBB-5BC2-4EC9-86C6-27225B606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98A8AB9A-73AE-45DD-8E26-7F55042F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3677033" cy="36730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Filtração em membrana de fibra de vidro com dimensão igual a 1,2 </a:t>
            </a:r>
            <a:r>
              <a:rPr lang="el-GR" sz="2800" dirty="0"/>
              <a:t>μ</a:t>
            </a:r>
            <a:r>
              <a:rPr lang="pt-BR" sz="2800" dirty="0"/>
              <a:t>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Secagem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Pesagem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Calcinação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Pesagem </a:t>
            </a:r>
          </a:p>
          <a:p>
            <a:endParaRPr lang="pt-BR" sz="28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42D1427-0019-43CB-AC6B-8AF7CD665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309" y="2133600"/>
            <a:ext cx="3148005" cy="38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5179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5909281" cy="1440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gravimétrica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mg/L</a:t>
            </a:r>
          </a:p>
          <a:p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D021891-549F-4293-8387-2609C1074D93}"/>
                  </a:ext>
                </a:extLst>
              </p:cNvPr>
              <p:cNvSpPr txBox="1"/>
              <p:nvPr/>
            </p:nvSpPr>
            <p:spPr>
              <a:xfrm>
                <a:off x="2627784" y="3870653"/>
                <a:ext cx="34015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𝑆𝐷𝑇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𝑆𝑆𝑇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D021891-549F-4293-8387-2609C1074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870653"/>
                <a:ext cx="340150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>
            <a:extLst>
              <a:ext uri="{FF2B5EF4-FFF2-40B4-BE49-F238E27FC236}">
                <a16:creationId xmlns:a16="http://schemas.microsoft.com/office/drawing/2014/main" id="{ABB69E68-B6B5-40C7-8BB2-3B498C6CE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592EF8D8-C3A6-4328-A8D7-A3D3073E1741}"/>
              </a:ext>
            </a:extLst>
          </p:cNvPr>
          <p:cNvSpPr txBox="1">
            <a:spLocks/>
          </p:cNvSpPr>
          <p:nvPr/>
        </p:nvSpPr>
        <p:spPr>
          <a:xfrm>
            <a:off x="876300" y="4701650"/>
            <a:ext cx="7728148" cy="14408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Apresenta grande relevância na Engenharia Sanitária e Ambiental 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6750108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a quantificação da concentração de sólidos em suspensão em amostras líquidas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 Parâmetro necessário para realização de balanços de massa em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e </a:t>
            </a:r>
            <a:r>
              <a:rPr lang="pt-BR" altLang="pt-BR" sz="3600" dirty="0" err="1"/>
              <a:t>ETEs</a:t>
            </a: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Importante para a realização de estudos ambientais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422202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lançamento de efluentes em corpos receptores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monitoramento de processos em estações de tratamento de esgotos sanitários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Mais empregado no monitoramento de </a:t>
            </a:r>
            <a:r>
              <a:rPr lang="pt-BR" altLang="pt-BR" sz="3600" dirty="0" err="1"/>
              <a:t>ETEs</a:t>
            </a:r>
            <a:r>
              <a:rPr lang="pt-BR" altLang="pt-BR" sz="3600" dirty="0"/>
              <a:t> do que em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847601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CECC1D-5BC9-4D76-93C0-37CA6787FEBF}"/>
              </a:ext>
            </a:extLst>
          </p:cNvPr>
          <p:cNvSpPr txBox="1"/>
          <p:nvPr/>
        </p:nvSpPr>
        <p:spPr>
          <a:xfrm>
            <a:off x="409495" y="5791254"/>
            <a:ext cx="445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de Taubaté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681271"/>
              </p:ext>
            </p:extLst>
          </p:nvPr>
        </p:nvGraphicFramePr>
        <p:xfrm>
          <a:off x="1187624" y="2284122"/>
          <a:ext cx="6984776" cy="335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53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Série de sólidos: Sólidos sedimentáveis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Série de sólidos: Teor de sólidos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 turbidez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Parâmetros cor real e cor aparente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endParaRPr lang="pt-BR" altLang="pt-BR" sz="3600" b="1" dirty="0"/>
          </a:p>
          <a:p>
            <a:endParaRPr lang="pt-BR" alt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11140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CECC1D-5BC9-4D76-93C0-37CA6787FEBF}"/>
              </a:ext>
            </a:extLst>
          </p:cNvPr>
          <p:cNvSpPr txBox="1"/>
          <p:nvPr/>
        </p:nvSpPr>
        <p:spPr>
          <a:xfrm>
            <a:off x="409495" y="5791254"/>
            <a:ext cx="536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Parque Novo Mundo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739949"/>
              </p:ext>
            </p:extLst>
          </p:nvPr>
        </p:nvGraphicFramePr>
        <p:xfrm>
          <a:off x="781930" y="2133600"/>
          <a:ext cx="7580139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1507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CECC1D-5BC9-4D76-93C0-37CA6787FEBF}"/>
              </a:ext>
            </a:extLst>
          </p:cNvPr>
          <p:cNvSpPr txBox="1"/>
          <p:nvPr/>
        </p:nvSpPr>
        <p:spPr>
          <a:xfrm>
            <a:off x="409495" y="5791254"/>
            <a:ext cx="536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Parque Novo Mundo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083978"/>
              </p:ext>
            </p:extLst>
          </p:nvPr>
        </p:nvGraphicFramePr>
        <p:xfrm>
          <a:off x="1187624" y="2133600"/>
          <a:ext cx="6696744" cy="381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9118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CECC1D-5BC9-4D76-93C0-37CA6787FEBF}"/>
              </a:ext>
            </a:extLst>
          </p:cNvPr>
          <p:cNvSpPr txBox="1"/>
          <p:nvPr/>
        </p:nvSpPr>
        <p:spPr>
          <a:xfrm>
            <a:off x="409495" y="5791254"/>
            <a:ext cx="536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Parque Novo Mundo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297C80-799C-4241-A37A-4C56E88E08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718064"/>
              </p:ext>
            </p:extLst>
          </p:nvPr>
        </p:nvGraphicFramePr>
        <p:xfrm>
          <a:off x="1331640" y="2133600"/>
          <a:ext cx="6840760" cy="381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3972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EM SUSPENSÃO TOTAIS</a:t>
            </a:r>
          </a:p>
        </p:txBody>
      </p:sp>
      <p:pic>
        <p:nvPicPr>
          <p:cNvPr id="3" name="Mídia Online 2" title="Anￃﾡlise de Sￃﾳlidos em Suspensￃﾣo Totais">
            <a:hlinkClick r:id="" action="ppaction://media"/>
            <a:extLst>
              <a:ext uri="{FF2B5EF4-FFF2-40B4-BE49-F238E27FC236}">
                <a16:creationId xmlns:a16="http://schemas.microsoft.com/office/drawing/2014/main" id="{6C212000-9BF4-4E04-8BB7-66C67A5B55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0127" y="2133600"/>
            <a:ext cx="7323746" cy="41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9463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TEOR DE SÓLIDOS</a:t>
            </a:r>
          </a:p>
        </p:txBody>
      </p:sp>
      <p:sp>
        <p:nvSpPr>
          <p:cNvPr id="20" name="Espaço Reservado para Conteúdo 1">
            <a:extLst>
              <a:ext uri="{FF2B5EF4-FFF2-40B4-BE49-F238E27FC236}">
                <a16:creationId xmlns:a16="http://schemas.microsoft.com/office/drawing/2014/main" id="{ECEB313E-EF0C-4528-9FD2-5E34821BF371}"/>
              </a:ext>
            </a:extLst>
          </p:cNvPr>
          <p:cNvSpPr txBox="1">
            <a:spLocks/>
          </p:cNvSpPr>
          <p:nvPr/>
        </p:nvSpPr>
        <p:spPr>
          <a:xfrm>
            <a:off x="683568" y="2491160"/>
            <a:ext cx="7277433" cy="86409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 quando não for possível a filtração da amostra ?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6EE90FA-527F-4900-AEC2-14F730C94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7148" y="3712816"/>
            <a:ext cx="3024336" cy="22682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5525C5F-918A-4F41-88DD-098597A4E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01" y="3355256"/>
            <a:ext cx="3952537" cy="26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7038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743908" y="2134197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Teor de Sólidos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TEOR DE SÓLIDOS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2216571-432A-44C7-9406-1B7630FC811E}"/>
                  </a:ext>
                </a:extLst>
              </p:cNvPr>
              <p:cNvSpPr txBox="1"/>
              <p:nvPr/>
            </p:nvSpPr>
            <p:spPr>
              <a:xfrm>
                <a:off x="1979712" y="3244395"/>
                <a:ext cx="5483617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(%)=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𝑀𝑎𝑠𝑠𝑎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𝑠𝑒𝑐𝑎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𝑀𝑎𝑠𝑠𝑎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 "ú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𝑚𝑖𝑑𝑎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den>
                      </m:f>
                      <m:r>
                        <a:rPr lang="pt-BR" sz="3200" b="0" i="0" smtClean="0">
                          <a:latin typeface="Cambria Math" panose="02040503050406030204" pitchFamily="18" charset="0"/>
                        </a:rPr>
                        <m:t>.100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2216571-432A-44C7-9406-1B7630FC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244395"/>
                <a:ext cx="5483617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9DE4421-9F4F-4B64-A154-E660673FBF1E}"/>
                  </a:ext>
                </a:extLst>
              </p:cNvPr>
              <p:cNvSpPr txBox="1"/>
              <p:nvPr/>
            </p:nvSpPr>
            <p:spPr>
              <a:xfrm>
                <a:off x="305780" y="4896982"/>
                <a:ext cx="853244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𝑀𝑎𝑠𝑠𝑎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"ú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𝑚𝑖𝑑𝑎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𝑚𝑎𝑠𝑠𝑎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𝑠𝑒𝑐𝑎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𝑚𝑎𝑠𝑠𝑎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á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𝑔𝑢𝑎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9DE4421-9F4F-4B64-A154-E660673FB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0" y="4896982"/>
                <a:ext cx="853244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90611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91880" y="1845568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Teor de Sólidos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664198" y="3069331"/>
            <a:ext cx="1539652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Teor de Sólidos Fixos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292080" y="3067156"/>
            <a:ext cx="1706716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Teor de Sólidos Voláteis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cxnSpLocks/>
            <a:stCxn id="2" idx="2"/>
            <a:endCxn id="25" idx="0"/>
          </p:cNvCxnSpPr>
          <p:nvPr/>
        </p:nvCxnSpPr>
        <p:spPr>
          <a:xfrm rot="5400000">
            <a:off x="3053149" y="1802507"/>
            <a:ext cx="647699" cy="18859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cxnSpLocks/>
            <a:stCxn id="2" idx="2"/>
            <a:endCxn id="26" idx="0"/>
          </p:cNvCxnSpPr>
          <p:nvPr/>
        </p:nvCxnSpPr>
        <p:spPr>
          <a:xfrm rot="16200000" flipH="1">
            <a:off x="4909943" y="1831661"/>
            <a:ext cx="645524" cy="18254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TEOR DE SÓLIDOS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7786092-EEDB-4810-A06A-6A6D6FFCAC66}"/>
                  </a:ext>
                </a:extLst>
              </p:cNvPr>
              <p:cNvSpPr txBox="1"/>
              <p:nvPr/>
            </p:nvSpPr>
            <p:spPr>
              <a:xfrm>
                <a:off x="2098993" y="4457953"/>
                <a:ext cx="489980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𝑥𝐶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17786092-EEDB-4810-A06A-6A6D6FFC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993" y="4457953"/>
                <a:ext cx="4899803" cy="597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>
            <a:extLst>
              <a:ext uri="{FF2B5EF4-FFF2-40B4-BE49-F238E27FC236}">
                <a16:creationId xmlns:a16="http://schemas.microsoft.com/office/drawing/2014/main" id="{5E1AED00-3A94-41DB-B74C-51A1316288D3}"/>
              </a:ext>
            </a:extLst>
          </p:cNvPr>
          <p:cNvSpPr txBox="1"/>
          <p:nvPr/>
        </p:nvSpPr>
        <p:spPr>
          <a:xfrm>
            <a:off x="4146745" y="438748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ΔΔ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D571400-D2A0-4571-BE05-D023A42C6D55}"/>
                  </a:ext>
                </a:extLst>
              </p:cNvPr>
              <p:cNvSpPr txBox="1"/>
              <p:nvPr/>
            </p:nvSpPr>
            <p:spPr>
              <a:xfrm>
                <a:off x="2772849" y="5426102"/>
                <a:ext cx="2882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D571400-D2A0-4571-BE05-D023A42C6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849" y="5426102"/>
                <a:ext cx="288264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>
            <a:extLst>
              <a:ext uri="{FF2B5EF4-FFF2-40B4-BE49-F238E27FC236}">
                <a16:creationId xmlns:a16="http://schemas.microsoft.com/office/drawing/2014/main" id="{F0163245-12E4-45AC-B56F-DB57FBE4EA13}"/>
              </a:ext>
            </a:extLst>
          </p:cNvPr>
          <p:cNvSpPr txBox="1"/>
          <p:nvPr/>
        </p:nvSpPr>
        <p:spPr>
          <a:xfrm>
            <a:off x="4279095" y="535563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79426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6917393" cy="30970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gravimétrica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Importante para monitoramento de processos de tratamento da fase sólida em </a:t>
            </a:r>
            <a:r>
              <a:rPr lang="pt-BR" sz="3600" dirty="0" err="1"/>
              <a:t>ETAs</a:t>
            </a:r>
            <a:r>
              <a:rPr lang="pt-BR" sz="3600" dirty="0"/>
              <a:t> e </a:t>
            </a:r>
            <a:r>
              <a:rPr lang="pt-BR" sz="3600" dirty="0" err="1"/>
              <a:t>ETEs</a:t>
            </a:r>
            <a:endParaRPr lang="pt-BR" sz="3600" dirty="0"/>
          </a:p>
          <a:p>
            <a:endParaRPr lang="pt-BR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BB69E68-B6B5-40C7-8BB2-3B498C6CE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TEOR DE SÓLIDOS</a:t>
            </a:r>
          </a:p>
        </p:txBody>
      </p:sp>
    </p:spTree>
    <p:extLst>
      <p:ext uri="{BB962C8B-B14F-4D97-AF65-F5344CB8AC3E}">
        <p14:creationId xmlns:p14="http://schemas.microsoft.com/office/powerpoint/2010/main" val="68828238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Descarga de lodos de reatores UASB: 2% a 3%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Lodo primário: 1% a 2%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Lodo adensado em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: 2% a 4%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Lodo desidratado em </a:t>
            </a:r>
            <a:r>
              <a:rPr lang="pt-BR" altLang="pt-BR" sz="3600" dirty="0" err="1"/>
              <a:t>ETAs</a:t>
            </a:r>
            <a:r>
              <a:rPr lang="pt-BR" altLang="pt-BR" sz="3600" dirty="0"/>
              <a:t> e </a:t>
            </a:r>
            <a:r>
              <a:rPr lang="pt-BR" altLang="pt-BR" sz="3600" dirty="0" err="1"/>
              <a:t>ETEs</a:t>
            </a:r>
            <a:r>
              <a:rPr lang="pt-BR" altLang="pt-BR" sz="3600" dirty="0"/>
              <a:t>: 18% a 22%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877418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39A5F00-DDF9-4D1F-8076-6C85A640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564904"/>
            <a:ext cx="7543801" cy="27363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1 – Adensamento de lodos de </a:t>
            </a:r>
            <a:r>
              <a:rPr lang="pt-BR" sz="3600" dirty="0" err="1"/>
              <a:t>ETAs</a:t>
            </a:r>
            <a:r>
              <a:rPr lang="pt-BR" sz="3600" dirty="0"/>
              <a:t> e </a:t>
            </a:r>
            <a:r>
              <a:rPr lang="pt-BR" sz="3600" dirty="0" err="1"/>
              <a:t>ETEs</a:t>
            </a: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2 – Desidratação de lodos de </a:t>
            </a:r>
            <a:r>
              <a:rPr lang="pt-BR" sz="3600" dirty="0" err="1"/>
              <a:t>ETAs</a:t>
            </a:r>
            <a:r>
              <a:rPr lang="pt-BR" sz="3600" dirty="0"/>
              <a:t> e </a:t>
            </a:r>
            <a:r>
              <a:rPr lang="pt-BR" sz="3600" dirty="0" err="1"/>
              <a:t>ETEs</a:t>
            </a:r>
            <a:endParaRPr 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TEOR DE SÓLIDOS</a:t>
            </a:r>
          </a:p>
        </p:txBody>
      </p:sp>
    </p:spTree>
    <p:extLst>
      <p:ext uri="{BB962C8B-B14F-4D97-AF65-F5344CB8AC3E}">
        <p14:creationId xmlns:p14="http://schemas.microsoft.com/office/powerpoint/2010/main" val="31530521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3029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0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1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3026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7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1835150" y="5445125"/>
            <a:ext cx="5111750" cy="504825"/>
          </a:xfrm>
          <a:prstGeom prst="leftRightArrow">
            <a:avLst>
              <a:gd name="adj1" fmla="val 47796"/>
              <a:gd name="adj2" fmla="val 133042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6" name="Line 14"/>
          <p:cNvSpPr>
            <a:spLocks noChangeShapeType="1"/>
          </p:cNvSpPr>
          <p:nvPr/>
        </p:nvSpPr>
        <p:spPr bwMode="auto">
          <a:xfrm>
            <a:off x="4140200" y="39798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3019" name="AutoShape 17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3563938" y="2060575"/>
            <a:ext cx="149951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7035800" y="2205038"/>
            <a:ext cx="190507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36513" y="2192338"/>
            <a:ext cx="15744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6919913" y="5121275"/>
            <a:ext cx="2053254" cy="12003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Turbidez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aparente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SST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73025" y="4972050"/>
            <a:ext cx="2482850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real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SDT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Compostos dissolvidos</a:t>
            </a: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3386138" y="58769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0,45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TEOR DE SÓLIDOS</a:t>
            </a:r>
          </a:p>
        </p:txBody>
      </p:sp>
      <p:pic>
        <p:nvPicPr>
          <p:cNvPr id="3" name="Mídia Online 2" title="Anￃﾡlise de Teor de Solidos">
            <a:hlinkClick r:id="" action="ppaction://media"/>
            <a:extLst>
              <a:ext uri="{FF2B5EF4-FFF2-40B4-BE49-F238E27FC236}">
                <a16:creationId xmlns:a16="http://schemas.microsoft.com/office/drawing/2014/main" id="{AAC02D4A-B1A8-4A76-A05B-CDFEFC9A12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9376" y="2133600"/>
            <a:ext cx="7325248" cy="41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782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SEDIMENTÁVEIS</a:t>
            </a: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899F1FDE-45B9-4648-BC0B-CBBC1CD63844}"/>
              </a:ext>
            </a:extLst>
          </p:cNvPr>
          <p:cNvSpPr txBox="1">
            <a:spLocks/>
          </p:cNvSpPr>
          <p:nvPr/>
        </p:nvSpPr>
        <p:spPr>
          <a:xfrm>
            <a:off x="800100" y="2204864"/>
            <a:ext cx="7543801" cy="374441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Será que é possível a obtenção da “concentração” de sólidos em amostras líquidas de forma mais rápida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 A análise de SST é, em geral, demorada ! E cara !!</a:t>
            </a:r>
          </a:p>
        </p:txBody>
      </p:sp>
    </p:spTree>
    <p:extLst>
      <p:ext uri="{BB962C8B-B14F-4D97-AF65-F5344CB8AC3E}">
        <p14:creationId xmlns:p14="http://schemas.microsoft.com/office/powerpoint/2010/main" val="272141656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30250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Definição: Material particulado e em suspensão passível de separação na  fase líquida por ação da gravidade durante um período de 1 hora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Material particulado e em suspensão na fase líquida </a:t>
            </a:r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61D0CBB-5BC2-4EC9-86C6-27225B606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SEDIMENTÁVEIS</a:t>
            </a:r>
          </a:p>
        </p:txBody>
      </p:sp>
    </p:spTree>
    <p:extLst>
      <p:ext uri="{BB962C8B-B14F-4D97-AF65-F5344CB8AC3E}">
        <p14:creationId xmlns:p14="http://schemas.microsoft.com/office/powerpoint/2010/main" val="210485165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SEDIMENTÁVEIS</a:t>
            </a: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899F1FDE-45B9-4648-BC0B-CBBC1CD63844}"/>
              </a:ext>
            </a:extLst>
          </p:cNvPr>
          <p:cNvSpPr txBox="1">
            <a:spLocks/>
          </p:cNvSpPr>
          <p:nvPr/>
        </p:nvSpPr>
        <p:spPr>
          <a:xfrm>
            <a:off x="800100" y="2204864"/>
            <a:ext cx="7543801" cy="331236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física (volumétrica)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</a:t>
            </a:r>
            <a:r>
              <a:rPr lang="pt-BR" sz="3600" dirty="0" err="1"/>
              <a:t>mL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rápida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Indica a necessidade de implantação de unidades de separação sólido-líquido em sistemas de tratamento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 marL="0" indent="0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0073488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SEDIMENTÁVEIS</a:t>
            </a:r>
          </a:p>
        </p:txBody>
      </p:sp>
      <p:pic>
        <p:nvPicPr>
          <p:cNvPr id="1026" name="Picture 2" descr="Resultado de imagem para imhoff cone">
            <a:extLst>
              <a:ext uri="{FF2B5EF4-FFF2-40B4-BE49-F238E27FC236}">
                <a16:creationId xmlns:a16="http://schemas.microsoft.com/office/drawing/2014/main" id="{1F3D88FD-82D6-4F4F-9400-21FAFBA7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" y="2455265"/>
            <a:ext cx="3011016" cy="30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imhoff cone">
            <a:extLst>
              <a:ext uri="{FF2B5EF4-FFF2-40B4-BE49-F238E27FC236}">
                <a16:creationId xmlns:a16="http://schemas.microsoft.com/office/drawing/2014/main" id="{69E5C7F0-B119-4555-8BC9-833275C66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56" y="1918914"/>
            <a:ext cx="3668888" cy="27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1">
            <a:extLst>
              <a:ext uri="{FF2B5EF4-FFF2-40B4-BE49-F238E27FC236}">
                <a16:creationId xmlns:a16="http://schemas.microsoft.com/office/drawing/2014/main" id="{C67BD88E-37CD-4210-8C21-676E4EA7C613}"/>
              </a:ext>
            </a:extLst>
          </p:cNvPr>
          <p:cNvSpPr txBox="1">
            <a:spLocks/>
          </p:cNvSpPr>
          <p:nvPr/>
        </p:nvSpPr>
        <p:spPr>
          <a:xfrm>
            <a:off x="2627784" y="5115766"/>
            <a:ext cx="5616624" cy="113753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Cone </a:t>
            </a:r>
            <a:r>
              <a:rPr lang="pt-BR" sz="3200" dirty="0" err="1"/>
              <a:t>Imhoff</a:t>
            </a:r>
            <a:r>
              <a:rPr lang="pt-BR" sz="3200" dirty="0"/>
              <a:t> (Volume igual a 1.000 </a:t>
            </a:r>
            <a:r>
              <a:rPr lang="pt-BR" sz="3200" dirty="0" err="1"/>
              <a:t>mL</a:t>
            </a:r>
            <a:r>
              <a:rPr lang="pt-B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 marL="0" indent="0">
              <a:buNone/>
            </a:pPr>
            <a:endParaRPr lang="pt-BR" sz="3200" dirty="0"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31217719-2776-443E-8175-125E21112C9F}"/>
              </a:ext>
            </a:extLst>
          </p:cNvPr>
          <p:cNvCxnSpPr>
            <a:cxnSpLocks/>
            <a:stCxn id="11" idx="1"/>
            <a:endCxn id="1026" idx="2"/>
          </p:cNvCxnSpPr>
          <p:nvPr/>
        </p:nvCxnSpPr>
        <p:spPr>
          <a:xfrm rot="10800000">
            <a:off x="1557846" y="5466282"/>
            <a:ext cx="1069938" cy="2182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8315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indireto que possibilita a avaliação do volume de sólidos passíveis de sedimentação na fase líquida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lançamento de efluentes em corpos receptores: 1 </a:t>
            </a:r>
            <a:r>
              <a:rPr lang="pt-BR" altLang="pt-BR" sz="3600" dirty="0" err="1"/>
              <a:t>mL</a:t>
            </a:r>
            <a:r>
              <a:rPr lang="pt-BR" alt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lançamento de efluentes em redes coletoras: 10 </a:t>
            </a:r>
            <a:r>
              <a:rPr lang="pt-BR" altLang="pt-BR" sz="3600" dirty="0" err="1"/>
              <a:t>mL</a:t>
            </a:r>
            <a:r>
              <a:rPr lang="pt-BR" alt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763536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SEDIMENTÁVEIS</a:t>
            </a:r>
          </a:p>
        </p:txBody>
      </p:sp>
      <p:pic>
        <p:nvPicPr>
          <p:cNvPr id="3" name="Mídia Online 2" title="Determinaￃﾧￃﾣo de Sￃﾳlidos Sedimentￃﾡveis">
            <a:hlinkClick r:id="" action="ppaction://media"/>
            <a:extLst>
              <a:ext uri="{FF2B5EF4-FFF2-40B4-BE49-F238E27FC236}">
                <a16:creationId xmlns:a16="http://schemas.microsoft.com/office/drawing/2014/main" id="{0109C59D-4CCC-4647-9770-0CB00A657D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0910" y="2133600"/>
            <a:ext cx="7422180" cy="41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9159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885781" y="2348880"/>
            <a:ext cx="1254238" cy="311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Amostra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299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1179CA2-B1BC-4ED0-8FF9-B4816614E65E}"/>
              </a:ext>
            </a:extLst>
          </p:cNvPr>
          <p:cNvSpPr/>
          <p:nvPr/>
        </p:nvSpPr>
        <p:spPr>
          <a:xfrm>
            <a:off x="5613973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9D3D8D8-5E47-4345-8FD4-DE822F84094B}"/>
              </a:ext>
            </a:extLst>
          </p:cNvPr>
          <p:cNvSpPr/>
          <p:nvPr/>
        </p:nvSpPr>
        <p:spPr>
          <a:xfrm>
            <a:off x="7342165" y="2348880"/>
            <a:ext cx="1442778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17FA8CC-420B-42CE-A6CF-79C0B266D7A0}"/>
              </a:ext>
            </a:extLst>
          </p:cNvPr>
          <p:cNvCxnSpPr>
            <a:stCxn id="2" idx="3"/>
            <a:endCxn id="20" idx="1"/>
          </p:cNvCxnSpPr>
          <p:nvPr/>
        </p:nvCxnSpPr>
        <p:spPr>
          <a:xfrm>
            <a:off x="5140019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EFEE65D-9C75-4E7D-818F-253DEF3C1E5C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6868211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DB8487D-EA5B-4E00-9A80-1A8535CF22C9}"/>
              </a:ext>
            </a:extLst>
          </p:cNvPr>
          <p:cNvSpPr/>
          <p:nvPr/>
        </p:nvSpPr>
        <p:spPr>
          <a:xfrm>
            <a:off x="2146501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Cone </a:t>
            </a:r>
            <a:r>
              <a:rPr lang="pt-BR" sz="1600" dirty="0" err="1"/>
              <a:t>Imhoff</a:t>
            </a:r>
            <a:endParaRPr lang="pt-BR" sz="1600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20CE0085-6DFC-4699-8A97-381342890101}"/>
              </a:ext>
            </a:extLst>
          </p:cNvPr>
          <p:cNvSpPr/>
          <p:nvPr/>
        </p:nvSpPr>
        <p:spPr>
          <a:xfrm>
            <a:off x="256453" y="2252596"/>
            <a:ext cx="144277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Sedimentáveis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1246AA8-1F0A-4206-B002-BDB10E734C8D}"/>
              </a:ext>
            </a:extLst>
          </p:cNvPr>
          <p:cNvCxnSpPr>
            <a:stCxn id="2" idx="1"/>
            <a:endCxn id="27" idx="3"/>
          </p:cNvCxnSpPr>
          <p:nvPr/>
        </p:nvCxnSpPr>
        <p:spPr>
          <a:xfrm flipH="1">
            <a:off x="3400739" y="2504624"/>
            <a:ext cx="485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2F50068-C2A5-4672-87F1-74EB35B6F327}"/>
              </a:ext>
            </a:extLst>
          </p:cNvPr>
          <p:cNvCxnSpPr>
            <a:stCxn id="27" idx="1"/>
            <a:endCxn id="28" idx="3"/>
          </p:cNvCxnSpPr>
          <p:nvPr/>
        </p:nvCxnSpPr>
        <p:spPr>
          <a:xfrm flipH="1">
            <a:off x="1699231" y="2504624"/>
            <a:ext cx="447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3F18992-B0CD-4DD2-8445-2A65D322F774}"/>
              </a:ext>
            </a:extLst>
          </p:cNvPr>
          <p:cNvSpPr/>
          <p:nvPr/>
        </p:nvSpPr>
        <p:spPr>
          <a:xfrm>
            <a:off x="3885781" y="287993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Filtração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3D41E7D-46D7-47B7-ACDA-153D77ACA891}"/>
              </a:ext>
            </a:extLst>
          </p:cNvPr>
          <p:cNvSpPr/>
          <p:nvPr/>
        </p:nvSpPr>
        <p:spPr>
          <a:xfrm>
            <a:off x="2389022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AFC8260-E1F6-4732-A951-7FD203969391}"/>
              </a:ext>
            </a:extLst>
          </p:cNvPr>
          <p:cNvSpPr/>
          <p:nvPr/>
        </p:nvSpPr>
        <p:spPr>
          <a:xfrm>
            <a:off x="5469223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BBF04898-069C-4152-9DF8-19BDE2296F95}"/>
              </a:ext>
            </a:extLst>
          </p:cNvPr>
          <p:cNvCxnSpPr>
            <a:stCxn id="33" idx="3"/>
            <a:endCxn id="35" idx="0"/>
          </p:cNvCxnSpPr>
          <p:nvPr/>
        </p:nvCxnSpPr>
        <p:spPr>
          <a:xfrm>
            <a:off x="5140019" y="3035674"/>
            <a:ext cx="956323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8B72BE32-9B89-49CA-AD08-A862A71CD41B}"/>
              </a:ext>
            </a:extLst>
          </p:cNvPr>
          <p:cNvCxnSpPr>
            <a:cxnSpLocks/>
            <a:stCxn id="33" idx="1"/>
            <a:endCxn id="34" idx="0"/>
          </p:cNvCxnSpPr>
          <p:nvPr/>
        </p:nvCxnSpPr>
        <p:spPr>
          <a:xfrm rot="10800000" flipV="1">
            <a:off x="3016141" y="3035673"/>
            <a:ext cx="869640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D3005F97-26E6-4DD0-857C-43EDA4647B5B}"/>
              </a:ext>
            </a:extLst>
          </p:cNvPr>
          <p:cNvCxnSpPr>
            <a:stCxn id="2" idx="2"/>
            <a:endCxn id="33" idx="0"/>
          </p:cNvCxnSpPr>
          <p:nvPr/>
        </p:nvCxnSpPr>
        <p:spPr>
          <a:xfrm>
            <a:off x="4512900" y="2660368"/>
            <a:ext cx="0" cy="21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DD1241A-D9F1-4ACD-A9DC-16DA07DFDC0F}"/>
              </a:ext>
            </a:extLst>
          </p:cNvPr>
          <p:cNvSpPr/>
          <p:nvPr/>
        </p:nvSpPr>
        <p:spPr>
          <a:xfrm>
            <a:off x="4701500" y="3821352"/>
            <a:ext cx="2789684" cy="337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Dissolvidos Totais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BBCF5425-1FB6-4CE9-9764-49C57918408B}"/>
              </a:ext>
            </a:extLst>
          </p:cNvPr>
          <p:cNvSpPr/>
          <p:nvPr/>
        </p:nvSpPr>
        <p:spPr>
          <a:xfrm>
            <a:off x="1637057" y="3857515"/>
            <a:ext cx="2758166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em Suspensão Totais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38BEF2C-D5AE-4EC0-B9FE-2D0A61E9D966}"/>
              </a:ext>
            </a:extLst>
          </p:cNvPr>
          <p:cNvCxnSpPr>
            <a:cxnSpLocks/>
            <a:stCxn id="34" idx="2"/>
            <a:endCxn id="44" idx="0"/>
          </p:cNvCxnSpPr>
          <p:nvPr/>
        </p:nvCxnSpPr>
        <p:spPr>
          <a:xfrm flipH="1">
            <a:off x="3016140" y="3640525"/>
            <a:ext cx="1" cy="21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7785518-FFB4-4146-A10F-AC05C3EE55F0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>
            <a:off x="6096342" y="3640525"/>
            <a:ext cx="0" cy="18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859D3E4C-A23B-4A5A-9657-93113D97F531}"/>
              </a:ext>
            </a:extLst>
          </p:cNvPr>
          <p:cNvSpPr/>
          <p:nvPr/>
        </p:nvSpPr>
        <p:spPr>
          <a:xfrm>
            <a:off x="2267761" y="4382865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2D8FE76F-11B7-4583-8BB5-802B59737A5E}"/>
              </a:ext>
            </a:extLst>
          </p:cNvPr>
          <p:cNvSpPr/>
          <p:nvPr/>
        </p:nvSpPr>
        <p:spPr>
          <a:xfrm>
            <a:off x="5347963" y="4342786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F09C0E6-5AFF-421C-B1FA-BC9561F9AE75}"/>
              </a:ext>
            </a:extLst>
          </p:cNvPr>
          <p:cNvCxnSpPr>
            <a:stCxn id="43" idx="2"/>
            <a:endCxn id="57" idx="0"/>
          </p:cNvCxnSpPr>
          <p:nvPr/>
        </p:nvCxnSpPr>
        <p:spPr>
          <a:xfrm>
            <a:off x="6096342" y="4158396"/>
            <a:ext cx="0" cy="18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CFEC190E-935C-4BE8-BCEA-24936F3182B9}"/>
              </a:ext>
            </a:extLst>
          </p:cNvPr>
          <p:cNvCxnSpPr>
            <a:stCxn id="44" idx="2"/>
            <a:endCxn id="56" idx="0"/>
          </p:cNvCxnSpPr>
          <p:nvPr/>
        </p:nvCxnSpPr>
        <p:spPr>
          <a:xfrm>
            <a:off x="3016140" y="4169003"/>
            <a:ext cx="0" cy="21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9B635F7-D1F5-4DA4-BDF4-F05B38F77B3C}"/>
              </a:ext>
            </a:extLst>
          </p:cNvPr>
          <p:cNvSpPr/>
          <p:nvPr/>
        </p:nvSpPr>
        <p:spPr>
          <a:xfrm>
            <a:off x="1654782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SSF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C593B416-3F1D-40BD-B074-16B9EFCF34C5}"/>
              </a:ext>
            </a:extLst>
          </p:cNvPr>
          <p:cNvSpPr/>
          <p:nvPr/>
        </p:nvSpPr>
        <p:spPr>
          <a:xfrm>
            <a:off x="3450960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SSV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2AB9426D-B184-4964-A10B-ED3C2E5249B5}"/>
              </a:ext>
            </a:extLst>
          </p:cNvPr>
          <p:cNvSpPr/>
          <p:nvPr/>
        </p:nvSpPr>
        <p:spPr>
          <a:xfrm>
            <a:off x="4748504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SDF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3F72F6EE-6CB0-41D6-B1FA-3EFF7577CD29}"/>
              </a:ext>
            </a:extLst>
          </p:cNvPr>
          <p:cNvSpPr/>
          <p:nvPr/>
        </p:nvSpPr>
        <p:spPr>
          <a:xfrm>
            <a:off x="6544682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SDV</a:t>
            </a:r>
          </a:p>
        </p:txBody>
      </p:sp>
      <p:cxnSp>
        <p:nvCxnSpPr>
          <p:cNvPr id="11264" name="Conector: Angulado 11263">
            <a:extLst>
              <a:ext uri="{FF2B5EF4-FFF2-40B4-BE49-F238E27FC236}">
                <a16:creationId xmlns:a16="http://schemas.microsoft.com/office/drawing/2014/main" id="{15035B34-F4DD-4026-8DD4-9D98141522E5}"/>
              </a:ext>
            </a:extLst>
          </p:cNvPr>
          <p:cNvCxnSpPr>
            <a:stCxn id="56" idx="2"/>
            <a:endCxn id="63" idx="0"/>
          </p:cNvCxnSpPr>
          <p:nvPr/>
        </p:nvCxnSpPr>
        <p:spPr>
          <a:xfrm rot="5400000">
            <a:off x="2393986" y="4375829"/>
            <a:ext cx="303631" cy="940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Conector: Angulado 11266">
            <a:extLst>
              <a:ext uri="{FF2B5EF4-FFF2-40B4-BE49-F238E27FC236}">
                <a16:creationId xmlns:a16="http://schemas.microsoft.com/office/drawing/2014/main" id="{8B97F591-D44D-4120-A87A-F04410F7781C}"/>
              </a:ext>
            </a:extLst>
          </p:cNvPr>
          <p:cNvCxnSpPr>
            <a:stCxn id="56" idx="2"/>
            <a:endCxn id="64" idx="0"/>
          </p:cNvCxnSpPr>
          <p:nvPr/>
        </p:nvCxnSpPr>
        <p:spPr>
          <a:xfrm rot="16200000" flipH="1">
            <a:off x="3292074" y="4418418"/>
            <a:ext cx="303631" cy="8554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9" name="Conector: Angulado 11268">
            <a:extLst>
              <a:ext uri="{FF2B5EF4-FFF2-40B4-BE49-F238E27FC236}">
                <a16:creationId xmlns:a16="http://schemas.microsoft.com/office/drawing/2014/main" id="{19D9C952-2A3F-4728-A8E4-C68AF8EE5285}"/>
              </a:ext>
            </a:extLst>
          </p:cNvPr>
          <p:cNvCxnSpPr>
            <a:stCxn id="57" idx="2"/>
            <a:endCxn id="65" idx="0"/>
          </p:cNvCxnSpPr>
          <p:nvPr/>
        </p:nvCxnSpPr>
        <p:spPr>
          <a:xfrm rot="5400000">
            <a:off x="5461009" y="4362449"/>
            <a:ext cx="343508" cy="9271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Conector: Angulado 11270">
            <a:extLst>
              <a:ext uri="{FF2B5EF4-FFF2-40B4-BE49-F238E27FC236}">
                <a16:creationId xmlns:a16="http://schemas.microsoft.com/office/drawing/2014/main" id="{E232BD93-8155-4B8A-9FC0-365473F104B5}"/>
              </a:ext>
            </a:extLst>
          </p:cNvPr>
          <p:cNvCxnSpPr>
            <a:stCxn id="57" idx="2"/>
            <a:endCxn id="66" idx="0"/>
          </p:cNvCxnSpPr>
          <p:nvPr/>
        </p:nvCxnSpPr>
        <p:spPr>
          <a:xfrm rot="16200000" flipH="1">
            <a:off x="6359097" y="4391518"/>
            <a:ext cx="343508" cy="869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D9C529CA-CE75-481C-BC56-E4B95F1E772F}"/>
              </a:ext>
            </a:extLst>
          </p:cNvPr>
          <p:cNvSpPr/>
          <p:nvPr/>
        </p:nvSpPr>
        <p:spPr>
          <a:xfrm>
            <a:off x="2595461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STF</a:t>
            </a: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62A30277-9ECE-494E-9C89-5D17EDCC5605}"/>
              </a:ext>
            </a:extLst>
          </p:cNvPr>
          <p:cNvSpPr/>
          <p:nvPr/>
        </p:nvSpPr>
        <p:spPr>
          <a:xfrm>
            <a:off x="5675662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STV</a:t>
            </a: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6FCA14F4-B247-42C5-983C-476C6994C6CF}"/>
              </a:ext>
            </a:extLst>
          </p:cNvPr>
          <p:cNvSpPr/>
          <p:nvPr/>
        </p:nvSpPr>
        <p:spPr>
          <a:xfrm>
            <a:off x="3400739" y="5933168"/>
            <a:ext cx="2424799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11273" name="Conector: Angulado 11272">
            <a:extLst>
              <a:ext uri="{FF2B5EF4-FFF2-40B4-BE49-F238E27FC236}">
                <a16:creationId xmlns:a16="http://schemas.microsoft.com/office/drawing/2014/main" id="{76AC164C-15FD-47AC-AB96-D3E109B000A3}"/>
              </a:ext>
            </a:extLst>
          </p:cNvPr>
          <p:cNvCxnSpPr>
            <a:stCxn id="63" idx="2"/>
            <a:endCxn id="75" idx="1"/>
          </p:cNvCxnSpPr>
          <p:nvPr/>
        </p:nvCxnSpPr>
        <p:spPr>
          <a:xfrm rot="16200000" flipH="1">
            <a:off x="2190015" y="5208784"/>
            <a:ext cx="290892" cy="520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Conector: Angulado 11274">
            <a:extLst>
              <a:ext uri="{FF2B5EF4-FFF2-40B4-BE49-F238E27FC236}">
                <a16:creationId xmlns:a16="http://schemas.microsoft.com/office/drawing/2014/main" id="{7F80BC85-F1DC-4269-AB0C-620B875C8F7A}"/>
              </a:ext>
            </a:extLst>
          </p:cNvPr>
          <p:cNvCxnSpPr>
            <a:stCxn id="65" idx="2"/>
            <a:endCxn id="75" idx="3"/>
          </p:cNvCxnSpPr>
          <p:nvPr/>
        </p:nvCxnSpPr>
        <p:spPr>
          <a:xfrm rot="5400000">
            <a:off x="4157454" y="4602501"/>
            <a:ext cx="291094" cy="1732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Conector: Angulado 11278">
            <a:extLst>
              <a:ext uri="{FF2B5EF4-FFF2-40B4-BE49-F238E27FC236}">
                <a16:creationId xmlns:a16="http://schemas.microsoft.com/office/drawing/2014/main" id="{DBE4BB07-0387-4152-8FF6-EB1FD7BDF3EE}"/>
              </a:ext>
            </a:extLst>
          </p:cNvPr>
          <p:cNvCxnSpPr>
            <a:stCxn id="64" idx="2"/>
          </p:cNvCxnSpPr>
          <p:nvPr/>
        </p:nvCxnSpPr>
        <p:spPr>
          <a:xfrm rot="16200000" flipH="1">
            <a:off x="4365171" y="4829805"/>
            <a:ext cx="145345" cy="11324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Conector: Angulado 11280">
            <a:extLst>
              <a:ext uri="{FF2B5EF4-FFF2-40B4-BE49-F238E27FC236}">
                <a16:creationId xmlns:a16="http://schemas.microsoft.com/office/drawing/2014/main" id="{8E5DA5EB-E4D1-4297-8855-9EDC1A021D2B}"/>
              </a:ext>
            </a:extLst>
          </p:cNvPr>
          <p:cNvCxnSpPr>
            <a:endCxn id="76" idx="1"/>
          </p:cNvCxnSpPr>
          <p:nvPr/>
        </p:nvCxnSpPr>
        <p:spPr>
          <a:xfrm>
            <a:off x="5347963" y="5451553"/>
            <a:ext cx="327699" cy="1626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Conector: Angulado 11282">
            <a:extLst>
              <a:ext uri="{FF2B5EF4-FFF2-40B4-BE49-F238E27FC236}">
                <a16:creationId xmlns:a16="http://schemas.microsoft.com/office/drawing/2014/main" id="{46872777-647A-4AC3-B0FB-22616ED58D3F}"/>
              </a:ext>
            </a:extLst>
          </p:cNvPr>
          <p:cNvCxnSpPr>
            <a:stCxn id="66" idx="2"/>
            <a:endCxn id="76" idx="3"/>
          </p:cNvCxnSpPr>
          <p:nvPr/>
        </p:nvCxnSpPr>
        <p:spPr>
          <a:xfrm rot="5400000">
            <a:off x="6595644" y="5244513"/>
            <a:ext cx="291094" cy="4483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Conector: Angulado 11284">
            <a:extLst>
              <a:ext uri="{FF2B5EF4-FFF2-40B4-BE49-F238E27FC236}">
                <a16:creationId xmlns:a16="http://schemas.microsoft.com/office/drawing/2014/main" id="{6DAE8836-9765-42E6-AAEB-0EE35205DA3B}"/>
              </a:ext>
            </a:extLst>
          </p:cNvPr>
          <p:cNvCxnSpPr>
            <a:stCxn id="75" idx="2"/>
            <a:endCxn id="77" idx="1"/>
          </p:cNvCxnSpPr>
          <p:nvPr/>
        </p:nvCxnSpPr>
        <p:spPr>
          <a:xfrm rot="16200000" flipH="1">
            <a:off x="3048970" y="5744076"/>
            <a:ext cx="318938" cy="3845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Conector: Angulado 11286">
            <a:extLst>
              <a:ext uri="{FF2B5EF4-FFF2-40B4-BE49-F238E27FC236}">
                <a16:creationId xmlns:a16="http://schemas.microsoft.com/office/drawing/2014/main" id="{2813FBD1-4E0C-4CBA-9676-FF7D4AC0EC84}"/>
              </a:ext>
            </a:extLst>
          </p:cNvPr>
          <p:cNvCxnSpPr>
            <a:stCxn id="76" idx="2"/>
            <a:endCxn id="77" idx="3"/>
          </p:cNvCxnSpPr>
          <p:nvPr/>
        </p:nvCxnSpPr>
        <p:spPr>
          <a:xfrm rot="5400000">
            <a:off x="5801471" y="5800975"/>
            <a:ext cx="318938" cy="2708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21">
            <a:extLst>
              <a:ext uri="{FF2B5EF4-FFF2-40B4-BE49-F238E27FC236}">
                <a16:creationId xmlns:a16="http://schemas.microsoft.com/office/drawing/2014/main" id="{7785D792-9EE2-4B48-9A41-B362A4EC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521" y="2138337"/>
            <a:ext cx="1780981" cy="683443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1288" name="CaixaDeTexto 11287">
            <a:extLst>
              <a:ext uri="{FF2B5EF4-FFF2-40B4-BE49-F238E27FC236}">
                <a16:creationId xmlns:a16="http://schemas.microsoft.com/office/drawing/2014/main" id="{564A65CE-946D-4884-AF66-10AC71A79116}"/>
              </a:ext>
            </a:extLst>
          </p:cNvPr>
          <p:cNvSpPr txBox="1"/>
          <p:nvPr/>
        </p:nvSpPr>
        <p:spPr>
          <a:xfrm>
            <a:off x="5264391" y="2725524"/>
            <a:ext cx="745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Filtrado</a:t>
            </a:r>
          </a:p>
        </p:txBody>
      </p:sp>
    </p:spTree>
    <p:extLst>
      <p:ext uri="{BB962C8B-B14F-4D97-AF65-F5344CB8AC3E}">
        <p14:creationId xmlns:p14="http://schemas.microsoft.com/office/powerpoint/2010/main" val="320398660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885781" y="2348880"/>
            <a:ext cx="1254238" cy="311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Amostra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1179CA2-B1BC-4ED0-8FF9-B4816614E65E}"/>
              </a:ext>
            </a:extLst>
          </p:cNvPr>
          <p:cNvSpPr/>
          <p:nvPr/>
        </p:nvSpPr>
        <p:spPr>
          <a:xfrm>
            <a:off x="5613973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9D3D8D8-5E47-4345-8FD4-DE822F84094B}"/>
              </a:ext>
            </a:extLst>
          </p:cNvPr>
          <p:cNvSpPr/>
          <p:nvPr/>
        </p:nvSpPr>
        <p:spPr>
          <a:xfrm>
            <a:off x="7342165" y="2348880"/>
            <a:ext cx="1442778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17FA8CC-420B-42CE-A6CF-79C0B266D7A0}"/>
              </a:ext>
            </a:extLst>
          </p:cNvPr>
          <p:cNvCxnSpPr>
            <a:stCxn id="2" idx="3"/>
            <a:endCxn id="20" idx="1"/>
          </p:cNvCxnSpPr>
          <p:nvPr/>
        </p:nvCxnSpPr>
        <p:spPr>
          <a:xfrm>
            <a:off x="5140019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EFEE65D-9C75-4E7D-818F-253DEF3C1E5C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6868211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DB8487D-EA5B-4E00-9A80-1A8535CF22C9}"/>
              </a:ext>
            </a:extLst>
          </p:cNvPr>
          <p:cNvSpPr/>
          <p:nvPr/>
        </p:nvSpPr>
        <p:spPr>
          <a:xfrm>
            <a:off x="2146501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Cone </a:t>
            </a:r>
            <a:r>
              <a:rPr lang="pt-BR" sz="1600" dirty="0" err="1"/>
              <a:t>Imhoff</a:t>
            </a:r>
            <a:endParaRPr lang="pt-BR" sz="1600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20CE0085-6DFC-4699-8A97-381342890101}"/>
              </a:ext>
            </a:extLst>
          </p:cNvPr>
          <p:cNvSpPr/>
          <p:nvPr/>
        </p:nvSpPr>
        <p:spPr>
          <a:xfrm>
            <a:off x="256453" y="2252596"/>
            <a:ext cx="144277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Sedimentáveis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1246AA8-1F0A-4206-B002-BDB10E734C8D}"/>
              </a:ext>
            </a:extLst>
          </p:cNvPr>
          <p:cNvCxnSpPr>
            <a:stCxn id="2" idx="1"/>
            <a:endCxn id="27" idx="3"/>
          </p:cNvCxnSpPr>
          <p:nvPr/>
        </p:nvCxnSpPr>
        <p:spPr>
          <a:xfrm flipH="1">
            <a:off x="3400739" y="2504624"/>
            <a:ext cx="485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2F50068-C2A5-4672-87F1-74EB35B6F327}"/>
              </a:ext>
            </a:extLst>
          </p:cNvPr>
          <p:cNvCxnSpPr>
            <a:stCxn id="27" idx="1"/>
            <a:endCxn id="28" idx="3"/>
          </p:cNvCxnSpPr>
          <p:nvPr/>
        </p:nvCxnSpPr>
        <p:spPr>
          <a:xfrm flipH="1">
            <a:off x="1699231" y="2504624"/>
            <a:ext cx="447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3F18992-B0CD-4DD2-8445-2A65D322F774}"/>
              </a:ext>
            </a:extLst>
          </p:cNvPr>
          <p:cNvSpPr/>
          <p:nvPr/>
        </p:nvSpPr>
        <p:spPr>
          <a:xfrm>
            <a:off x="3885781" y="287993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Filtração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3D41E7D-46D7-47B7-ACDA-153D77ACA891}"/>
              </a:ext>
            </a:extLst>
          </p:cNvPr>
          <p:cNvSpPr/>
          <p:nvPr/>
        </p:nvSpPr>
        <p:spPr>
          <a:xfrm>
            <a:off x="2389022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AFC8260-E1F6-4732-A951-7FD203969391}"/>
              </a:ext>
            </a:extLst>
          </p:cNvPr>
          <p:cNvSpPr/>
          <p:nvPr/>
        </p:nvSpPr>
        <p:spPr>
          <a:xfrm>
            <a:off x="5469223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BBF04898-069C-4152-9DF8-19BDE2296F95}"/>
              </a:ext>
            </a:extLst>
          </p:cNvPr>
          <p:cNvCxnSpPr>
            <a:stCxn id="33" idx="3"/>
            <a:endCxn id="35" idx="0"/>
          </p:cNvCxnSpPr>
          <p:nvPr/>
        </p:nvCxnSpPr>
        <p:spPr>
          <a:xfrm>
            <a:off x="5140019" y="3035674"/>
            <a:ext cx="956323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8B72BE32-9B89-49CA-AD08-A862A71CD41B}"/>
              </a:ext>
            </a:extLst>
          </p:cNvPr>
          <p:cNvCxnSpPr>
            <a:cxnSpLocks/>
            <a:stCxn id="33" idx="1"/>
            <a:endCxn id="34" idx="0"/>
          </p:cNvCxnSpPr>
          <p:nvPr/>
        </p:nvCxnSpPr>
        <p:spPr>
          <a:xfrm rot="10800000" flipV="1">
            <a:off x="3016141" y="3035673"/>
            <a:ext cx="869640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D3005F97-26E6-4DD0-857C-43EDA4647B5B}"/>
              </a:ext>
            </a:extLst>
          </p:cNvPr>
          <p:cNvCxnSpPr>
            <a:stCxn id="2" idx="2"/>
            <a:endCxn id="33" idx="0"/>
          </p:cNvCxnSpPr>
          <p:nvPr/>
        </p:nvCxnSpPr>
        <p:spPr>
          <a:xfrm>
            <a:off x="4512900" y="2660368"/>
            <a:ext cx="0" cy="21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DD1241A-D9F1-4ACD-A9DC-16DA07DFDC0F}"/>
              </a:ext>
            </a:extLst>
          </p:cNvPr>
          <p:cNvSpPr/>
          <p:nvPr/>
        </p:nvSpPr>
        <p:spPr>
          <a:xfrm>
            <a:off x="4701500" y="3821352"/>
            <a:ext cx="2789684" cy="337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Dissolvidos Totais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BBCF5425-1FB6-4CE9-9764-49C57918408B}"/>
              </a:ext>
            </a:extLst>
          </p:cNvPr>
          <p:cNvSpPr/>
          <p:nvPr/>
        </p:nvSpPr>
        <p:spPr>
          <a:xfrm>
            <a:off x="1637057" y="3857515"/>
            <a:ext cx="2758166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em Suspensão Totais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38BEF2C-D5AE-4EC0-B9FE-2D0A61E9D966}"/>
              </a:ext>
            </a:extLst>
          </p:cNvPr>
          <p:cNvCxnSpPr>
            <a:cxnSpLocks/>
            <a:stCxn id="34" idx="2"/>
            <a:endCxn id="44" idx="0"/>
          </p:cNvCxnSpPr>
          <p:nvPr/>
        </p:nvCxnSpPr>
        <p:spPr>
          <a:xfrm flipH="1">
            <a:off x="3016140" y="3640525"/>
            <a:ext cx="1" cy="21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7785518-FFB4-4146-A10F-AC05C3EE55F0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>
            <a:off x="6096342" y="3640525"/>
            <a:ext cx="0" cy="18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859D3E4C-A23B-4A5A-9657-93113D97F531}"/>
              </a:ext>
            </a:extLst>
          </p:cNvPr>
          <p:cNvSpPr/>
          <p:nvPr/>
        </p:nvSpPr>
        <p:spPr>
          <a:xfrm>
            <a:off x="2267761" y="4382865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2D8FE76F-11B7-4583-8BB5-802B59737A5E}"/>
              </a:ext>
            </a:extLst>
          </p:cNvPr>
          <p:cNvSpPr/>
          <p:nvPr/>
        </p:nvSpPr>
        <p:spPr>
          <a:xfrm>
            <a:off x="5347963" y="4342786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F09C0E6-5AFF-421C-B1FA-BC9561F9AE75}"/>
              </a:ext>
            </a:extLst>
          </p:cNvPr>
          <p:cNvCxnSpPr>
            <a:stCxn id="43" idx="2"/>
            <a:endCxn id="57" idx="0"/>
          </p:cNvCxnSpPr>
          <p:nvPr/>
        </p:nvCxnSpPr>
        <p:spPr>
          <a:xfrm>
            <a:off x="6096342" y="4158396"/>
            <a:ext cx="0" cy="18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CFEC190E-935C-4BE8-BCEA-24936F3182B9}"/>
              </a:ext>
            </a:extLst>
          </p:cNvPr>
          <p:cNvCxnSpPr>
            <a:stCxn id="44" idx="2"/>
            <a:endCxn id="56" idx="0"/>
          </p:cNvCxnSpPr>
          <p:nvPr/>
        </p:nvCxnSpPr>
        <p:spPr>
          <a:xfrm>
            <a:off x="3016140" y="4169003"/>
            <a:ext cx="0" cy="21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9B635F7-D1F5-4DA4-BDF4-F05B38F77B3C}"/>
              </a:ext>
            </a:extLst>
          </p:cNvPr>
          <p:cNvSpPr/>
          <p:nvPr/>
        </p:nvSpPr>
        <p:spPr>
          <a:xfrm>
            <a:off x="1654782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SSF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C593B416-3F1D-40BD-B074-16B9EFCF34C5}"/>
              </a:ext>
            </a:extLst>
          </p:cNvPr>
          <p:cNvSpPr/>
          <p:nvPr/>
        </p:nvSpPr>
        <p:spPr>
          <a:xfrm>
            <a:off x="3450960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SSV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2AB9426D-B184-4964-A10B-ED3C2E5249B5}"/>
              </a:ext>
            </a:extLst>
          </p:cNvPr>
          <p:cNvSpPr/>
          <p:nvPr/>
        </p:nvSpPr>
        <p:spPr>
          <a:xfrm>
            <a:off x="4748504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SDF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3F72F6EE-6CB0-41D6-B1FA-3EFF7577CD29}"/>
              </a:ext>
            </a:extLst>
          </p:cNvPr>
          <p:cNvSpPr/>
          <p:nvPr/>
        </p:nvSpPr>
        <p:spPr>
          <a:xfrm>
            <a:off x="6544682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SDV</a:t>
            </a:r>
          </a:p>
        </p:txBody>
      </p:sp>
      <p:cxnSp>
        <p:nvCxnSpPr>
          <p:cNvPr id="11264" name="Conector: Angulado 11263">
            <a:extLst>
              <a:ext uri="{FF2B5EF4-FFF2-40B4-BE49-F238E27FC236}">
                <a16:creationId xmlns:a16="http://schemas.microsoft.com/office/drawing/2014/main" id="{15035B34-F4DD-4026-8DD4-9D98141522E5}"/>
              </a:ext>
            </a:extLst>
          </p:cNvPr>
          <p:cNvCxnSpPr>
            <a:stCxn id="56" idx="2"/>
            <a:endCxn id="63" idx="0"/>
          </p:cNvCxnSpPr>
          <p:nvPr/>
        </p:nvCxnSpPr>
        <p:spPr>
          <a:xfrm rot="5400000">
            <a:off x="2393986" y="4375829"/>
            <a:ext cx="303631" cy="940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Conector: Angulado 11266">
            <a:extLst>
              <a:ext uri="{FF2B5EF4-FFF2-40B4-BE49-F238E27FC236}">
                <a16:creationId xmlns:a16="http://schemas.microsoft.com/office/drawing/2014/main" id="{8B97F591-D44D-4120-A87A-F04410F7781C}"/>
              </a:ext>
            </a:extLst>
          </p:cNvPr>
          <p:cNvCxnSpPr>
            <a:stCxn id="56" idx="2"/>
            <a:endCxn id="64" idx="0"/>
          </p:cNvCxnSpPr>
          <p:nvPr/>
        </p:nvCxnSpPr>
        <p:spPr>
          <a:xfrm rot="16200000" flipH="1">
            <a:off x="3292074" y="4418418"/>
            <a:ext cx="303631" cy="8554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9" name="Conector: Angulado 11268">
            <a:extLst>
              <a:ext uri="{FF2B5EF4-FFF2-40B4-BE49-F238E27FC236}">
                <a16:creationId xmlns:a16="http://schemas.microsoft.com/office/drawing/2014/main" id="{19D9C952-2A3F-4728-A8E4-C68AF8EE5285}"/>
              </a:ext>
            </a:extLst>
          </p:cNvPr>
          <p:cNvCxnSpPr>
            <a:stCxn id="57" idx="2"/>
            <a:endCxn id="65" idx="0"/>
          </p:cNvCxnSpPr>
          <p:nvPr/>
        </p:nvCxnSpPr>
        <p:spPr>
          <a:xfrm rot="5400000">
            <a:off x="5461009" y="4362449"/>
            <a:ext cx="343508" cy="9271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Conector: Angulado 11270">
            <a:extLst>
              <a:ext uri="{FF2B5EF4-FFF2-40B4-BE49-F238E27FC236}">
                <a16:creationId xmlns:a16="http://schemas.microsoft.com/office/drawing/2014/main" id="{E232BD93-8155-4B8A-9FC0-365473F104B5}"/>
              </a:ext>
            </a:extLst>
          </p:cNvPr>
          <p:cNvCxnSpPr>
            <a:stCxn id="57" idx="2"/>
            <a:endCxn id="66" idx="0"/>
          </p:cNvCxnSpPr>
          <p:nvPr/>
        </p:nvCxnSpPr>
        <p:spPr>
          <a:xfrm rot="16200000" flipH="1">
            <a:off x="6359097" y="4391518"/>
            <a:ext cx="343508" cy="869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D9C529CA-CE75-481C-BC56-E4B95F1E772F}"/>
              </a:ext>
            </a:extLst>
          </p:cNvPr>
          <p:cNvSpPr/>
          <p:nvPr/>
        </p:nvSpPr>
        <p:spPr>
          <a:xfrm>
            <a:off x="2595461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STF</a:t>
            </a: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62A30277-9ECE-494E-9C89-5D17EDCC5605}"/>
              </a:ext>
            </a:extLst>
          </p:cNvPr>
          <p:cNvSpPr/>
          <p:nvPr/>
        </p:nvSpPr>
        <p:spPr>
          <a:xfrm>
            <a:off x="5675662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STV</a:t>
            </a: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6FCA14F4-B247-42C5-983C-476C6994C6CF}"/>
              </a:ext>
            </a:extLst>
          </p:cNvPr>
          <p:cNvSpPr/>
          <p:nvPr/>
        </p:nvSpPr>
        <p:spPr>
          <a:xfrm>
            <a:off x="3400739" y="5933168"/>
            <a:ext cx="2424799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11273" name="Conector: Angulado 11272">
            <a:extLst>
              <a:ext uri="{FF2B5EF4-FFF2-40B4-BE49-F238E27FC236}">
                <a16:creationId xmlns:a16="http://schemas.microsoft.com/office/drawing/2014/main" id="{76AC164C-15FD-47AC-AB96-D3E109B000A3}"/>
              </a:ext>
            </a:extLst>
          </p:cNvPr>
          <p:cNvCxnSpPr>
            <a:stCxn id="63" idx="2"/>
            <a:endCxn id="75" idx="1"/>
          </p:cNvCxnSpPr>
          <p:nvPr/>
        </p:nvCxnSpPr>
        <p:spPr>
          <a:xfrm rot="16200000" flipH="1">
            <a:off x="2190015" y="5208784"/>
            <a:ext cx="290892" cy="520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Conector: Angulado 11274">
            <a:extLst>
              <a:ext uri="{FF2B5EF4-FFF2-40B4-BE49-F238E27FC236}">
                <a16:creationId xmlns:a16="http://schemas.microsoft.com/office/drawing/2014/main" id="{7F80BC85-F1DC-4269-AB0C-620B875C8F7A}"/>
              </a:ext>
            </a:extLst>
          </p:cNvPr>
          <p:cNvCxnSpPr>
            <a:stCxn id="65" idx="2"/>
            <a:endCxn id="75" idx="3"/>
          </p:cNvCxnSpPr>
          <p:nvPr/>
        </p:nvCxnSpPr>
        <p:spPr>
          <a:xfrm rot="5400000">
            <a:off x="4157454" y="4602501"/>
            <a:ext cx="291094" cy="1732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Conector: Angulado 11278">
            <a:extLst>
              <a:ext uri="{FF2B5EF4-FFF2-40B4-BE49-F238E27FC236}">
                <a16:creationId xmlns:a16="http://schemas.microsoft.com/office/drawing/2014/main" id="{DBE4BB07-0387-4152-8FF6-EB1FD7BDF3EE}"/>
              </a:ext>
            </a:extLst>
          </p:cNvPr>
          <p:cNvCxnSpPr>
            <a:stCxn id="64" idx="2"/>
          </p:cNvCxnSpPr>
          <p:nvPr/>
        </p:nvCxnSpPr>
        <p:spPr>
          <a:xfrm rot="16200000" flipH="1">
            <a:off x="4365171" y="4829805"/>
            <a:ext cx="145345" cy="11324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Conector: Angulado 11280">
            <a:extLst>
              <a:ext uri="{FF2B5EF4-FFF2-40B4-BE49-F238E27FC236}">
                <a16:creationId xmlns:a16="http://schemas.microsoft.com/office/drawing/2014/main" id="{8E5DA5EB-E4D1-4297-8855-9EDC1A021D2B}"/>
              </a:ext>
            </a:extLst>
          </p:cNvPr>
          <p:cNvCxnSpPr>
            <a:endCxn id="76" idx="1"/>
          </p:cNvCxnSpPr>
          <p:nvPr/>
        </p:nvCxnSpPr>
        <p:spPr>
          <a:xfrm>
            <a:off x="5347963" y="5451553"/>
            <a:ext cx="327699" cy="1626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Conector: Angulado 11282">
            <a:extLst>
              <a:ext uri="{FF2B5EF4-FFF2-40B4-BE49-F238E27FC236}">
                <a16:creationId xmlns:a16="http://schemas.microsoft.com/office/drawing/2014/main" id="{46872777-647A-4AC3-B0FB-22616ED58D3F}"/>
              </a:ext>
            </a:extLst>
          </p:cNvPr>
          <p:cNvCxnSpPr>
            <a:stCxn id="66" idx="2"/>
            <a:endCxn id="76" idx="3"/>
          </p:cNvCxnSpPr>
          <p:nvPr/>
        </p:nvCxnSpPr>
        <p:spPr>
          <a:xfrm rot="5400000">
            <a:off x="6595644" y="5244513"/>
            <a:ext cx="291094" cy="4483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Conector: Angulado 11284">
            <a:extLst>
              <a:ext uri="{FF2B5EF4-FFF2-40B4-BE49-F238E27FC236}">
                <a16:creationId xmlns:a16="http://schemas.microsoft.com/office/drawing/2014/main" id="{6DAE8836-9765-42E6-AAEB-0EE35205DA3B}"/>
              </a:ext>
            </a:extLst>
          </p:cNvPr>
          <p:cNvCxnSpPr>
            <a:stCxn id="75" idx="2"/>
            <a:endCxn id="77" idx="1"/>
          </p:cNvCxnSpPr>
          <p:nvPr/>
        </p:nvCxnSpPr>
        <p:spPr>
          <a:xfrm rot="16200000" flipH="1">
            <a:off x="3048970" y="5744076"/>
            <a:ext cx="318938" cy="3845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Conector: Angulado 11286">
            <a:extLst>
              <a:ext uri="{FF2B5EF4-FFF2-40B4-BE49-F238E27FC236}">
                <a16:creationId xmlns:a16="http://schemas.microsoft.com/office/drawing/2014/main" id="{2813FBD1-4E0C-4CBA-9676-FF7D4AC0EC84}"/>
              </a:ext>
            </a:extLst>
          </p:cNvPr>
          <p:cNvCxnSpPr>
            <a:stCxn id="76" idx="2"/>
            <a:endCxn id="77" idx="3"/>
          </p:cNvCxnSpPr>
          <p:nvPr/>
        </p:nvCxnSpPr>
        <p:spPr>
          <a:xfrm rot="5400000">
            <a:off x="5801471" y="5800975"/>
            <a:ext cx="318938" cy="2708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21">
            <a:extLst>
              <a:ext uri="{FF2B5EF4-FFF2-40B4-BE49-F238E27FC236}">
                <a16:creationId xmlns:a16="http://schemas.microsoft.com/office/drawing/2014/main" id="{7785D792-9EE2-4B48-9A41-B362A4EC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2" y="1886107"/>
            <a:ext cx="3481315" cy="122789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FDE71AAB-2D3A-4F52-86B2-26C95A879694}"/>
              </a:ext>
            </a:extLst>
          </p:cNvPr>
          <p:cNvSpPr txBox="1"/>
          <p:nvPr/>
        </p:nvSpPr>
        <p:spPr>
          <a:xfrm>
            <a:off x="5264391" y="2725524"/>
            <a:ext cx="745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Filtrado</a:t>
            </a:r>
          </a:p>
        </p:txBody>
      </p:sp>
    </p:spTree>
    <p:extLst>
      <p:ext uri="{BB962C8B-B14F-4D97-AF65-F5344CB8AC3E}">
        <p14:creationId xmlns:p14="http://schemas.microsoft.com/office/powerpoint/2010/main" val="82552051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885781" y="2348880"/>
            <a:ext cx="1254238" cy="311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Amostra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1179CA2-B1BC-4ED0-8FF9-B4816614E65E}"/>
              </a:ext>
            </a:extLst>
          </p:cNvPr>
          <p:cNvSpPr/>
          <p:nvPr/>
        </p:nvSpPr>
        <p:spPr>
          <a:xfrm>
            <a:off x="5613973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9D3D8D8-5E47-4345-8FD4-DE822F84094B}"/>
              </a:ext>
            </a:extLst>
          </p:cNvPr>
          <p:cNvSpPr/>
          <p:nvPr/>
        </p:nvSpPr>
        <p:spPr>
          <a:xfrm>
            <a:off x="7342165" y="2348880"/>
            <a:ext cx="1442778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17FA8CC-420B-42CE-A6CF-79C0B266D7A0}"/>
              </a:ext>
            </a:extLst>
          </p:cNvPr>
          <p:cNvCxnSpPr>
            <a:stCxn id="2" idx="3"/>
            <a:endCxn id="20" idx="1"/>
          </p:cNvCxnSpPr>
          <p:nvPr/>
        </p:nvCxnSpPr>
        <p:spPr>
          <a:xfrm>
            <a:off x="5140019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EFEE65D-9C75-4E7D-818F-253DEF3C1E5C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6868211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DB8487D-EA5B-4E00-9A80-1A8535CF22C9}"/>
              </a:ext>
            </a:extLst>
          </p:cNvPr>
          <p:cNvSpPr/>
          <p:nvPr/>
        </p:nvSpPr>
        <p:spPr>
          <a:xfrm>
            <a:off x="2146501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Cone </a:t>
            </a:r>
            <a:r>
              <a:rPr lang="pt-BR" sz="1600" dirty="0" err="1"/>
              <a:t>Imhoff</a:t>
            </a:r>
            <a:endParaRPr lang="pt-BR" sz="1600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20CE0085-6DFC-4699-8A97-381342890101}"/>
              </a:ext>
            </a:extLst>
          </p:cNvPr>
          <p:cNvSpPr/>
          <p:nvPr/>
        </p:nvSpPr>
        <p:spPr>
          <a:xfrm>
            <a:off x="256453" y="2252596"/>
            <a:ext cx="144277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Sedimentáveis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1246AA8-1F0A-4206-B002-BDB10E734C8D}"/>
              </a:ext>
            </a:extLst>
          </p:cNvPr>
          <p:cNvCxnSpPr>
            <a:stCxn id="2" idx="1"/>
            <a:endCxn id="27" idx="3"/>
          </p:cNvCxnSpPr>
          <p:nvPr/>
        </p:nvCxnSpPr>
        <p:spPr>
          <a:xfrm flipH="1">
            <a:off x="3400739" y="2504624"/>
            <a:ext cx="485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2F50068-C2A5-4672-87F1-74EB35B6F327}"/>
              </a:ext>
            </a:extLst>
          </p:cNvPr>
          <p:cNvCxnSpPr>
            <a:stCxn id="27" idx="1"/>
            <a:endCxn id="28" idx="3"/>
          </p:cNvCxnSpPr>
          <p:nvPr/>
        </p:nvCxnSpPr>
        <p:spPr>
          <a:xfrm flipH="1">
            <a:off x="1699231" y="2504624"/>
            <a:ext cx="447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3F18992-B0CD-4DD2-8445-2A65D322F774}"/>
              </a:ext>
            </a:extLst>
          </p:cNvPr>
          <p:cNvSpPr/>
          <p:nvPr/>
        </p:nvSpPr>
        <p:spPr>
          <a:xfrm>
            <a:off x="3885781" y="287993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Filtração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3D41E7D-46D7-47B7-ACDA-153D77ACA891}"/>
              </a:ext>
            </a:extLst>
          </p:cNvPr>
          <p:cNvSpPr/>
          <p:nvPr/>
        </p:nvSpPr>
        <p:spPr>
          <a:xfrm>
            <a:off x="2389022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AFC8260-E1F6-4732-A951-7FD203969391}"/>
              </a:ext>
            </a:extLst>
          </p:cNvPr>
          <p:cNvSpPr/>
          <p:nvPr/>
        </p:nvSpPr>
        <p:spPr>
          <a:xfrm>
            <a:off x="5469223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BBF04898-069C-4152-9DF8-19BDE2296F95}"/>
              </a:ext>
            </a:extLst>
          </p:cNvPr>
          <p:cNvCxnSpPr>
            <a:stCxn id="33" idx="3"/>
            <a:endCxn id="35" idx="0"/>
          </p:cNvCxnSpPr>
          <p:nvPr/>
        </p:nvCxnSpPr>
        <p:spPr>
          <a:xfrm>
            <a:off x="5140019" y="3035674"/>
            <a:ext cx="956323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8B72BE32-9B89-49CA-AD08-A862A71CD41B}"/>
              </a:ext>
            </a:extLst>
          </p:cNvPr>
          <p:cNvCxnSpPr>
            <a:cxnSpLocks/>
            <a:stCxn id="33" idx="1"/>
            <a:endCxn id="34" idx="0"/>
          </p:cNvCxnSpPr>
          <p:nvPr/>
        </p:nvCxnSpPr>
        <p:spPr>
          <a:xfrm rot="10800000" flipV="1">
            <a:off x="3016141" y="3035673"/>
            <a:ext cx="869640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D3005F97-26E6-4DD0-857C-43EDA4647B5B}"/>
              </a:ext>
            </a:extLst>
          </p:cNvPr>
          <p:cNvCxnSpPr>
            <a:stCxn id="2" idx="2"/>
            <a:endCxn id="33" idx="0"/>
          </p:cNvCxnSpPr>
          <p:nvPr/>
        </p:nvCxnSpPr>
        <p:spPr>
          <a:xfrm>
            <a:off x="4512900" y="2660368"/>
            <a:ext cx="0" cy="21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DD1241A-D9F1-4ACD-A9DC-16DA07DFDC0F}"/>
              </a:ext>
            </a:extLst>
          </p:cNvPr>
          <p:cNvSpPr/>
          <p:nvPr/>
        </p:nvSpPr>
        <p:spPr>
          <a:xfrm>
            <a:off x="4701500" y="3821352"/>
            <a:ext cx="2789684" cy="337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Dissolvidos Totais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BBCF5425-1FB6-4CE9-9764-49C57918408B}"/>
              </a:ext>
            </a:extLst>
          </p:cNvPr>
          <p:cNvSpPr/>
          <p:nvPr/>
        </p:nvSpPr>
        <p:spPr>
          <a:xfrm>
            <a:off x="1637057" y="3857515"/>
            <a:ext cx="2758166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em Suspensão Totais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38BEF2C-D5AE-4EC0-B9FE-2D0A61E9D966}"/>
              </a:ext>
            </a:extLst>
          </p:cNvPr>
          <p:cNvCxnSpPr>
            <a:cxnSpLocks/>
            <a:stCxn id="34" idx="2"/>
            <a:endCxn id="44" idx="0"/>
          </p:cNvCxnSpPr>
          <p:nvPr/>
        </p:nvCxnSpPr>
        <p:spPr>
          <a:xfrm flipH="1">
            <a:off x="3016140" y="3640525"/>
            <a:ext cx="1" cy="21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7785518-FFB4-4146-A10F-AC05C3EE55F0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>
            <a:off x="6096342" y="3640525"/>
            <a:ext cx="0" cy="18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859D3E4C-A23B-4A5A-9657-93113D97F531}"/>
              </a:ext>
            </a:extLst>
          </p:cNvPr>
          <p:cNvSpPr/>
          <p:nvPr/>
        </p:nvSpPr>
        <p:spPr>
          <a:xfrm>
            <a:off x="2267761" y="4382865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2D8FE76F-11B7-4583-8BB5-802B59737A5E}"/>
              </a:ext>
            </a:extLst>
          </p:cNvPr>
          <p:cNvSpPr/>
          <p:nvPr/>
        </p:nvSpPr>
        <p:spPr>
          <a:xfrm>
            <a:off x="5347963" y="4342786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F09C0E6-5AFF-421C-B1FA-BC9561F9AE75}"/>
              </a:ext>
            </a:extLst>
          </p:cNvPr>
          <p:cNvCxnSpPr>
            <a:stCxn id="43" idx="2"/>
            <a:endCxn id="57" idx="0"/>
          </p:cNvCxnSpPr>
          <p:nvPr/>
        </p:nvCxnSpPr>
        <p:spPr>
          <a:xfrm>
            <a:off x="6096342" y="4158396"/>
            <a:ext cx="0" cy="18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CFEC190E-935C-4BE8-BCEA-24936F3182B9}"/>
              </a:ext>
            </a:extLst>
          </p:cNvPr>
          <p:cNvCxnSpPr>
            <a:stCxn id="44" idx="2"/>
            <a:endCxn id="56" idx="0"/>
          </p:cNvCxnSpPr>
          <p:nvPr/>
        </p:nvCxnSpPr>
        <p:spPr>
          <a:xfrm>
            <a:off x="3016140" y="4169003"/>
            <a:ext cx="0" cy="21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9B635F7-D1F5-4DA4-BDF4-F05B38F77B3C}"/>
              </a:ext>
            </a:extLst>
          </p:cNvPr>
          <p:cNvSpPr/>
          <p:nvPr/>
        </p:nvSpPr>
        <p:spPr>
          <a:xfrm>
            <a:off x="1654782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SSF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C593B416-3F1D-40BD-B074-16B9EFCF34C5}"/>
              </a:ext>
            </a:extLst>
          </p:cNvPr>
          <p:cNvSpPr/>
          <p:nvPr/>
        </p:nvSpPr>
        <p:spPr>
          <a:xfrm>
            <a:off x="3450960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SSV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2AB9426D-B184-4964-A10B-ED3C2E5249B5}"/>
              </a:ext>
            </a:extLst>
          </p:cNvPr>
          <p:cNvSpPr/>
          <p:nvPr/>
        </p:nvSpPr>
        <p:spPr>
          <a:xfrm>
            <a:off x="4748504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SDF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3F72F6EE-6CB0-41D6-B1FA-3EFF7577CD29}"/>
              </a:ext>
            </a:extLst>
          </p:cNvPr>
          <p:cNvSpPr/>
          <p:nvPr/>
        </p:nvSpPr>
        <p:spPr>
          <a:xfrm>
            <a:off x="6544682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SDV</a:t>
            </a:r>
          </a:p>
        </p:txBody>
      </p:sp>
      <p:cxnSp>
        <p:nvCxnSpPr>
          <p:cNvPr id="11264" name="Conector: Angulado 11263">
            <a:extLst>
              <a:ext uri="{FF2B5EF4-FFF2-40B4-BE49-F238E27FC236}">
                <a16:creationId xmlns:a16="http://schemas.microsoft.com/office/drawing/2014/main" id="{15035B34-F4DD-4026-8DD4-9D98141522E5}"/>
              </a:ext>
            </a:extLst>
          </p:cNvPr>
          <p:cNvCxnSpPr>
            <a:stCxn id="56" idx="2"/>
            <a:endCxn id="63" idx="0"/>
          </p:cNvCxnSpPr>
          <p:nvPr/>
        </p:nvCxnSpPr>
        <p:spPr>
          <a:xfrm rot="5400000">
            <a:off x="2393986" y="4375829"/>
            <a:ext cx="303631" cy="940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Conector: Angulado 11266">
            <a:extLst>
              <a:ext uri="{FF2B5EF4-FFF2-40B4-BE49-F238E27FC236}">
                <a16:creationId xmlns:a16="http://schemas.microsoft.com/office/drawing/2014/main" id="{8B97F591-D44D-4120-A87A-F04410F7781C}"/>
              </a:ext>
            </a:extLst>
          </p:cNvPr>
          <p:cNvCxnSpPr>
            <a:stCxn id="56" idx="2"/>
            <a:endCxn id="64" idx="0"/>
          </p:cNvCxnSpPr>
          <p:nvPr/>
        </p:nvCxnSpPr>
        <p:spPr>
          <a:xfrm rot="16200000" flipH="1">
            <a:off x="3292074" y="4418418"/>
            <a:ext cx="303631" cy="8554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9" name="Conector: Angulado 11268">
            <a:extLst>
              <a:ext uri="{FF2B5EF4-FFF2-40B4-BE49-F238E27FC236}">
                <a16:creationId xmlns:a16="http://schemas.microsoft.com/office/drawing/2014/main" id="{19D9C952-2A3F-4728-A8E4-C68AF8EE5285}"/>
              </a:ext>
            </a:extLst>
          </p:cNvPr>
          <p:cNvCxnSpPr>
            <a:stCxn id="57" idx="2"/>
            <a:endCxn id="65" idx="0"/>
          </p:cNvCxnSpPr>
          <p:nvPr/>
        </p:nvCxnSpPr>
        <p:spPr>
          <a:xfrm rot="5400000">
            <a:off x="5461009" y="4362449"/>
            <a:ext cx="343508" cy="9271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Conector: Angulado 11270">
            <a:extLst>
              <a:ext uri="{FF2B5EF4-FFF2-40B4-BE49-F238E27FC236}">
                <a16:creationId xmlns:a16="http://schemas.microsoft.com/office/drawing/2014/main" id="{E232BD93-8155-4B8A-9FC0-365473F104B5}"/>
              </a:ext>
            </a:extLst>
          </p:cNvPr>
          <p:cNvCxnSpPr>
            <a:stCxn id="57" idx="2"/>
            <a:endCxn id="66" idx="0"/>
          </p:cNvCxnSpPr>
          <p:nvPr/>
        </p:nvCxnSpPr>
        <p:spPr>
          <a:xfrm rot="16200000" flipH="1">
            <a:off x="6359097" y="4391518"/>
            <a:ext cx="343508" cy="869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D9C529CA-CE75-481C-BC56-E4B95F1E772F}"/>
              </a:ext>
            </a:extLst>
          </p:cNvPr>
          <p:cNvSpPr/>
          <p:nvPr/>
        </p:nvSpPr>
        <p:spPr>
          <a:xfrm>
            <a:off x="2595461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STF</a:t>
            </a: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62A30277-9ECE-494E-9C89-5D17EDCC5605}"/>
              </a:ext>
            </a:extLst>
          </p:cNvPr>
          <p:cNvSpPr/>
          <p:nvPr/>
        </p:nvSpPr>
        <p:spPr>
          <a:xfrm>
            <a:off x="5675662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STV</a:t>
            </a: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6FCA14F4-B247-42C5-983C-476C6994C6CF}"/>
              </a:ext>
            </a:extLst>
          </p:cNvPr>
          <p:cNvSpPr/>
          <p:nvPr/>
        </p:nvSpPr>
        <p:spPr>
          <a:xfrm>
            <a:off x="3400739" y="5933168"/>
            <a:ext cx="2424799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11273" name="Conector: Angulado 11272">
            <a:extLst>
              <a:ext uri="{FF2B5EF4-FFF2-40B4-BE49-F238E27FC236}">
                <a16:creationId xmlns:a16="http://schemas.microsoft.com/office/drawing/2014/main" id="{76AC164C-15FD-47AC-AB96-D3E109B000A3}"/>
              </a:ext>
            </a:extLst>
          </p:cNvPr>
          <p:cNvCxnSpPr>
            <a:stCxn id="63" idx="2"/>
            <a:endCxn id="75" idx="1"/>
          </p:cNvCxnSpPr>
          <p:nvPr/>
        </p:nvCxnSpPr>
        <p:spPr>
          <a:xfrm rot="16200000" flipH="1">
            <a:off x="2190015" y="5208784"/>
            <a:ext cx="290892" cy="520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Conector: Angulado 11274">
            <a:extLst>
              <a:ext uri="{FF2B5EF4-FFF2-40B4-BE49-F238E27FC236}">
                <a16:creationId xmlns:a16="http://schemas.microsoft.com/office/drawing/2014/main" id="{7F80BC85-F1DC-4269-AB0C-620B875C8F7A}"/>
              </a:ext>
            </a:extLst>
          </p:cNvPr>
          <p:cNvCxnSpPr>
            <a:stCxn id="65" idx="2"/>
            <a:endCxn id="75" idx="3"/>
          </p:cNvCxnSpPr>
          <p:nvPr/>
        </p:nvCxnSpPr>
        <p:spPr>
          <a:xfrm rot="5400000">
            <a:off x="4157454" y="4602501"/>
            <a:ext cx="291094" cy="1732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Conector: Angulado 11278">
            <a:extLst>
              <a:ext uri="{FF2B5EF4-FFF2-40B4-BE49-F238E27FC236}">
                <a16:creationId xmlns:a16="http://schemas.microsoft.com/office/drawing/2014/main" id="{DBE4BB07-0387-4152-8FF6-EB1FD7BDF3EE}"/>
              </a:ext>
            </a:extLst>
          </p:cNvPr>
          <p:cNvCxnSpPr>
            <a:stCxn id="64" idx="2"/>
          </p:cNvCxnSpPr>
          <p:nvPr/>
        </p:nvCxnSpPr>
        <p:spPr>
          <a:xfrm rot="16200000" flipH="1">
            <a:off x="4365171" y="4829805"/>
            <a:ext cx="145345" cy="11324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Conector: Angulado 11280">
            <a:extLst>
              <a:ext uri="{FF2B5EF4-FFF2-40B4-BE49-F238E27FC236}">
                <a16:creationId xmlns:a16="http://schemas.microsoft.com/office/drawing/2014/main" id="{8E5DA5EB-E4D1-4297-8855-9EDC1A021D2B}"/>
              </a:ext>
            </a:extLst>
          </p:cNvPr>
          <p:cNvCxnSpPr>
            <a:endCxn id="76" idx="1"/>
          </p:cNvCxnSpPr>
          <p:nvPr/>
        </p:nvCxnSpPr>
        <p:spPr>
          <a:xfrm>
            <a:off x="5347963" y="5451553"/>
            <a:ext cx="327699" cy="1626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Conector: Angulado 11282">
            <a:extLst>
              <a:ext uri="{FF2B5EF4-FFF2-40B4-BE49-F238E27FC236}">
                <a16:creationId xmlns:a16="http://schemas.microsoft.com/office/drawing/2014/main" id="{46872777-647A-4AC3-B0FB-22616ED58D3F}"/>
              </a:ext>
            </a:extLst>
          </p:cNvPr>
          <p:cNvCxnSpPr>
            <a:stCxn id="66" idx="2"/>
            <a:endCxn id="76" idx="3"/>
          </p:cNvCxnSpPr>
          <p:nvPr/>
        </p:nvCxnSpPr>
        <p:spPr>
          <a:xfrm rot="5400000">
            <a:off x="6595644" y="5244513"/>
            <a:ext cx="291094" cy="4483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Conector: Angulado 11284">
            <a:extLst>
              <a:ext uri="{FF2B5EF4-FFF2-40B4-BE49-F238E27FC236}">
                <a16:creationId xmlns:a16="http://schemas.microsoft.com/office/drawing/2014/main" id="{6DAE8836-9765-42E6-AAEB-0EE35205DA3B}"/>
              </a:ext>
            </a:extLst>
          </p:cNvPr>
          <p:cNvCxnSpPr>
            <a:stCxn id="75" idx="2"/>
            <a:endCxn id="77" idx="1"/>
          </p:cNvCxnSpPr>
          <p:nvPr/>
        </p:nvCxnSpPr>
        <p:spPr>
          <a:xfrm rot="16200000" flipH="1">
            <a:off x="3048970" y="5744076"/>
            <a:ext cx="318938" cy="3845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Conector: Angulado 11286">
            <a:extLst>
              <a:ext uri="{FF2B5EF4-FFF2-40B4-BE49-F238E27FC236}">
                <a16:creationId xmlns:a16="http://schemas.microsoft.com/office/drawing/2014/main" id="{2813FBD1-4E0C-4CBA-9676-FF7D4AC0EC84}"/>
              </a:ext>
            </a:extLst>
          </p:cNvPr>
          <p:cNvCxnSpPr>
            <a:stCxn id="76" idx="2"/>
            <a:endCxn id="77" idx="3"/>
          </p:cNvCxnSpPr>
          <p:nvPr/>
        </p:nvCxnSpPr>
        <p:spPr>
          <a:xfrm rot="5400000">
            <a:off x="5801471" y="5800975"/>
            <a:ext cx="318938" cy="2708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21">
            <a:extLst>
              <a:ext uri="{FF2B5EF4-FFF2-40B4-BE49-F238E27FC236}">
                <a16:creationId xmlns:a16="http://schemas.microsoft.com/office/drawing/2014/main" id="{7785D792-9EE2-4B48-9A41-B362A4EC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223" y="1887312"/>
            <a:ext cx="3481315" cy="122789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F2DF9C9-B3B9-4A86-8A63-C5BF1CB566D0}"/>
              </a:ext>
            </a:extLst>
          </p:cNvPr>
          <p:cNvSpPr txBox="1"/>
          <p:nvPr/>
        </p:nvSpPr>
        <p:spPr>
          <a:xfrm>
            <a:off x="5264391" y="2725524"/>
            <a:ext cx="745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Filtrado</a:t>
            </a:r>
          </a:p>
        </p:txBody>
      </p:sp>
    </p:spTree>
    <p:extLst>
      <p:ext uri="{BB962C8B-B14F-4D97-AF65-F5344CB8AC3E}">
        <p14:creationId xmlns:p14="http://schemas.microsoft.com/office/powerpoint/2010/main" val="24723809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5075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6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7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5062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5072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3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4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5063" name="Line 13"/>
          <p:cNvSpPr>
            <a:spLocks noChangeShapeType="1"/>
          </p:cNvSpPr>
          <p:nvPr/>
        </p:nvSpPr>
        <p:spPr bwMode="auto">
          <a:xfrm>
            <a:off x="2974975" y="45005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5066" name="AutoShape 16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6561" name="Text Box 17"/>
          <p:cNvSpPr txBox="1">
            <a:spLocks noChangeArrowheads="1"/>
          </p:cNvSpPr>
          <p:nvPr/>
        </p:nvSpPr>
        <p:spPr bwMode="auto">
          <a:xfrm>
            <a:off x="3563938" y="2060575"/>
            <a:ext cx="14636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6562" name="Text Box 18"/>
          <p:cNvSpPr txBox="1">
            <a:spLocks noChangeArrowheads="1"/>
          </p:cNvSpPr>
          <p:nvPr/>
        </p:nvSpPr>
        <p:spPr bwMode="auto">
          <a:xfrm>
            <a:off x="7035800" y="2205038"/>
            <a:ext cx="1862818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6563" name="Text Box 19"/>
          <p:cNvSpPr txBox="1">
            <a:spLocks noChangeArrowheads="1"/>
          </p:cNvSpPr>
          <p:nvPr/>
        </p:nvSpPr>
        <p:spPr bwMode="auto">
          <a:xfrm>
            <a:off x="36513" y="2192338"/>
            <a:ext cx="1529586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3013075" y="5121275"/>
            <a:ext cx="5940425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Tratamento convencional e suas variantes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Filtração em linha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Filtração direta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Filtração lenta</a:t>
            </a:r>
          </a:p>
        </p:txBody>
      </p:sp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179388" y="5135563"/>
            <a:ext cx="2808287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Processos de membrana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Osmose Reversa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Nanofiltração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885781" y="2348880"/>
            <a:ext cx="1254238" cy="311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Amostra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1179CA2-B1BC-4ED0-8FF9-B4816614E65E}"/>
              </a:ext>
            </a:extLst>
          </p:cNvPr>
          <p:cNvSpPr/>
          <p:nvPr/>
        </p:nvSpPr>
        <p:spPr>
          <a:xfrm>
            <a:off x="5613973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9D3D8D8-5E47-4345-8FD4-DE822F84094B}"/>
              </a:ext>
            </a:extLst>
          </p:cNvPr>
          <p:cNvSpPr/>
          <p:nvPr/>
        </p:nvSpPr>
        <p:spPr>
          <a:xfrm>
            <a:off x="7342165" y="2348880"/>
            <a:ext cx="1442778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17FA8CC-420B-42CE-A6CF-79C0B266D7A0}"/>
              </a:ext>
            </a:extLst>
          </p:cNvPr>
          <p:cNvCxnSpPr>
            <a:stCxn id="2" idx="3"/>
            <a:endCxn id="20" idx="1"/>
          </p:cNvCxnSpPr>
          <p:nvPr/>
        </p:nvCxnSpPr>
        <p:spPr>
          <a:xfrm>
            <a:off x="5140019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EFEE65D-9C75-4E7D-818F-253DEF3C1E5C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6868211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DB8487D-EA5B-4E00-9A80-1A8535CF22C9}"/>
              </a:ext>
            </a:extLst>
          </p:cNvPr>
          <p:cNvSpPr/>
          <p:nvPr/>
        </p:nvSpPr>
        <p:spPr>
          <a:xfrm>
            <a:off x="2146501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Cone </a:t>
            </a:r>
            <a:r>
              <a:rPr lang="pt-BR" sz="1600" dirty="0" err="1"/>
              <a:t>Imhoff</a:t>
            </a:r>
            <a:endParaRPr lang="pt-BR" sz="1600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20CE0085-6DFC-4699-8A97-381342890101}"/>
              </a:ext>
            </a:extLst>
          </p:cNvPr>
          <p:cNvSpPr/>
          <p:nvPr/>
        </p:nvSpPr>
        <p:spPr>
          <a:xfrm>
            <a:off x="256453" y="2252596"/>
            <a:ext cx="144277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Sedimentáveis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1246AA8-1F0A-4206-B002-BDB10E734C8D}"/>
              </a:ext>
            </a:extLst>
          </p:cNvPr>
          <p:cNvCxnSpPr>
            <a:stCxn id="2" idx="1"/>
            <a:endCxn id="27" idx="3"/>
          </p:cNvCxnSpPr>
          <p:nvPr/>
        </p:nvCxnSpPr>
        <p:spPr>
          <a:xfrm flipH="1">
            <a:off x="3400739" y="2504624"/>
            <a:ext cx="485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2F50068-C2A5-4672-87F1-74EB35B6F327}"/>
              </a:ext>
            </a:extLst>
          </p:cNvPr>
          <p:cNvCxnSpPr>
            <a:stCxn id="27" idx="1"/>
            <a:endCxn id="28" idx="3"/>
          </p:cNvCxnSpPr>
          <p:nvPr/>
        </p:nvCxnSpPr>
        <p:spPr>
          <a:xfrm flipH="1">
            <a:off x="1699231" y="2504624"/>
            <a:ext cx="447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3F18992-B0CD-4DD2-8445-2A65D322F774}"/>
              </a:ext>
            </a:extLst>
          </p:cNvPr>
          <p:cNvSpPr/>
          <p:nvPr/>
        </p:nvSpPr>
        <p:spPr>
          <a:xfrm>
            <a:off x="3885781" y="287993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Filtração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3D41E7D-46D7-47B7-ACDA-153D77ACA891}"/>
              </a:ext>
            </a:extLst>
          </p:cNvPr>
          <p:cNvSpPr/>
          <p:nvPr/>
        </p:nvSpPr>
        <p:spPr>
          <a:xfrm>
            <a:off x="2389022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AFC8260-E1F6-4732-A951-7FD203969391}"/>
              </a:ext>
            </a:extLst>
          </p:cNvPr>
          <p:cNvSpPr/>
          <p:nvPr/>
        </p:nvSpPr>
        <p:spPr>
          <a:xfrm>
            <a:off x="5469223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BBF04898-069C-4152-9DF8-19BDE2296F95}"/>
              </a:ext>
            </a:extLst>
          </p:cNvPr>
          <p:cNvCxnSpPr>
            <a:stCxn id="33" idx="3"/>
            <a:endCxn id="35" idx="0"/>
          </p:cNvCxnSpPr>
          <p:nvPr/>
        </p:nvCxnSpPr>
        <p:spPr>
          <a:xfrm>
            <a:off x="5140019" y="3035674"/>
            <a:ext cx="956323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8B72BE32-9B89-49CA-AD08-A862A71CD41B}"/>
              </a:ext>
            </a:extLst>
          </p:cNvPr>
          <p:cNvCxnSpPr>
            <a:cxnSpLocks/>
            <a:stCxn id="33" idx="1"/>
            <a:endCxn id="34" idx="0"/>
          </p:cNvCxnSpPr>
          <p:nvPr/>
        </p:nvCxnSpPr>
        <p:spPr>
          <a:xfrm rot="10800000" flipV="1">
            <a:off x="3016141" y="3035673"/>
            <a:ext cx="869640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D3005F97-26E6-4DD0-857C-43EDA4647B5B}"/>
              </a:ext>
            </a:extLst>
          </p:cNvPr>
          <p:cNvCxnSpPr>
            <a:stCxn id="2" idx="2"/>
            <a:endCxn id="33" idx="0"/>
          </p:cNvCxnSpPr>
          <p:nvPr/>
        </p:nvCxnSpPr>
        <p:spPr>
          <a:xfrm>
            <a:off x="4512900" y="2660368"/>
            <a:ext cx="0" cy="21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DD1241A-D9F1-4ACD-A9DC-16DA07DFDC0F}"/>
              </a:ext>
            </a:extLst>
          </p:cNvPr>
          <p:cNvSpPr/>
          <p:nvPr/>
        </p:nvSpPr>
        <p:spPr>
          <a:xfrm>
            <a:off x="4701500" y="3821352"/>
            <a:ext cx="2789684" cy="337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Dissolvidos Totais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BBCF5425-1FB6-4CE9-9764-49C57918408B}"/>
              </a:ext>
            </a:extLst>
          </p:cNvPr>
          <p:cNvSpPr/>
          <p:nvPr/>
        </p:nvSpPr>
        <p:spPr>
          <a:xfrm>
            <a:off x="1637057" y="3857515"/>
            <a:ext cx="2758166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em Suspensão Totais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38BEF2C-D5AE-4EC0-B9FE-2D0A61E9D966}"/>
              </a:ext>
            </a:extLst>
          </p:cNvPr>
          <p:cNvCxnSpPr>
            <a:cxnSpLocks/>
            <a:stCxn id="34" idx="2"/>
            <a:endCxn id="44" idx="0"/>
          </p:cNvCxnSpPr>
          <p:nvPr/>
        </p:nvCxnSpPr>
        <p:spPr>
          <a:xfrm flipH="1">
            <a:off x="3016140" y="3640525"/>
            <a:ext cx="1" cy="21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7785518-FFB4-4146-A10F-AC05C3EE55F0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>
            <a:off x="6096342" y="3640525"/>
            <a:ext cx="0" cy="18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859D3E4C-A23B-4A5A-9657-93113D97F531}"/>
              </a:ext>
            </a:extLst>
          </p:cNvPr>
          <p:cNvSpPr/>
          <p:nvPr/>
        </p:nvSpPr>
        <p:spPr>
          <a:xfrm>
            <a:off x="2267761" y="4382865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2D8FE76F-11B7-4583-8BB5-802B59737A5E}"/>
              </a:ext>
            </a:extLst>
          </p:cNvPr>
          <p:cNvSpPr/>
          <p:nvPr/>
        </p:nvSpPr>
        <p:spPr>
          <a:xfrm>
            <a:off x="5347963" y="4342786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F09C0E6-5AFF-421C-B1FA-BC9561F9AE75}"/>
              </a:ext>
            </a:extLst>
          </p:cNvPr>
          <p:cNvCxnSpPr>
            <a:stCxn id="43" idx="2"/>
            <a:endCxn id="57" idx="0"/>
          </p:cNvCxnSpPr>
          <p:nvPr/>
        </p:nvCxnSpPr>
        <p:spPr>
          <a:xfrm>
            <a:off x="6096342" y="4158396"/>
            <a:ext cx="0" cy="18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CFEC190E-935C-4BE8-BCEA-24936F3182B9}"/>
              </a:ext>
            </a:extLst>
          </p:cNvPr>
          <p:cNvCxnSpPr>
            <a:stCxn id="44" idx="2"/>
            <a:endCxn id="56" idx="0"/>
          </p:cNvCxnSpPr>
          <p:nvPr/>
        </p:nvCxnSpPr>
        <p:spPr>
          <a:xfrm>
            <a:off x="3016140" y="4169003"/>
            <a:ext cx="0" cy="21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9B635F7-D1F5-4DA4-BDF4-F05B38F77B3C}"/>
              </a:ext>
            </a:extLst>
          </p:cNvPr>
          <p:cNvSpPr/>
          <p:nvPr/>
        </p:nvSpPr>
        <p:spPr>
          <a:xfrm>
            <a:off x="1654782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SSF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C593B416-3F1D-40BD-B074-16B9EFCF34C5}"/>
              </a:ext>
            </a:extLst>
          </p:cNvPr>
          <p:cNvSpPr/>
          <p:nvPr/>
        </p:nvSpPr>
        <p:spPr>
          <a:xfrm>
            <a:off x="3450960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SSV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2AB9426D-B184-4964-A10B-ED3C2E5249B5}"/>
              </a:ext>
            </a:extLst>
          </p:cNvPr>
          <p:cNvSpPr/>
          <p:nvPr/>
        </p:nvSpPr>
        <p:spPr>
          <a:xfrm>
            <a:off x="4748504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SDF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3F72F6EE-6CB0-41D6-B1FA-3EFF7577CD29}"/>
              </a:ext>
            </a:extLst>
          </p:cNvPr>
          <p:cNvSpPr/>
          <p:nvPr/>
        </p:nvSpPr>
        <p:spPr>
          <a:xfrm>
            <a:off x="6544682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SDV</a:t>
            </a:r>
          </a:p>
        </p:txBody>
      </p:sp>
      <p:cxnSp>
        <p:nvCxnSpPr>
          <p:cNvPr id="11264" name="Conector: Angulado 11263">
            <a:extLst>
              <a:ext uri="{FF2B5EF4-FFF2-40B4-BE49-F238E27FC236}">
                <a16:creationId xmlns:a16="http://schemas.microsoft.com/office/drawing/2014/main" id="{15035B34-F4DD-4026-8DD4-9D98141522E5}"/>
              </a:ext>
            </a:extLst>
          </p:cNvPr>
          <p:cNvCxnSpPr>
            <a:stCxn id="56" idx="2"/>
            <a:endCxn id="63" idx="0"/>
          </p:cNvCxnSpPr>
          <p:nvPr/>
        </p:nvCxnSpPr>
        <p:spPr>
          <a:xfrm rot="5400000">
            <a:off x="2393986" y="4375829"/>
            <a:ext cx="303631" cy="940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Conector: Angulado 11266">
            <a:extLst>
              <a:ext uri="{FF2B5EF4-FFF2-40B4-BE49-F238E27FC236}">
                <a16:creationId xmlns:a16="http://schemas.microsoft.com/office/drawing/2014/main" id="{8B97F591-D44D-4120-A87A-F04410F7781C}"/>
              </a:ext>
            </a:extLst>
          </p:cNvPr>
          <p:cNvCxnSpPr>
            <a:stCxn id="56" idx="2"/>
            <a:endCxn id="64" idx="0"/>
          </p:cNvCxnSpPr>
          <p:nvPr/>
        </p:nvCxnSpPr>
        <p:spPr>
          <a:xfrm rot="16200000" flipH="1">
            <a:off x="3292074" y="4418418"/>
            <a:ext cx="303631" cy="8554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9" name="Conector: Angulado 11268">
            <a:extLst>
              <a:ext uri="{FF2B5EF4-FFF2-40B4-BE49-F238E27FC236}">
                <a16:creationId xmlns:a16="http://schemas.microsoft.com/office/drawing/2014/main" id="{19D9C952-2A3F-4728-A8E4-C68AF8EE5285}"/>
              </a:ext>
            </a:extLst>
          </p:cNvPr>
          <p:cNvCxnSpPr>
            <a:stCxn id="57" idx="2"/>
            <a:endCxn id="65" idx="0"/>
          </p:cNvCxnSpPr>
          <p:nvPr/>
        </p:nvCxnSpPr>
        <p:spPr>
          <a:xfrm rot="5400000">
            <a:off x="5461009" y="4362449"/>
            <a:ext cx="343508" cy="9271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Conector: Angulado 11270">
            <a:extLst>
              <a:ext uri="{FF2B5EF4-FFF2-40B4-BE49-F238E27FC236}">
                <a16:creationId xmlns:a16="http://schemas.microsoft.com/office/drawing/2014/main" id="{E232BD93-8155-4B8A-9FC0-365473F104B5}"/>
              </a:ext>
            </a:extLst>
          </p:cNvPr>
          <p:cNvCxnSpPr>
            <a:stCxn id="57" idx="2"/>
            <a:endCxn id="66" idx="0"/>
          </p:cNvCxnSpPr>
          <p:nvPr/>
        </p:nvCxnSpPr>
        <p:spPr>
          <a:xfrm rot="16200000" flipH="1">
            <a:off x="6359097" y="4391518"/>
            <a:ext cx="343508" cy="869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D9C529CA-CE75-481C-BC56-E4B95F1E772F}"/>
              </a:ext>
            </a:extLst>
          </p:cNvPr>
          <p:cNvSpPr/>
          <p:nvPr/>
        </p:nvSpPr>
        <p:spPr>
          <a:xfrm>
            <a:off x="2595461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STF</a:t>
            </a: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62A30277-9ECE-494E-9C89-5D17EDCC5605}"/>
              </a:ext>
            </a:extLst>
          </p:cNvPr>
          <p:cNvSpPr/>
          <p:nvPr/>
        </p:nvSpPr>
        <p:spPr>
          <a:xfrm>
            <a:off x="5675662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STV</a:t>
            </a: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6FCA14F4-B247-42C5-983C-476C6994C6CF}"/>
              </a:ext>
            </a:extLst>
          </p:cNvPr>
          <p:cNvSpPr/>
          <p:nvPr/>
        </p:nvSpPr>
        <p:spPr>
          <a:xfrm>
            <a:off x="3400739" y="5933168"/>
            <a:ext cx="2424799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11273" name="Conector: Angulado 11272">
            <a:extLst>
              <a:ext uri="{FF2B5EF4-FFF2-40B4-BE49-F238E27FC236}">
                <a16:creationId xmlns:a16="http://schemas.microsoft.com/office/drawing/2014/main" id="{76AC164C-15FD-47AC-AB96-D3E109B000A3}"/>
              </a:ext>
            </a:extLst>
          </p:cNvPr>
          <p:cNvCxnSpPr>
            <a:stCxn id="63" idx="2"/>
            <a:endCxn id="75" idx="1"/>
          </p:cNvCxnSpPr>
          <p:nvPr/>
        </p:nvCxnSpPr>
        <p:spPr>
          <a:xfrm rot="16200000" flipH="1">
            <a:off x="2190015" y="5208784"/>
            <a:ext cx="290892" cy="520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Conector: Angulado 11274">
            <a:extLst>
              <a:ext uri="{FF2B5EF4-FFF2-40B4-BE49-F238E27FC236}">
                <a16:creationId xmlns:a16="http://schemas.microsoft.com/office/drawing/2014/main" id="{7F80BC85-F1DC-4269-AB0C-620B875C8F7A}"/>
              </a:ext>
            </a:extLst>
          </p:cNvPr>
          <p:cNvCxnSpPr>
            <a:stCxn id="65" idx="2"/>
            <a:endCxn id="75" idx="3"/>
          </p:cNvCxnSpPr>
          <p:nvPr/>
        </p:nvCxnSpPr>
        <p:spPr>
          <a:xfrm rot="5400000">
            <a:off x="4157454" y="4602501"/>
            <a:ext cx="291094" cy="1732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Conector: Angulado 11278">
            <a:extLst>
              <a:ext uri="{FF2B5EF4-FFF2-40B4-BE49-F238E27FC236}">
                <a16:creationId xmlns:a16="http://schemas.microsoft.com/office/drawing/2014/main" id="{DBE4BB07-0387-4152-8FF6-EB1FD7BDF3EE}"/>
              </a:ext>
            </a:extLst>
          </p:cNvPr>
          <p:cNvCxnSpPr>
            <a:stCxn id="64" idx="2"/>
          </p:cNvCxnSpPr>
          <p:nvPr/>
        </p:nvCxnSpPr>
        <p:spPr>
          <a:xfrm rot="16200000" flipH="1">
            <a:off x="4365171" y="4829805"/>
            <a:ext cx="145345" cy="11324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Conector: Angulado 11280">
            <a:extLst>
              <a:ext uri="{FF2B5EF4-FFF2-40B4-BE49-F238E27FC236}">
                <a16:creationId xmlns:a16="http://schemas.microsoft.com/office/drawing/2014/main" id="{8E5DA5EB-E4D1-4297-8855-9EDC1A021D2B}"/>
              </a:ext>
            </a:extLst>
          </p:cNvPr>
          <p:cNvCxnSpPr>
            <a:endCxn id="76" idx="1"/>
          </p:cNvCxnSpPr>
          <p:nvPr/>
        </p:nvCxnSpPr>
        <p:spPr>
          <a:xfrm>
            <a:off x="5347963" y="5451553"/>
            <a:ext cx="327699" cy="1626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Conector: Angulado 11282">
            <a:extLst>
              <a:ext uri="{FF2B5EF4-FFF2-40B4-BE49-F238E27FC236}">
                <a16:creationId xmlns:a16="http://schemas.microsoft.com/office/drawing/2014/main" id="{46872777-647A-4AC3-B0FB-22616ED58D3F}"/>
              </a:ext>
            </a:extLst>
          </p:cNvPr>
          <p:cNvCxnSpPr>
            <a:stCxn id="66" idx="2"/>
            <a:endCxn id="76" idx="3"/>
          </p:cNvCxnSpPr>
          <p:nvPr/>
        </p:nvCxnSpPr>
        <p:spPr>
          <a:xfrm rot="5400000">
            <a:off x="6595644" y="5244513"/>
            <a:ext cx="291094" cy="4483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Conector: Angulado 11284">
            <a:extLst>
              <a:ext uri="{FF2B5EF4-FFF2-40B4-BE49-F238E27FC236}">
                <a16:creationId xmlns:a16="http://schemas.microsoft.com/office/drawing/2014/main" id="{6DAE8836-9765-42E6-AAEB-0EE35205DA3B}"/>
              </a:ext>
            </a:extLst>
          </p:cNvPr>
          <p:cNvCxnSpPr>
            <a:stCxn id="75" idx="2"/>
            <a:endCxn id="77" idx="1"/>
          </p:cNvCxnSpPr>
          <p:nvPr/>
        </p:nvCxnSpPr>
        <p:spPr>
          <a:xfrm rot="16200000" flipH="1">
            <a:off x="3048970" y="5744076"/>
            <a:ext cx="318938" cy="3845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Conector: Angulado 11286">
            <a:extLst>
              <a:ext uri="{FF2B5EF4-FFF2-40B4-BE49-F238E27FC236}">
                <a16:creationId xmlns:a16="http://schemas.microsoft.com/office/drawing/2014/main" id="{2813FBD1-4E0C-4CBA-9676-FF7D4AC0EC84}"/>
              </a:ext>
            </a:extLst>
          </p:cNvPr>
          <p:cNvCxnSpPr>
            <a:stCxn id="76" idx="2"/>
            <a:endCxn id="77" idx="3"/>
          </p:cNvCxnSpPr>
          <p:nvPr/>
        </p:nvCxnSpPr>
        <p:spPr>
          <a:xfrm rot="5400000">
            <a:off x="5801471" y="5800975"/>
            <a:ext cx="318938" cy="2708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21">
            <a:extLst>
              <a:ext uri="{FF2B5EF4-FFF2-40B4-BE49-F238E27FC236}">
                <a16:creationId xmlns:a16="http://schemas.microsoft.com/office/drawing/2014/main" id="{7785D792-9EE2-4B48-9A41-B362A4EC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519" y="2816905"/>
            <a:ext cx="6912762" cy="1476735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179FD8B-871E-418B-B87A-E7FD2D777ECD}"/>
              </a:ext>
            </a:extLst>
          </p:cNvPr>
          <p:cNvSpPr txBox="1"/>
          <p:nvPr/>
        </p:nvSpPr>
        <p:spPr>
          <a:xfrm>
            <a:off x="5264391" y="2725524"/>
            <a:ext cx="745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Filtrado</a:t>
            </a:r>
          </a:p>
        </p:txBody>
      </p:sp>
    </p:spTree>
    <p:extLst>
      <p:ext uri="{BB962C8B-B14F-4D97-AF65-F5344CB8AC3E}">
        <p14:creationId xmlns:p14="http://schemas.microsoft.com/office/powerpoint/2010/main" val="112733226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885781" y="2348880"/>
            <a:ext cx="1254238" cy="311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Amostra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1179CA2-B1BC-4ED0-8FF9-B4816614E65E}"/>
              </a:ext>
            </a:extLst>
          </p:cNvPr>
          <p:cNvSpPr/>
          <p:nvPr/>
        </p:nvSpPr>
        <p:spPr>
          <a:xfrm>
            <a:off x="5613973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9D3D8D8-5E47-4345-8FD4-DE822F84094B}"/>
              </a:ext>
            </a:extLst>
          </p:cNvPr>
          <p:cNvSpPr/>
          <p:nvPr/>
        </p:nvSpPr>
        <p:spPr>
          <a:xfrm>
            <a:off x="7342165" y="2348880"/>
            <a:ext cx="1442778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17FA8CC-420B-42CE-A6CF-79C0B266D7A0}"/>
              </a:ext>
            </a:extLst>
          </p:cNvPr>
          <p:cNvCxnSpPr>
            <a:stCxn id="2" idx="3"/>
            <a:endCxn id="20" idx="1"/>
          </p:cNvCxnSpPr>
          <p:nvPr/>
        </p:nvCxnSpPr>
        <p:spPr>
          <a:xfrm>
            <a:off x="5140019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EFEE65D-9C75-4E7D-818F-253DEF3C1E5C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6868211" y="2504624"/>
            <a:ext cx="473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DB8487D-EA5B-4E00-9A80-1A8535CF22C9}"/>
              </a:ext>
            </a:extLst>
          </p:cNvPr>
          <p:cNvSpPr/>
          <p:nvPr/>
        </p:nvSpPr>
        <p:spPr>
          <a:xfrm>
            <a:off x="2146501" y="234888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Cone </a:t>
            </a:r>
            <a:r>
              <a:rPr lang="pt-BR" sz="1600" dirty="0" err="1"/>
              <a:t>Imhoff</a:t>
            </a:r>
            <a:endParaRPr lang="pt-BR" sz="1600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20CE0085-6DFC-4699-8A97-381342890101}"/>
              </a:ext>
            </a:extLst>
          </p:cNvPr>
          <p:cNvSpPr/>
          <p:nvPr/>
        </p:nvSpPr>
        <p:spPr>
          <a:xfrm>
            <a:off x="256453" y="2252596"/>
            <a:ext cx="144277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Sedimentáveis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1246AA8-1F0A-4206-B002-BDB10E734C8D}"/>
              </a:ext>
            </a:extLst>
          </p:cNvPr>
          <p:cNvCxnSpPr>
            <a:stCxn id="2" idx="1"/>
            <a:endCxn id="27" idx="3"/>
          </p:cNvCxnSpPr>
          <p:nvPr/>
        </p:nvCxnSpPr>
        <p:spPr>
          <a:xfrm flipH="1">
            <a:off x="3400739" y="2504624"/>
            <a:ext cx="4850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2F50068-C2A5-4672-87F1-74EB35B6F327}"/>
              </a:ext>
            </a:extLst>
          </p:cNvPr>
          <p:cNvCxnSpPr>
            <a:stCxn id="27" idx="1"/>
            <a:endCxn id="28" idx="3"/>
          </p:cNvCxnSpPr>
          <p:nvPr/>
        </p:nvCxnSpPr>
        <p:spPr>
          <a:xfrm flipH="1">
            <a:off x="1699231" y="2504624"/>
            <a:ext cx="447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3F18992-B0CD-4DD2-8445-2A65D322F774}"/>
              </a:ext>
            </a:extLst>
          </p:cNvPr>
          <p:cNvSpPr/>
          <p:nvPr/>
        </p:nvSpPr>
        <p:spPr>
          <a:xfrm>
            <a:off x="3885781" y="2879930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Filtração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A3D41E7D-46D7-47B7-ACDA-153D77ACA891}"/>
              </a:ext>
            </a:extLst>
          </p:cNvPr>
          <p:cNvSpPr/>
          <p:nvPr/>
        </p:nvSpPr>
        <p:spPr>
          <a:xfrm>
            <a:off x="2389022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DAFC8260-E1F6-4732-A951-7FD203969391}"/>
              </a:ext>
            </a:extLst>
          </p:cNvPr>
          <p:cNvSpPr/>
          <p:nvPr/>
        </p:nvSpPr>
        <p:spPr>
          <a:xfrm>
            <a:off x="5469223" y="3329037"/>
            <a:ext cx="125423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Evaporação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BBF04898-069C-4152-9DF8-19BDE2296F95}"/>
              </a:ext>
            </a:extLst>
          </p:cNvPr>
          <p:cNvCxnSpPr>
            <a:stCxn id="33" idx="3"/>
            <a:endCxn id="35" idx="0"/>
          </p:cNvCxnSpPr>
          <p:nvPr/>
        </p:nvCxnSpPr>
        <p:spPr>
          <a:xfrm>
            <a:off x="5140019" y="3035674"/>
            <a:ext cx="956323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8B72BE32-9B89-49CA-AD08-A862A71CD41B}"/>
              </a:ext>
            </a:extLst>
          </p:cNvPr>
          <p:cNvCxnSpPr>
            <a:cxnSpLocks/>
            <a:stCxn id="33" idx="1"/>
            <a:endCxn id="34" idx="0"/>
          </p:cNvCxnSpPr>
          <p:nvPr/>
        </p:nvCxnSpPr>
        <p:spPr>
          <a:xfrm rot="10800000" flipV="1">
            <a:off x="3016141" y="3035673"/>
            <a:ext cx="869640" cy="293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D3005F97-26E6-4DD0-857C-43EDA4647B5B}"/>
              </a:ext>
            </a:extLst>
          </p:cNvPr>
          <p:cNvCxnSpPr>
            <a:stCxn id="2" idx="2"/>
            <a:endCxn id="33" idx="0"/>
          </p:cNvCxnSpPr>
          <p:nvPr/>
        </p:nvCxnSpPr>
        <p:spPr>
          <a:xfrm>
            <a:off x="4512900" y="2660368"/>
            <a:ext cx="0" cy="219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DD1241A-D9F1-4ACD-A9DC-16DA07DFDC0F}"/>
              </a:ext>
            </a:extLst>
          </p:cNvPr>
          <p:cNvSpPr/>
          <p:nvPr/>
        </p:nvSpPr>
        <p:spPr>
          <a:xfrm>
            <a:off x="4701500" y="3821352"/>
            <a:ext cx="2789684" cy="337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Dissolvidos Totais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BBCF5425-1FB6-4CE9-9764-49C57918408B}"/>
              </a:ext>
            </a:extLst>
          </p:cNvPr>
          <p:cNvSpPr/>
          <p:nvPr/>
        </p:nvSpPr>
        <p:spPr>
          <a:xfrm>
            <a:off x="1637057" y="3857515"/>
            <a:ext cx="2758166" cy="31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em Suspensão Totais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C38BEF2C-D5AE-4EC0-B9FE-2D0A61E9D966}"/>
              </a:ext>
            </a:extLst>
          </p:cNvPr>
          <p:cNvCxnSpPr>
            <a:cxnSpLocks/>
            <a:stCxn id="34" idx="2"/>
            <a:endCxn id="44" idx="0"/>
          </p:cNvCxnSpPr>
          <p:nvPr/>
        </p:nvCxnSpPr>
        <p:spPr>
          <a:xfrm flipH="1">
            <a:off x="3016140" y="3640525"/>
            <a:ext cx="1" cy="21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7785518-FFB4-4146-A10F-AC05C3EE55F0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>
            <a:off x="6096342" y="3640525"/>
            <a:ext cx="0" cy="18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859D3E4C-A23B-4A5A-9657-93113D97F531}"/>
              </a:ext>
            </a:extLst>
          </p:cNvPr>
          <p:cNvSpPr/>
          <p:nvPr/>
        </p:nvSpPr>
        <p:spPr>
          <a:xfrm>
            <a:off x="2267761" y="4382865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2D8FE76F-11B7-4583-8BB5-802B59737A5E}"/>
              </a:ext>
            </a:extLst>
          </p:cNvPr>
          <p:cNvSpPr/>
          <p:nvPr/>
        </p:nvSpPr>
        <p:spPr>
          <a:xfrm>
            <a:off x="5347963" y="4342786"/>
            <a:ext cx="1496758" cy="311488"/>
          </a:xfrm>
          <a:prstGeom prst="round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Calcinação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F09C0E6-5AFF-421C-B1FA-BC9561F9AE75}"/>
              </a:ext>
            </a:extLst>
          </p:cNvPr>
          <p:cNvCxnSpPr>
            <a:stCxn id="43" idx="2"/>
            <a:endCxn id="57" idx="0"/>
          </p:cNvCxnSpPr>
          <p:nvPr/>
        </p:nvCxnSpPr>
        <p:spPr>
          <a:xfrm>
            <a:off x="6096342" y="4158396"/>
            <a:ext cx="0" cy="18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CFEC190E-935C-4BE8-BCEA-24936F3182B9}"/>
              </a:ext>
            </a:extLst>
          </p:cNvPr>
          <p:cNvCxnSpPr>
            <a:stCxn id="44" idx="2"/>
            <a:endCxn id="56" idx="0"/>
          </p:cNvCxnSpPr>
          <p:nvPr/>
        </p:nvCxnSpPr>
        <p:spPr>
          <a:xfrm>
            <a:off x="3016140" y="4169003"/>
            <a:ext cx="0" cy="21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9B635F7-D1F5-4DA4-BDF4-F05B38F77B3C}"/>
              </a:ext>
            </a:extLst>
          </p:cNvPr>
          <p:cNvSpPr/>
          <p:nvPr/>
        </p:nvSpPr>
        <p:spPr>
          <a:xfrm>
            <a:off x="1654782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SSF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C593B416-3F1D-40BD-B074-16B9EFCF34C5}"/>
              </a:ext>
            </a:extLst>
          </p:cNvPr>
          <p:cNvSpPr/>
          <p:nvPr/>
        </p:nvSpPr>
        <p:spPr>
          <a:xfrm>
            <a:off x="3450960" y="4997984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SSV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2AB9426D-B184-4964-A10B-ED3C2E5249B5}"/>
              </a:ext>
            </a:extLst>
          </p:cNvPr>
          <p:cNvSpPr/>
          <p:nvPr/>
        </p:nvSpPr>
        <p:spPr>
          <a:xfrm>
            <a:off x="4748504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SDF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3F72F6EE-6CB0-41D6-B1FA-3EFF7577CD29}"/>
              </a:ext>
            </a:extLst>
          </p:cNvPr>
          <p:cNvSpPr/>
          <p:nvPr/>
        </p:nvSpPr>
        <p:spPr>
          <a:xfrm>
            <a:off x="6544682" y="4997782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SDV</a:t>
            </a:r>
          </a:p>
        </p:txBody>
      </p:sp>
      <p:cxnSp>
        <p:nvCxnSpPr>
          <p:cNvPr id="11264" name="Conector: Angulado 11263">
            <a:extLst>
              <a:ext uri="{FF2B5EF4-FFF2-40B4-BE49-F238E27FC236}">
                <a16:creationId xmlns:a16="http://schemas.microsoft.com/office/drawing/2014/main" id="{15035B34-F4DD-4026-8DD4-9D98141522E5}"/>
              </a:ext>
            </a:extLst>
          </p:cNvPr>
          <p:cNvCxnSpPr>
            <a:stCxn id="56" idx="2"/>
            <a:endCxn id="63" idx="0"/>
          </p:cNvCxnSpPr>
          <p:nvPr/>
        </p:nvCxnSpPr>
        <p:spPr>
          <a:xfrm rot="5400000">
            <a:off x="2393986" y="4375829"/>
            <a:ext cx="303631" cy="940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Conector: Angulado 11266">
            <a:extLst>
              <a:ext uri="{FF2B5EF4-FFF2-40B4-BE49-F238E27FC236}">
                <a16:creationId xmlns:a16="http://schemas.microsoft.com/office/drawing/2014/main" id="{8B97F591-D44D-4120-A87A-F04410F7781C}"/>
              </a:ext>
            </a:extLst>
          </p:cNvPr>
          <p:cNvCxnSpPr>
            <a:stCxn id="56" idx="2"/>
            <a:endCxn id="64" idx="0"/>
          </p:cNvCxnSpPr>
          <p:nvPr/>
        </p:nvCxnSpPr>
        <p:spPr>
          <a:xfrm rot="16200000" flipH="1">
            <a:off x="3292074" y="4418418"/>
            <a:ext cx="303631" cy="8554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9" name="Conector: Angulado 11268">
            <a:extLst>
              <a:ext uri="{FF2B5EF4-FFF2-40B4-BE49-F238E27FC236}">
                <a16:creationId xmlns:a16="http://schemas.microsoft.com/office/drawing/2014/main" id="{19D9C952-2A3F-4728-A8E4-C68AF8EE5285}"/>
              </a:ext>
            </a:extLst>
          </p:cNvPr>
          <p:cNvCxnSpPr>
            <a:stCxn id="57" idx="2"/>
            <a:endCxn id="65" idx="0"/>
          </p:cNvCxnSpPr>
          <p:nvPr/>
        </p:nvCxnSpPr>
        <p:spPr>
          <a:xfrm rot="5400000">
            <a:off x="5461009" y="4362449"/>
            <a:ext cx="343508" cy="9271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" name="Conector: Angulado 11270">
            <a:extLst>
              <a:ext uri="{FF2B5EF4-FFF2-40B4-BE49-F238E27FC236}">
                <a16:creationId xmlns:a16="http://schemas.microsoft.com/office/drawing/2014/main" id="{E232BD93-8155-4B8A-9FC0-365473F104B5}"/>
              </a:ext>
            </a:extLst>
          </p:cNvPr>
          <p:cNvCxnSpPr>
            <a:stCxn id="57" idx="2"/>
            <a:endCxn id="66" idx="0"/>
          </p:cNvCxnSpPr>
          <p:nvPr/>
        </p:nvCxnSpPr>
        <p:spPr>
          <a:xfrm rot="16200000" flipH="1">
            <a:off x="6359097" y="4391518"/>
            <a:ext cx="343508" cy="869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D9C529CA-CE75-481C-BC56-E4B95F1E772F}"/>
              </a:ext>
            </a:extLst>
          </p:cNvPr>
          <p:cNvSpPr/>
          <p:nvPr/>
        </p:nvSpPr>
        <p:spPr>
          <a:xfrm>
            <a:off x="2595461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STF</a:t>
            </a: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62A30277-9ECE-494E-9C89-5D17EDCC5605}"/>
              </a:ext>
            </a:extLst>
          </p:cNvPr>
          <p:cNvSpPr/>
          <p:nvPr/>
        </p:nvSpPr>
        <p:spPr>
          <a:xfrm>
            <a:off x="5675662" y="5451553"/>
            <a:ext cx="841358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STV</a:t>
            </a:r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6FCA14F4-B247-42C5-983C-476C6994C6CF}"/>
              </a:ext>
            </a:extLst>
          </p:cNvPr>
          <p:cNvSpPr/>
          <p:nvPr/>
        </p:nvSpPr>
        <p:spPr>
          <a:xfrm>
            <a:off x="3400739" y="5933168"/>
            <a:ext cx="2424799" cy="325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Sólidos Totais</a:t>
            </a:r>
          </a:p>
        </p:txBody>
      </p:sp>
      <p:cxnSp>
        <p:nvCxnSpPr>
          <p:cNvPr id="11273" name="Conector: Angulado 11272">
            <a:extLst>
              <a:ext uri="{FF2B5EF4-FFF2-40B4-BE49-F238E27FC236}">
                <a16:creationId xmlns:a16="http://schemas.microsoft.com/office/drawing/2014/main" id="{76AC164C-15FD-47AC-AB96-D3E109B000A3}"/>
              </a:ext>
            </a:extLst>
          </p:cNvPr>
          <p:cNvCxnSpPr>
            <a:stCxn id="63" idx="2"/>
            <a:endCxn id="75" idx="1"/>
          </p:cNvCxnSpPr>
          <p:nvPr/>
        </p:nvCxnSpPr>
        <p:spPr>
          <a:xfrm rot="16200000" flipH="1">
            <a:off x="2190015" y="5208784"/>
            <a:ext cx="290892" cy="520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Conector: Angulado 11274">
            <a:extLst>
              <a:ext uri="{FF2B5EF4-FFF2-40B4-BE49-F238E27FC236}">
                <a16:creationId xmlns:a16="http://schemas.microsoft.com/office/drawing/2014/main" id="{7F80BC85-F1DC-4269-AB0C-620B875C8F7A}"/>
              </a:ext>
            </a:extLst>
          </p:cNvPr>
          <p:cNvCxnSpPr>
            <a:stCxn id="65" idx="2"/>
            <a:endCxn id="75" idx="3"/>
          </p:cNvCxnSpPr>
          <p:nvPr/>
        </p:nvCxnSpPr>
        <p:spPr>
          <a:xfrm rot="5400000">
            <a:off x="4157454" y="4602501"/>
            <a:ext cx="291094" cy="1732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9" name="Conector: Angulado 11278">
            <a:extLst>
              <a:ext uri="{FF2B5EF4-FFF2-40B4-BE49-F238E27FC236}">
                <a16:creationId xmlns:a16="http://schemas.microsoft.com/office/drawing/2014/main" id="{DBE4BB07-0387-4152-8FF6-EB1FD7BDF3EE}"/>
              </a:ext>
            </a:extLst>
          </p:cNvPr>
          <p:cNvCxnSpPr>
            <a:stCxn id="64" idx="2"/>
          </p:cNvCxnSpPr>
          <p:nvPr/>
        </p:nvCxnSpPr>
        <p:spPr>
          <a:xfrm rot="16200000" flipH="1">
            <a:off x="4365171" y="4829805"/>
            <a:ext cx="145345" cy="11324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1" name="Conector: Angulado 11280">
            <a:extLst>
              <a:ext uri="{FF2B5EF4-FFF2-40B4-BE49-F238E27FC236}">
                <a16:creationId xmlns:a16="http://schemas.microsoft.com/office/drawing/2014/main" id="{8E5DA5EB-E4D1-4297-8855-9EDC1A021D2B}"/>
              </a:ext>
            </a:extLst>
          </p:cNvPr>
          <p:cNvCxnSpPr>
            <a:endCxn id="76" idx="1"/>
          </p:cNvCxnSpPr>
          <p:nvPr/>
        </p:nvCxnSpPr>
        <p:spPr>
          <a:xfrm>
            <a:off x="5347963" y="5451553"/>
            <a:ext cx="327699" cy="1626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Conector: Angulado 11282">
            <a:extLst>
              <a:ext uri="{FF2B5EF4-FFF2-40B4-BE49-F238E27FC236}">
                <a16:creationId xmlns:a16="http://schemas.microsoft.com/office/drawing/2014/main" id="{46872777-647A-4AC3-B0FB-22616ED58D3F}"/>
              </a:ext>
            </a:extLst>
          </p:cNvPr>
          <p:cNvCxnSpPr>
            <a:stCxn id="66" idx="2"/>
            <a:endCxn id="76" idx="3"/>
          </p:cNvCxnSpPr>
          <p:nvPr/>
        </p:nvCxnSpPr>
        <p:spPr>
          <a:xfrm rot="5400000">
            <a:off x="6595644" y="5244513"/>
            <a:ext cx="291094" cy="4483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Conector: Angulado 11284">
            <a:extLst>
              <a:ext uri="{FF2B5EF4-FFF2-40B4-BE49-F238E27FC236}">
                <a16:creationId xmlns:a16="http://schemas.microsoft.com/office/drawing/2014/main" id="{6DAE8836-9765-42E6-AAEB-0EE35205DA3B}"/>
              </a:ext>
            </a:extLst>
          </p:cNvPr>
          <p:cNvCxnSpPr>
            <a:stCxn id="75" idx="2"/>
            <a:endCxn id="77" idx="1"/>
          </p:cNvCxnSpPr>
          <p:nvPr/>
        </p:nvCxnSpPr>
        <p:spPr>
          <a:xfrm rot="16200000" flipH="1">
            <a:off x="3048970" y="5744076"/>
            <a:ext cx="318938" cy="3845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Conector: Angulado 11286">
            <a:extLst>
              <a:ext uri="{FF2B5EF4-FFF2-40B4-BE49-F238E27FC236}">
                <a16:creationId xmlns:a16="http://schemas.microsoft.com/office/drawing/2014/main" id="{2813FBD1-4E0C-4CBA-9676-FF7D4AC0EC84}"/>
              </a:ext>
            </a:extLst>
          </p:cNvPr>
          <p:cNvCxnSpPr>
            <a:stCxn id="76" idx="2"/>
            <a:endCxn id="77" idx="3"/>
          </p:cNvCxnSpPr>
          <p:nvPr/>
        </p:nvCxnSpPr>
        <p:spPr>
          <a:xfrm rot="5400000">
            <a:off x="5801471" y="5800975"/>
            <a:ext cx="318938" cy="2708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21">
            <a:extLst>
              <a:ext uri="{FF2B5EF4-FFF2-40B4-BE49-F238E27FC236}">
                <a16:creationId xmlns:a16="http://schemas.microsoft.com/office/drawing/2014/main" id="{7785D792-9EE2-4B48-9A41-B362A4EC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73" y="4270459"/>
            <a:ext cx="7021777" cy="1825386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179FD8B-871E-418B-B87A-E7FD2D777ECD}"/>
              </a:ext>
            </a:extLst>
          </p:cNvPr>
          <p:cNvSpPr txBox="1"/>
          <p:nvPr/>
        </p:nvSpPr>
        <p:spPr>
          <a:xfrm>
            <a:off x="5264391" y="2725524"/>
            <a:ext cx="745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Filtrado</a:t>
            </a:r>
          </a:p>
        </p:txBody>
      </p:sp>
    </p:spTree>
    <p:extLst>
      <p:ext uri="{BB962C8B-B14F-4D97-AF65-F5344CB8AC3E}">
        <p14:creationId xmlns:p14="http://schemas.microsoft.com/office/powerpoint/2010/main" val="322972601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1" name="AutoShape 21">
            <a:extLst>
              <a:ext uri="{FF2B5EF4-FFF2-40B4-BE49-F238E27FC236}">
                <a16:creationId xmlns:a16="http://schemas.microsoft.com/office/drawing/2014/main" id="{F0670096-8223-4FC1-ABB3-6D90B26A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112" y="1789801"/>
            <a:ext cx="223837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Águas Naturais</a:t>
            </a:r>
          </a:p>
        </p:txBody>
      </p:sp>
      <p:sp>
        <p:nvSpPr>
          <p:cNvPr id="317462" name="AutoShape 22">
            <a:extLst>
              <a:ext uri="{FF2B5EF4-FFF2-40B4-BE49-F238E27FC236}">
                <a16:creationId xmlns:a16="http://schemas.microsoft.com/office/drawing/2014/main" id="{60BEF217-7B8B-4C3A-BBC6-B9BEC19C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25" y="3012762"/>
            <a:ext cx="2806700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Sólidos em Suspensão</a:t>
            </a:r>
          </a:p>
        </p:txBody>
      </p:sp>
      <p:sp>
        <p:nvSpPr>
          <p:cNvPr id="317463" name="AutoShape 23">
            <a:extLst>
              <a:ext uri="{FF2B5EF4-FFF2-40B4-BE49-F238E27FC236}">
                <a16:creationId xmlns:a16="http://schemas.microsoft.com/office/drawing/2014/main" id="{54C2DAE9-CD12-4443-8C44-018117BE7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37" y="3012762"/>
            <a:ext cx="31670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Compostos Dissolvidos</a:t>
            </a:r>
          </a:p>
        </p:txBody>
      </p:sp>
      <p:cxnSp>
        <p:nvCxnSpPr>
          <p:cNvPr id="11271" name="AutoShape 24">
            <a:extLst>
              <a:ext uri="{FF2B5EF4-FFF2-40B4-BE49-F238E27FC236}">
                <a16:creationId xmlns:a16="http://schemas.microsoft.com/office/drawing/2014/main" id="{1D8A5FAA-2A44-48C5-8D13-13150816DA24}"/>
              </a:ext>
            </a:extLst>
          </p:cNvPr>
          <p:cNvCxnSpPr>
            <a:cxnSpLocks noChangeShapeType="1"/>
            <a:stCxn id="317461" idx="3"/>
            <a:endCxn id="317462" idx="1"/>
          </p:cNvCxnSpPr>
          <p:nvPr/>
        </p:nvCxnSpPr>
        <p:spPr bwMode="auto">
          <a:xfrm rot="5400000">
            <a:off x="2815858" y="1373241"/>
            <a:ext cx="853489" cy="275575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2" name="AutoShape 25">
            <a:extLst>
              <a:ext uri="{FF2B5EF4-FFF2-40B4-BE49-F238E27FC236}">
                <a16:creationId xmlns:a16="http://schemas.microsoft.com/office/drawing/2014/main" id="{CE500B96-E424-42F3-8963-054838A90702}"/>
              </a:ext>
            </a:extLst>
          </p:cNvPr>
          <p:cNvCxnSpPr>
            <a:cxnSpLocks noChangeShapeType="1"/>
            <a:stCxn id="317461" idx="3"/>
            <a:endCxn id="317463" idx="1"/>
          </p:cNvCxnSpPr>
          <p:nvPr/>
        </p:nvCxnSpPr>
        <p:spPr bwMode="auto">
          <a:xfrm rot="16200000" flipH="1">
            <a:off x="4994304" y="1950546"/>
            <a:ext cx="853489" cy="160114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66" name="AutoShape 26">
            <a:extLst>
              <a:ext uri="{FF2B5EF4-FFF2-40B4-BE49-F238E27FC236}">
                <a16:creationId xmlns:a16="http://schemas.microsoft.com/office/drawing/2014/main" id="{A1331C2A-640C-40BF-B06C-49046CAD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5" y="4530124"/>
            <a:ext cx="1584325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Orgânicos</a:t>
            </a:r>
          </a:p>
        </p:txBody>
      </p:sp>
      <p:sp>
        <p:nvSpPr>
          <p:cNvPr id="317467" name="AutoShape 27">
            <a:extLst>
              <a:ext uri="{FF2B5EF4-FFF2-40B4-BE49-F238E27FC236}">
                <a16:creationId xmlns:a16="http://schemas.microsoft.com/office/drawing/2014/main" id="{1377C2FA-1017-471A-8825-E3C12A6D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25" y="4511074"/>
            <a:ext cx="1798637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Inorgânicos</a:t>
            </a:r>
          </a:p>
        </p:txBody>
      </p:sp>
      <p:cxnSp>
        <p:nvCxnSpPr>
          <p:cNvPr id="11275" name="AutoShape 28">
            <a:extLst>
              <a:ext uri="{FF2B5EF4-FFF2-40B4-BE49-F238E27FC236}">
                <a16:creationId xmlns:a16="http://schemas.microsoft.com/office/drawing/2014/main" id="{F13BE11A-042C-49D9-8938-AF86D4EA73DD}"/>
              </a:ext>
            </a:extLst>
          </p:cNvPr>
          <p:cNvCxnSpPr>
            <a:cxnSpLocks noChangeShapeType="1"/>
            <a:stCxn id="317462" idx="3"/>
            <a:endCxn id="317466" idx="1"/>
          </p:cNvCxnSpPr>
          <p:nvPr/>
        </p:nvCxnSpPr>
        <p:spPr bwMode="auto">
          <a:xfrm rot="5400000">
            <a:off x="887060" y="3788347"/>
            <a:ext cx="1092850" cy="8624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29">
            <a:extLst>
              <a:ext uri="{FF2B5EF4-FFF2-40B4-BE49-F238E27FC236}">
                <a16:creationId xmlns:a16="http://schemas.microsoft.com/office/drawing/2014/main" id="{F8931E51-680F-4DBF-AEDA-D9384F5DD9F9}"/>
              </a:ext>
            </a:extLst>
          </p:cNvPr>
          <p:cNvCxnSpPr>
            <a:cxnSpLocks noChangeShapeType="1"/>
            <a:stCxn id="317462" idx="3"/>
            <a:endCxn id="317467" idx="1"/>
          </p:cNvCxnSpPr>
          <p:nvPr/>
        </p:nvCxnSpPr>
        <p:spPr bwMode="auto">
          <a:xfrm rot="16200000" flipH="1">
            <a:off x="1921712" y="3616174"/>
            <a:ext cx="1073800" cy="11877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0" name="AutoShape 30">
            <a:extLst>
              <a:ext uri="{FF2B5EF4-FFF2-40B4-BE49-F238E27FC236}">
                <a16:creationId xmlns:a16="http://schemas.microsoft.com/office/drawing/2014/main" id="{47C83CC2-ECF5-4DA9-B66D-5FD1774B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175" y="4772714"/>
            <a:ext cx="1887537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Inorgânicos</a:t>
            </a:r>
          </a:p>
        </p:txBody>
      </p:sp>
      <p:sp>
        <p:nvSpPr>
          <p:cNvPr id="317471" name="AutoShape 31">
            <a:extLst>
              <a:ext uri="{FF2B5EF4-FFF2-40B4-BE49-F238E27FC236}">
                <a16:creationId xmlns:a16="http://schemas.microsoft.com/office/drawing/2014/main" id="{D457F527-639F-420D-8AA6-20AC88D8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200" y="4775889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Orgânicos</a:t>
            </a:r>
          </a:p>
        </p:txBody>
      </p:sp>
      <p:cxnSp>
        <p:nvCxnSpPr>
          <p:cNvPr id="11279" name="AutoShape 32">
            <a:extLst>
              <a:ext uri="{FF2B5EF4-FFF2-40B4-BE49-F238E27FC236}">
                <a16:creationId xmlns:a16="http://schemas.microsoft.com/office/drawing/2014/main" id="{372C1BDE-5A01-41FE-A3CD-949EFED9BA4C}"/>
              </a:ext>
            </a:extLst>
          </p:cNvPr>
          <p:cNvCxnSpPr>
            <a:cxnSpLocks noChangeShapeType="1"/>
            <a:stCxn id="317463" idx="3"/>
            <a:endCxn id="317470" idx="1"/>
          </p:cNvCxnSpPr>
          <p:nvPr/>
        </p:nvCxnSpPr>
        <p:spPr bwMode="auto">
          <a:xfrm rot="5400000">
            <a:off x="5220774" y="3905511"/>
            <a:ext cx="1233195" cy="76849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33">
            <a:extLst>
              <a:ext uri="{FF2B5EF4-FFF2-40B4-BE49-F238E27FC236}">
                <a16:creationId xmlns:a16="http://schemas.microsoft.com/office/drawing/2014/main" id="{0FFBA367-4C5C-4059-BA22-4A1EB7F450C1}"/>
              </a:ext>
            </a:extLst>
          </p:cNvPr>
          <p:cNvCxnSpPr>
            <a:cxnSpLocks noChangeShapeType="1"/>
            <a:stCxn id="317463" idx="3"/>
            <a:endCxn id="317471" idx="1"/>
          </p:cNvCxnSpPr>
          <p:nvPr/>
        </p:nvCxnSpPr>
        <p:spPr bwMode="auto">
          <a:xfrm rot="16200000" flipH="1">
            <a:off x="6290351" y="3604429"/>
            <a:ext cx="1236370" cy="137383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4" name="AutoShape 34">
            <a:extLst>
              <a:ext uri="{FF2B5EF4-FFF2-40B4-BE49-F238E27FC236}">
                <a16:creationId xmlns:a16="http://schemas.microsoft.com/office/drawing/2014/main" id="{74F4F54F-9FF3-494A-9E12-C2016539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537" y="5736326"/>
            <a:ext cx="158432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Sintéticos</a:t>
            </a:r>
          </a:p>
        </p:txBody>
      </p:sp>
      <p:sp>
        <p:nvSpPr>
          <p:cNvPr id="317475" name="AutoShape 35">
            <a:extLst>
              <a:ext uri="{FF2B5EF4-FFF2-40B4-BE49-F238E27FC236}">
                <a16:creationId xmlns:a16="http://schemas.microsoft.com/office/drawing/2014/main" id="{C9998373-0584-4C02-9EB9-AE01707F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125" y="5736326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Naturais</a:t>
            </a:r>
          </a:p>
        </p:txBody>
      </p:sp>
      <p:cxnSp>
        <p:nvCxnSpPr>
          <p:cNvPr id="11283" name="AutoShape 36">
            <a:extLst>
              <a:ext uri="{FF2B5EF4-FFF2-40B4-BE49-F238E27FC236}">
                <a16:creationId xmlns:a16="http://schemas.microsoft.com/office/drawing/2014/main" id="{7DA8F5F9-CD33-4673-B820-F92EEF382F50}"/>
              </a:ext>
            </a:extLst>
          </p:cNvPr>
          <p:cNvCxnSpPr>
            <a:cxnSpLocks noChangeShapeType="1"/>
            <a:stCxn id="317471" idx="3"/>
            <a:endCxn id="317475" idx="1"/>
          </p:cNvCxnSpPr>
          <p:nvPr/>
        </p:nvCxnSpPr>
        <p:spPr bwMode="auto">
          <a:xfrm rot="16200000" flipH="1">
            <a:off x="7460162" y="5445752"/>
            <a:ext cx="559508" cy="2889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4" name="AutoShape 37">
            <a:extLst>
              <a:ext uri="{FF2B5EF4-FFF2-40B4-BE49-F238E27FC236}">
                <a16:creationId xmlns:a16="http://schemas.microsoft.com/office/drawing/2014/main" id="{6F38F2E5-2F4F-413B-AB50-05E83EEBB241}"/>
              </a:ext>
            </a:extLst>
          </p:cNvPr>
          <p:cNvCxnSpPr>
            <a:cxnSpLocks noChangeShapeType="1"/>
            <a:stCxn id="317471" idx="3"/>
            <a:endCxn id="317474" idx="1"/>
          </p:cNvCxnSpPr>
          <p:nvPr/>
        </p:nvCxnSpPr>
        <p:spPr bwMode="auto">
          <a:xfrm rot="5400000">
            <a:off x="6348912" y="4623427"/>
            <a:ext cx="559508" cy="1933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TURBIDEZ</a:t>
            </a: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579E8C47-4089-4FB3-A835-D5DDA91FE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5" y="2598605"/>
            <a:ext cx="3312379" cy="1488712"/>
          </a:xfrm>
          <a:prstGeom prst="ellipse">
            <a:avLst/>
          </a:prstGeom>
          <a:solidFill>
            <a:srgbClr val="7030A0">
              <a:alpha val="39999"/>
            </a:srgb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9269676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3029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0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1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3026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7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1835150" y="5445125"/>
            <a:ext cx="5111750" cy="504825"/>
          </a:xfrm>
          <a:prstGeom prst="leftRightArrow">
            <a:avLst>
              <a:gd name="adj1" fmla="val 47796"/>
              <a:gd name="adj2" fmla="val 133042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6" name="Line 14"/>
          <p:cNvSpPr>
            <a:spLocks noChangeShapeType="1"/>
          </p:cNvSpPr>
          <p:nvPr/>
        </p:nvSpPr>
        <p:spPr bwMode="auto">
          <a:xfrm>
            <a:off x="4140200" y="39798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3019" name="AutoShape 17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3563938" y="2060575"/>
            <a:ext cx="149951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7035800" y="2205038"/>
            <a:ext cx="190507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36513" y="2192338"/>
            <a:ext cx="15744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6919913" y="5121275"/>
            <a:ext cx="2053254" cy="12003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Turbidez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aparente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SST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73025" y="4972050"/>
            <a:ext cx="2482850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real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SDT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Compostos dissolvidos</a:t>
            </a: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3386138" y="58769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0,45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372575030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32593" y="2348880"/>
            <a:ext cx="8278813" cy="32126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2800" dirty="0"/>
              <a:t>Movimento Browniano: Bombardeamento pelas moléculas de água.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2800" dirty="0"/>
              <a:t>Efeito </a:t>
            </a:r>
            <a:r>
              <a:rPr lang="pt-BR" sz="2800" dirty="0" err="1"/>
              <a:t>Tyndall</a:t>
            </a:r>
            <a:r>
              <a:rPr lang="pt-BR" sz="2800" dirty="0"/>
              <a:t>: Propriedade de dispersar a luz. A quantificação desta propriedade de um sistema coloidal é denominada </a:t>
            </a:r>
            <a:r>
              <a:rPr lang="pt-BR" sz="2800" dirty="0" err="1"/>
              <a:t>nefelometria</a:t>
            </a:r>
            <a:r>
              <a:rPr lang="pt-BR" sz="2800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pt-BR" sz="2800" dirty="0"/>
              <a:t>Comportamento Elétrico: Existência de cargas negativas e positivas na superfície do colóide (Eletroforese).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34975"/>
            <a:ext cx="7921625" cy="11938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dirty="0"/>
              <a:t>CARACTERÍSTICAS DOS </a:t>
            </a:r>
            <a:br>
              <a:rPr lang="pt-BR" dirty="0"/>
            </a:br>
            <a:r>
              <a:rPr lang="pt-BR" dirty="0"/>
              <a:t>SISTEMAS COLOIDAIS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TURBIDEZ</a:t>
            </a:r>
          </a:p>
        </p:txBody>
      </p:sp>
      <p:pic>
        <p:nvPicPr>
          <p:cNvPr id="7174" name="Picture 6" descr="Resultado de imagem para turbidity and light scattering">
            <a:extLst>
              <a:ext uri="{FF2B5EF4-FFF2-40B4-BE49-F238E27FC236}">
                <a16:creationId xmlns:a16="http://schemas.microsoft.com/office/drawing/2014/main" id="{43119207-26D5-4A4F-BB47-F42017829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80429"/>
            <a:ext cx="4619058" cy="268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112C78-C1EA-4525-9DD5-A5FE9FC79195}"/>
              </a:ext>
            </a:extLst>
          </p:cNvPr>
          <p:cNvSpPr txBox="1"/>
          <p:nvPr/>
        </p:nvSpPr>
        <p:spPr>
          <a:xfrm>
            <a:off x="800100" y="2101753"/>
            <a:ext cx="7660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Definição: </a:t>
            </a:r>
            <a:r>
              <a:rPr lang="pt-BR" altLang="pt-BR" sz="2800" dirty="0"/>
              <a:t>Capacidade de interferência de passagem de luz em uma amostra em função da presença de material coloidal e em suspensão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5625901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TURBIDEZ</a:t>
            </a:r>
          </a:p>
        </p:txBody>
      </p:sp>
      <p:pic>
        <p:nvPicPr>
          <p:cNvPr id="10242" name="Picture 2" descr="Resultado de imagem para turbidity and light scattering">
            <a:extLst>
              <a:ext uri="{FF2B5EF4-FFF2-40B4-BE49-F238E27FC236}">
                <a16:creationId xmlns:a16="http://schemas.microsoft.com/office/drawing/2014/main" id="{16C0737A-0A20-4E86-98D8-9F7A7F70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9" y="3224213"/>
            <a:ext cx="7620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49B359-29AB-4491-B7A6-81D46893A1C9}"/>
              </a:ext>
            </a:extLst>
          </p:cNvPr>
          <p:cNvSpPr txBox="1"/>
          <p:nvPr/>
        </p:nvSpPr>
        <p:spPr>
          <a:xfrm>
            <a:off x="800100" y="2101753"/>
            <a:ext cx="7660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Princípio: Quantidade de luz dispersa por um sistema coloidal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sz="2800" dirty="0"/>
              <a:t>Unidade: UNT </a:t>
            </a:r>
          </a:p>
        </p:txBody>
      </p:sp>
    </p:spTree>
    <p:extLst>
      <p:ext uri="{BB962C8B-B14F-4D97-AF65-F5344CB8AC3E}">
        <p14:creationId xmlns:p14="http://schemas.microsoft.com/office/powerpoint/2010/main" val="125338887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indireto que possibilita a avaliar a concentração de partículas coloidais presentes na fase líquida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determinação muito rápida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0,5 UNT (Água filtrada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&lt;5,0 UNT (No sistema de distribuição)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413720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6551959" cy="5033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Monitoramento de estações de tratamento de água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D9EFDBC-E060-4CE7-A0B0-46CDCB75D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518308"/>
              </p:ext>
            </p:extLst>
          </p:nvPr>
        </p:nvGraphicFramePr>
        <p:xfrm>
          <a:off x="1691680" y="2587421"/>
          <a:ext cx="6551959" cy="362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8524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6551959" cy="5033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/>
              <a:t>Monitoramento de estações de tratamento de água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9C0F31C-0EF9-4B63-A7EB-0C9AE069C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115375"/>
              </p:ext>
            </p:extLst>
          </p:nvPr>
        </p:nvGraphicFramePr>
        <p:xfrm>
          <a:off x="1486000" y="2652918"/>
          <a:ext cx="7200800" cy="349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833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1" name="AutoShape 21">
            <a:extLst>
              <a:ext uri="{FF2B5EF4-FFF2-40B4-BE49-F238E27FC236}">
                <a16:creationId xmlns:a16="http://schemas.microsoft.com/office/drawing/2014/main" id="{F0670096-8223-4FC1-ABB3-6D90B26A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112" y="1789801"/>
            <a:ext cx="223837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Águas Naturais</a:t>
            </a:r>
          </a:p>
        </p:txBody>
      </p:sp>
      <p:sp>
        <p:nvSpPr>
          <p:cNvPr id="317462" name="AutoShape 22">
            <a:extLst>
              <a:ext uri="{FF2B5EF4-FFF2-40B4-BE49-F238E27FC236}">
                <a16:creationId xmlns:a16="http://schemas.microsoft.com/office/drawing/2014/main" id="{60BEF217-7B8B-4C3A-BBC6-B9BEC19C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25" y="3012762"/>
            <a:ext cx="2806700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Sólidos em Suspensão</a:t>
            </a:r>
          </a:p>
        </p:txBody>
      </p:sp>
      <p:sp>
        <p:nvSpPr>
          <p:cNvPr id="317463" name="AutoShape 23">
            <a:extLst>
              <a:ext uri="{FF2B5EF4-FFF2-40B4-BE49-F238E27FC236}">
                <a16:creationId xmlns:a16="http://schemas.microsoft.com/office/drawing/2014/main" id="{54C2DAE9-CD12-4443-8C44-018117BE7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37" y="3012762"/>
            <a:ext cx="31670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Compostos Dissolvidos</a:t>
            </a:r>
          </a:p>
        </p:txBody>
      </p:sp>
      <p:cxnSp>
        <p:nvCxnSpPr>
          <p:cNvPr id="11271" name="AutoShape 24">
            <a:extLst>
              <a:ext uri="{FF2B5EF4-FFF2-40B4-BE49-F238E27FC236}">
                <a16:creationId xmlns:a16="http://schemas.microsoft.com/office/drawing/2014/main" id="{1D8A5FAA-2A44-48C5-8D13-13150816DA24}"/>
              </a:ext>
            </a:extLst>
          </p:cNvPr>
          <p:cNvCxnSpPr>
            <a:cxnSpLocks noChangeShapeType="1"/>
            <a:stCxn id="317461" idx="3"/>
            <a:endCxn id="317462" idx="1"/>
          </p:cNvCxnSpPr>
          <p:nvPr/>
        </p:nvCxnSpPr>
        <p:spPr bwMode="auto">
          <a:xfrm rot="5400000">
            <a:off x="2815858" y="1373241"/>
            <a:ext cx="853489" cy="275575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2" name="AutoShape 25">
            <a:extLst>
              <a:ext uri="{FF2B5EF4-FFF2-40B4-BE49-F238E27FC236}">
                <a16:creationId xmlns:a16="http://schemas.microsoft.com/office/drawing/2014/main" id="{CE500B96-E424-42F3-8963-054838A90702}"/>
              </a:ext>
            </a:extLst>
          </p:cNvPr>
          <p:cNvCxnSpPr>
            <a:cxnSpLocks noChangeShapeType="1"/>
            <a:stCxn id="317461" idx="3"/>
            <a:endCxn id="317463" idx="1"/>
          </p:cNvCxnSpPr>
          <p:nvPr/>
        </p:nvCxnSpPr>
        <p:spPr bwMode="auto">
          <a:xfrm rot="16200000" flipH="1">
            <a:off x="4994304" y="1950546"/>
            <a:ext cx="853489" cy="160114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66" name="AutoShape 26">
            <a:extLst>
              <a:ext uri="{FF2B5EF4-FFF2-40B4-BE49-F238E27FC236}">
                <a16:creationId xmlns:a16="http://schemas.microsoft.com/office/drawing/2014/main" id="{A1331C2A-640C-40BF-B06C-49046CAD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5" y="4530124"/>
            <a:ext cx="1584325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Orgânicos</a:t>
            </a:r>
          </a:p>
        </p:txBody>
      </p:sp>
      <p:sp>
        <p:nvSpPr>
          <p:cNvPr id="317467" name="AutoShape 27">
            <a:extLst>
              <a:ext uri="{FF2B5EF4-FFF2-40B4-BE49-F238E27FC236}">
                <a16:creationId xmlns:a16="http://schemas.microsoft.com/office/drawing/2014/main" id="{1377C2FA-1017-471A-8825-E3C12A6D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25" y="4511074"/>
            <a:ext cx="1798637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Inorgânicos</a:t>
            </a:r>
          </a:p>
        </p:txBody>
      </p:sp>
      <p:cxnSp>
        <p:nvCxnSpPr>
          <p:cNvPr id="11275" name="AutoShape 28">
            <a:extLst>
              <a:ext uri="{FF2B5EF4-FFF2-40B4-BE49-F238E27FC236}">
                <a16:creationId xmlns:a16="http://schemas.microsoft.com/office/drawing/2014/main" id="{F13BE11A-042C-49D9-8938-AF86D4EA73DD}"/>
              </a:ext>
            </a:extLst>
          </p:cNvPr>
          <p:cNvCxnSpPr>
            <a:cxnSpLocks noChangeShapeType="1"/>
            <a:stCxn id="317462" idx="3"/>
            <a:endCxn id="317466" idx="1"/>
          </p:cNvCxnSpPr>
          <p:nvPr/>
        </p:nvCxnSpPr>
        <p:spPr bwMode="auto">
          <a:xfrm rot="5400000">
            <a:off x="887060" y="3788347"/>
            <a:ext cx="1092850" cy="8624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29">
            <a:extLst>
              <a:ext uri="{FF2B5EF4-FFF2-40B4-BE49-F238E27FC236}">
                <a16:creationId xmlns:a16="http://schemas.microsoft.com/office/drawing/2014/main" id="{F8931E51-680F-4DBF-AEDA-D9384F5DD9F9}"/>
              </a:ext>
            </a:extLst>
          </p:cNvPr>
          <p:cNvCxnSpPr>
            <a:cxnSpLocks noChangeShapeType="1"/>
            <a:stCxn id="317462" idx="3"/>
            <a:endCxn id="317467" idx="1"/>
          </p:cNvCxnSpPr>
          <p:nvPr/>
        </p:nvCxnSpPr>
        <p:spPr bwMode="auto">
          <a:xfrm rot="16200000" flipH="1">
            <a:off x="1921712" y="3616174"/>
            <a:ext cx="1073800" cy="11877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0" name="AutoShape 30">
            <a:extLst>
              <a:ext uri="{FF2B5EF4-FFF2-40B4-BE49-F238E27FC236}">
                <a16:creationId xmlns:a16="http://schemas.microsoft.com/office/drawing/2014/main" id="{47C83CC2-ECF5-4DA9-B66D-5FD1774B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175" y="4772714"/>
            <a:ext cx="1887537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Inorgânicos</a:t>
            </a:r>
          </a:p>
        </p:txBody>
      </p:sp>
      <p:sp>
        <p:nvSpPr>
          <p:cNvPr id="317471" name="AutoShape 31">
            <a:extLst>
              <a:ext uri="{FF2B5EF4-FFF2-40B4-BE49-F238E27FC236}">
                <a16:creationId xmlns:a16="http://schemas.microsoft.com/office/drawing/2014/main" id="{D457F527-639F-420D-8AA6-20AC88D8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200" y="4775889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Orgânicos</a:t>
            </a:r>
          </a:p>
        </p:txBody>
      </p:sp>
      <p:cxnSp>
        <p:nvCxnSpPr>
          <p:cNvPr id="11279" name="AutoShape 32">
            <a:extLst>
              <a:ext uri="{FF2B5EF4-FFF2-40B4-BE49-F238E27FC236}">
                <a16:creationId xmlns:a16="http://schemas.microsoft.com/office/drawing/2014/main" id="{372C1BDE-5A01-41FE-A3CD-949EFED9BA4C}"/>
              </a:ext>
            </a:extLst>
          </p:cNvPr>
          <p:cNvCxnSpPr>
            <a:cxnSpLocks noChangeShapeType="1"/>
            <a:stCxn id="317463" idx="3"/>
            <a:endCxn id="317470" idx="1"/>
          </p:cNvCxnSpPr>
          <p:nvPr/>
        </p:nvCxnSpPr>
        <p:spPr bwMode="auto">
          <a:xfrm rot="5400000">
            <a:off x="5220774" y="3905511"/>
            <a:ext cx="1233195" cy="76849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33">
            <a:extLst>
              <a:ext uri="{FF2B5EF4-FFF2-40B4-BE49-F238E27FC236}">
                <a16:creationId xmlns:a16="http://schemas.microsoft.com/office/drawing/2014/main" id="{0FFBA367-4C5C-4059-BA22-4A1EB7F450C1}"/>
              </a:ext>
            </a:extLst>
          </p:cNvPr>
          <p:cNvCxnSpPr>
            <a:cxnSpLocks noChangeShapeType="1"/>
            <a:stCxn id="317463" idx="3"/>
            <a:endCxn id="317471" idx="1"/>
          </p:cNvCxnSpPr>
          <p:nvPr/>
        </p:nvCxnSpPr>
        <p:spPr bwMode="auto">
          <a:xfrm rot="16200000" flipH="1">
            <a:off x="6290351" y="3604429"/>
            <a:ext cx="1236370" cy="137383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4" name="AutoShape 34">
            <a:extLst>
              <a:ext uri="{FF2B5EF4-FFF2-40B4-BE49-F238E27FC236}">
                <a16:creationId xmlns:a16="http://schemas.microsoft.com/office/drawing/2014/main" id="{74F4F54F-9FF3-494A-9E12-C2016539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537" y="5736326"/>
            <a:ext cx="158432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Sintéticos</a:t>
            </a:r>
          </a:p>
        </p:txBody>
      </p:sp>
      <p:sp>
        <p:nvSpPr>
          <p:cNvPr id="317475" name="AutoShape 35">
            <a:extLst>
              <a:ext uri="{FF2B5EF4-FFF2-40B4-BE49-F238E27FC236}">
                <a16:creationId xmlns:a16="http://schemas.microsoft.com/office/drawing/2014/main" id="{C9998373-0584-4C02-9EB9-AE01707F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125" y="5736326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Naturais</a:t>
            </a:r>
          </a:p>
        </p:txBody>
      </p:sp>
      <p:cxnSp>
        <p:nvCxnSpPr>
          <p:cNvPr id="11283" name="AutoShape 36">
            <a:extLst>
              <a:ext uri="{FF2B5EF4-FFF2-40B4-BE49-F238E27FC236}">
                <a16:creationId xmlns:a16="http://schemas.microsoft.com/office/drawing/2014/main" id="{7DA8F5F9-CD33-4673-B820-F92EEF382F50}"/>
              </a:ext>
            </a:extLst>
          </p:cNvPr>
          <p:cNvCxnSpPr>
            <a:cxnSpLocks noChangeShapeType="1"/>
            <a:stCxn id="317471" idx="3"/>
            <a:endCxn id="317475" idx="1"/>
          </p:cNvCxnSpPr>
          <p:nvPr/>
        </p:nvCxnSpPr>
        <p:spPr bwMode="auto">
          <a:xfrm rot="16200000" flipH="1">
            <a:off x="7460162" y="5445752"/>
            <a:ext cx="559508" cy="2889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4" name="AutoShape 37">
            <a:extLst>
              <a:ext uri="{FF2B5EF4-FFF2-40B4-BE49-F238E27FC236}">
                <a16:creationId xmlns:a16="http://schemas.microsoft.com/office/drawing/2014/main" id="{6F38F2E5-2F4F-413B-AB50-05E83EEBB241}"/>
              </a:ext>
            </a:extLst>
          </p:cNvPr>
          <p:cNvCxnSpPr>
            <a:cxnSpLocks noChangeShapeType="1"/>
            <a:stCxn id="317471" idx="3"/>
            <a:endCxn id="317474" idx="1"/>
          </p:cNvCxnSpPr>
          <p:nvPr/>
        </p:nvCxnSpPr>
        <p:spPr bwMode="auto">
          <a:xfrm rot="5400000">
            <a:off x="6348912" y="4623427"/>
            <a:ext cx="559508" cy="1933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579E8C47-4089-4FB3-A835-D5DDA91FE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5" y="2598605"/>
            <a:ext cx="3312379" cy="1488712"/>
          </a:xfrm>
          <a:prstGeom prst="ellipse">
            <a:avLst/>
          </a:prstGeom>
          <a:solidFill>
            <a:srgbClr val="7030A0">
              <a:alpha val="39999"/>
            </a:srgb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2735384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912768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RELAÇÃO ENTRE SST E TURBIDEZ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C7C7A2F-4CD0-4800-B7AD-CB0F1E9F5F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064614"/>
              </p:ext>
            </p:extLst>
          </p:nvPr>
        </p:nvGraphicFramePr>
        <p:xfrm>
          <a:off x="1605576" y="1789072"/>
          <a:ext cx="6264696" cy="423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FD0A689-19B6-4C35-B1E9-3C485FB529A5}"/>
              </a:ext>
            </a:extLst>
          </p:cNvPr>
          <p:cNvSpPr txBox="1"/>
          <p:nvPr/>
        </p:nvSpPr>
        <p:spPr>
          <a:xfrm>
            <a:off x="409495" y="5791254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Anhangabaú</a:t>
            </a:r>
          </a:p>
        </p:txBody>
      </p:sp>
    </p:spTree>
    <p:extLst>
      <p:ext uri="{BB962C8B-B14F-4D97-AF65-F5344CB8AC3E}">
        <p14:creationId xmlns:p14="http://schemas.microsoft.com/office/powerpoint/2010/main" val="4352414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912768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RELAÇÃO ENTRE SST E TURBIDEZ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D0A689-19B6-4C35-B1E9-3C485FB529A5}"/>
              </a:ext>
            </a:extLst>
          </p:cNvPr>
          <p:cNvSpPr txBox="1"/>
          <p:nvPr/>
        </p:nvSpPr>
        <p:spPr>
          <a:xfrm>
            <a:off x="409495" y="5791254"/>
            <a:ext cx="390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Capivari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E9BDB41-3A39-4BD7-800E-5CB080441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475487"/>
              </p:ext>
            </p:extLst>
          </p:nvPr>
        </p:nvGraphicFramePr>
        <p:xfrm>
          <a:off x="1475656" y="1945506"/>
          <a:ext cx="6690692" cy="387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23045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912768" cy="100739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RELAÇÃO ENTRE SST E TURBIDEZ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D0A689-19B6-4C35-B1E9-3C485FB529A5}"/>
              </a:ext>
            </a:extLst>
          </p:cNvPr>
          <p:cNvSpPr txBox="1"/>
          <p:nvPr/>
        </p:nvSpPr>
        <p:spPr>
          <a:xfrm>
            <a:off x="409495" y="5791254"/>
            <a:ext cx="480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Ribeirão da Estiva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7053F8E-5D1C-4D88-8AB7-8CE6F8C604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394259"/>
              </p:ext>
            </p:extLst>
          </p:nvPr>
        </p:nvGraphicFramePr>
        <p:xfrm>
          <a:off x="1883458" y="1832491"/>
          <a:ext cx="6744791" cy="414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21392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PARÂMETRO TURBIDEZ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3743646" cy="2879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 err="1"/>
              <a:t>Turbidímetro</a:t>
            </a:r>
            <a:r>
              <a:rPr lang="pt-BR" altLang="pt-BR" sz="3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Calibração do equipamento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Inserção da amostra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Leitura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13316" name="Picture 4" descr="Resultado de imagem para hach turbidity analyzer">
            <a:extLst>
              <a:ext uri="{FF2B5EF4-FFF2-40B4-BE49-F238E27FC236}">
                <a16:creationId xmlns:a16="http://schemas.microsoft.com/office/drawing/2014/main" id="{806D6E0F-C00C-4BC7-B347-F0BCB97E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91" y="1844824"/>
            <a:ext cx="3743646" cy="37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E7894D2-BA1F-423B-8101-713A6CB07E58}"/>
              </a:ext>
            </a:extLst>
          </p:cNvPr>
          <p:cNvSpPr txBox="1">
            <a:spLocks noChangeArrowheads="1"/>
          </p:cNvSpPr>
          <p:nvPr/>
        </p:nvSpPr>
        <p:spPr>
          <a:xfrm>
            <a:off x="468314" y="5157192"/>
            <a:ext cx="8496300" cy="107935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rápida execução, podendo ser efetuado por equipamentos de bancada ou “on </a:t>
            </a:r>
            <a:r>
              <a:rPr lang="pt-BR" altLang="pt-BR" sz="3600" dirty="0" err="1"/>
              <a:t>line</a:t>
            </a:r>
            <a:r>
              <a:rPr lang="pt-BR" altLang="pt-BR" sz="3600" dirty="0"/>
              <a:t>”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7009643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>
                <a:solidFill>
                  <a:schemeClr val="tx1"/>
                </a:solidFill>
              </a:rPr>
              <a:t>PADRÕES DE TURBIDEZ PARA CALIBRAÇÃO DE EQUIPAMENTOS</a:t>
            </a:r>
          </a:p>
        </p:txBody>
      </p:sp>
      <p:pic>
        <p:nvPicPr>
          <p:cNvPr id="9218" name="Picture 2" descr="turbidity instruments selection guide">
            <a:extLst>
              <a:ext uri="{FF2B5EF4-FFF2-40B4-BE49-F238E27FC236}">
                <a16:creationId xmlns:a16="http://schemas.microsoft.com/office/drawing/2014/main" id="{ED311467-BAFD-4476-95C9-12CA2E674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60493"/>
            <a:ext cx="4273761" cy="179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hach turbidity analyzer">
            <a:extLst>
              <a:ext uri="{FF2B5EF4-FFF2-40B4-BE49-F238E27FC236}">
                <a16:creationId xmlns:a16="http://schemas.microsoft.com/office/drawing/2014/main" id="{02D6429C-648E-46FC-B019-27688B40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1334"/>
            <a:ext cx="2133601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8AFBA92-B6C5-4C5B-A43C-F844781358F5}"/>
                  </a:ext>
                </a:extLst>
              </p:cNvPr>
              <p:cNvSpPr txBox="1"/>
              <p:nvPr/>
            </p:nvSpPr>
            <p:spPr>
              <a:xfrm>
                <a:off x="997576" y="4374305"/>
                <a:ext cx="3837525" cy="892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f>
                      <m:fPr>
                        <m:ctrlP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</m:t>
                        </m:r>
                        <m:sSub>
                          <m:sSubPr>
                            <m:ctrlP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4000" dirty="0"/>
                  <a:t>1 UNT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8AFBA92-B6C5-4C5B-A43C-F84478135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76" y="4374305"/>
                <a:ext cx="3837525" cy="892232"/>
              </a:xfrm>
              <a:prstGeom prst="rect">
                <a:avLst/>
              </a:prstGeom>
              <a:blipFill>
                <a:blip r:embed="rId5"/>
                <a:stretch>
                  <a:fillRect t="-685" r="-6995" b="-198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2" name="Picture 6" descr="Resultado de imagem para hach turbidity analyzer">
            <a:extLst>
              <a:ext uri="{FF2B5EF4-FFF2-40B4-BE49-F238E27FC236}">
                <a16:creationId xmlns:a16="http://schemas.microsoft.com/office/drawing/2014/main" id="{E21D852B-F734-4867-A49B-8B4386D9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49" y="4258469"/>
            <a:ext cx="23812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AE6DD045-A9F2-476F-AB28-FECA2702686D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5661248"/>
            <a:ext cx="7272808" cy="6636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Calibração: solução padrão de </a:t>
            </a:r>
            <a:r>
              <a:rPr lang="pt-BR" altLang="pt-BR" sz="3200" dirty="0" err="1"/>
              <a:t>formazina</a:t>
            </a:r>
            <a:r>
              <a:rPr lang="pt-BR" altLang="pt-BR" sz="3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30035039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015D5A-7BA0-4B6F-BB28-7EC203D82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PARÂMETRO TURBIDEZ</a:t>
            </a:r>
          </a:p>
        </p:txBody>
      </p:sp>
      <p:pic>
        <p:nvPicPr>
          <p:cNvPr id="3" name="Mídia Online 2" title="Determinaￃﾧￃﾣo de Turbidez">
            <a:hlinkClick r:id="" action="ppaction://media"/>
            <a:extLst>
              <a:ext uri="{FF2B5EF4-FFF2-40B4-BE49-F238E27FC236}">
                <a16:creationId xmlns:a16="http://schemas.microsoft.com/office/drawing/2014/main" id="{816EBF74-6487-4D8B-978D-C194543305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6424" y="2133600"/>
            <a:ext cx="7311152" cy="41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7907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112C78-C1EA-4525-9DD5-A5FE9FC79195}"/>
              </a:ext>
            </a:extLst>
          </p:cNvPr>
          <p:cNvSpPr txBox="1"/>
          <p:nvPr/>
        </p:nvSpPr>
        <p:spPr>
          <a:xfrm>
            <a:off x="800100" y="2101753"/>
            <a:ext cx="7660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Definição: </a:t>
            </a:r>
            <a:r>
              <a:rPr lang="pt-BR" altLang="pt-BR" sz="2800" dirty="0"/>
              <a:t>Capacidade de uma amostra em transmitir luz visível em um comprimento de onda sensível ao olho humano </a:t>
            </a: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012407-4755-4A84-A941-4945A38AD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64988"/>
            <a:ext cx="3917944" cy="22038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EF1A165-9782-4920-81CC-DD908EF15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3917944" cy="22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3567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39A5F00-DDF9-4D1F-8076-6C85A640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564904"/>
            <a:ext cx="7543801" cy="33041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4400" dirty="0"/>
              <a:t>Vídeo 1 – Rio Negro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400" dirty="0"/>
              <a:t>Vídeo 2 – Captação ETA Paranaguá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CBE234C-75E1-47E6-8853-3C887293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</p:spTree>
    <p:extLst>
      <p:ext uri="{BB962C8B-B14F-4D97-AF65-F5344CB8AC3E}">
        <p14:creationId xmlns:p14="http://schemas.microsoft.com/office/powerpoint/2010/main" val="366197429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CBE234C-75E1-47E6-8853-3C887293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  <p:sp>
        <p:nvSpPr>
          <p:cNvPr id="8" name="AutoShape 34">
            <a:extLst>
              <a:ext uri="{FF2B5EF4-FFF2-40B4-BE49-F238E27FC236}">
                <a16:creationId xmlns:a16="http://schemas.microsoft.com/office/drawing/2014/main" id="{F191D4EB-9BAE-410F-A982-CBAA08C06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1854279"/>
            <a:ext cx="2047875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Resíduos de plantas </a:t>
            </a:r>
          </a:p>
        </p:txBody>
      </p:sp>
      <p:sp>
        <p:nvSpPr>
          <p:cNvPr id="9" name="AutoShape 35">
            <a:extLst>
              <a:ext uri="{FF2B5EF4-FFF2-40B4-BE49-F238E27FC236}">
                <a16:creationId xmlns:a16="http://schemas.microsoft.com/office/drawing/2014/main" id="{E655D19D-0BB5-4272-90B1-724A3C300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3727529"/>
            <a:ext cx="1150937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Açúcares </a:t>
            </a:r>
          </a:p>
        </p:txBody>
      </p:sp>
      <p:sp>
        <p:nvSpPr>
          <p:cNvPr id="10" name="AutoShape 36">
            <a:extLst>
              <a:ext uri="{FF2B5EF4-FFF2-40B4-BE49-F238E27FC236}">
                <a16:creationId xmlns:a16="http://schemas.microsoft.com/office/drawing/2014/main" id="{9E1CCE60-C9CE-47F6-9039-7F84E00DC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3816429"/>
            <a:ext cx="1150937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Polifenóis </a:t>
            </a:r>
          </a:p>
        </p:txBody>
      </p:sp>
      <p:sp>
        <p:nvSpPr>
          <p:cNvPr id="11" name="AutoShape 37">
            <a:extLst>
              <a:ext uri="{FF2B5EF4-FFF2-40B4-BE49-F238E27FC236}">
                <a16:creationId xmlns:a16="http://schemas.microsoft.com/office/drawing/2014/main" id="{39D855A3-DBC0-47CE-9824-23A1DB1F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773566"/>
            <a:ext cx="1225550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Compostos aminas </a:t>
            </a:r>
          </a:p>
        </p:txBody>
      </p:sp>
      <p:sp>
        <p:nvSpPr>
          <p:cNvPr id="12" name="AutoShape 38">
            <a:extLst>
              <a:ext uri="{FF2B5EF4-FFF2-40B4-BE49-F238E27FC236}">
                <a16:creationId xmlns:a16="http://schemas.microsoft.com/office/drawing/2014/main" id="{5851C7A9-01DB-4BFF-913E-1DD0ABC5B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3646566"/>
            <a:ext cx="15843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Decomposição da lignina </a:t>
            </a:r>
          </a:p>
        </p:txBody>
      </p:sp>
      <p:sp>
        <p:nvSpPr>
          <p:cNvPr id="13" name="AutoShape 39">
            <a:extLst>
              <a:ext uri="{FF2B5EF4-FFF2-40B4-BE49-F238E27FC236}">
                <a16:creationId xmlns:a16="http://schemas.microsoft.com/office/drawing/2014/main" id="{DCDDB80E-DCE5-4C71-99A8-EFB72ABD0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2717879"/>
            <a:ext cx="3527425" cy="57467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Decomposição por microrganismos</a:t>
            </a:r>
          </a:p>
        </p:txBody>
      </p:sp>
      <p:sp>
        <p:nvSpPr>
          <p:cNvPr id="14" name="AutoShape 40">
            <a:extLst>
              <a:ext uri="{FF2B5EF4-FFF2-40B4-BE49-F238E27FC236}">
                <a16:creationId xmlns:a16="http://schemas.microsoft.com/office/drawing/2014/main" id="{EEEBB1E2-943E-4CC7-8439-63D22CA9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734004"/>
            <a:ext cx="1150937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Quinonas</a:t>
            </a:r>
          </a:p>
        </p:txBody>
      </p:sp>
      <p:sp>
        <p:nvSpPr>
          <p:cNvPr id="15" name="AutoShape 41">
            <a:extLst>
              <a:ext uri="{FF2B5EF4-FFF2-40B4-BE49-F238E27FC236}">
                <a16:creationId xmlns:a16="http://schemas.microsoft.com/office/drawing/2014/main" id="{124EECBD-18B4-487A-95F1-69BFBEF42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4734004"/>
            <a:ext cx="1150938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Quinonas</a:t>
            </a:r>
          </a:p>
        </p:txBody>
      </p:sp>
      <p:sp>
        <p:nvSpPr>
          <p:cNvPr id="16" name="AutoShape 42">
            <a:extLst>
              <a:ext uri="{FF2B5EF4-FFF2-40B4-BE49-F238E27FC236}">
                <a16:creationId xmlns:a16="http://schemas.microsoft.com/office/drawing/2014/main" id="{99AF93B5-0693-46D5-B74A-8D485FE6E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5670629"/>
            <a:ext cx="2047875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Substâncias húmicas</a:t>
            </a:r>
          </a:p>
        </p:txBody>
      </p:sp>
      <p:sp>
        <p:nvSpPr>
          <p:cNvPr id="17" name="AutoShape 43">
            <a:extLst>
              <a:ext uri="{FF2B5EF4-FFF2-40B4-BE49-F238E27FC236}">
                <a16:creationId xmlns:a16="http://schemas.microsoft.com/office/drawing/2014/main" id="{971DAE08-F815-47A5-9D02-FEA2A53BA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2357516"/>
            <a:ext cx="1584325" cy="5762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1400">
                <a:cs typeface="Arial" charset="0"/>
              </a:rPr>
              <a:t>Lignina </a:t>
            </a:r>
          </a:p>
        </p:txBody>
      </p:sp>
      <p:cxnSp>
        <p:nvCxnSpPr>
          <p:cNvPr id="18" name="AutoShape 44">
            <a:extLst>
              <a:ext uri="{FF2B5EF4-FFF2-40B4-BE49-F238E27FC236}">
                <a16:creationId xmlns:a16="http://schemas.microsoft.com/office/drawing/2014/main" id="{C5935383-BB88-4600-85E6-41C565D9273B}"/>
              </a:ext>
            </a:extLst>
          </p:cNvPr>
          <p:cNvCxnSpPr>
            <a:cxnSpLocks noChangeShapeType="1"/>
            <a:stCxn id="8" idx="3"/>
            <a:endCxn id="13" idx="1"/>
          </p:cNvCxnSpPr>
          <p:nvPr/>
        </p:nvCxnSpPr>
        <p:spPr bwMode="auto">
          <a:xfrm rot="16200000" flipH="1">
            <a:off x="3621088" y="2608341"/>
            <a:ext cx="504825" cy="3175"/>
          </a:xfrm>
          <a:prstGeom prst="bentConnector3">
            <a:avLst>
              <a:gd name="adj1" fmla="val 35532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45">
            <a:extLst>
              <a:ext uri="{FF2B5EF4-FFF2-40B4-BE49-F238E27FC236}">
                <a16:creationId xmlns:a16="http://schemas.microsoft.com/office/drawing/2014/main" id="{6F16A1C7-E604-4A97-9702-98451C8DB4DB}"/>
              </a:ext>
            </a:extLst>
          </p:cNvPr>
          <p:cNvCxnSpPr>
            <a:cxnSpLocks noChangeShapeType="1"/>
            <a:stCxn id="13" idx="2"/>
            <a:endCxn id="9" idx="1"/>
          </p:cNvCxnSpPr>
          <p:nvPr/>
        </p:nvCxnSpPr>
        <p:spPr bwMode="auto">
          <a:xfrm rot="10800000" flipV="1">
            <a:off x="904875" y="3076654"/>
            <a:ext cx="1277938" cy="776287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46">
            <a:extLst>
              <a:ext uri="{FF2B5EF4-FFF2-40B4-BE49-F238E27FC236}">
                <a16:creationId xmlns:a16="http://schemas.microsoft.com/office/drawing/2014/main" id="{7BFB5953-B2F9-4311-9781-0A0DB7845D7A}"/>
              </a:ext>
            </a:extLst>
          </p:cNvPr>
          <p:cNvCxnSpPr>
            <a:cxnSpLocks noChangeShapeType="1"/>
            <a:stCxn id="13" idx="3"/>
            <a:endCxn id="10" idx="1"/>
          </p:cNvCxnSpPr>
          <p:nvPr/>
        </p:nvCxnSpPr>
        <p:spPr bwMode="auto">
          <a:xfrm rot="5400000">
            <a:off x="2965450" y="3032204"/>
            <a:ext cx="649287" cy="1169988"/>
          </a:xfrm>
          <a:prstGeom prst="bentConnector3">
            <a:avLst>
              <a:gd name="adj1" fmla="val 36671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47">
            <a:extLst>
              <a:ext uri="{FF2B5EF4-FFF2-40B4-BE49-F238E27FC236}">
                <a16:creationId xmlns:a16="http://schemas.microsoft.com/office/drawing/2014/main" id="{7439ED1C-598E-420E-8909-AA17160CC6AA}"/>
              </a:ext>
            </a:extLst>
          </p:cNvPr>
          <p:cNvCxnSpPr>
            <a:cxnSpLocks noChangeShapeType="1"/>
            <a:stCxn id="13" idx="3"/>
            <a:endCxn id="11" idx="1"/>
          </p:cNvCxnSpPr>
          <p:nvPr/>
        </p:nvCxnSpPr>
        <p:spPr bwMode="auto">
          <a:xfrm rot="16200000" flipH="1">
            <a:off x="3807619" y="3360023"/>
            <a:ext cx="642937" cy="508000"/>
          </a:xfrm>
          <a:prstGeom prst="bentConnector3">
            <a:avLst>
              <a:gd name="adj1" fmla="val 37282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48">
            <a:extLst>
              <a:ext uri="{FF2B5EF4-FFF2-40B4-BE49-F238E27FC236}">
                <a16:creationId xmlns:a16="http://schemas.microsoft.com/office/drawing/2014/main" id="{B6D94B73-7808-45C5-8E67-4D2AFA01FCCA}"/>
              </a:ext>
            </a:extLst>
          </p:cNvPr>
          <p:cNvCxnSpPr>
            <a:cxnSpLocks noChangeShapeType="1"/>
            <a:stCxn id="13" idx="4"/>
            <a:endCxn id="12" idx="1"/>
          </p:cNvCxnSpPr>
          <p:nvPr/>
        </p:nvCxnSpPr>
        <p:spPr bwMode="auto">
          <a:xfrm>
            <a:off x="5565775" y="3076654"/>
            <a:ext cx="946150" cy="731837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49">
            <a:extLst>
              <a:ext uri="{FF2B5EF4-FFF2-40B4-BE49-F238E27FC236}">
                <a16:creationId xmlns:a16="http://schemas.microsoft.com/office/drawing/2014/main" id="{05715E5A-D9E4-464C-8C5E-B5CBF8598F00}"/>
              </a:ext>
            </a:extLst>
          </p:cNvPr>
          <p:cNvCxnSpPr>
            <a:cxnSpLocks noChangeShapeType="1"/>
            <a:stCxn id="8" idx="4"/>
            <a:endCxn id="17" idx="1"/>
          </p:cNvCxnSpPr>
          <p:nvPr/>
        </p:nvCxnSpPr>
        <p:spPr bwMode="auto">
          <a:xfrm>
            <a:off x="4833938" y="2168604"/>
            <a:ext cx="2974975" cy="333375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50">
            <a:extLst>
              <a:ext uri="{FF2B5EF4-FFF2-40B4-BE49-F238E27FC236}">
                <a16:creationId xmlns:a16="http://schemas.microsoft.com/office/drawing/2014/main" id="{BB3053CC-EB79-4037-8C8F-098A50E15593}"/>
              </a:ext>
            </a:extLst>
          </p:cNvPr>
          <p:cNvCxnSpPr>
            <a:cxnSpLocks noChangeShapeType="1"/>
            <a:stCxn id="12" idx="3"/>
            <a:endCxn id="15" idx="1"/>
          </p:cNvCxnSpPr>
          <p:nvPr/>
        </p:nvCxnSpPr>
        <p:spPr bwMode="auto">
          <a:xfrm rot="5400000">
            <a:off x="6225382" y="4572872"/>
            <a:ext cx="565150" cy="7937"/>
          </a:xfrm>
          <a:prstGeom prst="bentConnector3">
            <a:avLst>
              <a:gd name="adj1" fmla="val 387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51">
            <a:extLst>
              <a:ext uri="{FF2B5EF4-FFF2-40B4-BE49-F238E27FC236}">
                <a16:creationId xmlns:a16="http://schemas.microsoft.com/office/drawing/2014/main" id="{F8C59DAA-E6D1-45CA-80F1-AD4F53D10942}"/>
              </a:ext>
            </a:extLst>
          </p:cNvPr>
          <p:cNvCxnSpPr>
            <a:cxnSpLocks noChangeShapeType="1"/>
            <a:stCxn id="10" idx="3"/>
            <a:endCxn id="14" idx="1"/>
          </p:cNvCxnSpPr>
          <p:nvPr/>
        </p:nvCxnSpPr>
        <p:spPr bwMode="auto">
          <a:xfrm rot="16200000" flipH="1">
            <a:off x="2436813" y="4587953"/>
            <a:ext cx="539750" cy="3175"/>
          </a:xfrm>
          <a:prstGeom prst="bentConnector3">
            <a:avLst>
              <a:gd name="adj1" fmla="val 382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52">
            <a:extLst>
              <a:ext uri="{FF2B5EF4-FFF2-40B4-BE49-F238E27FC236}">
                <a16:creationId xmlns:a16="http://schemas.microsoft.com/office/drawing/2014/main" id="{DD8E517C-65CD-4BC3-81FD-D77BF6D33DC4}"/>
              </a:ext>
            </a:extLst>
          </p:cNvPr>
          <p:cNvCxnSpPr>
            <a:cxnSpLocks noChangeShapeType="1"/>
            <a:stCxn id="9" idx="3"/>
            <a:endCxn id="16" idx="2"/>
          </p:cNvCxnSpPr>
          <p:nvPr/>
        </p:nvCxnSpPr>
        <p:spPr bwMode="auto">
          <a:xfrm rot="16200000" flipH="1">
            <a:off x="1287463" y="3848178"/>
            <a:ext cx="1754188" cy="2519363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53">
            <a:extLst>
              <a:ext uri="{FF2B5EF4-FFF2-40B4-BE49-F238E27FC236}">
                <a16:creationId xmlns:a16="http://schemas.microsoft.com/office/drawing/2014/main" id="{8CD64D2C-5582-4227-A1A9-5A80EF5DC5EA}"/>
              </a:ext>
            </a:extLst>
          </p:cNvPr>
          <p:cNvCxnSpPr>
            <a:cxnSpLocks noChangeShapeType="1"/>
            <a:stCxn id="14" idx="3"/>
            <a:endCxn id="16" idx="2"/>
          </p:cNvCxnSpPr>
          <p:nvPr/>
        </p:nvCxnSpPr>
        <p:spPr bwMode="auto">
          <a:xfrm rot="16200000" flipH="1">
            <a:off x="2692400" y="5253116"/>
            <a:ext cx="747713" cy="715963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54">
            <a:extLst>
              <a:ext uri="{FF2B5EF4-FFF2-40B4-BE49-F238E27FC236}">
                <a16:creationId xmlns:a16="http://schemas.microsoft.com/office/drawing/2014/main" id="{BED11D16-4A2D-4489-A79A-0D34A0F1663D}"/>
              </a:ext>
            </a:extLst>
          </p:cNvPr>
          <p:cNvCxnSpPr>
            <a:cxnSpLocks noChangeShapeType="1"/>
            <a:stCxn id="11" idx="3"/>
            <a:endCxn id="16" idx="1"/>
          </p:cNvCxnSpPr>
          <p:nvPr/>
        </p:nvCxnSpPr>
        <p:spPr bwMode="auto">
          <a:xfrm rot="16200000" flipH="1">
            <a:off x="3696494" y="5107860"/>
            <a:ext cx="1374775" cy="1587"/>
          </a:xfrm>
          <a:prstGeom prst="bentConnector3">
            <a:avLst>
              <a:gd name="adj1" fmla="val 453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55">
            <a:extLst>
              <a:ext uri="{FF2B5EF4-FFF2-40B4-BE49-F238E27FC236}">
                <a16:creationId xmlns:a16="http://schemas.microsoft.com/office/drawing/2014/main" id="{EAE00B50-D1B4-4270-82D5-8FBE44C11A65}"/>
              </a:ext>
            </a:extLst>
          </p:cNvPr>
          <p:cNvCxnSpPr>
            <a:cxnSpLocks noChangeShapeType="1"/>
            <a:stCxn id="15" idx="3"/>
            <a:endCxn id="16" idx="4"/>
          </p:cNvCxnSpPr>
          <p:nvPr/>
        </p:nvCxnSpPr>
        <p:spPr bwMode="auto">
          <a:xfrm rot="5400000">
            <a:off x="5551487" y="5032454"/>
            <a:ext cx="747713" cy="1157288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56">
            <a:extLst>
              <a:ext uri="{FF2B5EF4-FFF2-40B4-BE49-F238E27FC236}">
                <a16:creationId xmlns:a16="http://schemas.microsoft.com/office/drawing/2014/main" id="{F8B09697-7D9D-4DC3-A04E-1C9871D4429F}"/>
              </a:ext>
            </a:extLst>
          </p:cNvPr>
          <p:cNvCxnSpPr>
            <a:cxnSpLocks noChangeShapeType="1"/>
            <a:stCxn id="17" idx="3"/>
            <a:endCxn id="16" idx="4"/>
          </p:cNvCxnSpPr>
          <p:nvPr/>
        </p:nvCxnSpPr>
        <p:spPr bwMode="auto">
          <a:xfrm rot="5400000">
            <a:off x="5052219" y="3228260"/>
            <a:ext cx="3051175" cy="2462213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748191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CBE234C-75E1-47E6-8853-3C887293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  <p:pic>
        <p:nvPicPr>
          <p:cNvPr id="19458" name="Picture 2" descr="Resultado de imagem para humic substances">
            <a:extLst>
              <a:ext uri="{FF2B5EF4-FFF2-40B4-BE49-F238E27FC236}">
                <a16:creationId xmlns:a16="http://schemas.microsoft.com/office/drawing/2014/main" id="{9109E59A-69FC-434E-8401-5CABD2E78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1" y="2564904"/>
            <a:ext cx="36041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m relacionada">
            <a:extLst>
              <a:ext uri="{FF2B5EF4-FFF2-40B4-BE49-F238E27FC236}">
                <a16:creationId xmlns:a16="http://schemas.microsoft.com/office/drawing/2014/main" id="{63FED484-3AD8-4803-B172-CA8A0A7B9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31202"/>
            <a:ext cx="4486057" cy="19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E0709EAF-A2EA-42D8-94D9-2E4FC789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5016019"/>
            <a:ext cx="7543801" cy="10109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Estruturas químicas propostas para substâncias húmicas</a:t>
            </a:r>
          </a:p>
        </p:txBody>
      </p:sp>
    </p:spTree>
    <p:extLst>
      <p:ext uri="{BB962C8B-B14F-4D97-AF65-F5344CB8AC3E}">
        <p14:creationId xmlns:p14="http://schemas.microsoft.com/office/powerpoint/2010/main" val="10680229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1" name="AutoShape 21">
            <a:extLst>
              <a:ext uri="{FF2B5EF4-FFF2-40B4-BE49-F238E27FC236}">
                <a16:creationId xmlns:a16="http://schemas.microsoft.com/office/drawing/2014/main" id="{F0670096-8223-4FC1-ABB3-6D90B26A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112" y="1789801"/>
            <a:ext cx="223837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Águas Naturais</a:t>
            </a:r>
          </a:p>
        </p:txBody>
      </p:sp>
      <p:sp>
        <p:nvSpPr>
          <p:cNvPr id="317462" name="AutoShape 22">
            <a:extLst>
              <a:ext uri="{FF2B5EF4-FFF2-40B4-BE49-F238E27FC236}">
                <a16:creationId xmlns:a16="http://schemas.microsoft.com/office/drawing/2014/main" id="{60BEF217-7B8B-4C3A-BBC6-B9BEC19C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25" y="3012762"/>
            <a:ext cx="2806700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Sólidos em Suspensão</a:t>
            </a:r>
          </a:p>
        </p:txBody>
      </p:sp>
      <p:sp>
        <p:nvSpPr>
          <p:cNvPr id="317463" name="AutoShape 23">
            <a:extLst>
              <a:ext uri="{FF2B5EF4-FFF2-40B4-BE49-F238E27FC236}">
                <a16:creationId xmlns:a16="http://schemas.microsoft.com/office/drawing/2014/main" id="{54C2DAE9-CD12-4443-8C44-018117BE7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37" y="3012762"/>
            <a:ext cx="31670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Compostos Dissolvidos</a:t>
            </a:r>
          </a:p>
        </p:txBody>
      </p:sp>
      <p:cxnSp>
        <p:nvCxnSpPr>
          <p:cNvPr id="11271" name="AutoShape 24">
            <a:extLst>
              <a:ext uri="{FF2B5EF4-FFF2-40B4-BE49-F238E27FC236}">
                <a16:creationId xmlns:a16="http://schemas.microsoft.com/office/drawing/2014/main" id="{1D8A5FAA-2A44-48C5-8D13-13150816DA24}"/>
              </a:ext>
            </a:extLst>
          </p:cNvPr>
          <p:cNvCxnSpPr>
            <a:cxnSpLocks noChangeShapeType="1"/>
            <a:stCxn id="317461" idx="3"/>
            <a:endCxn id="317462" idx="1"/>
          </p:cNvCxnSpPr>
          <p:nvPr/>
        </p:nvCxnSpPr>
        <p:spPr bwMode="auto">
          <a:xfrm rot="5400000">
            <a:off x="2815858" y="1373241"/>
            <a:ext cx="853489" cy="275575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2" name="AutoShape 25">
            <a:extLst>
              <a:ext uri="{FF2B5EF4-FFF2-40B4-BE49-F238E27FC236}">
                <a16:creationId xmlns:a16="http://schemas.microsoft.com/office/drawing/2014/main" id="{CE500B96-E424-42F3-8963-054838A90702}"/>
              </a:ext>
            </a:extLst>
          </p:cNvPr>
          <p:cNvCxnSpPr>
            <a:cxnSpLocks noChangeShapeType="1"/>
            <a:stCxn id="317461" idx="3"/>
            <a:endCxn id="317463" idx="1"/>
          </p:cNvCxnSpPr>
          <p:nvPr/>
        </p:nvCxnSpPr>
        <p:spPr bwMode="auto">
          <a:xfrm rot="16200000" flipH="1">
            <a:off x="4994304" y="1950546"/>
            <a:ext cx="853489" cy="160114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66" name="AutoShape 26">
            <a:extLst>
              <a:ext uri="{FF2B5EF4-FFF2-40B4-BE49-F238E27FC236}">
                <a16:creationId xmlns:a16="http://schemas.microsoft.com/office/drawing/2014/main" id="{A1331C2A-640C-40BF-B06C-49046CAD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5" y="4530124"/>
            <a:ext cx="1584325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Orgânicos</a:t>
            </a:r>
          </a:p>
        </p:txBody>
      </p:sp>
      <p:sp>
        <p:nvSpPr>
          <p:cNvPr id="317467" name="AutoShape 27">
            <a:extLst>
              <a:ext uri="{FF2B5EF4-FFF2-40B4-BE49-F238E27FC236}">
                <a16:creationId xmlns:a16="http://schemas.microsoft.com/office/drawing/2014/main" id="{1377C2FA-1017-471A-8825-E3C12A6D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25" y="4511074"/>
            <a:ext cx="1798637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Inorgânicos</a:t>
            </a:r>
          </a:p>
        </p:txBody>
      </p:sp>
      <p:cxnSp>
        <p:nvCxnSpPr>
          <p:cNvPr id="11275" name="AutoShape 28">
            <a:extLst>
              <a:ext uri="{FF2B5EF4-FFF2-40B4-BE49-F238E27FC236}">
                <a16:creationId xmlns:a16="http://schemas.microsoft.com/office/drawing/2014/main" id="{F13BE11A-042C-49D9-8938-AF86D4EA73DD}"/>
              </a:ext>
            </a:extLst>
          </p:cNvPr>
          <p:cNvCxnSpPr>
            <a:cxnSpLocks noChangeShapeType="1"/>
            <a:stCxn id="317462" idx="3"/>
            <a:endCxn id="317466" idx="1"/>
          </p:cNvCxnSpPr>
          <p:nvPr/>
        </p:nvCxnSpPr>
        <p:spPr bwMode="auto">
          <a:xfrm rot="5400000">
            <a:off x="887060" y="3788347"/>
            <a:ext cx="1092850" cy="8624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29">
            <a:extLst>
              <a:ext uri="{FF2B5EF4-FFF2-40B4-BE49-F238E27FC236}">
                <a16:creationId xmlns:a16="http://schemas.microsoft.com/office/drawing/2014/main" id="{F8931E51-680F-4DBF-AEDA-D9384F5DD9F9}"/>
              </a:ext>
            </a:extLst>
          </p:cNvPr>
          <p:cNvCxnSpPr>
            <a:cxnSpLocks noChangeShapeType="1"/>
            <a:stCxn id="317462" idx="3"/>
            <a:endCxn id="317467" idx="1"/>
          </p:cNvCxnSpPr>
          <p:nvPr/>
        </p:nvCxnSpPr>
        <p:spPr bwMode="auto">
          <a:xfrm rot="16200000" flipH="1">
            <a:off x="1921712" y="3616174"/>
            <a:ext cx="1073800" cy="11877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0" name="AutoShape 30">
            <a:extLst>
              <a:ext uri="{FF2B5EF4-FFF2-40B4-BE49-F238E27FC236}">
                <a16:creationId xmlns:a16="http://schemas.microsoft.com/office/drawing/2014/main" id="{47C83CC2-ECF5-4DA9-B66D-5FD1774B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175" y="4772714"/>
            <a:ext cx="1887537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Inorgânicos</a:t>
            </a:r>
          </a:p>
        </p:txBody>
      </p:sp>
      <p:sp>
        <p:nvSpPr>
          <p:cNvPr id="317471" name="AutoShape 31">
            <a:extLst>
              <a:ext uri="{FF2B5EF4-FFF2-40B4-BE49-F238E27FC236}">
                <a16:creationId xmlns:a16="http://schemas.microsoft.com/office/drawing/2014/main" id="{D457F527-639F-420D-8AA6-20AC88D8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200" y="4775889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Orgânicos</a:t>
            </a:r>
          </a:p>
        </p:txBody>
      </p:sp>
      <p:cxnSp>
        <p:nvCxnSpPr>
          <p:cNvPr id="11279" name="AutoShape 32">
            <a:extLst>
              <a:ext uri="{FF2B5EF4-FFF2-40B4-BE49-F238E27FC236}">
                <a16:creationId xmlns:a16="http://schemas.microsoft.com/office/drawing/2014/main" id="{372C1BDE-5A01-41FE-A3CD-949EFED9BA4C}"/>
              </a:ext>
            </a:extLst>
          </p:cNvPr>
          <p:cNvCxnSpPr>
            <a:cxnSpLocks noChangeShapeType="1"/>
            <a:stCxn id="317463" idx="3"/>
            <a:endCxn id="317470" idx="1"/>
          </p:cNvCxnSpPr>
          <p:nvPr/>
        </p:nvCxnSpPr>
        <p:spPr bwMode="auto">
          <a:xfrm rot="5400000">
            <a:off x="5220774" y="3905511"/>
            <a:ext cx="1233195" cy="76849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33">
            <a:extLst>
              <a:ext uri="{FF2B5EF4-FFF2-40B4-BE49-F238E27FC236}">
                <a16:creationId xmlns:a16="http://schemas.microsoft.com/office/drawing/2014/main" id="{0FFBA367-4C5C-4059-BA22-4A1EB7F450C1}"/>
              </a:ext>
            </a:extLst>
          </p:cNvPr>
          <p:cNvCxnSpPr>
            <a:cxnSpLocks noChangeShapeType="1"/>
            <a:stCxn id="317463" idx="3"/>
            <a:endCxn id="317471" idx="1"/>
          </p:cNvCxnSpPr>
          <p:nvPr/>
        </p:nvCxnSpPr>
        <p:spPr bwMode="auto">
          <a:xfrm rot="16200000" flipH="1">
            <a:off x="6290351" y="3604429"/>
            <a:ext cx="1236370" cy="137383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4" name="AutoShape 34">
            <a:extLst>
              <a:ext uri="{FF2B5EF4-FFF2-40B4-BE49-F238E27FC236}">
                <a16:creationId xmlns:a16="http://schemas.microsoft.com/office/drawing/2014/main" id="{74F4F54F-9FF3-494A-9E12-C2016539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537" y="5736326"/>
            <a:ext cx="158432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Sintéticos</a:t>
            </a:r>
          </a:p>
        </p:txBody>
      </p:sp>
      <p:sp>
        <p:nvSpPr>
          <p:cNvPr id="317475" name="AutoShape 35">
            <a:extLst>
              <a:ext uri="{FF2B5EF4-FFF2-40B4-BE49-F238E27FC236}">
                <a16:creationId xmlns:a16="http://schemas.microsoft.com/office/drawing/2014/main" id="{C9998373-0584-4C02-9EB9-AE01707F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125" y="5736326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Naturais</a:t>
            </a:r>
          </a:p>
        </p:txBody>
      </p:sp>
      <p:cxnSp>
        <p:nvCxnSpPr>
          <p:cNvPr id="11283" name="AutoShape 36">
            <a:extLst>
              <a:ext uri="{FF2B5EF4-FFF2-40B4-BE49-F238E27FC236}">
                <a16:creationId xmlns:a16="http://schemas.microsoft.com/office/drawing/2014/main" id="{7DA8F5F9-CD33-4673-B820-F92EEF382F50}"/>
              </a:ext>
            </a:extLst>
          </p:cNvPr>
          <p:cNvCxnSpPr>
            <a:cxnSpLocks noChangeShapeType="1"/>
            <a:stCxn id="317471" idx="3"/>
            <a:endCxn id="317475" idx="1"/>
          </p:cNvCxnSpPr>
          <p:nvPr/>
        </p:nvCxnSpPr>
        <p:spPr bwMode="auto">
          <a:xfrm rot="16200000" flipH="1">
            <a:off x="7460162" y="5445752"/>
            <a:ext cx="559508" cy="2889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4" name="AutoShape 37">
            <a:extLst>
              <a:ext uri="{FF2B5EF4-FFF2-40B4-BE49-F238E27FC236}">
                <a16:creationId xmlns:a16="http://schemas.microsoft.com/office/drawing/2014/main" id="{6F38F2E5-2F4F-413B-AB50-05E83EEBB241}"/>
              </a:ext>
            </a:extLst>
          </p:cNvPr>
          <p:cNvCxnSpPr>
            <a:cxnSpLocks noChangeShapeType="1"/>
            <a:stCxn id="317471" idx="3"/>
            <a:endCxn id="317474" idx="1"/>
          </p:cNvCxnSpPr>
          <p:nvPr/>
        </p:nvCxnSpPr>
        <p:spPr bwMode="auto">
          <a:xfrm rot="5400000">
            <a:off x="6348912" y="4623427"/>
            <a:ext cx="559508" cy="1933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1">
            <a:extLst>
              <a:ext uri="{FF2B5EF4-FFF2-40B4-BE49-F238E27FC236}">
                <a16:creationId xmlns:a16="http://schemas.microsoft.com/office/drawing/2014/main" id="{579E8C47-4089-4FB3-A835-D5DDA91FE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477" y="2569739"/>
            <a:ext cx="3312379" cy="1488712"/>
          </a:xfrm>
          <a:prstGeom prst="ellipse">
            <a:avLst/>
          </a:prstGeom>
          <a:solidFill>
            <a:srgbClr val="7030A0">
              <a:alpha val="39999"/>
            </a:srgb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7440D87C-F51A-46BD-870A-E440DCC86020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332656"/>
            <a:ext cx="6591300" cy="11375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SÉRIE DE SÓLIDOS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CBE234C-75E1-47E6-8853-3C887293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6071484-C9F4-4A76-9220-8B3212065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3255964"/>
            <a:ext cx="1152525" cy="6905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C9F3FE2-E98D-4A44-9BDC-20ED0C4C2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3255964"/>
            <a:ext cx="1152525" cy="6905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E472669D-CDA5-41BD-8AB6-7A348FB12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3255964"/>
            <a:ext cx="1152525" cy="690562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646112B-B310-480B-BF35-51AB7567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3255964"/>
            <a:ext cx="1152525" cy="69056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3B94D31-4B3E-4ECA-AD26-C307D461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3255964"/>
            <a:ext cx="1152525" cy="6905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4456B8CC-3E3E-459C-9980-3492701D3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658938"/>
            <a:ext cx="2775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altLang="pt-BR" sz="2400" dirty="0">
                <a:cs typeface="Arial" charset="0"/>
              </a:rPr>
              <a:t>Substâncias Húmicas</a:t>
            </a: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E5322033-022B-4C71-BFE6-D52F5CB1FAF5}"/>
              </a:ext>
            </a:extLst>
          </p:cNvPr>
          <p:cNvSpPr>
            <a:spLocks/>
          </p:cNvSpPr>
          <p:nvPr/>
        </p:nvSpPr>
        <p:spPr bwMode="auto">
          <a:xfrm rot="5400000">
            <a:off x="2555875" y="1827213"/>
            <a:ext cx="288925" cy="2303463"/>
          </a:xfrm>
          <a:prstGeom prst="leftBrace">
            <a:avLst>
              <a:gd name="adj1" fmla="val 66438"/>
              <a:gd name="adj2" fmla="val 5174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7414FA4A-647D-4104-8589-C73331358574}"/>
              </a:ext>
            </a:extLst>
          </p:cNvPr>
          <p:cNvSpPr>
            <a:spLocks/>
          </p:cNvSpPr>
          <p:nvPr/>
        </p:nvSpPr>
        <p:spPr bwMode="auto">
          <a:xfrm rot="5400000">
            <a:off x="4879975" y="1839913"/>
            <a:ext cx="288925" cy="2303463"/>
          </a:xfrm>
          <a:prstGeom prst="leftBrace">
            <a:avLst>
              <a:gd name="adj1" fmla="val 66438"/>
              <a:gd name="adj2" fmla="val 5174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F911B559-1509-46EE-A681-A9565C5BB281}"/>
              </a:ext>
            </a:extLst>
          </p:cNvPr>
          <p:cNvSpPr>
            <a:spLocks/>
          </p:cNvSpPr>
          <p:nvPr/>
        </p:nvSpPr>
        <p:spPr bwMode="auto">
          <a:xfrm rot="5400000">
            <a:off x="6596063" y="2436813"/>
            <a:ext cx="288925" cy="1136650"/>
          </a:xfrm>
          <a:prstGeom prst="leftBrace">
            <a:avLst>
              <a:gd name="adj1" fmla="val 32784"/>
              <a:gd name="adj2" fmla="val 5174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1171E45D-259D-41FE-8329-597D9B232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2403475"/>
            <a:ext cx="1759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altLang="pt-BR" sz="2000">
                <a:cs typeface="Arial" charset="0"/>
              </a:rPr>
              <a:t>Ácidos Fúlvicos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6C222FCC-B3F6-4E62-B7CA-65758775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2428875"/>
            <a:ext cx="1832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altLang="pt-BR" sz="2000">
                <a:cs typeface="Arial" charset="0"/>
              </a:rPr>
              <a:t>Ácidos Húmicos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6756F01A-5556-4941-8CBD-4510C873D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408238"/>
            <a:ext cx="1103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altLang="pt-BR" sz="2000">
                <a:cs typeface="Arial" charset="0"/>
              </a:rPr>
              <a:t>Huminas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DAFF75D-00A5-493A-88B0-8E7D49627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054635"/>
            <a:ext cx="353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Aumento na intensidade de cor</a:t>
            </a: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3CDD6767-5FA8-4EB4-AF30-8A67D1759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427371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3FD5E97E-8982-4F70-90F6-32470D70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350" y="428164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596C8FEA-E0D5-4E0B-8976-B8297B8E2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4372135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Aumento no grau de polimerização</a:t>
            </a: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41A3B2B0-CEF5-4588-854B-D5D2E0177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459121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B5C97E9A-8F73-4E53-9942-72D4A38B8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459914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7AC02EE0-DF91-4EFB-9E3B-DD08F1E96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4702335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Aumento no peso molecular</a:t>
            </a:r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B179CE91-7ECA-4FE4-A04D-0CE6C671F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7050" y="492141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1042E072-6E86-4072-B856-8812ADF4D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5200" y="492934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CE00238D-E985-4517-8E28-9A563B811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4700748"/>
            <a:ext cx="1347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300.000 ???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105748F2-69D5-4FD8-A35C-23F5F341E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4713448"/>
            <a:ext cx="72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2.000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5421FF09-CA55-4AB7-BAAA-A6257C9F2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5057935"/>
            <a:ext cx="353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Aumento na porcentagem de C</a:t>
            </a:r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18F3F0F3-18E2-4AB0-AEF7-56AF2F020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0375" y="527701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A9950753-0777-406F-BE33-95A3A8414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528494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AF0FC7DF-555E-4FF2-B232-8B7159AF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038" y="5056348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62%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12F51434-2E42-492D-A9F3-61E4B7239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5043648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45%</a:t>
            </a: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CC6C8B93-9F58-4632-88EC-F736ED19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5426235"/>
            <a:ext cx="3856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Decréscimo na porcentagem de O</a:t>
            </a: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F052C648-846F-4D83-AD60-04BE2A0A6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213" y="563261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70A9181A-AE26-4342-A23B-9ED113F5C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5388" y="564054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id="{2064520E-F6CD-4445-9E32-D979B96B3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838" y="5437348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30%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8E497378-5BCC-405F-8A9A-477255B7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411948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48%</a:t>
            </a:r>
          </a:p>
        </p:txBody>
      </p:sp>
      <p:sp>
        <p:nvSpPr>
          <p:cNvPr id="44" name="Text Box 46">
            <a:extLst>
              <a:ext uri="{FF2B5EF4-FFF2-40B4-BE49-F238E27FC236}">
                <a16:creationId xmlns:a16="http://schemas.microsoft.com/office/drawing/2014/main" id="{042C42EC-115A-4E17-A3FA-D3461FF71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5769135"/>
            <a:ext cx="3170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Decréscimo de solubilidade</a:t>
            </a:r>
          </a:p>
        </p:txBody>
      </p:sp>
      <p:sp>
        <p:nvSpPr>
          <p:cNvPr id="45" name="Line 47">
            <a:extLst>
              <a:ext uri="{FF2B5EF4-FFF2-40B4-BE49-F238E27FC236}">
                <a16:creationId xmlns:a16="http://schemas.microsoft.com/office/drawing/2014/main" id="{11C1D517-8145-4903-9D85-405FCC501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0850" y="598821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46" name="Line 48">
            <a:extLst>
              <a:ext uri="{FF2B5EF4-FFF2-40B4-BE49-F238E27FC236}">
                <a16:creationId xmlns:a16="http://schemas.microsoft.com/office/drawing/2014/main" id="{CE8032D3-8B1C-4CBD-93F3-C54A8849D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9000" y="5996148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51" name="AutoShape 12">
            <a:extLst>
              <a:ext uri="{FF2B5EF4-FFF2-40B4-BE49-F238E27FC236}">
                <a16:creationId xmlns:a16="http://schemas.microsoft.com/office/drawing/2014/main" id="{CB552DB8-7FC9-4BB9-AE77-8134857ADC9D}"/>
              </a:ext>
            </a:extLst>
          </p:cNvPr>
          <p:cNvSpPr>
            <a:spLocks/>
          </p:cNvSpPr>
          <p:nvPr/>
        </p:nvSpPr>
        <p:spPr bwMode="auto">
          <a:xfrm rot="5400000">
            <a:off x="4257306" y="-567164"/>
            <a:ext cx="314268" cy="5741195"/>
          </a:xfrm>
          <a:prstGeom prst="leftBrace">
            <a:avLst>
              <a:gd name="adj1" fmla="val 66438"/>
              <a:gd name="adj2" fmla="val 51745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137327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78F84023-C878-4E1C-95BF-7BBF88458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00" y="2348880"/>
            <a:ext cx="7186000" cy="37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500F87E-FBA4-46B8-90ED-237F0E86F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</p:spTree>
    <p:extLst>
      <p:ext uri="{BB962C8B-B14F-4D97-AF65-F5344CB8AC3E}">
        <p14:creationId xmlns:p14="http://schemas.microsoft.com/office/powerpoint/2010/main" val="230097985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500F87E-FBA4-46B8-90ED-237F0E86F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COR REAL E COR APARENTE</a:t>
            </a:r>
          </a:p>
        </p:txBody>
      </p:sp>
      <p:pic>
        <p:nvPicPr>
          <p:cNvPr id="18434" name="Picture 2" descr="Imagem relacionada">
            <a:extLst>
              <a:ext uri="{FF2B5EF4-FFF2-40B4-BE49-F238E27FC236}">
                <a16:creationId xmlns:a16="http://schemas.microsoft.com/office/drawing/2014/main" id="{BED889E7-F049-46CB-A69B-1CDC2595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0" y="2708920"/>
            <a:ext cx="7812360" cy="28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2685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indicativo da qualidade estética da água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&lt;15 UC (No sistema de distribuição)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Altas concentrações de cor real apresentam efeitos deletérios ao processo de tratamento de água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3173937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PARÂMETRO COR REAL E APARENTE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3743646" cy="2879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 err="1"/>
              <a:t>Colorímetro</a:t>
            </a:r>
            <a:r>
              <a:rPr lang="pt-BR" altLang="pt-BR" sz="3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Calibração do equipamento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Inserção da amostra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Leitura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E7894D2-BA1F-423B-8101-713A6CB07E58}"/>
              </a:ext>
            </a:extLst>
          </p:cNvPr>
          <p:cNvSpPr txBox="1">
            <a:spLocks noChangeArrowheads="1"/>
          </p:cNvSpPr>
          <p:nvPr/>
        </p:nvSpPr>
        <p:spPr>
          <a:xfrm>
            <a:off x="468314" y="5157192"/>
            <a:ext cx="8496300" cy="107935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rápida execução, podendo ser efetuado por equipamentos de bancada ou “on </a:t>
            </a:r>
            <a:r>
              <a:rPr lang="pt-BR" altLang="pt-BR" sz="3600" dirty="0" err="1"/>
              <a:t>line</a:t>
            </a:r>
            <a:r>
              <a:rPr lang="pt-BR" altLang="pt-BR" sz="3600" dirty="0"/>
              <a:t>”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23556" name="Picture 4" descr="Resultado de imagem para colorimeter">
            <a:extLst>
              <a:ext uri="{FF2B5EF4-FFF2-40B4-BE49-F238E27FC236}">
                <a16:creationId xmlns:a16="http://schemas.microsoft.com/office/drawing/2014/main" id="{44F02988-52CC-423A-BD86-F43EF006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726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819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>
                <a:solidFill>
                  <a:schemeClr val="tx1"/>
                </a:solidFill>
              </a:rPr>
              <a:t>PADRÕES DE COR PARA CALIBRAÇÃO DE EQUIPAMENTOS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8AFBA92-B6C5-4C5B-A43C-F844781358F5}"/>
                  </a:ext>
                </a:extLst>
              </p:cNvPr>
              <p:cNvSpPr txBox="1"/>
              <p:nvPr/>
            </p:nvSpPr>
            <p:spPr>
              <a:xfrm>
                <a:off x="997576" y="4374305"/>
                <a:ext cx="4253344" cy="883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f>
                      <m:fPr>
                        <m:ctrlP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𝑃𝑡</m:t>
                        </m:r>
                        <m:sSub>
                          <m:sSubPr>
                            <m:ctrlP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num>
                      <m:den>
                        <m: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4000" dirty="0"/>
                  <a:t>1 UC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8AFBA92-B6C5-4C5B-A43C-F84478135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76" y="4374305"/>
                <a:ext cx="4253344" cy="883255"/>
              </a:xfrm>
              <a:prstGeom prst="rect">
                <a:avLst/>
              </a:prstGeom>
              <a:blipFill>
                <a:blip r:embed="rId3"/>
                <a:stretch>
                  <a:fillRect t="-1389" r="-3874" b="-208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>
            <a:extLst>
              <a:ext uri="{FF2B5EF4-FFF2-40B4-BE49-F238E27FC236}">
                <a16:creationId xmlns:a16="http://schemas.microsoft.com/office/drawing/2014/main" id="{AE6DD045-A9F2-476F-AB28-FECA2702686D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5661248"/>
            <a:ext cx="7272808" cy="663669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Calibração: solução padrão de cloro </a:t>
            </a:r>
            <a:r>
              <a:rPr lang="pt-BR" altLang="pt-BR" sz="3200" dirty="0" err="1"/>
              <a:t>platinato</a:t>
            </a:r>
            <a:r>
              <a:rPr lang="pt-BR" altLang="pt-BR" sz="3200" dirty="0"/>
              <a:t> de potássio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9" name="Picture 4" descr="Resultado de imagem para platinum cobalt color standard">
            <a:extLst>
              <a:ext uri="{FF2B5EF4-FFF2-40B4-BE49-F238E27FC236}">
                <a16:creationId xmlns:a16="http://schemas.microsoft.com/office/drawing/2014/main" id="{A61FD088-654A-4F87-A546-ADEB2CCB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90" y="2133600"/>
            <a:ext cx="2764810" cy="207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Resultado de imagem para colorimeter">
            <a:extLst>
              <a:ext uri="{FF2B5EF4-FFF2-40B4-BE49-F238E27FC236}">
                <a16:creationId xmlns:a16="http://schemas.microsoft.com/office/drawing/2014/main" id="{E746AA72-D68B-46A7-A318-90D24B98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75028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9865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14119A0-8ABC-4753-BF71-5B3D26A09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PARÂMETRO COR REAL E APARENTE</a:t>
            </a:r>
          </a:p>
        </p:txBody>
      </p:sp>
      <p:pic>
        <p:nvPicPr>
          <p:cNvPr id="3" name="Mídia Online 2" title="Anￃﾡlise de Cor Real e Aparente">
            <a:hlinkClick r:id="" action="ppaction://media"/>
            <a:extLst>
              <a:ext uri="{FF2B5EF4-FFF2-40B4-BE49-F238E27FC236}">
                <a16:creationId xmlns:a16="http://schemas.microsoft.com/office/drawing/2014/main" id="{45B1AF36-FDCE-49D1-AF8D-73E82530F4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4590" y="2133600"/>
            <a:ext cx="7374819" cy="414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7228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PARÂMETRO COR REAL E APARENTE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7848102" cy="11513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Diferenciação entre os parâmetros cor real e cor aparente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E7894D2-BA1F-423B-8101-713A6CB07E58}"/>
              </a:ext>
            </a:extLst>
          </p:cNvPr>
          <p:cNvSpPr txBox="1">
            <a:spLocks noChangeArrowheads="1"/>
          </p:cNvSpPr>
          <p:nvPr/>
        </p:nvSpPr>
        <p:spPr>
          <a:xfrm>
            <a:off x="502634" y="3438201"/>
            <a:ext cx="1727296" cy="5760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Cor real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D67A0E02-B8B7-48B6-AC0F-ACAA26B9A5DF}"/>
              </a:ext>
            </a:extLst>
          </p:cNvPr>
          <p:cNvSpPr/>
          <p:nvPr/>
        </p:nvSpPr>
        <p:spPr>
          <a:xfrm>
            <a:off x="2229930" y="3537313"/>
            <a:ext cx="176600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D099A06-6152-4856-8967-83DFCA3EA1A2}"/>
              </a:ext>
            </a:extLst>
          </p:cNvPr>
          <p:cNvSpPr txBox="1">
            <a:spLocks noChangeArrowheads="1"/>
          </p:cNvSpPr>
          <p:nvPr/>
        </p:nvSpPr>
        <p:spPr>
          <a:xfrm>
            <a:off x="4392365" y="2939169"/>
            <a:ext cx="4680070" cy="1484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3200" dirty="0"/>
              <a:t>Associada a compostos orgânicos dissolvidos e sem a influência da turbidez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01535BC-05D1-462E-B3AD-92E210785EB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877617"/>
            <a:ext cx="2520280" cy="5760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Cor aparente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80D5A17A-9963-4AC3-910B-8E89046F8429}"/>
              </a:ext>
            </a:extLst>
          </p:cNvPr>
          <p:cNvSpPr/>
          <p:nvPr/>
        </p:nvSpPr>
        <p:spPr>
          <a:xfrm>
            <a:off x="2987824" y="5021633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A88EA45-3CFE-4341-BEB8-EA2DFD195C59}"/>
              </a:ext>
            </a:extLst>
          </p:cNvPr>
          <p:cNvSpPr txBox="1">
            <a:spLocks noChangeArrowheads="1"/>
          </p:cNvSpPr>
          <p:nvPr/>
        </p:nvSpPr>
        <p:spPr>
          <a:xfrm>
            <a:off x="4392365" y="4423489"/>
            <a:ext cx="4680070" cy="1484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3200" dirty="0"/>
              <a:t>Associada a partículas coloidais e mais compostos orgânicos dissolvidos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177891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 determinação da cor real em amostras que apresentem turbidez requer a sua prévia filtração ou centrifugação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 parâmetro cor real apresenta mais relevância do que a cor aparente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Existe uma intrínseca relação entre os parâmetros turbidez e cor aparente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BB6D1D7-6DB8-4CDE-A5F9-9E9BD04A5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PARÂMETRO COR REAL E APARENTE</a:t>
            </a:r>
          </a:p>
        </p:txBody>
      </p:sp>
    </p:spTree>
    <p:extLst>
      <p:ext uri="{BB962C8B-B14F-4D97-AF65-F5344CB8AC3E}">
        <p14:creationId xmlns:p14="http://schemas.microsoft.com/office/powerpoint/2010/main" val="22026840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180B646-9A0A-4B10-9948-2E2840EC8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589907"/>
              </p:ext>
            </p:extLst>
          </p:nvPr>
        </p:nvGraphicFramePr>
        <p:xfrm>
          <a:off x="1907704" y="1943472"/>
          <a:ext cx="61926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A83E54F-ADA7-4E07-8867-27FC946DDD74}"/>
              </a:ext>
            </a:extLst>
          </p:cNvPr>
          <p:cNvSpPr txBox="1"/>
          <p:nvPr/>
        </p:nvSpPr>
        <p:spPr>
          <a:xfrm>
            <a:off x="409495" y="5791254"/>
            <a:ext cx="480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Ribeirão da Estiva</a:t>
            </a:r>
          </a:p>
        </p:txBody>
      </p:sp>
    </p:spTree>
    <p:extLst>
      <p:ext uri="{BB962C8B-B14F-4D97-AF65-F5344CB8AC3E}">
        <p14:creationId xmlns:p14="http://schemas.microsoft.com/office/powerpoint/2010/main" val="408483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91880" y="3645024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246006" y="5299877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134438" y="5298547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1657" y="3781561"/>
            <a:ext cx="1078789" cy="19578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4746538" y="3794522"/>
            <a:ext cx="1077459" cy="19305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BA78F26-31A4-4897-BFBC-BF1C1FCE9F78}"/>
              </a:ext>
            </a:extLst>
          </p:cNvPr>
          <p:cNvSpPr txBox="1"/>
          <p:nvPr/>
        </p:nvSpPr>
        <p:spPr>
          <a:xfrm>
            <a:off x="800100" y="2101753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Definição: Material remanescente após a evaporação da fase líquida a temperatura igual a 103 </a:t>
            </a:r>
            <a:r>
              <a:rPr lang="pt-BR" sz="2800" baseline="30000" dirty="0" err="1"/>
              <a:t>o</a:t>
            </a:r>
            <a:r>
              <a:rPr lang="pt-BR" sz="2800" dirty="0" err="1"/>
              <a:t>C</a:t>
            </a:r>
            <a:endParaRPr lang="pt-BR" sz="2800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C7DA1314-7BB6-493C-9F22-CCF6094D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958" y="3338467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</a:t>
            </a:r>
          </a:p>
        </p:txBody>
      </p:sp>
    </p:spTree>
    <p:extLst>
      <p:ext uri="{BB962C8B-B14F-4D97-AF65-F5344CB8AC3E}">
        <p14:creationId xmlns:p14="http://schemas.microsoft.com/office/powerpoint/2010/main" val="673600176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2D5DFBC-B367-4CAB-BA21-8E68EF422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054944"/>
              </p:ext>
            </p:extLst>
          </p:nvPr>
        </p:nvGraphicFramePr>
        <p:xfrm>
          <a:off x="1881187" y="1643062"/>
          <a:ext cx="6219205" cy="430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A929B034-7C00-450B-9E0C-3B1715B00B80}"/>
              </a:ext>
            </a:extLst>
          </p:cNvPr>
          <p:cNvSpPr txBox="1"/>
          <p:nvPr/>
        </p:nvSpPr>
        <p:spPr>
          <a:xfrm>
            <a:off x="409495" y="5791254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Anhangabaú</a:t>
            </a:r>
          </a:p>
        </p:txBody>
      </p:sp>
    </p:spTree>
    <p:extLst>
      <p:ext uri="{BB962C8B-B14F-4D97-AF65-F5344CB8AC3E}">
        <p14:creationId xmlns:p14="http://schemas.microsoft.com/office/powerpoint/2010/main" val="32466269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61778" y="2109400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043608" y="3524000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682222" y="3527051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5533" y="2039663"/>
            <a:ext cx="838536" cy="21301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5123315" y="1852019"/>
            <a:ext cx="841587" cy="25084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TOTAIS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11D0AAB-86D5-448B-938E-AE5A218ADC03}"/>
              </a:ext>
            </a:extLst>
          </p:cNvPr>
          <p:cNvSpPr/>
          <p:nvPr/>
        </p:nvSpPr>
        <p:spPr>
          <a:xfrm>
            <a:off x="186605" y="4917779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Fixos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7FA05C6-E598-441A-9A8A-CBD908A1A5EF}"/>
              </a:ext>
            </a:extLst>
          </p:cNvPr>
          <p:cNvSpPr/>
          <p:nvPr/>
        </p:nvSpPr>
        <p:spPr>
          <a:xfrm>
            <a:off x="2571299" y="4914401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Voláteis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89CF098-4B7C-407F-9E01-82BC04EF6C5B}"/>
              </a:ext>
            </a:extLst>
          </p:cNvPr>
          <p:cNvSpPr/>
          <p:nvPr/>
        </p:nvSpPr>
        <p:spPr>
          <a:xfrm>
            <a:off x="4977668" y="4881685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Fixos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5A5D400-D6CB-46D9-8910-0855112195E9}"/>
              </a:ext>
            </a:extLst>
          </p:cNvPr>
          <p:cNvSpPr/>
          <p:nvPr/>
        </p:nvSpPr>
        <p:spPr>
          <a:xfrm>
            <a:off x="7209913" y="4881684"/>
            <a:ext cx="1409113" cy="84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Voláteis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088D433-559B-4EE5-ACF6-D0E10D434255}"/>
              </a:ext>
            </a:extLst>
          </p:cNvPr>
          <p:cNvCxnSpPr>
            <a:stCxn id="25" idx="2"/>
            <a:endCxn id="14" idx="0"/>
          </p:cNvCxnSpPr>
          <p:nvPr/>
        </p:nvCxnSpPr>
        <p:spPr>
          <a:xfrm rot="5400000">
            <a:off x="1188226" y="3946273"/>
            <a:ext cx="674442" cy="12685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F71A1149-AD17-439A-85DB-82F50A20448A}"/>
              </a:ext>
            </a:extLst>
          </p:cNvPr>
          <p:cNvCxnSpPr>
            <a:stCxn id="25" idx="2"/>
            <a:endCxn id="15" idx="0"/>
          </p:cNvCxnSpPr>
          <p:nvPr/>
        </p:nvCxnSpPr>
        <p:spPr>
          <a:xfrm rot="16200000" flipH="1">
            <a:off x="2382262" y="4020807"/>
            <a:ext cx="671064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EF7601C3-6034-4171-B111-EA8C9E9EDAD8}"/>
              </a:ext>
            </a:extLst>
          </p:cNvPr>
          <p:cNvCxnSpPr>
            <a:stCxn id="26" idx="2"/>
            <a:endCxn id="16" idx="0"/>
          </p:cNvCxnSpPr>
          <p:nvPr/>
        </p:nvCxnSpPr>
        <p:spPr>
          <a:xfrm rot="5400000">
            <a:off x="5922638" y="4005976"/>
            <a:ext cx="635297" cy="11161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B63C0F45-4DC9-4EC5-9415-915EC81B457B}"/>
              </a:ext>
            </a:extLst>
          </p:cNvPr>
          <p:cNvCxnSpPr>
            <a:stCxn id="26" idx="2"/>
            <a:endCxn id="17" idx="0"/>
          </p:cNvCxnSpPr>
          <p:nvPr/>
        </p:nvCxnSpPr>
        <p:spPr>
          <a:xfrm rot="16200000" flipH="1">
            <a:off x="7038760" y="4005974"/>
            <a:ext cx="635296" cy="11161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1">
            <a:extLst>
              <a:ext uri="{FF2B5EF4-FFF2-40B4-BE49-F238E27FC236}">
                <a16:creationId xmlns:a16="http://schemas.microsoft.com/office/drawing/2014/main" id="{D566A229-2881-4585-A1BD-9D6B6CCC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002" y="1806192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42646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3048</TotalTime>
  <Words>2239</Words>
  <Application>Microsoft Office PowerPoint</Application>
  <PresentationFormat>Apresentação na tela (4:3)</PresentationFormat>
  <Paragraphs>496</Paragraphs>
  <Slides>81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81</vt:i4>
      </vt:variant>
    </vt:vector>
  </HeadingPairs>
  <TitlesOfParts>
    <vt:vector size="89" baseType="lpstr">
      <vt:lpstr>Arial</vt:lpstr>
      <vt:lpstr>Calibri</vt:lpstr>
      <vt:lpstr>Calibri Light</vt:lpstr>
      <vt:lpstr>Cambria Math</vt:lpstr>
      <vt:lpstr>Garamond</vt:lpstr>
      <vt:lpstr>Times New Roman</vt:lpstr>
      <vt:lpstr>Wingdings</vt:lpstr>
      <vt:lpstr>Retrospectiva</vt:lpstr>
      <vt:lpstr>ESCOLA POLITÉCNICA DA USP DEPARTAMENTO DE ENGENHARIA  HIDRÁULICA E AMBIENTAL  PHD 5010 – FUNDAMENTOS DE QUÍMICA AQUÁTICA E QUALIDADE DA ÁGUA   </vt:lpstr>
      <vt:lpstr>POLUIÇÃO E QUALIDADE DA ÁGUA</vt:lpstr>
      <vt:lpstr>POLUIÇÃO E QUALIDADE DA ÁGUA</vt:lpstr>
      <vt:lpstr>DISTRIBUIÇÃO DE TAMANHO DE PARTÍCULAS EM ÁGUAS NATURAIS </vt:lpstr>
      <vt:lpstr>DISTRIBUIÇÃO DE TAMANHO DE PARTÍCULAS EM ÁGUAS NATURAIS </vt:lpstr>
      <vt:lpstr>CARACTERÍSTICAS FISICO-QUÍMICAS DA ÁGUA: SÉRIE DE SÓLIDOS</vt:lpstr>
      <vt:lpstr>Apresentação do PowerPoint</vt:lpstr>
      <vt:lpstr>CARACTERÍSTICAS FISICO-QUÍMICAS DA ÁGUA: SÓLIDOS TOTAIS</vt:lpstr>
      <vt:lpstr>CARACTERÍSTICAS FISICO-QUÍMICAS DA ÁGUA: SÓLIDOS TOTAIS</vt:lpstr>
      <vt:lpstr>CARACTERÍSTICAS FISICO-QUÍMICAS DA ÁGUA: SÓLIDOS TOTAIS</vt:lpstr>
      <vt:lpstr>CARACTERÍSTICAS FISICO-QUÍMICAS DA ÁGUA: SÓLIDOS TOTAIS</vt:lpstr>
      <vt:lpstr>CARACTERÍSTICAS FISICO-QUÍMICAS DA ÁGUA: SÓLIDOS TOTAIS</vt:lpstr>
      <vt:lpstr>CARACTERÍSTICAS FISICO-QUÍMICAS DA ÁGUA: SÓLIDOS TOTAIS FIXOS</vt:lpstr>
      <vt:lpstr>CARACTERÍSTICAS FISICO-QUÍMICAS DA ÁGUA: SÓLIDOS TOTAIS VOLÁTEIS</vt:lpstr>
      <vt:lpstr>CARACTERÍSTICAS FISICO-QUÍMICAS DA ÁGUA: SÓLIDOS TOTAIS VOLÁTEIS</vt:lpstr>
      <vt:lpstr>CARACTERÍSTICAS FISICO-QUÍMICAS DA ÁGUA: SÓLIDOS TOTAIS VOLÁTEIS</vt:lpstr>
      <vt:lpstr>CARACTERÍSTICAS FISICO-QUÍMICAS DA ÁGUA: SÓLIDOS TOTAIS FIXOS E VOLÁTEIS</vt:lpstr>
      <vt:lpstr>CARACTERÍSTICAS FISICO-QUÍMICAS DA ÁGUA: SÓLIDOS TOTAIS</vt:lpstr>
      <vt:lpstr>CARACTERÍSTICAS FISICO-QUÍMICAS DA ÁGUA: SÓLIDOS EM SUSPENSÃO TOTAIS</vt:lpstr>
      <vt:lpstr>CARACTERÍSTICAS FISICO-QUÍMICAS DA ÁGUA: SÓLIDOS EM SUSPENSÃO TOTAIS</vt:lpstr>
      <vt:lpstr>DISTRIBUIÇÃO DE TAMANHO DE PARTÍCULAS EM ÁGUAS NATURAIS </vt:lpstr>
      <vt:lpstr>CARACTERÍSTICAS FISICO-QUÍMICAS DA ÁGUA: SÓLIDOS EM SUSPENSÃO TOTAIS</vt:lpstr>
      <vt:lpstr>CARACTERÍSTICAS FISICO-QUÍMICAS DA ÁGUA: SÓLIDOS EM SUSPENSÃO TOTAIS</vt:lpstr>
      <vt:lpstr>CARACTERÍSTICAS FISICO-QUÍMICAS DA ÁGUA: SÓLIDOS EM SUSPENSÃO TOTAIS</vt:lpstr>
      <vt:lpstr>CARACTERÍSTICAS FISICO-QUÍMICAS DA ÁGUA: SÓLIDOS EM SUSPENSÃO TOTAIS</vt:lpstr>
      <vt:lpstr>CARACTERÍSTICAS FISICO-QUÍMICAS DA ÁGUA: SÓLIDOS EM SUSPENSÃO TOTAIS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CARACTERÍSTICAS FISICO-QUÍMICAS DA ÁGUA: SÓLIDOS EM SUSPENSÃO TOTAIS</vt:lpstr>
      <vt:lpstr>CARACTERÍSTICAS FISICO-QUÍMICAS DA ÁGUA: TEOR DE SÓLIDOS</vt:lpstr>
      <vt:lpstr>CARACTERÍSTICAS FISICO-QUÍMICAS DA ÁGUA: TEOR DE SÓLIDOS</vt:lpstr>
      <vt:lpstr>CARACTERÍSTICAS FISICO-QUÍMICAS DA ÁGUA: TEOR DE SÓLIDOS</vt:lpstr>
      <vt:lpstr>CARACTERÍSTICAS FISICO-QUÍMICAS DA ÁGUA: TEOR DE SÓLIDOS</vt:lpstr>
      <vt:lpstr>IMPORTÂNCIA NA ENGENHARIA SANITÁRIA E AMBIENTAL</vt:lpstr>
      <vt:lpstr>CARACTERÍSTICAS FISICO-QUÍMICAS DA ÁGUA: TEOR DE SÓLIDOS</vt:lpstr>
      <vt:lpstr>CARACTERÍSTICAS FISICO-QUÍMICAS DA ÁGUA: TEOR DE SÓLIDOS</vt:lpstr>
      <vt:lpstr>CARACTERÍSTICAS FISICO-QUÍMICAS DA ÁGUA: SÓLIDOS SEDIMENTÁVEIS</vt:lpstr>
      <vt:lpstr>CARACTERÍSTICAS FISICO-QUÍMICAS DA ÁGUA: SÓLIDOS SEDIMENTÁVEIS</vt:lpstr>
      <vt:lpstr>CARACTERÍSTICAS FISICO-QUÍMICAS DA ÁGUA: SÓLIDOS SEDIMENTÁVEIS</vt:lpstr>
      <vt:lpstr>CARACTERÍSTICAS FISICO-QUÍMICAS DA ÁGUA: SÓLIDOS SEDIMENTÁVEIS</vt:lpstr>
      <vt:lpstr>IMPORTÂNCIA NA ENGENHARIA SANITÁRIA E AMBIENTAL</vt:lpstr>
      <vt:lpstr>CARACTERÍSTICAS FISICO-QUÍMICAS DA ÁGUA: SÓLIDOS SEDIMENTÁVEIS</vt:lpstr>
      <vt:lpstr>CARACTERÍSTICAS FISICO-QUÍMICAS DA ÁGUA: SÉRIE DE SÓLIDOS</vt:lpstr>
      <vt:lpstr>CARACTERÍSTICAS FISICO-QUÍMICAS DA ÁGUA: SÉRIE DE SÓLIDOS</vt:lpstr>
      <vt:lpstr>CARACTERÍSTICAS FISICO-QUÍMICAS DA ÁGUA: SÉRIE DE SÓLIDOS</vt:lpstr>
      <vt:lpstr>CARACTERÍSTICAS FISICO-QUÍMICAS DA ÁGUA: SÉRIE DE SÓLIDOS</vt:lpstr>
      <vt:lpstr>CARACTERÍSTICAS FISICO-QUÍMICAS DA ÁGUA: SÉRIE DE SÓLIDOS</vt:lpstr>
      <vt:lpstr>CARACTERÍSTICAS FISICO-QUÍMICAS DA ÁGUA: TURBIDEZ</vt:lpstr>
      <vt:lpstr>DISTRIBUIÇÃO DE TAMANHO DE PARTÍCULAS EM ÁGUAS NATURAIS </vt:lpstr>
      <vt:lpstr>CARACTERÍSTICAS DOS  SISTEMAS COLOIDAIS</vt:lpstr>
      <vt:lpstr>CARACTERÍSTICAS FISICO-QUÍMICAS DA ÁGUA: TURBIDEZ</vt:lpstr>
      <vt:lpstr>CARACTERÍSTICAS FISICO-QUÍMICAS DA ÁGUA: TURBIDEZ</vt:lpstr>
      <vt:lpstr>IMPORTÂNCIA NA ENGENHARIA SANITÁRIA E AMBIENTAL</vt:lpstr>
      <vt:lpstr>IMPORTÂNCIA NA ENGENHARIA SANITÁRIA E AMBIENTAL</vt:lpstr>
      <vt:lpstr>IMPORTÂNCIA NA ENGENHARIA SANITÁRIA E AMBIENTAL</vt:lpstr>
      <vt:lpstr>RELAÇÃO ENTRE SST E TURBIDEZ</vt:lpstr>
      <vt:lpstr>RELAÇÃO ENTRE SST E TURBIDEZ</vt:lpstr>
      <vt:lpstr>RELAÇÃO ENTRE SST E TURBIDEZ</vt:lpstr>
      <vt:lpstr>DETERMINAÇÃO DO PARÂMETRO TURBIDEZ</vt:lpstr>
      <vt:lpstr>PADRÕES DE TURBIDEZ PARA CALIBRAÇÃO DE EQUIPAMENTOS</vt:lpstr>
      <vt:lpstr>DETERMINAÇÃO DO PARÂMETRO TURBIDEZ</vt:lpstr>
      <vt:lpstr>CARACTERÍSTICAS FISICO-QUÍMICAS DA ÁGUA: COR REAL E COR APARENTE</vt:lpstr>
      <vt:lpstr>CARACTERÍSTICAS FISICO-QUÍMICAS DA ÁGUA: COR REAL E COR APARENTE</vt:lpstr>
      <vt:lpstr>CARACTERÍSTICAS FISICO-QUÍMICAS DA ÁGUA: COR REAL E COR APARENTE</vt:lpstr>
      <vt:lpstr>CARACTERÍSTICAS FISICO-QUÍMICAS DA ÁGUA: COR REAL E COR APARENTE</vt:lpstr>
      <vt:lpstr>CARACTERÍSTICAS FISICO-QUÍMICAS DA ÁGUA: COR REAL E COR APARENTE</vt:lpstr>
      <vt:lpstr>CARACTERÍSTICAS FISICO-QUÍMICAS DA ÁGUA: COR REAL E COR APARENTE</vt:lpstr>
      <vt:lpstr>CARACTERÍSTICAS FISICO-QUÍMICAS DA ÁGUA: COR REAL E COR APARENTE</vt:lpstr>
      <vt:lpstr>IMPORTÂNCIA NA ENGENHARIA SANITÁRIA E AMBIENTAL</vt:lpstr>
      <vt:lpstr>DETERMINAÇÃO DO PARÂMETRO COR REAL E APARENTE</vt:lpstr>
      <vt:lpstr>PADRÕES DE COR PARA CALIBRAÇÃO DE EQUIPAMENTOS</vt:lpstr>
      <vt:lpstr>DETERMINAÇÃO DO PARÂMETRO COR REAL E APARENTE</vt:lpstr>
      <vt:lpstr>DETERMINAÇÃO DO PARÂMETRO COR REAL E APARENTE</vt:lpstr>
      <vt:lpstr>DETERMINAÇÃO DO PARÂMETRO COR REAL E APARENTE</vt:lpstr>
      <vt:lpstr>IMPORTÂNCIA NA ENGENHARIA SANITÁRIA E AMBIENTAL</vt:lpstr>
      <vt:lpstr>IMPORTÂNCIA NA ENGENHARIA SANITÁRIA E AMBIENTAL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2019-05-03T19:23:52Z</dcterms:modified>
</cp:coreProperties>
</file>