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3"/>
  </p:notesMasterIdLst>
  <p:sldIdLst>
    <p:sldId id="605" r:id="rId2"/>
    <p:sldId id="606" r:id="rId3"/>
    <p:sldId id="744" r:id="rId4"/>
    <p:sldId id="269" r:id="rId5"/>
    <p:sldId id="268" r:id="rId6"/>
    <p:sldId id="267" r:id="rId7"/>
    <p:sldId id="270" r:id="rId8"/>
    <p:sldId id="280" r:id="rId9"/>
    <p:sldId id="281" r:id="rId10"/>
    <p:sldId id="284" r:id="rId11"/>
    <p:sldId id="282" r:id="rId12"/>
    <p:sldId id="286" r:id="rId13"/>
    <p:sldId id="293" r:id="rId14"/>
    <p:sldId id="292" r:id="rId15"/>
    <p:sldId id="655" r:id="rId16"/>
    <p:sldId id="532" r:id="rId17"/>
    <p:sldId id="652" r:id="rId18"/>
    <p:sldId id="656" r:id="rId19"/>
    <p:sldId id="653" r:id="rId20"/>
    <p:sldId id="657" r:id="rId21"/>
    <p:sldId id="654" r:id="rId22"/>
    <p:sldId id="745" r:id="rId23"/>
    <p:sldId id="659" r:id="rId24"/>
    <p:sldId id="746" r:id="rId25"/>
    <p:sldId id="747" r:id="rId26"/>
    <p:sldId id="662" r:id="rId27"/>
    <p:sldId id="663" r:id="rId28"/>
    <p:sldId id="664" r:id="rId29"/>
    <p:sldId id="567" r:id="rId30"/>
    <p:sldId id="665" r:id="rId31"/>
    <p:sldId id="306" r:id="rId32"/>
    <p:sldId id="307" r:id="rId33"/>
    <p:sldId id="308" r:id="rId34"/>
    <p:sldId id="672" r:id="rId35"/>
    <p:sldId id="673" r:id="rId36"/>
    <p:sldId id="674" r:id="rId37"/>
    <p:sldId id="675" r:id="rId38"/>
    <p:sldId id="562" r:id="rId39"/>
    <p:sldId id="650" r:id="rId40"/>
    <p:sldId id="677" r:id="rId41"/>
    <p:sldId id="676" r:id="rId42"/>
    <p:sldId id="649" r:id="rId43"/>
    <p:sldId id="678" r:id="rId44"/>
    <p:sldId id="679" r:id="rId45"/>
    <p:sldId id="680" r:id="rId46"/>
    <p:sldId id="681" r:id="rId47"/>
    <p:sldId id="682" r:id="rId48"/>
    <p:sldId id="683" r:id="rId49"/>
    <p:sldId id="684" r:id="rId50"/>
    <p:sldId id="685" r:id="rId51"/>
    <p:sldId id="686" r:id="rId52"/>
    <p:sldId id="687" r:id="rId53"/>
    <p:sldId id="688" r:id="rId54"/>
    <p:sldId id="564" r:id="rId55"/>
    <p:sldId id="689" r:id="rId56"/>
    <p:sldId id="690" r:id="rId57"/>
    <p:sldId id="691" r:id="rId58"/>
    <p:sldId id="692" r:id="rId59"/>
    <p:sldId id="693" r:id="rId60"/>
    <p:sldId id="500" r:id="rId61"/>
    <p:sldId id="694" r:id="rId62"/>
    <p:sldId id="695" r:id="rId63"/>
    <p:sldId id="696" r:id="rId64"/>
    <p:sldId id="610" r:id="rId65"/>
    <p:sldId id="697" r:id="rId66"/>
    <p:sldId id="698" r:id="rId67"/>
    <p:sldId id="699" r:id="rId68"/>
    <p:sldId id="700" r:id="rId69"/>
    <p:sldId id="701" r:id="rId70"/>
    <p:sldId id="702" r:id="rId71"/>
    <p:sldId id="708" r:id="rId72"/>
    <p:sldId id="709" r:id="rId73"/>
    <p:sldId id="710" r:id="rId74"/>
    <p:sldId id="711" r:id="rId75"/>
    <p:sldId id="712" r:id="rId76"/>
    <p:sldId id="713" r:id="rId77"/>
    <p:sldId id="714" r:id="rId78"/>
    <p:sldId id="715" r:id="rId79"/>
    <p:sldId id="716" r:id="rId80"/>
    <p:sldId id="717" r:id="rId81"/>
    <p:sldId id="703" r:id="rId82"/>
    <p:sldId id="704" r:id="rId83"/>
    <p:sldId id="718" r:id="rId84"/>
    <p:sldId id="705" r:id="rId85"/>
    <p:sldId id="706" r:id="rId86"/>
    <p:sldId id="743" r:id="rId87"/>
    <p:sldId id="707" r:id="rId88"/>
    <p:sldId id="720" r:id="rId89"/>
    <p:sldId id="721" r:id="rId90"/>
    <p:sldId id="722" r:id="rId91"/>
    <p:sldId id="723" r:id="rId92"/>
    <p:sldId id="724" r:id="rId93"/>
    <p:sldId id="725" r:id="rId94"/>
    <p:sldId id="726" r:id="rId95"/>
    <p:sldId id="727" r:id="rId96"/>
    <p:sldId id="728" r:id="rId97"/>
    <p:sldId id="729" r:id="rId98"/>
    <p:sldId id="730" r:id="rId99"/>
    <p:sldId id="731" r:id="rId100"/>
    <p:sldId id="732" r:id="rId101"/>
    <p:sldId id="733" r:id="rId102"/>
    <p:sldId id="734" r:id="rId103"/>
    <p:sldId id="735" r:id="rId104"/>
    <p:sldId id="736" r:id="rId105"/>
    <p:sldId id="737" r:id="rId106"/>
    <p:sldId id="738" r:id="rId107"/>
    <p:sldId id="739" r:id="rId108"/>
    <p:sldId id="740" r:id="rId109"/>
    <p:sldId id="741" r:id="rId110"/>
    <p:sldId id="742" r:id="rId111"/>
    <p:sldId id="392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99FF"/>
    <a:srgbClr val="CC0000"/>
    <a:srgbClr val="FF0000"/>
    <a:srgbClr val="FFFF00"/>
    <a:srgbClr val="0000FF"/>
    <a:srgbClr val="00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08721-6801-413B-9245-D014D8B92B04}" v="3" dt="2021-05-13T14:36:59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81" d="100"/>
          <a:sy n="81" d="100"/>
        </p:scale>
        <p:origin x="149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Seckler" userId="73470fc2d5f88927" providerId="LiveId" clId="{8B10EE79-66ED-401A-B0B0-A537ADC5577A}"/>
    <pc:docChg chg="custSel addSld delSld modSld">
      <pc:chgData name="Sidney Seckler" userId="73470fc2d5f88927" providerId="LiveId" clId="{8B10EE79-66ED-401A-B0B0-A537ADC5577A}" dt="2019-05-06T15:12:23.802" v="34" actId="2696"/>
      <pc:docMkLst>
        <pc:docMk/>
      </pc:docMkLst>
      <pc:sldChg chg="del">
        <pc:chgData name="Sidney Seckler" userId="73470fc2d5f88927" providerId="LiveId" clId="{8B10EE79-66ED-401A-B0B0-A537ADC5577A}" dt="2019-05-06T13:08:11.190" v="1" actId="2696"/>
        <pc:sldMkLst>
          <pc:docMk/>
          <pc:sldMk cId="0" sldId="257"/>
        </pc:sldMkLst>
      </pc:sldChg>
      <pc:sldChg chg="del">
        <pc:chgData name="Sidney Seckler" userId="73470fc2d5f88927" providerId="LiveId" clId="{8B10EE79-66ED-401A-B0B0-A537ADC5577A}" dt="2019-05-06T13:08:40.845" v="2" actId="2696"/>
        <pc:sldMkLst>
          <pc:docMk/>
          <pc:sldMk cId="0" sldId="271"/>
        </pc:sldMkLst>
      </pc:sldChg>
      <pc:sldChg chg="del">
        <pc:chgData name="Sidney Seckler" userId="73470fc2d5f88927" providerId="LiveId" clId="{8B10EE79-66ED-401A-B0B0-A537ADC5577A}" dt="2019-05-06T13:08:43.095" v="3" actId="2696"/>
        <pc:sldMkLst>
          <pc:docMk/>
          <pc:sldMk cId="0" sldId="272"/>
        </pc:sldMkLst>
      </pc:sldChg>
      <pc:sldChg chg="del">
        <pc:chgData name="Sidney Seckler" userId="73470fc2d5f88927" providerId="LiveId" clId="{8B10EE79-66ED-401A-B0B0-A537ADC5577A}" dt="2019-05-06T13:08:45.869" v="4" actId="2696"/>
        <pc:sldMkLst>
          <pc:docMk/>
          <pc:sldMk cId="0" sldId="273"/>
        </pc:sldMkLst>
      </pc:sldChg>
      <pc:sldChg chg="del">
        <pc:chgData name="Sidney Seckler" userId="73470fc2d5f88927" providerId="LiveId" clId="{8B10EE79-66ED-401A-B0B0-A537ADC5577A}" dt="2019-05-06T13:08:50.736" v="5" actId="2696"/>
        <pc:sldMkLst>
          <pc:docMk/>
          <pc:sldMk cId="0" sldId="274"/>
        </pc:sldMkLst>
      </pc:sldChg>
      <pc:sldChg chg="del">
        <pc:chgData name="Sidney Seckler" userId="73470fc2d5f88927" providerId="LiveId" clId="{8B10EE79-66ED-401A-B0B0-A537ADC5577A}" dt="2019-05-06T13:08:53.528" v="6" actId="2696"/>
        <pc:sldMkLst>
          <pc:docMk/>
          <pc:sldMk cId="0" sldId="275"/>
        </pc:sldMkLst>
      </pc:sldChg>
      <pc:sldChg chg="del">
        <pc:chgData name="Sidney Seckler" userId="73470fc2d5f88927" providerId="LiveId" clId="{8B10EE79-66ED-401A-B0B0-A537ADC5577A}" dt="2019-05-06T13:08:55.674" v="7" actId="2696"/>
        <pc:sldMkLst>
          <pc:docMk/>
          <pc:sldMk cId="0" sldId="276"/>
        </pc:sldMkLst>
      </pc:sldChg>
      <pc:sldChg chg="del">
        <pc:chgData name="Sidney Seckler" userId="73470fc2d5f88927" providerId="LiveId" clId="{8B10EE79-66ED-401A-B0B0-A537ADC5577A}" dt="2019-05-06T13:08:58.166" v="8" actId="2696"/>
        <pc:sldMkLst>
          <pc:docMk/>
          <pc:sldMk cId="0" sldId="277"/>
        </pc:sldMkLst>
      </pc:sldChg>
      <pc:sldChg chg="del">
        <pc:chgData name="Sidney Seckler" userId="73470fc2d5f88927" providerId="LiveId" clId="{8B10EE79-66ED-401A-B0B0-A537ADC5577A}" dt="2019-05-06T13:09:01.561" v="9" actId="2696"/>
        <pc:sldMkLst>
          <pc:docMk/>
          <pc:sldMk cId="0" sldId="278"/>
        </pc:sldMkLst>
      </pc:sldChg>
      <pc:sldChg chg="del">
        <pc:chgData name="Sidney Seckler" userId="73470fc2d5f88927" providerId="LiveId" clId="{8B10EE79-66ED-401A-B0B0-A537ADC5577A}" dt="2019-05-06T13:09:03.788" v="10" actId="2696"/>
        <pc:sldMkLst>
          <pc:docMk/>
          <pc:sldMk cId="0" sldId="279"/>
        </pc:sldMkLst>
      </pc:sldChg>
      <pc:sldChg chg="del">
        <pc:chgData name="Sidney Seckler" userId="73470fc2d5f88927" providerId="LiveId" clId="{8B10EE79-66ED-401A-B0B0-A537ADC5577A}" dt="2019-05-06T13:16:03.946" v="11" actId="2696"/>
        <pc:sldMkLst>
          <pc:docMk/>
          <pc:sldMk cId="0" sldId="294"/>
        </pc:sldMkLst>
      </pc:sldChg>
      <pc:sldChg chg="del">
        <pc:chgData name="Sidney Seckler" userId="73470fc2d5f88927" providerId="LiveId" clId="{8B10EE79-66ED-401A-B0B0-A537ADC5577A}" dt="2019-05-06T13:16:06.505" v="12" actId="2696"/>
        <pc:sldMkLst>
          <pc:docMk/>
          <pc:sldMk cId="0" sldId="295"/>
        </pc:sldMkLst>
      </pc:sldChg>
      <pc:sldChg chg="del">
        <pc:chgData name="Sidney Seckler" userId="73470fc2d5f88927" providerId="LiveId" clId="{8B10EE79-66ED-401A-B0B0-A537ADC5577A}" dt="2019-05-06T13:16:07.522" v="13" actId="2696"/>
        <pc:sldMkLst>
          <pc:docMk/>
          <pc:sldMk cId="0" sldId="296"/>
        </pc:sldMkLst>
      </pc:sldChg>
      <pc:sldChg chg="del">
        <pc:chgData name="Sidney Seckler" userId="73470fc2d5f88927" providerId="LiveId" clId="{8B10EE79-66ED-401A-B0B0-A537ADC5577A}" dt="2019-05-06T13:16:08.694" v="14" actId="2696"/>
        <pc:sldMkLst>
          <pc:docMk/>
          <pc:sldMk cId="0" sldId="297"/>
        </pc:sldMkLst>
      </pc:sldChg>
      <pc:sldChg chg="del">
        <pc:chgData name="Sidney Seckler" userId="73470fc2d5f88927" providerId="LiveId" clId="{8B10EE79-66ED-401A-B0B0-A537ADC5577A}" dt="2019-05-06T13:16:09.644" v="15" actId="2696"/>
        <pc:sldMkLst>
          <pc:docMk/>
          <pc:sldMk cId="0" sldId="298"/>
        </pc:sldMkLst>
      </pc:sldChg>
      <pc:sldChg chg="del">
        <pc:chgData name="Sidney Seckler" userId="73470fc2d5f88927" providerId="LiveId" clId="{8B10EE79-66ED-401A-B0B0-A537ADC5577A}" dt="2019-05-06T13:16:10.800" v="16" actId="2696"/>
        <pc:sldMkLst>
          <pc:docMk/>
          <pc:sldMk cId="0" sldId="299"/>
        </pc:sldMkLst>
      </pc:sldChg>
      <pc:sldChg chg="del">
        <pc:chgData name="Sidney Seckler" userId="73470fc2d5f88927" providerId="LiveId" clId="{8B10EE79-66ED-401A-B0B0-A537ADC5577A}" dt="2019-05-06T13:16:11.787" v="17" actId="2696"/>
        <pc:sldMkLst>
          <pc:docMk/>
          <pc:sldMk cId="0" sldId="300"/>
        </pc:sldMkLst>
      </pc:sldChg>
      <pc:sldChg chg="del">
        <pc:chgData name="Sidney Seckler" userId="73470fc2d5f88927" providerId="LiveId" clId="{8B10EE79-66ED-401A-B0B0-A537ADC5577A}" dt="2019-05-06T13:16:13.705" v="18" actId="2696"/>
        <pc:sldMkLst>
          <pc:docMk/>
          <pc:sldMk cId="0" sldId="301"/>
        </pc:sldMkLst>
      </pc:sldChg>
      <pc:sldChg chg="del">
        <pc:chgData name="Sidney Seckler" userId="73470fc2d5f88927" providerId="LiveId" clId="{8B10EE79-66ED-401A-B0B0-A537ADC5577A}" dt="2019-05-06T13:16:18.587" v="19" actId="2696"/>
        <pc:sldMkLst>
          <pc:docMk/>
          <pc:sldMk cId="0" sldId="302"/>
        </pc:sldMkLst>
      </pc:sldChg>
      <pc:sldChg chg="del">
        <pc:chgData name="Sidney Seckler" userId="73470fc2d5f88927" providerId="LiveId" clId="{8B10EE79-66ED-401A-B0B0-A537ADC5577A}" dt="2019-05-06T13:16:20.175" v="20" actId="2696"/>
        <pc:sldMkLst>
          <pc:docMk/>
          <pc:sldMk cId="0" sldId="303"/>
        </pc:sldMkLst>
      </pc:sldChg>
      <pc:sldChg chg="del">
        <pc:chgData name="Sidney Seckler" userId="73470fc2d5f88927" providerId="LiveId" clId="{8B10EE79-66ED-401A-B0B0-A537ADC5577A}" dt="2019-05-06T13:16:21.650" v="21" actId="2696"/>
        <pc:sldMkLst>
          <pc:docMk/>
          <pc:sldMk cId="0" sldId="304"/>
        </pc:sldMkLst>
      </pc:sldChg>
      <pc:sldChg chg="del">
        <pc:chgData name="Sidney Seckler" userId="73470fc2d5f88927" providerId="LiveId" clId="{8B10EE79-66ED-401A-B0B0-A537ADC5577A}" dt="2019-05-06T13:16:22.761" v="22" actId="2696"/>
        <pc:sldMkLst>
          <pc:docMk/>
          <pc:sldMk cId="0" sldId="305"/>
        </pc:sldMkLst>
      </pc:sldChg>
      <pc:sldChg chg="add del">
        <pc:chgData name="Sidney Seckler" userId="73470fc2d5f88927" providerId="LiveId" clId="{8B10EE79-66ED-401A-B0B0-A537ADC5577A}" dt="2019-05-06T13:17:49.448" v="25"/>
        <pc:sldMkLst>
          <pc:docMk/>
          <pc:sldMk cId="0" sldId="306"/>
        </pc:sldMkLst>
      </pc:sldChg>
      <pc:sldChg chg="del">
        <pc:chgData name="Sidney Seckler" userId="73470fc2d5f88927" providerId="LiveId" clId="{8B10EE79-66ED-401A-B0B0-A537ADC5577A}" dt="2019-05-06T13:16:24.129" v="23" actId="2696"/>
        <pc:sldMkLst>
          <pc:docMk/>
          <pc:sldMk cId="0" sldId="31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0" sldId="50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529439852" sldId="564"/>
        </pc:sldMkLst>
      </pc:sldChg>
      <pc:sldChg chg="add">
        <pc:chgData name="Sidney Seckler" userId="73470fc2d5f88927" providerId="LiveId" clId="{8B10EE79-66ED-401A-B0B0-A537ADC5577A}" dt="2019-05-06T13:08:06.364" v="0"/>
        <pc:sldMkLst>
          <pc:docMk/>
          <pc:sldMk cId="0" sldId="605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830507245" sldId="610"/>
        </pc:sldMkLst>
      </pc:sldChg>
      <pc:sldChg chg="addSp delSp modSp">
        <pc:chgData name="Sidney Seckler" userId="73470fc2d5f88927" providerId="LiveId" clId="{8B10EE79-66ED-401A-B0B0-A537ADC5577A}" dt="2019-05-06T15:07:38.095" v="31" actId="1076"/>
        <pc:sldMkLst>
          <pc:docMk/>
          <pc:sldMk cId="815173894" sldId="649"/>
        </pc:sldMkLst>
        <pc:spChg chg="del">
          <ac:chgData name="Sidney Seckler" userId="73470fc2d5f88927" providerId="LiveId" clId="{8B10EE79-66ED-401A-B0B0-A537ADC5577A}" dt="2019-05-06T15:06:20.681" v="26" actId="478"/>
          <ac:spMkLst>
            <pc:docMk/>
            <pc:sldMk cId="815173894" sldId="649"/>
            <ac:spMk id="2" creationId="{F39A5F00-DDF9-4D1F-8076-6C85A640CE9F}"/>
          </ac:spMkLst>
        </pc:spChg>
        <pc:spChg chg="add del mod">
          <ac:chgData name="Sidney Seckler" userId="73470fc2d5f88927" providerId="LiveId" clId="{8B10EE79-66ED-401A-B0B0-A537ADC5577A}" dt="2019-05-06T15:06:24.571" v="27" actId="478"/>
          <ac:spMkLst>
            <pc:docMk/>
            <pc:sldMk cId="815173894" sldId="649"/>
            <ac:spMk id="4" creationId="{468E83AF-E3A6-41B3-9051-8E72672EAFAD}"/>
          </ac:spMkLst>
        </pc:spChg>
        <pc:picChg chg="add mod">
          <ac:chgData name="Sidney Seckler" userId="73470fc2d5f88927" providerId="LiveId" clId="{8B10EE79-66ED-401A-B0B0-A537ADC5577A}" dt="2019-05-06T15:07:38.095" v="31" actId="1076"/>
          <ac:picMkLst>
            <pc:docMk/>
            <pc:sldMk cId="815173894" sldId="649"/>
            <ac:picMk id="5" creationId="{437BDC06-48D4-4863-9618-D61215471B5F}"/>
          </ac:picMkLst>
        </pc:picChg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878002148" sldId="678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522186354" sldId="679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365127059" sldId="68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701802763" sldId="681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381579361" sldId="682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85068737" sldId="683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399988151" sldId="684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360519930" sldId="685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182208481" sldId="686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171870745" sldId="687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752417245" sldId="688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395910202" sldId="689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046253192" sldId="69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825360515" sldId="691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334868941" sldId="692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760558748" sldId="693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350311093" sldId="694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497200980" sldId="695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771172123" sldId="696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675438339" sldId="697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334202068" sldId="698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722695002" sldId="699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415374604" sldId="70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542223834" sldId="701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700664127" sldId="702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483247890" sldId="703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570004076" sldId="704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930951597" sldId="705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97703659" sldId="706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260207048" sldId="707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798011786" sldId="708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749874254" sldId="709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797988663" sldId="71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088478998" sldId="711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701932911" sldId="712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184720712" sldId="713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72608436" sldId="714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598612143" sldId="715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4010271270" sldId="716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306828677" sldId="717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760841295" sldId="718"/>
        </pc:sldMkLst>
      </pc:sldChg>
      <pc:sldChg chg="add del">
        <pc:chgData name="Sidney Seckler" userId="73470fc2d5f88927" providerId="LiveId" clId="{8B10EE79-66ED-401A-B0B0-A537ADC5577A}" dt="2019-05-06T15:12:23.802" v="34" actId="2696"/>
        <pc:sldMkLst>
          <pc:docMk/>
          <pc:sldMk cId="4121723161" sldId="719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4178993733" sldId="72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090500389" sldId="721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997489720" sldId="722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175968774" sldId="723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735421206" sldId="724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714616402" sldId="725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160799269" sldId="726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786614402" sldId="727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560529926" sldId="728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809309353" sldId="729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308785395" sldId="73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542393354" sldId="731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197061415" sldId="732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205120071" sldId="733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83515693" sldId="734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4284216947" sldId="735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006299594" sldId="736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44049635" sldId="737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016616147" sldId="738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3079316737" sldId="739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4186092065" sldId="740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1468159265" sldId="741"/>
        </pc:sldMkLst>
      </pc:sldChg>
      <pc:sldChg chg="add">
        <pc:chgData name="Sidney Seckler" userId="73470fc2d5f88927" providerId="LiveId" clId="{8B10EE79-66ED-401A-B0B0-A537ADC5577A}" dt="2019-05-06T15:09:33.230" v="32"/>
        <pc:sldMkLst>
          <pc:docMk/>
          <pc:sldMk cId="2633996881" sldId="742"/>
        </pc:sldMkLst>
      </pc:sldChg>
      <pc:sldChg chg="add">
        <pc:chgData name="Sidney Seckler" userId="73470fc2d5f88927" providerId="LiveId" clId="{8B10EE79-66ED-401A-B0B0-A537ADC5577A}" dt="2019-05-06T15:12:20.753" v="33"/>
        <pc:sldMkLst>
          <pc:docMk/>
          <pc:sldMk cId="1878315041" sldId="743"/>
        </pc:sldMkLst>
      </pc:sldChg>
    </pc:docChg>
  </pc:docChgLst>
  <pc:docChgLst>
    <pc:chgData name="Sidney Seckler" userId="73470fc2d5f88927" providerId="LiveId" clId="{E451AAF5-2A54-4459-A780-52F38250C78E}"/>
    <pc:docChg chg="custSel addSld delSld modSld">
      <pc:chgData name="Sidney Seckler" userId="73470fc2d5f88927" providerId="LiveId" clId="{E451AAF5-2A54-4459-A780-52F38250C78E}" dt="2019-02-20T18:26:29.995" v="2800" actId="2696"/>
      <pc:docMkLst>
        <pc:docMk/>
      </pc:docMkLst>
    </pc:docChg>
  </pc:docChgLst>
  <pc:docChgLst>
    <pc:chgData name="Sidney Seckler" userId="73470fc2d5f88927" providerId="LiveId" clId="{02095FBF-E1C2-42D6-9260-E6C86DB4F95A}"/>
    <pc:docChg chg="undo custSel mod addSld delSld modSld sldOrd">
      <pc:chgData name="Sidney Seckler" userId="73470fc2d5f88927" providerId="LiveId" clId="{02095FBF-E1C2-42D6-9260-E6C86DB4F95A}" dt="2019-04-16T16:49:19.853" v="800"/>
      <pc:docMkLst>
        <pc:docMk/>
      </pc:docMkLst>
      <pc:sldChg chg="addSp delSp modSp add">
        <pc:chgData name="Sidney Seckler" userId="73470fc2d5f88927" providerId="LiveId" clId="{02095FBF-E1C2-42D6-9260-E6C86DB4F95A}" dt="2019-04-16T10:19:59.994" v="288" actId="12"/>
        <pc:sldMkLst>
          <pc:docMk/>
          <pc:sldMk cId="0" sldId="267"/>
        </pc:sldMkLst>
        <pc:spChg chg="mod">
          <ac:chgData name="Sidney Seckler" userId="73470fc2d5f88927" providerId="LiveId" clId="{02095FBF-E1C2-42D6-9260-E6C86DB4F95A}" dt="2019-04-16T10:17:08.756" v="221" actId="14100"/>
          <ac:spMkLst>
            <pc:docMk/>
            <pc:sldMk cId="0" sldId="267"/>
            <ac:spMk id="16389" creationId="{D9F1516A-8604-48C3-88DA-0701ECEDE4FB}"/>
          </ac:spMkLst>
        </pc:spChg>
        <pc:spChg chg="add mod">
          <ac:chgData name="Sidney Seckler" userId="73470fc2d5f88927" providerId="LiveId" clId="{02095FBF-E1C2-42D6-9260-E6C86DB4F95A}" dt="2019-04-16T10:18:39.170" v="275" actId="255"/>
          <ac:spMkLst>
            <pc:docMk/>
            <pc:sldMk cId="0" sldId="267"/>
            <ac:spMk id="16416" creationId="{56ED84D5-A476-4BFA-817F-546CF1F04DFC}"/>
          </ac:spMkLst>
        </pc:spChg>
        <pc:spChg chg="mod">
          <ac:chgData name="Sidney Seckler" userId="73470fc2d5f88927" providerId="LiveId" clId="{02095FBF-E1C2-42D6-9260-E6C86DB4F95A}" dt="2019-04-16T10:19:59.994" v="288" actId="12"/>
          <ac:spMkLst>
            <pc:docMk/>
            <pc:sldMk cId="0" sldId="267"/>
            <ac:spMk id="16418" creationId="{A4B5E1D3-44F1-49E7-A139-A6F7F8345FD1}"/>
          </ac:spMkLst>
        </pc:sp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67"/>
            <ac:graphicFrameMk id="2" creationId="{56ED84D5-A476-4BFA-817F-546CF1F04DFC}"/>
          </ac:graphicFrameMkLst>
        </pc:graphicFrameChg>
      </pc:sldChg>
      <pc:sldChg chg="addSp delSp modSp add">
        <pc:chgData name="Sidney Seckler" userId="73470fc2d5f88927" providerId="LiveId" clId="{02095FBF-E1C2-42D6-9260-E6C86DB4F95A}" dt="2019-04-16T10:19:52.594" v="286" actId="12"/>
        <pc:sldMkLst>
          <pc:docMk/>
          <pc:sldMk cId="0" sldId="268"/>
        </pc:sldMkLst>
        <pc:spChg chg="mod">
          <ac:chgData name="Sidney Seckler" userId="73470fc2d5f88927" providerId="LiveId" clId="{02095FBF-E1C2-42D6-9260-E6C86DB4F95A}" dt="2019-04-16T10:19:52.594" v="286" actId="12"/>
          <ac:spMkLst>
            <pc:docMk/>
            <pc:sldMk cId="0" sldId="268"/>
            <ac:spMk id="17410" creationId="{38A8974B-B53E-4903-8A5D-135CD0F0CD4D}"/>
          </ac:spMkLst>
        </pc:spChg>
        <pc:spChg chg="mod">
          <ac:chgData name="Sidney Seckler" userId="73470fc2d5f88927" providerId="LiveId" clId="{02095FBF-E1C2-42D6-9260-E6C86DB4F95A}" dt="2019-04-16T10:16:37.386" v="219" actId="14100"/>
          <ac:spMkLst>
            <pc:docMk/>
            <pc:sldMk cId="0" sldId="268"/>
            <ac:spMk id="17412" creationId="{B9FA46FF-002B-420C-AAF2-188F8E463178}"/>
          </ac:spMkLst>
        </pc:spChg>
        <pc:spChg chg="add mod">
          <ac:chgData name="Sidney Seckler" userId="73470fc2d5f88927" providerId="LiveId" clId="{02095FBF-E1C2-42D6-9260-E6C86DB4F95A}" dt="2019-04-16T10:18:33.115" v="274" actId="255"/>
          <ac:spMkLst>
            <pc:docMk/>
            <pc:sldMk cId="0" sldId="268"/>
            <ac:spMk id="17424" creationId="{F86CFD05-1E65-4682-B0EC-0D26EB7421BC}"/>
          </ac:spMkLst>
        </pc:spChg>
        <pc:spChg chg="mod">
          <ac:chgData name="Sidney Seckler" userId="73470fc2d5f88927" providerId="LiveId" clId="{02095FBF-E1C2-42D6-9260-E6C86DB4F95A}" dt="2019-04-16T10:16:45.511" v="220" actId="12"/>
          <ac:spMkLst>
            <pc:docMk/>
            <pc:sldMk cId="0" sldId="268"/>
            <ac:spMk id="17425" creationId="{91CBFA8E-0431-4967-B6FA-57075953B2E7}"/>
          </ac:spMkLst>
        </pc:sp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68"/>
            <ac:graphicFrameMk id="2" creationId="{F86CFD05-1E65-4682-B0EC-0D26EB7421BC}"/>
          </ac:graphicFrameMkLst>
        </pc:graphicFrameChg>
      </pc:sldChg>
      <pc:sldChg chg="modSp add">
        <pc:chgData name="Sidney Seckler" userId="73470fc2d5f88927" providerId="LiveId" clId="{02095FBF-E1C2-42D6-9260-E6C86DB4F95A}" dt="2019-04-16T10:16:27.732" v="218" actId="12"/>
        <pc:sldMkLst>
          <pc:docMk/>
          <pc:sldMk cId="0" sldId="269"/>
        </pc:sldMkLst>
        <pc:spChg chg="mod">
          <ac:chgData name="Sidney Seckler" userId="73470fc2d5f88927" providerId="LiveId" clId="{02095FBF-E1C2-42D6-9260-E6C86DB4F95A}" dt="2019-04-16T10:16:27.732" v="218" actId="12"/>
          <ac:spMkLst>
            <pc:docMk/>
            <pc:sldMk cId="0" sldId="269"/>
            <ac:spMk id="18434" creationId="{C02B25B8-C40F-40DA-B5C3-1FBFFCAA0832}"/>
          </ac:spMkLst>
        </pc:spChg>
        <pc:spChg chg="mod">
          <ac:chgData name="Sidney Seckler" userId="73470fc2d5f88927" providerId="LiveId" clId="{02095FBF-E1C2-42D6-9260-E6C86DB4F95A}" dt="2019-04-16T10:16:18.041" v="217" actId="14100"/>
          <ac:spMkLst>
            <pc:docMk/>
            <pc:sldMk cId="0" sldId="269"/>
            <ac:spMk id="18436" creationId="{F0C238AD-CD06-459E-843E-202C55BB0244}"/>
          </ac:spMkLst>
        </pc:spChg>
      </pc:sldChg>
      <pc:sldChg chg="addSp delSp modSp add">
        <pc:chgData name="Sidney Seckler" userId="73470fc2d5f88927" providerId="LiveId" clId="{02095FBF-E1C2-42D6-9260-E6C86DB4F95A}" dt="2019-04-16T10:20:06.972" v="289" actId="12"/>
        <pc:sldMkLst>
          <pc:docMk/>
          <pc:sldMk cId="0" sldId="270"/>
        </pc:sldMkLst>
        <pc:spChg chg="mod">
          <ac:chgData name="Sidney Seckler" userId="73470fc2d5f88927" providerId="LiveId" clId="{02095FBF-E1C2-42D6-9260-E6C86DB4F95A}" dt="2019-04-16T10:17:25.662" v="222" actId="14100"/>
          <ac:spMkLst>
            <pc:docMk/>
            <pc:sldMk cId="0" sldId="270"/>
            <ac:spMk id="19460" creationId="{E0D0A894-5C1E-4A02-9E8F-DAFEB1A5E449}"/>
          </ac:spMkLst>
        </pc:spChg>
        <pc:spChg chg="add mod">
          <ac:chgData name="Sidney Seckler" userId="73470fc2d5f88927" providerId="LiveId" clId="{02095FBF-E1C2-42D6-9260-E6C86DB4F95A}" dt="2019-04-16T10:18:47.299" v="277" actId="14100"/>
          <ac:spMkLst>
            <pc:docMk/>
            <pc:sldMk cId="0" sldId="270"/>
            <ac:spMk id="19496" creationId="{F0B58ACB-668C-4E63-A377-DED22AE5DBD0}"/>
          </ac:spMkLst>
        </pc:spChg>
        <pc:spChg chg="mod">
          <ac:chgData name="Sidney Seckler" userId="73470fc2d5f88927" providerId="LiveId" clId="{02095FBF-E1C2-42D6-9260-E6C86DB4F95A}" dt="2019-04-16T10:20:06.972" v="289" actId="12"/>
          <ac:spMkLst>
            <pc:docMk/>
            <pc:sldMk cId="0" sldId="270"/>
            <ac:spMk id="19498" creationId="{EFCE959C-D5DF-4BFF-9A43-BB5E59C5B239}"/>
          </ac:spMkLst>
        </pc:sp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70"/>
            <ac:graphicFrameMk id="2" creationId="{F0B58ACB-668C-4E63-A377-DED22AE5DBD0}"/>
          </ac:graphicFrameMkLst>
        </pc:graphicFrameChg>
      </pc:sldChg>
      <pc:sldChg chg="addSp delSp modSp add">
        <pc:chgData name="Sidney Seckler" userId="73470fc2d5f88927" providerId="LiveId" clId="{02095FBF-E1C2-42D6-9260-E6C86DB4F95A}" dt="2019-04-16T10:27:52.944" v="392" actId="1076"/>
        <pc:sldMkLst>
          <pc:docMk/>
          <pc:sldMk cId="0" sldId="280"/>
        </pc:sldMkLst>
        <pc:spChg chg="mod">
          <ac:chgData name="Sidney Seckler" userId="73470fc2d5f88927" providerId="LiveId" clId="{02095FBF-E1C2-42D6-9260-E6C86DB4F95A}" dt="2019-04-16T10:26:24.529" v="369" actId="14100"/>
          <ac:spMkLst>
            <pc:docMk/>
            <pc:sldMk cId="0" sldId="280"/>
            <ac:spMk id="29699" creationId="{CEE2B569-F211-4DFF-B1CA-0C22A35B67F9}"/>
          </ac:spMkLst>
        </pc:spChg>
        <pc:spChg chg="mod">
          <ac:chgData name="Sidney Seckler" userId="73470fc2d5f88927" providerId="LiveId" clId="{02095FBF-E1C2-42D6-9260-E6C86DB4F95A}" dt="2019-04-16T10:26:31.409" v="370" actId="12"/>
          <ac:spMkLst>
            <pc:docMk/>
            <pc:sldMk cId="0" sldId="280"/>
            <ac:spMk id="29735" creationId="{9D16CE66-661A-492F-8DD1-2D442B69A348}"/>
          </ac:spMkLst>
        </pc:spChg>
        <pc:spChg chg="add mod">
          <ac:chgData name="Sidney Seckler" userId="73470fc2d5f88927" providerId="LiveId" clId="{02095FBF-E1C2-42D6-9260-E6C86DB4F95A}" dt="2019-04-16T10:27:34.508" v="386" actId="1076"/>
          <ac:spMkLst>
            <pc:docMk/>
            <pc:sldMk cId="0" sldId="280"/>
            <ac:spMk id="29738" creationId="{266E69D0-3CDA-4D94-90EA-01C799A16989}"/>
          </ac:spMkLst>
        </pc:spChg>
        <pc:spChg chg="add mod">
          <ac:chgData name="Sidney Seckler" userId="73470fc2d5f88927" providerId="LiveId" clId="{02095FBF-E1C2-42D6-9260-E6C86DB4F95A}" dt="2019-04-16T10:27:38.770" v="388" actId="1076"/>
          <ac:spMkLst>
            <pc:docMk/>
            <pc:sldMk cId="0" sldId="280"/>
            <ac:spMk id="29739" creationId="{4A8470B3-50A6-433D-97F5-5E06EC222280}"/>
          </ac:spMkLst>
        </pc:spChg>
        <pc:spChg chg="add mod">
          <ac:chgData name="Sidney Seckler" userId="73470fc2d5f88927" providerId="LiveId" clId="{02095FBF-E1C2-42D6-9260-E6C86DB4F95A}" dt="2019-04-16T10:27:41.561" v="389" actId="1076"/>
          <ac:spMkLst>
            <pc:docMk/>
            <pc:sldMk cId="0" sldId="280"/>
            <ac:spMk id="29740" creationId="{B232EFE5-1925-4A42-95BB-D44F020670E5}"/>
          </ac:spMkLst>
        </pc:spChg>
        <pc:spChg chg="add mod">
          <ac:chgData name="Sidney Seckler" userId="73470fc2d5f88927" providerId="LiveId" clId="{02095FBF-E1C2-42D6-9260-E6C86DB4F95A}" dt="2019-04-16T10:27:46.187" v="390" actId="1076"/>
          <ac:spMkLst>
            <pc:docMk/>
            <pc:sldMk cId="0" sldId="280"/>
            <ac:spMk id="29741" creationId="{A19D3AEC-1E53-40B5-9AEB-8D2FCB093DA4}"/>
          </ac:spMkLst>
        </pc:spChg>
        <pc:spChg chg="add mod">
          <ac:chgData name="Sidney Seckler" userId="73470fc2d5f88927" providerId="LiveId" clId="{02095FBF-E1C2-42D6-9260-E6C86DB4F95A}" dt="2019-04-16T10:27:49.576" v="391" actId="1076"/>
          <ac:spMkLst>
            <pc:docMk/>
            <pc:sldMk cId="0" sldId="280"/>
            <ac:spMk id="29742" creationId="{02A4CE5F-594C-48F9-9AAD-D858B1C2AA09}"/>
          </ac:spMkLst>
        </pc:spChg>
        <pc:spChg chg="add mod">
          <ac:chgData name="Sidney Seckler" userId="73470fc2d5f88927" providerId="LiveId" clId="{02095FBF-E1C2-42D6-9260-E6C86DB4F95A}" dt="2019-04-16T10:27:52.944" v="392" actId="1076"/>
          <ac:spMkLst>
            <pc:docMk/>
            <pc:sldMk cId="0" sldId="280"/>
            <ac:spMk id="29743" creationId="{07054DB9-4C1B-4822-9169-1AC332762F61}"/>
          </ac:spMkLst>
        </pc:sp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0"/>
            <ac:graphicFrameMk id="2" creationId="{266E69D0-3CDA-4D94-90EA-01C799A16989}"/>
          </ac:graphicFrameMkLst>
        </pc:graphicFrame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0"/>
            <ac:graphicFrameMk id="4" creationId="{4A8470B3-50A6-433D-97F5-5E06EC222280}"/>
          </ac:graphicFrameMkLst>
        </pc:graphicFrame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0"/>
            <ac:graphicFrameMk id="6" creationId="{B232EFE5-1925-4A42-95BB-D44F020670E5}"/>
          </ac:graphicFrameMkLst>
        </pc:graphicFrame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0"/>
            <ac:graphicFrameMk id="8" creationId="{A19D3AEC-1E53-40B5-9AEB-8D2FCB093DA4}"/>
          </ac:graphicFrameMkLst>
        </pc:graphicFrame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0"/>
            <ac:graphicFrameMk id="10" creationId="{02A4CE5F-594C-48F9-9AAD-D858B1C2AA09}"/>
          </ac:graphicFrameMkLst>
        </pc:graphicFrame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0"/>
            <ac:graphicFrameMk id="12" creationId="{07054DB9-4C1B-4822-9169-1AC332762F61}"/>
          </ac:graphicFrameMkLst>
        </pc:graphicFrameChg>
      </pc:sldChg>
      <pc:sldChg chg="modSp add">
        <pc:chgData name="Sidney Seckler" userId="73470fc2d5f88927" providerId="LiveId" clId="{02095FBF-E1C2-42D6-9260-E6C86DB4F95A}" dt="2019-04-16T10:28:05.775" v="394" actId="12"/>
        <pc:sldMkLst>
          <pc:docMk/>
          <pc:sldMk cId="0" sldId="281"/>
        </pc:sldMkLst>
        <pc:spChg chg="mod">
          <ac:chgData name="Sidney Seckler" userId="73470fc2d5f88927" providerId="LiveId" clId="{02095FBF-E1C2-42D6-9260-E6C86DB4F95A}" dt="2019-04-16T10:28:05.775" v="394" actId="12"/>
          <ac:spMkLst>
            <pc:docMk/>
            <pc:sldMk cId="0" sldId="281"/>
            <ac:spMk id="30722" creationId="{025C05F7-6B74-4292-9039-80019364FA44}"/>
          </ac:spMkLst>
        </pc:spChg>
        <pc:spChg chg="mod">
          <ac:chgData name="Sidney Seckler" userId="73470fc2d5f88927" providerId="LiveId" clId="{02095FBF-E1C2-42D6-9260-E6C86DB4F95A}" dt="2019-04-16T10:28:01.615" v="393" actId="14100"/>
          <ac:spMkLst>
            <pc:docMk/>
            <pc:sldMk cId="0" sldId="281"/>
            <ac:spMk id="30724" creationId="{CC4C61DF-80EE-475A-BC7B-42BC47FEA863}"/>
          </ac:spMkLst>
        </pc:spChg>
      </pc:sldChg>
      <pc:sldChg chg="addSp delSp modSp add">
        <pc:chgData name="Sidney Seckler" userId="73470fc2d5f88927" providerId="LiveId" clId="{02095FBF-E1C2-42D6-9260-E6C86DB4F95A}" dt="2019-04-16T10:32:05.200" v="486" actId="12"/>
        <pc:sldMkLst>
          <pc:docMk/>
          <pc:sldMk cId="0" sldId="282"/>
        </pc:sldMkLst>
        <pc:spChg chg="mod">
          <ac:chgData name="Sidney Seckler" userId="73470fc2d5f88927" providerId="LiveId" clId="{02095FBF-E1C2-42D6-9260-E6C86DB4F95A}" dt="2019-04-16T10:31:45.836" v="478" actId="14100"/>
          <ac:spMkLst>
            <pc:docMk/>
            <pc:sldMk cId="0" sldId="282"/>
            <ac:spMk id="31748" creationId="{CBD7457F-0279-4D2C-9B09-53E2E431AF24}"/>
          </ac:spMkLst>
        </pc:spChg>
        <pc:spChg chg="mod">
          <ac:chgData name="Sidney Seckler" userId="73470fc2d5f88927" providerId="LiveId" clId="{02095FBF-E1C2-42D6-9260-E6C86DB4F95A}" dt="2019-04-16T10:32:05.200" v="486" actId="12"/>
          <ac:spMkLst>
            <pc:docMk/>
            <pc:sldMk cId="0" sldId="282"/>
            <ac:spMk id="31798" creationId="{66AACD11-B283-46CB-ADA3-264E330C15F6}"/>
          </ac:spMkLst>
        </pc:spChg>
        <pc:spChg chg="add mod">
          <ac:chgData name="Sidney Seckler" userId="73470fc2d5f88927" providerId="LiveId" clId="{02095FBF-E1C2-42D6-9260-E6C86DB4F95A}" dt="2019-04-16T10:32:00.354" v="485" actId="1076"/>
          <ac:spMkLst>
            <pc:docMk/>
            <pc:sldMk cId="0" sldId="282"/>
            <ac:spMk id="31799" creationId="{587C2B99-4FF7-4A7C-9455-9CC0253DA2B6}"/>
          </ac:spMkLst>
        </pc:spChg>
        <pc:graphicFrameChg chg="del mod replId">
          <ac:chgData name="Sidney Seckler" userId="73470fc2d5f88927" providerId="LiveId" clId="{02095FBF-E1C2-42D6-9260-E6C86DB4F95A}" dt="2019-04-16T10:31:51.249" v="480"/>
          <ac:graphicFrameMkLst>
            <pc:docMk/>
            <pc:sldMk cId="0" sldId="282"/>
            <ac:graphicFrameMk id="2" creationId="{587C2B99-4FF7-4A7C-9455-9CC0253DA2B6}"/>
          </ac:graphicFrameMkLst>
        </pc:graphicFrameChg>
      </pc:sldChg>
      <pc:sldChg chg="addSp delSp modSp add">
        <pc:chgData name="Sidney Seckler" userId="73470fc2d5f88927" providerId="LiveId" clId="{02095FBF-E1C2-42D6-9260-E6C86DB4F95A}" dt="2019-04-16T10:29:16.752" v="406" actId="1076"/>
        <pc:sldMkLst>
          <pc:docMk/>
          <pc:sldMk cId="0" sldId="284"/>
        </pc:sldMkLst>
        <pc:spChg chg="add mod">
          <ac:chgData name="Sidney Seckler" userId="73470fc2d5f88927" providerId="LiveId" clId="{02095FBF-E1C2-42D6-9260-E6C86DB4F95A}" dt="2019-04-16T10:29:16.752" v="406" actId="1076"/>
          <ac:spMkLst>
            <pc:docMk/>
            <pc:sldMk cId="0" sldId="284"/>
            <ac:spMk id="33806" creationId="{98EEE49A-40C7-402A-93F9-FB62B1BC7929}"/>
          </ac:spMkLst>
        </pc:spChg>
        <pc:spChg chg="add mod">
          <ac:chgData name="Sidney Seckler" userId="73470fc2d5f88927" providerId="LiveId" clId="{02095FBF-E1C2-42D6-9260-E6C86DB4F95A}" dt="2019-04-16T10:29:06.866" v="405" actId="1076"/>
          <ac:spMkLst>
            <pc:docMk/>
            <pc:sldMk cId="0" sldId="284"/>
            <ac:spMk id="33809" creationId="{B0DD914A-C765-4B03-AE54-BCBA46D31D4A}"/>
          </ac:spMkLst>
        </pc:spChg>
        <pc:spChg chg="mod">
          <ac:chgData name="Sidney Seckler" userId="73470fc2d5f88927" providerId="LiveId" clId="{02095FBF-E1C2-42D6-9260-E6C86DB4F95A}" dt="2019-04-16T10:28:46.547" v="400" actId="14100"/>
          <ac:spMkLst>
            <pc:docMk/>
            <pc:sldMk cId="0" sldId="284"/>
            <ac:spMk id="33810" creationId="{F968966F-0B71-45F6-9134-DD6D12B3DAFC}"/>
          </ac:spMkLst>
        </pc:sp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4"/>
            <ac:graphicFrameMk id="2" creationId="{98EEE49A-40C7-402A-93F9-FB62B1BC7929}"/>
          </ac:graphicFrameMkLst>
        </pc:graphicFrameChg>
        <pc:graphicFrameChg chg="del mod replId">
          <ac:chgData name="Sidney Seckler" userId="73470fc2d5f88927" providerId="LiveId" clId="{02095FBF-E1C2-42D6-9260-E6C86DB4F95A}" dt="2019-04-16T10:17:55.618" v="267"/>
          <ac:graphicFrameMkLst>
            <pc:docMk/>
            <pc:sldMk cId="0" sldId="284"/>
            <ac:graphicFrameMk id="4" creationId="{B0DD914A-C765-4B03-AE54-BCBA46D31D4A}"/>
          </ac:graphicFrameMkLst>
        </pc:graphicFrameChg>
      </pc:sldChg>
      <pc:sldChg chg="addSp delSp modSp add">
        <pc:chgData name="Sidney Seckler" userId="73470fc2d5f88927" providerId="LiveId" clId="{02095FBF-E1C2-42D6-9260-E6C86DB4F95A}" dt="2019-04-16T10:32:59.662" v="503" actId="1076"/>
        <pc:sldMkLst>
          <pc:docMk/>
          <pc:sldMk cId="0" sldId="286"/>
        </pc:sldMkLst>
        <pc:spChg chg="mod">
          <ac:chgData name="Sidney Seckler" userId="73470fc2d5f88927" providerId="LiveId" clId="{02095FBF-E1C2-42D6-9260-E6C86DB4F95A}" dt="2019-04-16T10:32:12.928" v="487" actId="14100"/>
          <ac:spMkLst>
            <pc:docMk/>
            <pc:sldMk cId="0" sldId="286"/>
            <ac:spMk id="35843" creationId="{0149933F-102A-4128-BE72-4E5F1708033D}"/>
          </ac:spMkLst>
        </pc:spChg>
        <pc:spChg chg="add mod">
          <ac:chgData name="Sidney Seckler" userId="73470fc2d5f88927" providerId="LiveId" clId="{02095FBF-E1C2-42D6-9260-E6C86DB4F95A}" dt="2019-04-16T10:32:47.065" v="499" actId="1076"/>
          <ac:spMkLst>
            <pc:docMk/>
            <pc:sldMk cId="0" sldId="286"/>
            <ac:spMk id="35859" creationId="{759D85CE-1354-4EFA-9654-42AEC244457E}"/>
          </ac:spMkLst>
        </pc:spChg>
        <pc:spChg chg="add mod">
          <ac:chgData name="Sidney Seckler" userId="73470fc2d5f88927" providerId="LiveId" clId="{02095FBF-E1C2-42D6-9260-E6C86DB4F95A}" dt="2019-04-16T10:32:49.636" v="500" actId="1076"/>
          <ac:spMkLst>
            <pc:docMk/>
            <pc:sldMk cId="0" sldId="286"/>
            <ac:spMk id="35860" creationId="{E4D2274C-C134-4AA4-B2A3-3C88CF21EC5E}"/>
          </ac:spMkLst>
        </pc:spChg>
        <pc:spChg chg="add mod">
          <ac:chgData name="Sidney Seckler" userId="73470fc2d5f88927" providerId="LiveId" clId="{02095FBF-E1C2-42D6-9260-E6C86DB4F95A}" dt="2019-04-16T10:32:59.662" v="503" actId="1076"/>
          <ac:spMkLst>
            <pc:docMk/>
            <pc:sldMk cId="0" sldId="286"/>
            <ac:spMk id="35861" creationId="{D075822F-BAB7-45E0-9A3C-799EFF0CB892}"/>
          </ac:spMkLst>
        </pc:spChg>
        <pc:graphicFrameChg chg="del mod replId">
          <ac:chgData name="Sidney Seckler" userId="73470fc2d5f88927" providerId="LiveId" clId="{02095FBF-E1C2-42D6-9260-E6C86DB4F95A}" dt="2019-04-16T10:32:17.016" v="491"/>
          <ac:graphicFrameMkLst>
            <pc:docMk/>
            <pc:sldMk cId="0" sldId="286"/>
            <ac:graphicFrameMk id="2" creationId="{759D85CE-1354-4EFA-9654-42AEC244457E}"/>
          </ac:graphicFrameMkLst>
        </pc:graphicFrameChg>
        <pc:graphicFrameChg chg="del mod replId">
          <ac:chgData name="Sidney Seckler" userId="73470fc2d5f88927" providerId="LiveId" clId="{02095FBF-E1C2-42D6-9260-E6C86DB4F95A}" dt="2019-04-16T10:32:17.016" v="491"/>
          <ac:graphicFrameMkLst>
            <pc:docMk/>
            <pc:sldMk cId="0" sldId="286"/>
            <ac:graphicFrameMk id="4" creationId="{E4D2274C-C134-4AA4-B2A3-3C88CF21EC5E}"/>
          </ac:graphicFrameMkLst>
        </pc:graphicFrameChg>
        <pc:graphicFrameChg chg="del mod replId">
          <ac:chgData name="Sidney Seckler" userId="73470fc2d5f88927" providerId="LiveId" clId="{02095FBF-E1C2-42D6-9260-E6C86DB4F95A}" dt="2019-04-16T10:32:17.016" v="491"/>
          <ac:graphicFrameMkLst>
            <pc:docMk/>
            <pc:sldMk cId="0" sldId="286"/>
            <ac:graphicFrameMk id="6" creationId="{D075822F-BAB7-45E0-9A3C-799EFF0CB892}"/>
          </ac:graphicFrameMkLst>
        </pc:graphicFrameChg>
      </pc:sldChg>
      <pc:sldChg chg="modSp add">
        <pc:chgData name="Sidney Seckler" userId="73470fc2d5f88927" providerId="LiveId" clId="{02095FBF-E1C2-42D6-9260-E6C86DB4F95A}" dt="2019-04-16T10:35:13.198" v="515" actId="12385"/>
        <pc:sldMkLst>
          <pc:docMk/>
          <pc:sldMk cId="0" sldId="292"/>
        </pc:sldMkLst>
        <pc:spChg chg="mod">
          <ac:chgData name="Sidney Seckler" userId="73470fc2d5f88927" providerId="LiveId" clId="{02095FBF-E1C2-42D6-9260-E6C86DB4F95A}" dt="2019-04-16T10:33:28.294" v="508" actId="14100"/>
          <ac:spMkLst>
            <pc:docMk/>
            <pc:sldMk cId="0" sldId="292"/>
            <ac:spMk id="41987" creationId="{3BD40BA7-805E-465D-87E8-1816BE7ADE6A}"/>
          </ac:spMkLst>
        </pc:spChg>
        <pc:graphicFrameChg chg="mod modGraphic">
          <ac:chgData name="Sidney Seckler" userId="73470fc2d5f88927" providerId="LiveId" clId="{02095FBF-E1C2-42D6-9260-E6C86DB4F95A}" dt="2019-04-16T10:35:13.198" v="515" actId="12385"/>
          <ac:graphicFrameMkLst>
            <pc:docMk/>
            <pc:sldMk cId="0" sldId="292"/>
            <ac:graphicFrameMk id="42040" creationId="{7BF52AB5-BA64-43F8-AF03-3F5A11893677}"/>
          </ac:graphicFrameMkLst>
        </pc:graphicFrameChg>
      </pc:sldChg>
      <pc:sldChg chg="modSp add ord">
        <pc:chgData name="Sidney Seckler" userId="73470fc2d5f88927" providerId="LiveId" clId="{02095FBF-E1C2-42D6-9260-E6C86DB4F95A}" dt="2019-04-16T10:34:59.074" v="514" actId="12385"/>
        <pc:sldMkLst>
          <pc:docMk/>
          <pc:sldMk cId="0" sldId="293"/>
        </pc:sldMkLst>
        <pc:spChg chg="mod">
          <ac:chgData name="Sidney Seckler" userId="73470fc2d5f88927" providerId="LiveId" clId="{02095FBF-E1C2-42D6-9260-E6C86DB4F95A}" dt="2019-04-16T10:33:18.096" v="507" actId="14100"/>
          <ac:spMkLst>
            <pc:docMk/>
            <pc:sldMk cId="0" sldId="293"/>
            <ac:spMk id="43011" creationId="{B56490C6-C8F4-4BCB-8D9D-3414B2800B38}"/>
          </ac:spMkLst>
        </pc:spChg>
        <pc:graphicFrameChg chg="mod">
          <ac:chgData name="Sidney Seckler" userId="73470fc2d5f88927" providerId="LiveId" clId="{02095FBF-E1C2-42D6-9260-E6C86DB4F95A}" dt="2019-04-16T10:34:59.074" v="514" actId="12385"/>
          <ac:graphicFrameMkLst>
            <pc:docMk/>
            <pc:sldMk cId="0" sldId="293"/>
            <ac:graphicFrameMk id="43035" creationId="{02BCF79F-ACC9-440C-8445-93AAE38993A7}"/>
          </ac:graphicFrameMkLst>
        </pc:graphicFrameChg>
      </pc:sldChg>
      <pc:sldChg chg="addSp delSp modSp add del">
        <pc:chgData name="Sidney Seckler" userId="73470fc2d5f88927" providerId="LiveId" clId="{02095FBF-E1C2-42D6-9260-E6C86DB4F95A}" dt="2019-04-16T10:49:38.903" v="725" actId="14100"/>
        <pc:sldMkLst>
          <pc:docMk/>
          <pc:sldMk cId="0" sldId="306"/>
        </pc:sldMkLst>
        <pc:spChg chg="add">
          <ac:chgData name="Sidney Seckler" userId="73470fc2d5f88927" providerId="LiveId" clId="{02095FBF-E1C2-42D6-9260-E6C86DB4F95A}" dt="2019-04-16T10:38:56.855" v="604"/>
          <ac:spMkLst>
            <pc:docMk/>
            <pc:sldMk cId="0" sldId="306"/>
            <ac:spMk id="59" creationId="{7B5F881E-9C2C-4A67-A2D1-784C18402815}"/>
          </ac:spMkLst>
        </pc:spChg>
        <pc:spChg chg="add">
          <ac:chgData name="Sidney Seckler" userId="73470fc2d5f88927" providerId="LiveId" clId="{02095FBF-E1C2-42D6-9260-E6C86DB4F95A}" dt="2019-04-16T10:38:56.855" v="604"/>
          <ac:spMkLst>
            <pc:docMk/>
            <pc:sldMk cId="0" sldId="306"/>
            <ac:spMk id="62" creationId="{0836A5DD-4453-44F0-BC16-EFD6DFC0D780}"/>
          </ac:spMkLst>
        </pc:spChg>
        <pc:spChg chg="mod">
          <ac:chgData name="Sidney Seckler" userId="73470fc2d5f88927" providerId="LiveId" clId="{02095FBF-E1C2-42D6-9260-E6C86DB4F95A}" dt="2019-04-16T10:49:15.659" v="722" actId="14100"/>
          <ac:spMkLst>
            <pc:docMk/>
            <pc:sldMk cId="0" sldId="306"/>
            <ac:spMk id="57347" creationId="{7135F800-639B-486B-A8CB-B224ED1A739B}"/>
          </ac:spMkLst>
        </pc:spChg>
        <pc:spChg chg="mod">
          <ac:chgData name="Sidney Seckler" userId="73470fc2d5f88927" providerId="LiveId" clId="{02095FBF-E1C2-42D6-9260-E6C86DB4F95A}" dt="2019-04-16T10:49:21.068" v="723" actId="12"/>
          <ac:spMkLst>
            <pc:docMk/>
            <pc:sldMk cId="0" sldId="306"/>
            <ac:spMk id="57369" creationId="{7785F452-31E4-4B2F-A0B0-1A5A551066D0}"/>
          </ac:spMkLst>
        </pc:spChg>
        <pc:spChg chg="add mod">
          <ac:chgData name="Sidney Seckler" userId="73470fc2d5f88927" providerId="LiveId" clId="{02095FBF-E1C2-42D6-9260-E6C86DB4F95A}" dt="2019-04-16T10:49:38.903" v="725" actId="14100"/>
          <ac:spMkLst>
            <pc:docMk/>
            <pc:sldMk cId="0" sldId="306"/>
            <ac:spMk id="57370" creationId="{7A015EB1-3DF1-4F99-AFAC-7603E5CB7790}"/>
          </ac:spMkLst>
        </pc:spChg>
        <pc:grpChg chg="mod">
          <ac:chgData name="Sidney Seckler" userId="73470fc2d5f88927" providerId="LiveId" clId="{02095FBF-E1C2-42D6-9260-E6C86DB4F95A}" dt="2019-04-16T10:38:56.855" v="604"/>
          <ac:grpSpMkLst>
            <pc:docMk/>
            <pc:sldMk cId="0" sldId="306"/>
            <ac:grpSpMk id="44" creationId="{A4134F78-F1C1-4380-BA42-4F885C224CFE}"/>
          </ac:grpSpMkLst>
        </pc:grp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6"/>
            <ac:graphicFrameMk id="2" creationId="{7A015EB1-3DF1-4F99-AFAC-7603E5CB7790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6"/>
            <ac:graphicFrameMk id="4" creationId="{7B5F881E-9C2C-4A67-A2D1-784C18402815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6"/>
            <ac:graphicFrameMk id="6" creationId="{0836A5DD-4453-44F0-BC16-EFD6DFC0D780}"/>
          </ac:graphicFrameMkLst>
        </pc:graphicFrameChg>
      </pc:sldChg>
      <pc:sldChg chg="addSp delSp modSp add del">
        <pc:chgData name="Sidney Seckler" userId="73470fc2d5f88927" providerId="LiveId" clId="{02095FBF-E1C2-42D6-9260-E6C86DB4F95A}" dt="2019-04-16T10:50:04.673" v="731" actId="14100"/>
        <pc:sldMkLst>
          <pc:docMk/>
          <pc:sldMk cId="0" sldId="307"/>
        </pc:sldMkLst>
        <pc:spChg chg="add">
          <ac:chgData name="Sidney Seckler" userId="73470fc2d5f88927" providerId="LiveId" clId="{02095FBF-E1C2-42D6-9260-E6C86DB4F95A}" dt="2019-04-16T10:38:56.855" v="604"/>
          <ac:spMkLst>
            <pc:docMk/>
            <pc:sldMk cId="0" sldId="307"/>
            <ac:spMk id="41" creationId="{3F9B001B-4F99-4C91-9E23-7C71D87579DE}"/>
          </ac:spMkLst>
        </pc:spChg>
        <pc:spChg chg="add">
          <ac:chgData name="Sidney Seckler" userId="73470fc2d5f88927" providerId="LiveId" clId="{02095FBF-E1C2-42D6-9260-E6C86DB4F95A}" dt="2019-04-16T10:38:56.855" v="604"/>
          <ac:spMkLst>
            <pc:docMk/>
            <pc:sldMk cId="0" sldId="307"/>
            <ac:spMk id="44" creationId="{167A5DB3-2BF2-45CC-9417-65B6EC3C6AD4}"/>
          </ac:spMkLst>
        </pc:spChg>
        <pc:spChg chg="mod">
          <ac:chgData name="Sidney Seckler" userId="73470fc2d5f88927" providerId="LiveId" clId="{02095FBF-E1C2-42D6-9260-E6C86DB4F95A}" dt="2019-04-16T10:50:04.673" v="731" actId="14100"/>
          <ac:spMkLst>
            <pc:docMk/>
            <pc:sldMk cId="0" sldId="307"/>
            <ac:spMk id="58371" creationId="{EBE17C08-1DC8-483B-8A47-D7627A15633C}"/>
          </ac:spMkLst>
        </pc:spChg>
        <pc:spChg chg="mod">
          <ac:chgData name="Sidney Seckler" userId="73470fc2d5f88927" providerId="LiveId" clId="{02095FBF-E1C2-42D6-9260-E6C86DB4F95A}" dt="2019-04-16T10:49:45.378" v="726" actId="12"/>
          <ac:spMkLst>
            <pc:docMk/>
            <pc:sldMk cId="0" sldId="307"/>
            <ac:spMk id="58391" creationId="{1A038785-0026-4575-A8CB-505D91051C50}"/>
          </ac:spMkLst>
        </pc:spChg>
        <pc:spChg chg="add mod">
          <ac:chgData name="Sidney Seckler" userId="73470fc2d5f88927" providerId="LiveId" clId="{02095FBF-E1C2-42D6-9260-E6C86DB4F95A}" dt="2019-04-16T10:49:53.605" v="728" actId="14100"/>
          <ac:spMkLst>
            <pc:docMk/>
            <pc:sldMk cId="0" sldId="307"/>
            <ac:spMk id="58392" creationId="{A2F716AD-75A6-44C4-B795-8E489E10AD01}"/>
          </ac:spMkLst>
        </pc:spChg>
        <pc:spChg chg="add mod">
          <ac:chgData name="Sidney Seckler" userId="73470fc2d5f88927" providerId="LiveId" clId="{02095FBF-E1C2-42D6-9260-E6C86DB4F95A}" dt="2019-04-16T10:49:59.748" v="730" actId="14100"/>
          <ac:spMkLst>
            <pc:docMk/>
            <pc:sldMk cId="0" sldId="307"/>
            <ac:spMk id="58393" creationId="{FA6165C7-178C-48CE-B5B4-0511FD47DD0F}"/>
          </ac:spMkLst>
        </pc:spChg>
        <pc:grpChg chg="mod">
          <ac:chgData name="Sidney Seckler" userId="73470fc2d5f88927" providerId="LiveId" clId="{02095FBF-E1C2-42D6-9260-E6C86DB4F95A}" dt="2019-04-16T10:38:56.855" v="604"/>
          <ac:grpSpMkLst>
            <pc:docMk/>
            <pc:sldMk cId="0" sldId="307"/>
            <ac:grpSpMk id="26" creationId="{F60A78BA-7C7C-44E8-9F9A-09FF450CF0A2}"/>
          </ac:grpSpMkLst>
        </pc:grp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7"/>
            <ac:graphicFrameMk id="2" creationId="{A2F716AD-75A6-44C4-B795-8E489E10AD01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7"/>
            <ac:graphicFrameMk id="4" creationId="{FA6165C7-178C-48CE-B5B4-0511FD47DD0F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7"/>
            <ac:graphicFrameMk id="6" creationId="{3F9B001B-4F99-4C91-9E23-7C71D87579DE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7"/>
            <ac:graphicFrameMk id="8" creationId="{167A5DB3-2BF2-45CC-9417-65B6EC3C6AD4}"/>
          </ac:graphicFrameMkLst>
        </pc:graphicFrameChg>
      </pc:sldChg>
      <pc:sldChg chg="addSp delSp modSp add del">
        <pc:chgData name="Sidney Seckler" userId="73470fc2d5f88927" providerId="LiveId" clId="{02095FBF-E1C2-42D6-9260-E6C86DB4F95A}" dt="2019-04-16T10:50:42.662" v="739" actId="14100"/>
        <pc:sldMkLst>
          <pc:docMk/>
          <pc:sldMk cId="0" sldId="308"/>
        </pc:sldMkLst>
        <pc:spChg chg="add">
          <ac:chgData name="Sidney Seckler" userId="73470fc2d5f88927" providerId="LiveId" clId="{02095FBF-E1C2-42D6-9260-E6C86DB4F95A}" dt="2019-04-16T10:38:56.855" v="604"/>
          <ac:spMkLst>
            <pc:docMk/>
            <pc:sldMk cId="0" sldId="308"/>
            <ac:spMk id="41" creationId="{8B163D4C-1009-404B-AB69-4D266C0BF2CE}"/>
          </ac:spMkLst>
        </pc:spChg>
        <pc:spChg chg="add">
          <ac:chgData name="Sidney Seckler" userId="73470fc2d5f88927" providerId="LiveId" clId="{02095FBF-E1C2-42D6-9260-E6C86DB4F95A}" dt="2019-04-16T10:38:56.855" v="604"/>
          <ac:spMkLst>
            <pc:docMk/>
            <pc:sldMk cId="0" sldId="308"/>
            <ac:spMk id="44" creationId="{8E40A7C2-A757-4CCF-A8FE-E7A4769DEE93}"/>
          </ac:spMkLst>
        </pc:spChg>
        <pc:spChg chg="mod">
          <ac:chgData name="Sidney Seckler" userId="73470fc2d5f88927" providerId="LiveId" clId="{02095FBF-E1C2-42D6-9260-E6C86DB4F95A}" dt="2019-04-16T10:50:10.948" v="732" actId="14100"/>
          <ac:spMkLst>
            <pc:docMk/>
            <pc:sldMk cId="0" sldId="308"/>
            <ac:spMk id="59395" creationId="{4A169001-7824-463E-915F-E7EE3451244B}"/>
          </ac:spMkLst>
        </pc:spChg>
        <pc:spChg chg="mod">
          <ac:chgData name="Sidney Seckler" userId="73470fc2d5f88927" providerId="LiveId" clId="{02095FBF-E1C2-42D6-9260-E6C86DB4F95A}" dt="2019-04-16T10:50:16.225" v="733" actId="12"/>
          <ac:spMkLst>
            <pc:docMk/>
            <pc:sldMk cId="0" sldId="308"/>
            <ac:spMk id="59415" creationId="{8DC59D8C-C3B6-4CC8-B297-D677850E4BFF}"/>
          </ac:spMkLst>
        </pc:spChg>
        <pc:spChg chg="add mod">
          <ac:chgData name="Sidney Seckler" userId="73470fc2d5f88927" providerId="LiveId" clId="{02095FBF-E1C2-42D6-9260-E6C86DB4F95A}" dt="2019-04-16T10:50:42.662" v="739" actId="14100"/>
          <ac:spMkLst>
            <pc:docMk/>
            <pc:sldMk cId="0" sldId="308"/>
            <ac:spMk id="59416" creationId="{CB0553DD-9609-4956-9631-055F75991277}"/>
          </ac:spMkLst>
        </pc:spChg>
        <pc:spChg chg="add mod">
          <ac:chgData name="Sidney Seckler" userId="73470fc2d5f88927" providerId="LiveId" clId="{02095FBF-E1C2-42D6-9260-E6C86DB4F95A}" dt="2019-04-16T10:50:32.214" v="737" actId="14100"/>
          <ac:spMkLst>
            <pc:docMk/>
            <pc:sldMk cId="0" sldId="308"/>
            <ac:spMk id="59417" creationId="{8FB96AAD-E6A4-4327-8B51-631829761505}"/>
          </ac:spMkLst>
        </pc:spChg>
        <pc:grpChg chg="mod">
          <ac:chgData name="Sidney Seckler" userId="73470fc2d5f88927" providerId="LiveId" clId="{02095FBF-E1C2-42D6-9260-E6C86DB4F95A}" dt="2019-04-16T10:38:56.855" v="604"/>
          <ac:grpSpMkLst>
            <pc:docMk/>
            <pc:sldMk cId="0" sldId="308"/>
            <ac:grpSpMk id="26" creationId="{24C83BDD-DE8E-4A7F-99E2-37776753C523}"/>
          </ac:grpSpMkLst>
        </pc:grp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8"/>
            <ac:graphicFrameMk id="2" creationId="{CB0553DD-9609-4956-9631-055F75991277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8"/>
            <ac:graphicFrameMk id="4" creationId="{8FB96AAD-E6A4-4327-8B51-631829761505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8"/>
            <ac:graphicFrameMk id="6" creationId="{8B163D4C-1009-404B-AB69-4D266C0BF2CE}"/>
          </ac:graphicFrameMkLst>
        </pc:graphicFrameChg>
        <pc:graphicFrameChg chg="del mod replId">
          <ac:chgData name="Sidney Seckler" userId="73470fc2d5f88927" providerId="LiveId" clId="{02095FBF-E1C2-42D6-9260-E6C86DB4F95A}" dt="2019-04-16T10:38:56.855" v="604"/>
          <ac:graphicFrameMkLst>
            <pc:docMk/>
            <pc:sldMk cId="0" sldId="308"/>
            <ac:graphicFrameMk id="8" creationId="{8E40A7C2-A757-4CCF-A8FE-E7A4769DEE93}"/>
          </ac:graphicFrameMkLst>
        </pc:graphicFrameChg>
      </pc:sldChg>
      <pc:sldChg chg="modSp">
        <pc:chgData name="Sidney Seckler" userId="73470fc2d5f88927" providerId="LiveId" clId="{02095FBF-E1C2-42D6-9260-E6C86DB4F95A}" dt="2019-04-16T10:30:27.609" v="476" actId="20577"/>
        <pc:sldMkLst>
          <pc:docMk/>
          <pc:sldMk cId="0" sldId="606"/>
        </pc:sldMkLst>
        <pc:spChg chg="mod">
          <ac:chgData name="Sidney Seckler" userId="73470fc2d5f88927" providerId="LiveId" clId="{02095FBF-E1C2-42D6-9260-E6C86DB4F95A}" dt="2019-04-16T10:30:27.609" v="476" actId="20577"/>
          <ac:spMkLst>
            <pc:docMk/>
            <pc:sldMk cId="0" sldId="606"/>
            <ac:spMk id="4100" creationId="{E5CC45C3-CF65-4286-AA07-1D8008364C0B}"/>
          </ac:spMkLst>
        </pc:spChg>
      </pc:sldChg>
      <pc:sldChg chg="modSp">
        <pc:chgData name="Sidney Seckler" userId="73470fc2d5f88927" providerId="LiveId" clId="{02095FBF-E1C2-42D6-9260-E6C86DB4F95A}" dt="2019-04-16T10:12:14.178" v="175" actId="20577"/>
        <pc:sldMkLst>
          <pc:docMk/>
          <pc:sldMk cId="815173894" sldId="649"/>
        </pc:sldMkLst>
        <pc:spChg chg="mod">
          <ac:chgData name="Sidney Seckler" userId="73470fc2d5f88927" providerId="LiveId" clId="{02095FBF-E1C2-42D6-9260-E6C86DB4F95A}" dt="2019-04-16T10:12:00.357" v="147" actId="255"/>
          <ac:spMkLst>
            <pc:docMk/>
            <pc:sldMk cId="815173894" sldId="649"/>
            <ac:spMk id="2" creationId="{F39A5F00-DDF9-4D1F-8076-6C85A640CE9F}"/>
          </ac:spMkLst>
        </pc:spChg>
        <pc:spChg chg="mod">
          <ac:chgData name="Sidney Seckler" userId="73470fc2d5f88927" providerId="LiveId" clId="{02095FBF-E1C2-42D6-9260-E6C86DB4F95A}" dt="2019-04-16T10:12:14.178" v="175" actId="20577"/>
          <ac:spMkLst>
            <pc:docMk/>
            <pc:sldMk cId="815173894" sldId="649"/>
            <ac:spMk id="7" creationId="{176EDA52-A4B8-4852-B881-12ECAD0C3B17}"/>
          </ac:spMkLst>
        </pc:spChg>
      </pc:sldChg>
      <pc:sldChg chg="addSp delSp modSp add mod setBg">
        <pc:chgData name="Sidney Seckler" userId="73470fc2d5f88927" providerId="LiveId" clId="{02095FBF-E1C2-42D6-9260-E6C86DB4F95A}" dt="2019-04-16T10:59:56.446" v="750" actId="1076"/>
        <pc:sldMkLst>
          <pc:docMk/>
          <pc:sldMk cId="2224375263" sldId="650"/>
        </pc:sldMkLst>
        <pc:spChg chg="del">
          <ac:chgData name="Sidney Seckler" userId="73470fc2d5f88927" providerId="LiveId" clId="{02095FBF-E1C2-42D6-9260-E6C86DB4F95A}" dt="2019-04-16T10:59:19.764" v="741" actId="478"/>
          <ac:spMkLst>
            <pc:docMk/>
            <pc:sldMk cId="2224375263" sldId="650"/>
            <ac:spMk id="2" creationId="{F39A5F00-DDF9-4D1F-8076-6C85A640CE9F}"/>
          </ac:spMkLst>
        </pc:spChg>
        <pc:spChg chg="add del mod">
          <ac:chgData name="Sidney Seckler" userId="73470fc2d5f88927" providerId="LiveId" clId="{02095FBF-E1C2-42D6-9260-E6C86DB4F95A}" dt="2019-04-16T10:59:21.989" v="742" actId="478"/>
          <ac:spMkLst>
            <pc:docMk/>
            <pc:sldMk cId="2224375263" sldId="650"/>
            <ac:spMk id="4" creationId="{BCE3559A-EECA-4C00-87A6-318702650F79}"/>
          </ac:spMkLst>
        </pc:spChg>
        <pc:spChg chg="mod">
          <ac:chgData name="Sidney Seckler" userId="73470fc2d5f88927" providerId="LiveId" clId="{02095FBF-E1C2-42D6-9260-E6C86DB4F95A}" dt="2019-04-16T10:59:43.072" v="745" actId="26606"/>
          <ac:spMkLst>
            <pc:docMk/>
            <pc:sldMk cId="2224375263" sldId="650"/>
            <ac:spMk id="7" creationId="{176EDA52-A4B8-4852-B881-12ECAD0C3B17}"/>
          </ac:spMkLst>
        </pc:spChg>
        <pc:spChg chg="add del">
          <ac:chgData name="Sidney Seckler" userId="73470fc2d5f88927" providerId="LiveId" clId="{02095FBF-E1C2-42D6-9260-E6C86DB4F95A}" dt="2019-04-16T10:59:43.072" v="745" actId="26606"/>
          <ac:spMkLst>
            <pc:docMk/>
            <pc:sldMk cId="2224375263" sldId="650"/>
            <ac:spMk id="72" creationId="{BB2B8762-61F0-4F1B-9364-D633EE9D6AF5}"/>
          </ac:spMkLst>
        </pc:spChg>
        <pc:spChg chg="add del">
          <ac:chgData name="Sidney Seckler" userId="73470fc2d5f88927" providerId="LiveId" clId="{02095FBF-E1C2-42D6-9260-E6C86DB4F95A}" dt="2019-04-16T10:59:43.072" v="745" actId="26606"/>
          <ac:spMkLst>
            <pc:docMk/>
            <pc:sldMk cId="2224375263" sldId="650"/>
            <ac:spMk id="74" creationId="{E97675C8-1328-460C-9EBF-6B446B67EAD3}"/>
          </ac:spMkLst>
        </pc:spChg>
        <pc:spChg chg="add del">
          <ac:chgData name="Sidney Seckler" userId="73470fc2d5f88927" providerId="LiveId" clId="{02095FBF-E1C2-42D6-9260-E6C86DB4F95A}" dt="2019-04-16T10:59:43.072" v="745" actId="26606"/>
          <ac:spMkLst>
            <pc:docMk/>
            <pc:sldMk cId="2224375263" sldId="650"/>
            <ac:spMk id="78" creationId="{2AD83CFE-1CA3-4832-A4B9-C48CD1347C03}"/>
          </ac:spMkLst>
        </pc:spChg>
        <pc:spChg chg="add del">
          <ac:chgData name="Sidney Seckler" userId="73470fc2d5f88927" providerId="LiveId" clId="{02095FBF-E1C2-42D6-9260-E6C86DB4F95A}" dt="2019-04-16T10:59:43.072" v="745" actId="26606"/>
          <ac:spMkLst>
            <pc:docMk/>
            <pc:sldMk cId="2224375263" sldId="650"/>
            <ac:spMk id="80" creationId="{BC98641C-7F74-435D-996F-A4387A3C3C26}"/>
          </ac:spMkLst>
        </pc:spChg>
        <pc:spChg chg="add del">
          <ac:chgData name="Sidney Seckler" userId="73470fc2d5f88927" providerId="LiveId" clId="{02095FBF-E1C2-42D6-9260-E6C86DB4F95A}" dt="2019-04-16T10:59:43.072" v="745" actId="26606"/>
          <ac:spMkLst>
            <pc:docMk/>
            <pc:sldMk cId="2224375263" sldId="650"/>
            <ac:spMk id="82" creationId="{F530C0F6-C8DF-4539-B30C-8105DB618C20}"/>
          </ac:spMkLst>
        </pc:spChg>
        <pc:spChg chg="add del">
          <ac:chgData name="Sidney Seckler" userId="73470fc2d5f88927" providerId="LiveId" clId="{02095FBF-E1C2-42D6-9260-E6C86DB4F95A}" dt="2019-04-16T10:59:43.072" v="745" actId="26606"/>
          <ac:spMkLst>
            <pc:docMk/>
            <pc:sldMk cId="2224375263" sldId="650"/>
            <ac:spMk id="84" creationId="{BAE51241-AA8B-4B82-9C59-6738DB85674C}"/>
          </ac:spMkLst>
        </pc:spChg>
        <pc:picChg chg="add mod">
          <ac:chgData name="Sidney Seckler" userId="73470fc2d5f88927" providerId="LiveId" clId="{02095FBF-E1C2-42D6-9260-E6C86DB4F95A}" dt="2019-04-16T10:59:56.446" v="750" actId="1076"/>
          <ac:picMkLst>
            <pc:docMk/>
            <pc:sldMk cId="2224375263" sldId="650"/>
            <ac:picMk id="10242" creationId="{805DD039-BB24-4048-8DCB-A8EC4B67C2CB}"/>
          </ac:picMkLst>
        </pc:picChg>
        <pc:picChg chg="mod ord">
          <ac:chgData name="Sidney Seckler" userId="73470fc2d5f88927" providerId="LiveId" clId="{02095FBF-E1C2-42D6-9260-E6C86DB4F95A}" dt="2019-04-16T10:59:43.072" v="745" actId="26606"/>
          <ac:picMkLst>
            <pc:docMk/>
            <pc:sldMk cId="2224375263" sldId="650"/>
            <ac:picMk id="304130" creationId="{1A9BEE5F-7651-4040-BE76-EAD93CAB39F1}"/>
          </ac:picMkLst>
        </pc:picChg>
        <pc:cxnChg chg="add del">
          <ac:chgData name="Sidney Seckler" userId="73470fc2d5f88927" providerId="LiveId" clId="{02095FBF-E1C2-42D6-9260-E6C86DB4F95A}" dt="2019-04-16T10:59:43.072" v="745" actId="26606"/>
          <ac:cxnSpMkLst>
            <pc:docMk/>
            <pc:sldMk cId="2224375263" sldId="650"/>
            <ac:cxnSpMk id="76" creationId="{514EE78B-AF71-4195-A01B-F1165D9233BF}"/>
          </ac:cxnSpMkLst>
        </pc:cxnChg>
      </pc:sldChg>
      <pc:sldChg chg="addSp delSp modSp add">
        <pc:chgData name="Sidney Seckler" userId="73470fc2d5f88927" providerId="LiveId" clId="{02095FBF-E1C2-42D6-9260-E6C86DB4F95A}" dt="2019-04-16T16:47:30.192" v="779" actId="1076"/>
        <pc:sldMkLst>
          <pc:docMk/>
          <pc:sldMk cId="1927132151" sldId="652"/>
        </pc:sldMkLst>
        <pc:graphicFrameChg chg="add del mod">
          <ac:chgData name="Sidney Seckler" userId="73470fc2d5f88927" providerId="LiveId" clId="{02095FBF-E1C2-42D6-9260-E6C86DB4F95A}" dt="2019-04-16T16:47:07.195" v="773" actId="478"/>
          <ac:graphicFrameMkLst>
            <pc:docMk/>
            <pc:sldMk cId="1927132151" sldId="652"/>
            <ac:graphicFrameMk id="5" creationId="{750FE225-0990-4CC7-A22B-C8D4144929FE}"/>
          </ac:graphicFrameMkLst>
        </pc:graphicFrameChg>
        <pc:graphicFrameChg chg="add mod">
          <ac:chgData name="Sidney Seckler" userId="73470fc2d5f88927" providerId="LiveId" clId="{02095FBF-E1C2-42D6-9260-E6C86DB4F95A}" dt="2019-04-16T16:47:30.192" v="779" actId="1076"/>
          <ac:graphicFrameMkLst>
            <pc:docMk/>
            <pc:sldMk cId="1927132151" sldId="652"/>
            <ac:graphicFrameMk id="6" creationId="{750FE225-0990-4CC7-A22B-C8D4144929FE}"/>
          </ac:graphicFrameMkLst>
        </pc:graphicFrameChg>
        <pc:picChg chg="del">
          <ac:chgData name="Sidney Seckler" userId="73470fc2d5f88927" providerId="LiveId" clId="{02095FBF-E1C2-42D6-9260-E6C86DB4F95A}" dt="2019-04-16T16:46:00.573" v="765" actId="478"/>
          <ac:picMkLst>
            <pc:docMk/>
            <pc:sldMk cId="1927132151" sldId="652"/>
            <ac:picMk id="10242" creationId="{805DD039-BB24-4048-8DCB-A8EC4B67C2CB}"/>
          </ac:picMkLst>
        </pc:picChg>
      </pc:sldChg>
      <pc:sldChg chg="addSp modSp add">
        <pc:chgData name="Sidney Seckler" userId="73470fc2d5f88927" providerId="LiveId" clId="{02095FBF-E1C2-42D6-9260-E6C86DB4F95A}" dt="2019-04-16T16:48:14.084" v="787"/>
        <pc:sldMkLst>
          <pc:docMk/>
          <pc:sldMk cId="298215179" sldId="653"/>
        </pc:sldMkLst>
        <pc:graphicFrameChg chg="add mod">
          <ac:chgData name="Sidney Seckler" userId="73470fc2d5f88927" providerId="LiveId" clId="{02095FBF-E1C2-42D6-9260-E6C86DB4F95A}" dt="2019-04-16T16:48:14.084" v="787"/>
          <ac:graphicFrameMkLst>
            <pc:docMk/>
            <pc:sldMk cId="298215179" sldId="653"/>
            <ac:graphicFrameMk id="4" creationId="{8F7C9459-E314-4E03-949B-307FEA9EDC24}"/>
          </ac:graphicFrameMkLst>
        </pc:graphicFrameChg>
      </pc:sldChg>
      <pc:sldChg chg="addSp modSp add">
        <pc:chgData name="Sidney Seckler" userId="73470fc2d5f88927" providerId="LiveId" clId="{02095FBF-E1C2-42D6-9260-E6C86DB4F95A}" dt="2019-04-16T16:49:19.853" v="800"/>
        <pc:sldMkLst>
          <pc:docMk/>
          <pc:sldMk cId="395068742" sldId="654"/>
        </pc:sldMkLst>
        <pc:graphicFrameChg chg="add mod">
          <ac:chgData name="Sidney Seckler" userId="73470fc2d5f88927" providerId="LiveId" clId="{02095FBF-E1C2-42D6-9260-E6C86DB4F95A}" dt="2019-04-16T16:49:19.853" v="800"/>
          <ac:graphicFrameMkLst>
            <pc:docMk/>
            <pc:sldMk cId="395068742" sldId="654"/>
            <ac:graphicFrameMk id="4" creationId="{8BFDD6C2-655D-475D-906C-F63A5CF4BECA}"/>
          </ac:graphicFrameMkLst>
        </pc:graphicFrameChg>
      </pc:sldChg>
      <pc:sldMasterChg chg="delSldLayout">
        <pc:chgData name="Sidney Seckler" userId="73470fc2d5f88927" providerId="LiveId" clId="{02095FBF-E1C2-42D6-9260-E6C86DB4F95A}" dt="2019-04-16T10:11:15.024" v="28" actId="2696"/>
        <pc:sldMasterMkLst>
          <pc:docMk/>
          <pc:sldMasterMk cId="2813308476" sldId="2147483662"/>
        </pc:sldMasterMkLst>
      </pc:sldMasterChg>
    </pc:docChg>
  </pc:docChgLst>
  <pc:docChgLst>
    <pc:chgData name="Sidney Seckler" userId="73470fc2d5f88927" providerId="LiveId" clId="{0DD59C47-9532-4E4D-AD16-E1A1684EBEB3}"/>
    <pc:docChg chg="undo redo custSel addSld delSld modSld">
      <pc:chgData name="Sidney Seckler" userId="73470fc2d5f88927" providerId="LiveId" clId="{0DD59C47-9532-4E4D-AD16-E1A1684EBEB3}" dt="2019-02-13T16:55:13.027" v="4238" actId="20577"/>
      <pc:docMkLst>
        <pc:docMk/>
      </pc:docMkLst>
    </pc:docChg>
  </pc:docChgLst>
  <pc:docChgLst>
    <pc:chgData name="Sidney Seckler" userId="73470fc2d5f88927" providerId="LiveId" clId="{3A5CB2AC-B244-4F31-AA7E-D96EB8EE8181}"/>
    <pc:docChg chg="undo custSel addSld delSld modSld sldOrd">
      <pc:chgData name="Sidney Seckler" userId="73470fc2d5f88927" providerId="LiveId" clId="{3A5CB2AC-B244-4F31-AA7E-D96EB8EE8181}" dt="2019-03-25T13:07:43.297" v="6264"/>
      <pc:docMkLst>
        <pc:docMk/>
      </pc:docMkLst>
      <pc:sldChg chg="modSp">
        <pc:chgData name="Sidney Seckler" userId="73470fc2d5f88927" providerId="LiveId" clId="{3A5CB2AC-B244-4F31-AA7E-D96EB8EE8181}" dt="2019-03-24T14:18:00" v="6177" actId="1076"/>
        <pc:sldMkLst>
          <pc:docMk/>
          <pc:sldMk cId="0" sldId="606"/>
        </pc:sldMkLst>
        <pc:spChg chg="mod">
          <ac:chgData name="Sidney Seckler" userId="73470fc2d5f88927" providerId="LiveId" clId="{3A5CB2AC-B244-4F31-AA7E-D96EB8EE8181}" dt="2019-03-24T14:18:00" v="6177" actId="1076"/>
          <ac:spMkLst>
            <pc:docMk/>
            <pc:sldMk cId="0" sldId="606"/>
            <ac:spMk id="4099" creationId="{F8B96A61-C72F-4AE6-BD11-C8F2087FCF79}"/>
          </ac:spMkLst>
        </pc:spChg>
        <pc:spChg chg="mod">
          <ac:chgData name="Sidney Seckler" userId="73470fc2d5f88927" providerId="LiveId" clId="{3A5CB2AC-B244-4F31-AA7E-D96EB8EE8181}" dt="2019-03-22T20:52:31.752" v="1484" actId="20577"/>
          <ac:spMkLst>
            <pc:docMk/>
            <pc:sldMk cId="0" sldId="606"/>
            <ac:spMk id="4100" creationId="{E5CC45C3-CF65-4286-AA07-1D8008364C0B}"/>
          </ac:spMkLst>
        </pc:spChg>
      </pc:sldChg>
      <pc:sldMasterChg chg="delSldLayout">
        <pc:chgData name="Sidney Seckler" userId="73470fc2d5f88927" providerId="LiveId" clId="{3A5CB2AC-B244-4F31-AA7E-D96EB8EE8181}" dt="2019-03-22T15:28:27.921" v="134" actId="2696"/>
        <pc:sldMasterMkLst>
          <pc:docMk/>
          <pc:sldMasterMk cId="2813308476" sldId="2147483662"/>
        </pc:sldMasterMkLst>
      </pc:sldMasterChg>
    </pc:docChg>
  </pc:docChgLst>
  <pc:docChgLst>
    <pc:chgData name="Sidney Seckler" userId="73470fc2d5f88927" providerId="LiveId" clId="{D120DF23-F146-43F3-8CEF-597562777434}"/>
    <pc:docChg chg="custSel addSld delSld modSld">
      <pc:chgData name="Sidney Seckler" userId="73470fc2d5f88927" providerId="LiveId" clId="{D120DF23-F146-43F3-8CEF-597562777434}" dt="2019-04-02T19:07:37.808" v="770" actId="1076"/>
      <pc:docMkLst>
        <pc:docMk/>
      </pc:docMkLst>
      <pc:sldChg chg="addSp delSp modSp">
        <pc:chgData name="Sidney Seckler" userId="73470fc2d5f88927" providerId="LiveId" clId="{D120DF23-F146-43F3-8CEF-597562777434}" dt="2019-04-02T15:48:02.187" v="35" actId="478"/>
        <pc:sldMkLst>
          <pc:docMk/>
          <pc:sldMk cId="0" sldId="392"/>
        </pc:sldMkLst>
        <pc:picChg chg="add del mod">
          <ac:chgData name="Sidney Seckler" userId="73470fc2d5f88927" providerId="LiveId" clId="{D120DF23-F146-43F3-8CEF-597562777434}" dt="2019-04-02T15:48:02.187" v="35" actId="478"/>
          <ac:picMkLst>
            <pc:docMk/>
            <pc:sldMk cId="0" sldId="392"/>
            <ac:picMk id="1026" creationId="{7FFA8883-B970-4D27-8B31-910A3822ECEE}"/>
          </ac:picMkLst>
        </pc:picChg>
      </pc:sldChg>
      <pc:sldChg chg="modSp">
        <pc:chgData name="Sidney Seckler" userId="73470fc2d5f88927" providerId="LiveId" clId="{D120DF23-F146-43F3-8CEF-597562777434}" dt="2019-04-02T15:41:03.377" v="31" actId="20577"/>
        <pc:sldMkLst>
          <pc:docMk/>
          <pc:sldMk cId="0" sldId="606"/>
        </pc:sldMkLst>
        <pc:spChg chg="mod">
          <ac:chgData name="Sidney Seckler" userId="73470fc2d5f88927" providerId="LiveId" clId="{D120DF23-F146-43F3-8CEF-597562777434}" dt="2019-04-02T15:41:03.377" v="31" actId="20577"/>
          <ac:spMkLst>
            <pc:docMk/>
            <pc:sldMk cId="0" sldId="606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711724C2-7A5D-4FBE-977F-D82BB5000E83}"/>
    <pc:docChg chg="undo custSel addSld delSld modSld">
      <pc:chgData name="Sidney Seckler" userId="73470fc2d5f88927" providerId="LiveId" clId="{711724C2-7A5D-4FBE-977F-D82BB5000E83}" dt="2019-04-16T22:22:24.956" v="2512" actId="20577"/>
      <pc:docMkLst>
        <pc:docMk/>
      </pc:docMkLst>
      <pc:sldChg chg="modSp">
        <pc:chgData name="Sidney Seckler" userId="73470fc2d5f88927" providerId="LiveId" clId="{711724C2-7A5D-4FBE-977F-D82BB5000E83}" dt="2019-04-16T18:01:41.941" v="1" actId="14100"/>
        <pc:sldMkLst>
          <pc:docMk/>
          <pc:sldMk cId="0" sldId="286"/>
        </pc:sldMkLst>
        <pc:spChg chg="mod">
          <ac:chgData name="Sidney Seckler" userId="73470fc2d5f88927" providerId="LiveId" clId="{711724C2-7A5D-4FBE-977F-D82BB5000E83}" dt="2019-04-16T18:01:41.941" v="1" actId="14100"/>
          <ac:spMkLst>
            <pc:docMk/>
            <pc:sldMk cId="0" sldId="286"/>
            <ac:spMk id="35861" creationId="{D075822F-BAB7-45E0-9A3C-799EFF0CB892}"/>
          </ac:spMkLst>
        </pc:spChg>
      </pc:sldChg>
      <pc:sldChg chg="addSp delSp modSp add">
        <pc:chgData name="Sidney Seckler" userId="73470fc2d5f88927" providerId="LiveId" clId="{711724C2-7A5D-4FBE-977F-D82BB5000E83}" dt="2019-04-16T18:40:35.857" v="477" actId="14100"/>
        <pc:sldMkLst>
          <pc:docMk/>
          <pc:sldMk cId="2525915849" sldId="532"/>
        </pc:sldMkLst>
        <pc:spChg chg="add del mod">
          <ac:chgData name="Sidney Seckler" userId="73470fc2d5f88927" providerId="LiveId" clId="{711724C2-7A5D-4FBE-977F-D82BB5000E83}" dt="2019-04-16T18:36:22.162" v="151" actId="478"/>
          <ac:spMkLst>
            <pc:docMk/>
            <pc:sldMk cId="2525915849" sldId="532"/>
            <ac:spMk id="3" creationId="{FA2300A1-41C7-4109-8A53-A9D238A48657}"/>
          </ac:spMkLst>
        </pc:spChg>
        <pc:spChg chg="add mod">
          <ac:chgData name="Sidney Seckler" userId="73470fc2d5f88927" providerId="LiveId" clId="{711724C2-7A5D-4FBE-977F-D82BB5000E83}" dt="2019-04-16T18:40:35.857" v="477" actId="14100"/>
          <ac:spMkLst>
            <pc:docMk/>
            <pc:sldMk cId="2525915849" sldId="532"/>
            <ac:spMk id="5" creationId="{123B8FCC-6830-483D-8F8A-091CBFF5DF3F}"/>
          </ac:spMkLst>
        </pc:spChg>
        <pc:spChg chg="mod">
          <ac:chgData name="Sidney Seckler" userId="73470fc2d5f88927" providerId="LiveId" clId="{711724C2-7A5D-4FBE-977F-D82BB5000E83}" dt="2019-04-16T18:39:51.505" v="470" actId="947"/>
          <ac:spMkLst>
            <pc:docMk/>
            <pc:sldMk cId="2525915849" sldId="532"/>
            <ac:spMk id="8" creationId="{6A541547-C2C1-4C58-9DBB-CF48F94CEB25}"/>
          </ac:spMkLst>
        </pc:spChg>
        <pc:spChg chg="del">
          <ac:chgData name="Sidney Seckler" userId="73470fc2d5f88927" providerId="LiveId" clId="{711724C2-7A5D-4FBE-977F-D82BB5000E83}" dt="2019-04-16T18:36:19.396" v="150" actId="478"/>
          <ac:spMkLst>
            <pc:docMk/>
            <pc:sldMk cId="2525915849" sldId="532"/>
            <ac:spMk id="9" creationId="{823A6098-CB01-4B23-AC0D-B845CDE3BFBD}"/>
          </ac:spMkLst>
        </pc:spChg>
        <pc:spChg chg="add">
          <ac:chgData name="Sidney Seckler" userId="73470fc2d5f88927" providerId="LiveId" clId="{711724C2-7A5D-4FBE-977F-D82BB5000E83}" dt="2019-04-16T18:36:30.507" v="152"/>
          <ac:spMkLst>
            <pc:docMk/>
            <pc:sldMk cId="2525915849" sldId="532"/>
            <ac:spMk id="11" creationId="{8BDC3341-C7A6-4B00-B18A-E5A9BE7F811C}"/>
          </ac:spMkLst>
        </pc:spChg>
        <pc:picChg chg="del">
          <ac:chgData name="Sidney Seckler" userId="73470fc2d5f88927" providerId="LiveId" clId="{711724C2-7A5D-4FBE-977F-D82BB5000E83}" dt="2019-04-16T18:36:33.509" v="153" actId="478"/>
          <ac:picMkLst>
            <pc:docMk/>
            <pc:sldMk cId="2525915849" sldId="532"/>
            <ac:picMk id="7170" creationId="{24337808-9E77-48AC-A5E7-9BA30B90B681}"/>
          </ac:picMkLst>
        </pc:picChg>
      </pc:sldChg>
      <pc:sldChg chg="addSp delSp modSp add">
        <pc:chgData name="Sidney Seckler" userId="73470fc2d5f88927" providerId="LiveId" clId="{711724C2-7A5D-4FBE-977F-D82BB5000E83}" dt="2019-04-16T22:07:30.374" v="2364" actId="1076"/>
        <pc:sldMkLst>
          <pc:docMk/>
          <pc:sldMk cId="539321925" sldId="562"/>
        </pc:sldMkLst>
        <pc:spChg chg="mod">
          <ac:chgData name="Sidney Seckler" userId="73470fc2d5f88927" providerId="LiveId" clId="{711724C2-7A5D-4FBE-977F-D82BB5000E83}" dt="2019-04-16T22:07:30.374" v="2364" actId="1076"/>
          <ac:spMkLst>
            <pc:docMk/>
            <pc:sldMk cId="539321925" sldId="562"/>
            <ac:spMk id="2" creationId="{B9C4A22E-ED70-498D-B551-88A058394966}"/>
          </ac:spMkLst>
        </pc:spChg>
        <pc:spChg chg="add del mod">
          <ac:chgData name="Sidney Seckler" userId="73470fc2d5f88927" providerId="LiveId" clId="{711724C2-7A5D-4FBE-977F-D82BB5000E83}" dt="2019-04-16T21:58:50.528" v="2279" actId="478"/>
          <ac:spMkLst>
            <pc:docMk/>
            <pc:sldMk cId="539321925" sldId="562"/>
            <ac:spMk id="5" creationId="{9567B5FD-B670-4824-94AB-7A58DD480304}"/>
          </ac:spMkLst>
        </pc:spChg>
        <pc:spChg chg="del">
          <ac:chgData name="Sidney Seckler" userId="73470fc2d5f88927" providerId="LiveId" clId="{711724C2-7A5D-4FBE-977F-D82BB5000E83}" dt="2019-04-16T21:58:46.909" v="2278" actId="478"/>
          <ac:spMkLst>
            <pc:docMk/>
            <pc:sldMk cId="539321925" sldId="562"/>
            <ac:spMk id="9" creationId="{823A6098-CB01-4B23-AC0D-B845CDE3BFBD}"/>
          </ac:spMkLst>
        </pc:spChg>
        <pc:spChg chg="mod">
          <ac:chgData name="Sidney Seckler" userId="73470fc2d5f88927" providerId="LiveId" clId="{711724C2-7A5D-4FBE-977F-D82BB5000E83}" dt="2019-04-16T21:59:21.399" v="2289" actId="20577"/>
          <ac:spMkLst>
            <pc:docMk/>
            <pc:sldMk cId="539321925" sldId="562"/>
            <ac:spMk id="11" creationId="{E5AB109D-BDDF-461C-AA30-6C970D23981A}"/>
          </ac:spMkLst>
        </pc:spChg>
        <pc:spChg chg="add">
          <ac:chgData name="Sidney Seckler" userId="73470fc2d5f88927" providerId="LiveId" clId="{711724C2-7A5D-4FBE-977F-D82BB5000E83}" dt="2019-04-16T21:58:51.812" v="2280"/>
          <ac:spMkLst>
            <pc:docMk/>
            <pc:sldMk cId="539321925" sldId="562"/>
            <ac:spMk id="12" creationId="{46C38E7A-F689-4CF0-AACD-C20FE4BB011E}"/>
          </ac:spMkLst>
        </pc:spChg>
        <pc:picChg chg="add mod">
          <ac:chgData name="Sidney Seckler" userId="73470fc2d5f88927" providerId="LiveId" clId="{711724C2-7A5D-4FBE-977F-D82BB5000E83}" dt="2019-04-16T21:59:17.190" v="2287" actId="14100"/>
          <ac:picMkLst>
            <pc:docMk/>
            <pc:sldMk cId="539321925" sldId="562"/>
            <ac:picMk id="13" creationId="{83B2D0D4-1629-443B-AA28-4F3AE645F758}"/>
          </ac:picMkLst>
        </pc:picChg>
        <pc:picChg chg="del">
          <ac:chgData name="Sidney Seckler" userId="73470fc2d5f88927" providerId="LiveId" clId="{711724C2-7A5D-4FBE-977F-D82BB5000E83}" dt="2019-04-16T21:58:56.667" v="2281" actId="478"/>
          <ac:picMkLst>
            <pc:docMk/>
            <pc:sldMk cId="539321925" sldId="562"/>
            <ac:picMk id="1026" creationId="{7297D306-4D7E-439E-950B-B18E3620D5DA}"/>
          </ac:picMkLst>
        </pc:picChg>
      </pc:sldChg>
      <pc:sldChg chg="addSp modSp add">
        <pc:chgData name="Sidney Seckler" userId="73470fc2d5f88927" providerId="LiveId" clId="{711724C2-7A5D-4FBE-977F-D82BB5000E83}" dt="2019-04-16T21:04:41.750" v="1390" actId="1076"/>
        <pc:sldMkLst>
          <pc:docMk/>
          <pc:sldMk cId="2422202141" sldId="567"/>
        </pc:sldMkLst>
        <pc:spChg chg="mod">
          <ac:chgData name="Sidney Seckler" userId="73470fc2d5f88927" providerId="LiveId" clId="{711724C2-7A5D-4FBE-977F-D82BB5000E83}" dt="2019-04-16T21:01:31.786" v="1231" actId="14100"/>
          <ac:spMkLst>
            <pc:docMk/>
            <pc:sldMk cId="2422202141" sldId="567"/>
            <ac:spMk id="4099" creationId="{F8B96A61-C72F-4AE6-BD11-C8F2087FCF79}"/>
          </ac:spMkLst>
        </pc:spChg>
        <pc:spChg chg="mod">
          <ac:chgData name="Sidney Seckler" userId="73470fc2d5f88927" providerId="LiveId" clId="{711724C2-7A5D-4FBE-977F-D82BB5000E83}" dt="2019-04-16T21:04:41.750" v="1390" actId="1076"/>
          <ac:spMkLst>
            <pc:docMk/>
            <pc:sldMk cId="2422202141" sldId="567"/>
            <ac:spMk id="4100" creationId="{E5CC45C3-CF65-4286-AA07-1D8008364C0B}"/>
          </ac:spMkLst>
        </pc:spChg>
        <pc:picChg chg="add mod">
          <ac:chgData name="Sidney Seckler" userId="73470fc2d5f88927" providerId="LiveId" clId="{711724C2-7A5D-4FBE-977F-D82BB5000E83}" dt="2019-04-16T21:04:00.048" v="1336" actId="1076"/>
          <ac:picMkLst>
            <pc:docMk/>
            <pc:sldMk cId="2422202141" sldId="567"/>
            <ac:picMk id="9218" creationId="{3FD5AD1B-2C49-4A4D-82B8-E19398FF90FB}"/>
          </ac:picMkLst>
        </pc:picChg>
      </pc:sldChg>
      <pc:sldChg chg="addSp delSp modSp add">
        <pc:chgData name="Sidney Seckler" userId="73470fc2d5f88927" providerId="LiveId" clId="{711724C2-7A5D-4FBE-977F-D82BB5000E83}" dt="2019-04-16T18:13:09.306" v="148" actId="14100"/>
        <pc:sldMkLst>
          <pc:docMk/>
          <pc:sldMk cId="1456150817" sldId="655"/>
        </pc:sldMkLst>
        <pc:spChg chg="add mod">
          <ac:chgData name="Sidney Seckler" userId="73470fc2d5f88927" providerId="LiveId" clId="{711724C2-7A5D-4FBE-977F-D82BB5000E83}" dt="2019-04-16T18:13:00.224" v="146" actId="1076"/>
          <ac:spMkLst>
            <pc:docMk/>
            <pc:sldMk cId="1456150817" sldId="655"/>
            <ac:spMk id="2" creationId="{6F427036-C4F7-416C-8600-0FF467070576}"/>
          </ac:spMkLst>
        </pc:spChg>
        <pc:spChg chg="add mod">
          <ac:chgData name="Sidney Seckler" userId="73470fc2d5f88927" providerId="LiveId" clId="{711724C2-7A5D-4FBE-977F-D82BB5000E83}" dt="2019-04-16T18:13:00.224" v="146" actId="1076"/>
          <ac:spMkLst>
            <pc:docMk/>
            <pc:sldMk cId="1456150817" sldId="655"/>
            <ac:spMk id="5" creationId="{63C87164-3DE0-48E8-8001-FEBA9876BD0F}"/>
          </ac:spMkLst>
        </pc:spChg>
        <pc:spChg chg="add mod">
          <ac:chgData name="Sidney Seckler" userId="73470fc2d5f88927" providerId="LiveId" clId="{711724C2-7A5D-4FBE-977F-D82BB5000E83}" dt="2019-04-16T18:13:03.864" v="147" actId="1076"/>
          <ac:spMkLst>
            <pc:docMk/>
            <pc:sldMk cId="1456150817" sldId="655"/>
            <ac:spMk id="9" creationId="{1FE47E9D-3D86-4888-8CE8-19A147718D49}"/>
          </ac:spMkLst>
        </pc:spChg>
        <pc:graphicFrameChg chg="del">
          <ac:chgData name="Sidney Seckler" userId="73470fc2d5f88927" providerId="LiveId" clId="{711724C2-7A5D-4FBE-977F-D82BB5000E83}" dt="2019-04-16T18:02:17.105" v="3" actId="478"/>
          <ac:graphicFrameMkLst>
            <pc:docMk/>
            <pc:sldMk cId="1456150817" sldId="655"/>
            <ac:graphicFrameMk id="6" creationId="{750FE225-0990-4CC7-A22B-C8D4144929FE}"/>
          </ac:graphicFrameMkLst>
        </pc:graphicFrameChg>
        <pc:picChg chg="add mod">
          <ac:chgData name="Sidney Seckler" userId="73470fc2d5f88927" providerId="LiveId" clId="{711724C2-7A5D-4FBE-977F-D82BB5000E83}" dt="2019-04-16T18:12:21.684" v="141" actId="1076"/>
          <ac:picMkLst>
            <pc:docMk/>
            <pc:sldMk cId="1456150817" sldId="655"/>
            <ac:picMk id="3074" creationId="{617DB382-749D-4925-B0B3-DD4221177C3B}"/>
          </ac:picMkLst>
        </pc:picChg>
        <pc:picChg chg="add mod">
          <ac:chgData name="Sidney Seckler" userId="73470fc2d5f88927" providerId="LiveId" clId="{711724C2-7A5D-4FBE-977F-D82BB5000E83}" dt="2019-04-16T18:12:20.112" v="140" actId="1076"/>
          <ac:picMkLst>
            <pc:docMk/>
            <pc:sldMk cId="1456150817" sldId="655"/>
            <ac:picMk id="3076" creationId="{A6191494-B3D2-4AD5-BEFA-7E0769C360FB}"/>
          </ac:picMkLst>
        </pc:picChg>
        <pc:cxnChg chg="add mod">
          <ac:chgData name="Sidney Seckler" userId="73470fc2d5f88927" providerId="LiveId" clId="{711724C2-7A5D-4FBE-977F-D82BB5000E83}" dt="2019-04-16T18:13:09.306" v="148" actId="14100"/>
          <ac:cxnSpMkLst>
            <pc:docMk/>
            <pc:sldMk cId="1456150817" sldId="655"/>
            <ac:cxnSpMk id="4" creationId="{0D2B90D0-24C4-4930-996F-0D087A8A0390}"/>
          </ac:cxnSpMkLst>
        </pc:cxnChg>
      </pc:sldChg>
      <pc:sldChg chg="modSp add">
        <pc:chgData name="Sidney Seckler" userId="73470fc2d5f88927" providerId="LiveId" clId="{711724C2-7A5D-4FBE-977F-D82BB5000E83}" dt="2019-04-16T18:41:01.513" v="506" actId="14100"/>
        <pc:sldMkLst>
          <pc:docMk/>
          <pc:sldMk cId="2032702696" sldId="656"/>
        </pc:sldMkLst>
        <pc:spChg chg="mod">
          <ac:chgData name="Sidney Seckler" userId="73470fc2d5f88927" providerId="LiveId" clId="{711724C2-7A5D-4FBE-977F-D82BB5000E83}" dt="2019-04-16T18:41:01.513" v="506" actId="14100"/>
          <ac:spMkLst>
            <pc:docMk/>
            <pc:sldMk cId="2032702696" sldId="656"/>
            <ac:spMk id="5" creationId="{123B8FCC-6830-483D-8F8A-091CBFF5DF3F}"/>
          </ac:spMkLst>
        </pc:spChg>
      </pc:sldChg>
      <pc:sldChg chg="modSp add">
        <pc:chgData name="Sidney Seckler" userId="73470fc2d5f88927" providerId="LiveId" clId="{711724C2-7A5D-4FBE-977F-D82BB5000E83}" dt="2019-04-16T18:41:44.094" v="553" actId="1035"/>
        <pc:sldMkLst>
          <pc:docMk/>
          <pc:sldMk cId="2348492762" sldId="657"/>
        </pc:sldMkLst>
        <pc:spChg chg="mod">
          <ac:chgData name="Sidney Seckler" userId="73470fc2d5f88927" providerId="LiveId" clId="{711724C2-7A5D-4FBE-977F-D82BB5000E83}" dt="2019-04-16T18:41:44.094" v="553" actId="1035"/>
          <ac:spMkLst>
            <pc:docMk/>
            <pc:sldMk cId="2348492762" sldId="657"/>
            <ac:spMk id="5" creationId="{123B8FCC-6830-483D-8F8A-091CBFF5DF3F}"/>
          </ac:spMkLst>
        </pc:spChg>
      </pc:sldChg>
      <pc:sldChg chg="addSp delSp modSp add">
        <pc:chgData name="Sidney Seckler" userId="73470fc2d5f88927" providerId="LiveId" clId="{711724C2-7A5D-4FBE-977F-D82BB5000E83}" dt="2019-04-16T20:33:18.077" v="678" actId="1076"/>
        <pc:sldMkLst>
          <pc:docMk/>
          <pc:sldMk cId="1127699628" sldId="658"/>
        </pc:sldMkLst>
        <pc:spChg chg="add mod">
          <ac:chgData name="Sidney Seckler" userId="73470fc2d5f88927" providerId="LiveId" clId="{711724C2-7A5D-4FBE-977F-D82BB5000E83}" dt="2019-04-16T20:33:13.800" v="677" actId="14100"/>
          <ac:spMkLst>
            <pc:docMk/>
            <pc:sldMk cId="1127699628" sldId="658"/>
            <ac:spMk id="2" creationId="{24E77C53-6DDB-4F70-9A48-EA4996E22CFD}"/>
          </ac:spMkLst>
        </pc:spChg>
        <pc:spChg chg="add mod">
          <ac:chgData name="Sidney Seckler" userId="73470fc2d5f88927" providerId="LiveId" clId="{711724C2-7A5D-4FBE-977F-D82BB5000E83}" dt="2019-04-16T20:33:18.077" v="678" actId="1076"/>
          <ac:spMkLst>
            <pc:docMk/>
            <pc:sldMk cId="1127699628" sldId="658"/>
            <ac:spMk id="6" creationId="{17B73447-9C38-4F49-80BA-2B964D3DEE3D}"/>
          </ac:spMkLst>
        </pc:spChg>
        <pc:graphicFrameChg chg="del">
          <ac:chgData name="Sidney Seckler" userId="73470fc2d5f88927" providerId="LiveId" clId="{711724C2-7A5D-4FBE-977F-D82BB5000E83}" dt="2019-04-16T18:42:46.938" v="555" actId="478"/>
          <ac:graphicFrameMkLst>
            <pc:docMk/>
            <pc:sldMk cId="1127699628" sldId="658"/>
            <ac:graphicFrameMk id="4" creationId="{8BFDD6C2-655D-475D-906C-F63A5CF4BECA}"/>
          </ac:graphicFrameMkLst>
        </pc:graphicFrameChg>
      </pc:sldChg>
      <pc:sldChg chg="addSp delSp modSp add">
        <pc:chgData name="Sidney Seckler" userId="73470fc2d5f88927" providerId="LiveId" clId="{711724C2-7A5D-4FBE-977F-D82BB5000E83}" dt="2019-04-16T20:35:52.052" v="701" actId="1076"/>
        <pc:sldMkLst>
          <pc:docMk/>
          <pc:sldMk cId="1686118891" sldId="659"/>
        </pc:sldMkLst>
        <pc:spChg chg="del">
          <ac:chgData name="Sidney Seckler" userId="73470fc2d5f88927" providerId="LiveId" clId="{711724C2-7A5D-4FBE-977F-D82BB5000E83}" dt="2019-04-16T20:33:37.488" v="680" actId="478"/>
          <ac:spMkLst>
            <pc:docMk/>
            <pc:sldMk cId="1686118891" sldId="659"/>
            <ac:spMk id="2" creationId="{24E77C53-6DDB-4F70-9A48-EA4996E22CFD}"/>
          </ac:spMkLst>
        </pc:spChg>
        <pc:spChg chg="add mod">
          <ac:chgData name="Sidney Seckler" userId="73470fc2d5f88927" providerId="LiveId" clId="{711724C2-7A5D-4FBE-977F-D82BB5000E83}" dt="2019-04-16T20:34:23.522" v="698" actId="1076"/>
          <ac:spMkLst>
            <pc:docMk/>
            <pc:sldMk cId="1686118891" sldId="659"/>
            <ac:spMk id="3" creationId="{8A7C94D9-849A-41A2-A54C-84899706BB0A}"/>
          </ac:spMkLst>
        </pc:spChg>
        <pc:spChg chg="mod">
          <ac:chgData name="Sidney Seckler" userId="73470fc2d5f88927" providerId="LiveId" clId="{711724C2-7A5D-4FBE-977F-D82BB5000E83}" dt="2019-04-16T20:33:43.830" v="693" actId="20577"/>
          <ac:spMkLst>
            <pc:docMk/>
            <pc:sldMk cId="1686118891" sldId="659"/>
            <ac:spMk id="6" creationId="{17B73447-9C38-4F49-80BA-2B964D3DEE3D}"/>
          </ac:spMkLst>
        </pc:spChg>
        <pc:picChg chg="add mod">
          <ac:chgData name="Sidney Seckler" userId="73470fc2d5f88927" providerId="LiveId" clId="{711724C2-7A5D-4FBE-977F-D82BB5000E83}" dt="2019-04-16T20:35:52.052" v="701" actId="1076"/>
          <ac:picMkLst>
            <pc:docMk/>
            <pc:sldMk cId="1686118891" sldId="659"/>
            <ac:picMk id="4098" creationId="{2BD9937B-0C57-4AD0-9D2C-9F2AD66DD14A}"/>
          </ac:picMkLst>
        </pc:picChg>
      </pc:sldChg>
      <pc:sldChg chg="addSp delSp modSp add">
        <pc:chgData name="Sidney Seckler" userId="73470fc2d5f88927" providerId="LiveId" clId="{711724C2-7A5D-4FBE-977F-D82BB5000E83}" dt="2019-04-16T20:40:55.848" v="771" actId="20577"/>
        <pc:sldMkLst>
          <pc:docMk/>
          <pc:sldMk cId="4125645767" sldId="660"/>
        </pc:sldMkLst>
        <pc:spChg chg="del mod">
          <ac:chgData name="Sidney Seckler" userId="73470fc2d5f88927" providerId="LiveId" clId="{711724C2-7A5D-4FBE-977F-D82BB5000E83}" dt="2019-04-16T20:36:11.004" v="704" actId="478"/>
          <ac:spMkLst>
            <pc:docMk/>
            <pc:sldMk cId="4125645767" sldId="660"/>
            <ac:spMk id="2" creationId="{24E77C53-6DDB-4F70-9A48-EA4996E22CFD}"/>
          </ac:spMkLst>
        </pc:spChg>
        <pc:spChg chg="add mod">
          <ac:chgData name="Sidney Seckler" userId="73470fc2d5f88927" providerId="LiveId" clId="{711724C2-7A5D-4FBE-977F-D82BB5000E83}" dt="2019-04-16T20:39:47.316" v="747" actId="1076"/>
          <ac:spMkLst>
            <pc:docMk/>
            <pc:sldMk cId="4125645767" sldId="660"/>
            <ac:spMk id="3" creationId="{185DBE04-5FC2-4C21-A074-9CA61B20962D}"/>
          </ac:spMkLst>
        </pc:spChg>
        <pc:spChg chg="add mod">
          <ac:chgData name="Sidney Seckler" userId="73470fc2d5f88927" providerId="LiveId" clId="{711724C2-7A5D-4FBE-977F-D82BB5000E83}" dt="2019-04-16T20:39:52.880" v="749" actId="1076"/>
          <ac:spMkLst>
            <pc:docMk/>
            <pc:sldMk cId="4125645767" sldId="660"/>
            <ac:spMk id="4" creationId="{F4E4F9EC-069A-4BE2-9988-5EEF0E87ED27}"/>
          </ac:spMkLst>
        </pc:spChg>
        <pc:spChg chg="add mod">
          <ac:chgData name="Sidney Seckler" userId="73470fc2d5f88927" providerId="LiveId" clId="{711724C2-7A5D-4FBE-977F-D82BB5000E83}" dt="2019-04-16T20:40:33.978" v="758" actId="14100"/>
          <ac:spMkLst>
            <pc:docMk/>
            <pc:sldMk cId="4125645767" sldId="660"/>
            <ac:spMk id="5" creationId="{65A84B66-4FC8-4708-BD23-24C68C428023}"/>
          </ac:spMkLst>
        </pc:spChg>
        <pc:spChg chg="mod">
          <ac:chgData name="Sidney Seckler" userId="73470fc2d5f88927" providerId="LiveId" clId="{711724C2-7A5D-4FBE-977F-D82BB5000E83}" dt="2019-04-16T20:40:55.848" v="771" actId="20577"/>
          <ac:spMkLst>
            <pc:docMk/>
            <pc:sldMk cId="4125645767" sldId="660"/>
            <ac:spMk id="6" creationId="{17B73447-9C38-4F49-80BA-2B964D3DEE3D}"/>
          </ac:spMkLst>
        </pc:spChg>
        <pc:cxnChg chg="add mod">
          <ac:chgData name="Sidney Seckler" userId="73470fc2d5f88927" providerId="LiveId" clId="{711724C2-7A5D-4FBE-977F-D82BB5000E83}" dt="2019-04-16T20:40:33.978" v="758" actId="14100"/>
          <ac:cxnSpMkLst>
            <pc:docMk/>
            <pc:sldMk cId="4125645767" sldId="660"/>
            <ac:cxnSpMk id="9" creationId="{672B1C45-4E84-4422-9746-4F2BBF924196}"/>
          </ac:cxnSpMkLst>
        </pc:cxnChg>
        <pc:cxnChg chg="add mod">
          <ac:chgData name="Sidney Seckler" userId="73470fc2d5f88927" providerId="LiveId" clId="{711724C2-7A5D-4FBE-977F-D82BB5000E83}" dt="2019-04-16T20:40:18.406" v="753" actId="14100"/>
          <ac:cxnSpMkLst>
            <pc:docMk/>
            <pc:sldMk cId="4125645767" sldId="660"/>
            <ac:cxnSpMk id="11" creationId="{35E2C40A-BA71-4654-A7D3-DAF51C7D7105}"/>
          </ac:cxnSpMkLst>
        </pc:cxnChg>
      </pc:sldChg>
      <pc:sldChg chg="addSp delSp modSp add">
        <pc:chgData name="Sidney Seckler" userId="73470fc2d5f88927" providerId="LiveId" clId="{711724C2-7A5D-4FBE-977F-D82BB5000E83}" dt="2019-04-16T20:42:23.695" v="818" actId="14100"/>
        <pc:sldMkLst>
          <pc:docMk/>
          <pc:sldMk cId="3312607030" sldId="661"/>
        </pc:sldMkLst>
        <pc:spChg chg="add mod">
          <ac:chgData name="Sidney Seckler" userId="73470fc2d5f88927" providerId="LiveId" clId="{711724C2-7A5D-4FBE-977F-D82BB5000E83}" dt="2019-04-16T20:41:54.612" v="780" actId="1076"/>
          <ac:spMkLst>
            <pc:docMk/>
            <pc:sldMk cId="3312607030" sldId="661"/>
            <ac:spMk id="2" creationId="{508DABC7-AA4C-46F8-8B30-FFAE0113384D}"/>
          </ac:spMkLst>
        </pc:spChg>
        <pc:spChg chg="del">
          <ac:chgData name="Sidney Seckler" userId="73470fc2d5f88927" providerId="LiveId" clId="{711724C2-7A5D-4FBE-977F-D82BB5000E83}" dt="2019-04-16T20:41:24.774" v="775" actId="478"/>
          <ac:spMkLst>
            <pc:docMk/>
            <pc:sldMk cId="3312607030" sldId="661"/>
            <ac:spMk id="3" creationId="{185DBE04-5FC2-4C21-A074-9CA61B20962D}"/>
          </ac:spMkLst>
        </pc:spChg>
        <pc:spChg chg="del">
          <ac:chgData name="Sidney Seckler" userId="73470fc2d5f88927" providerId="LiveId" clId="{711724C2-7A5D-4FBE-977F-D82BB5000E83}" dt="2019-04-16T20:41:19.929" v="774" actId="478"/>
          <ac:spMkLst>
            <pc:docMk/>
            <pc:sldMk cId="3312607030" sldId="661"/>
            <ac:spMk id="4" creationId="{F4E4F9EC-069A-4BE2-9988-5EEF0E87ED27}"/>
          </ac:spMkLst>
        </pc:spChg>
        <pc:spChg chg="del">
          <ac:chgData name="Sidney Seckler" userId="73470fc2d5f88927" providerId="LiveId" clId="{711724C2-7A5D-4FBE-977F-D82BB5000E83}" dt="2019-04-16T20:41:17.276" v="773" actId="478"/>
          <ac:spMkLst>
            <pc:docMk/>
            <pc:sldMk cId="3312607030" sldId="661"/>
            <ac:spMk id="5" creationId="{65A84B66-4FC8-4708-BD23-24C68C428023}"/>
          </ac:spMkLst>
        </pc:spChg>
        <pc:spChg chg="mod">
          <ac:chgData name="Sidney Seckler" userId="73470fc2d5f88927" providerId="LiveId" clId="{711724C2-7A5D-4FBE-977F-D82BB5000E83}" dt="2019-04-16T20:42:23.695" v="818" actId="14100"/>
          <ac:spMkLst>
            <pc:docMk/>
            <pc:sldMk cId="3312607030" sldId="661"/>
            <ac:spMk id="6" creationId="{17B73447-9C38-4F49-80BA-2B964D3DEE3D}"/>
          </ac:spMkLst>
        </pc:spChg>
        <pc:cxnChg chg="del mod">
          <ac:chgData name="Sidney Seckler" userId="73470fc2d5f88927" providerId="LiveId" clId="{711724C2-7A5D-4FBE-977F-D82BB5000E83}" dt="2019-04-16T20:41:24.774" v="775" actId="478"/>
          <ac:cxnSpMkLst>
            <pc:docMk/>
            <pc:sldMk cId="3312607030" sldId="661"/>
            <ac:cxnSpMk id="9" creationId="{672B1C45-4E84-4422-9746-4F2BBF924196}"/>
          </ac:cxnSpMkLst>
        </pc:cxnChg>
        <pc:cxnChg chg="del mod">
          <ac:chgData name="Sidney Seckler" userId="73470fc2d5f88927" providerId="LiveId" clId="{711724C2-7A5D-4FBE-977F-D82BB5000E83}" dt="2019-04-16T20:41:24.774" v="775" actId="478"/>
          <ac:cxnSpMkLst>
            <pc:docMk/>
            <pc:sldMk cId="3312607030" sldId="661"/>
            <ac:cxnSpMk id="11" creationId="{35E2C40A-BA71-4654-A7D3-DAF51C7D7105}"/>
          </ac:cxnSpMkLst>
        </pc:cxnChg>
      </pc:sldChg>
      <pc:sldChg chg="addSp delSp modSp add">
        <pc:chgData name="Sidney Seckler" userId="73470fc2d5f88927" providerId="LiveId" clId="{711724C2-7A5D-4FBE-977F-D82BB5000E83}" dt="2019-04-16T20:56:46.087" v="1221" actId="11529"/>
        <pc:sldMkLst>
          <pc:docMk/>
          <pc:sldMk cId="2086227718" sldId="662"/>
        </pc:sldMkLst>
        <pc:spChg chg="add mod">
          <ac:chgData name="Sidney Seckler" userId="73470fc2d5f88927" providerId="LiveId" clId="{711724C2-7A5D-4FBE-977F-D82BB5000E83}" dt="2019-04-16T20:54:09.245" v="1075" actId="1037"/>
          <ac:spMkLst>
            <pc:docMk/>
            <pc:sldMk cId="2086227718" sldId="662"/>
            <ac:spMk id="2" creationId="{7688CA39-EC90-43DF-B3C4-5833BA0D8234}"/>
          </ac:spMkLst>
        </pc:spChg>
        <pc:spChg chg="del">
          <ac:chgData name="Sidney Seckler" userId="73470fc2d5f88927" providerId="LiveId" clId="{711724C2-7A5D-4FBE-977F-D82BB5000E83}" dt="2019-04-16T20:46:55.653" v="821" actId="478"/>
          <ac:spMkLst>
            <pc:docMk/>
            <pc:sldMk cId="2086227718" sldId="662"/>
            <ac:spMk id="3" creationId="{8A7C94D9-849A-41A2-A54C-84899706BB0A}"/>
          </ac:spMkLst>
        </pc:spChg>
        <pc:spChg chg="mod">
          <ac:chgData name="Sidney Seckler" userId="73470fc2d5f88927" providerId="LiveId" clId="{711724C2-7A5D-4FBE-977F-D82BB5000E83}" dt="2019-04-16T20:50:48.805" v="925" actId="14100"/>
          <ac:spMkLst>
            <pc:docMk/>
            <pc:sldMk cId="2086227718" sldId="662"/>
            <ac:spMk id="6" creationId="{17B73447-9C38-4F49-80BA-2B964D3DEE3D}"/>
          </ac:spMkLst>
        </pc:spChg>
        <pc:spChg chg="add mod">
          <ac:chgData name="Sidney Seckler" userId="73470fc2d5f88927" providerId="LiveId" clId="{711724C2-7A5D-4FBE-977F-D82BB5000E83}" dt="2019-04-16T20:54:09.245" v="1075" actId="1037"/>
          <ac:spMkLst>
            <pc:docMk/>
            <pc:sldMk cId="2086227718" sldId="662"/>
            <ac:spMk id="8" creationId="{57620E95-7079-4DBC-9A53-49E43515A0F0}"/>
          </ac:spMkLst>
        </pc:spChg>
        <pc:spChg chg="add mod">
          <ac:chgData name="Sidney Seckler" userId="73470fc2d5f88927" providerId="LiveId" clId="{711724C2-7A5D-4FBE-977F-D82BB5000E83}" dt="2019-04-16T20:54:09.245" v="1075" actId="1037"/>
          <ac:spMkLst>
            <pc:docMk/>
            <pc:sldMk cId="2086227718" sldId="662"/>
            <ac:spMk id="9" creationId="{54BF0E9D-25EB-4446-B372-D0DDCED30080}"/>
          </ac:spMkLst>
        </pc:spChg>
        <pc:spChg chg="add mod">
          <ac:chgData name="Sidney Seckler" userId="73470fc2d5f88927" providerId="LiveId" clId="{711724C2-7A5D-4FBE-977F-D82BB5000E83}" dt="2019-04-16T20:54:09.245" v="1075" actId="1037"/>
          <ac:spMkLst>
            <pc:docMk/>
            <pc:sldMk cId="2086227718" sldId="662"/>
            <ac:spMk id="20" creationId="{5D04E5EE-1A79-4D18-8AE4-52E2D8B1625D}"/>
          </ac:spMkLst>
        </pc:spChg>
        <pc:spChg chg="add mod">
          <ac:chgData name="Sidney Seckler" userId="73470fc2d5f88927" providerId="LiveId" clId="{711724C2-7A5D-4FBE-977F-D82BB5000E83}" dt="2019-04-16T20:54:09.245" v="1075" actId="1037"/>
          <ac:spMkLst>
            <pc:docMk/>
            <pc:sldMk cId="2086227718" sldId="662"/>
            <ac:spMk id="23" creationId="{0C04E503-9B4A-4493-9963-84C33CCD7D89}"/>
          </ac:spMkLst>
        </pc:spChg>
        <pc:spChg chg="add mod">
          <ac:chgData name="Sidney Seckler" userId="73470fc2d5f88927" providerId="LiveId" clId="{711724C2-7A5D-4FBE-977F-D82BB5000E83}" dt="2019-04-16T20:54:28.146" v="1100" actId="20577"/>
          <ac:spMkLst>
            <pc:docMk/>
            <pc:sldMk cId="2086227718" sldId="662"/>
            <ac:spMk id="25" creationId="{D9679C70-75C1-4BFB-867D-A4455E5F7525}"/>
          </ac:spMkLst>
        </pc:spChg>
        <pc:spChg chg="add mod">
          <ac:chgData name="Sidney Seckler" userId="73470fc2d5f88927" providerId="LiveId" clId="{711724C2-7A5D-4FBE-977F-D82BB5000E83}" dt="2019-04-16T20:55:36.044" v="1155" actId="1076"/>
          <ac:spMkLst>
            <pc:docMk/>
            <pc:sldMk cId="2086227718" sldId="662"/>
            <ac:spMk id="26" creationId="{AD8AC4F8-E8B3-451F-89FF-8CA9B579361F}"/>
          </ac:spMkLst>
        </pc:spChg>
        <pc:spChg chg="add mod">
          <ac:chgData name="Sidney Seckler" userId="73470fc2d5f88927" providerId="LiveId" clId="{711724C2-7A5D-4FBE-977F-D82BB5000E83}" dt="2019-04-16T20:55:47.048" v="1177" actId="20577"/>
          <ac:spMkLst>
            <pc:docMk/>
            <pc:sldMk cId="2086227718" sldId="662"/>
            <ac:spMk id="27" creationId="{9F2EE0B9-BD1E-4EE5-A659-AA61AEC95F01}"/>
          </ac:spMkLst>
        </pc:spChg>
        <pc:spChg chg="add mod">
          <ac:chgData name="Sidney Seckler" userId="73470fc2d5f88927" providerId="LiveId" clId="{711724C2-7A5D-4FBE-977F-D82BB5000E83}" dt="2019-04-16T20:56:37.927" v="1220" actId="20577"/>
          <ac:spMkLst>
            <pc:docMk/>
            <pc:sldMk cId="2086227718" sldId="662"/>
            <ac:spMk id="32" creationId="{428AA2C0-0E0C-43A6-BBA7-6E231712DD32}"/>
          </ac:spMkLst>
        </pc:spChg>
        <pc:picChg chg="del">
          <ac:chgData name="Sidney Seckler" userId="73470fc2d5f88927" providerId="LiveId" clId="{711724C2-7A5D-4FBE-977F-D82BB5000E83}" dt="2019-04-16T20:46:51.062" v="820" actId="478"/>
          <ac:picMkLst>
            <pc:docMk/>
            <pc:sldMk cId="2086227718" sldId="662"/>
            <ac:picMk id="4098" creationId="{2BD9937B-0C57-4AD0-9D2C-9F2AD66DD14A}"/>
          </ac:picMkLst>
        </pc:picChg>
        <pc:cxnChg chg="add mod">
          <ac:chgData name="Sidney Seckler" userId="73470fc2d5f88927" providerId="LiveId" clId="{711724C2-7A5D-4FBE-977F-D82BB5000E83}" dt="2019-04-16T20:54:09.245" v="1075" actId="1037"/>
          <ac:cxnSpMkLst>
            <pc:docMk/>
            <pc:sldMk cId="2086227718" sldId="662"/>
            <ac:cxnSpMk id="5" creationId="{2F6D47F2-B94B-4A18-BCD5-4EE7FD0D41E4}"/>
          </ac:cxnSpMkLst>
        </pc:cxnChg>
        <pc:cxnChg chg="add mod">
          <ac:chgData name="Sidney Seckler" userId="73470fc2d5f88927" providerId="LiveId" clId="{711724C2-7A5D-4FBE-977F-D82BB5000E83}" dt="2019-04-16T20:54:13.162" v="1076" actId="14100"/>
          <ac:cxnSpMkLst>
            <pc:docMk/>
            <pc:sldMk cId="2086227718" sldId="662"/>
            <ac:cxnSpMk id="11" creationId="{F5CC0702-B7B2-4DDE-80F1-AB1447C17FAA}"/>
          </ac:cxnSpMkLst>
        </pc:cxnChg>
        <pc:cxnChg chg="add mod">
          <ac:chgData name="Sidney Seckler" userId="73470fc2d5f88927" providerId="LiveId" clId="{711724C2-7A5D-4FBE-977F-D82BB5000E83}" dt="2019-04-16T20:54:09.245" v="1075" actId="1037"/>
          <ac:cxnSpMkLst>
            <pc:docMk/>
            <pc:sldMk cId="2086227718" sldId="662"/>
            <ac:cxnSpMk id="19" creationId="{4B913FA4-1FD2-4D91-B89E-DEE522E6E982}"/>
          </ac:cxnSpMkLst>
        </pc:cxnChg>
        <pc:cxnChg chg="add mod">
          <ac:chgData name="Sidney Seckler" userId="73470fc2d5f88927" providerId="LiveId" clId="{711724C2-7A5D-4FBE-977F-D82BB5000E83}" dt="2019-04-16T20:56:04.578" v="1178" actId="11529"/>
          <ac:cxnSpMkLst>
            <pc:docMk/>
            <pc:sldMk cId="2086227718" sldId="662"/>
            <ac:cxnSpMk id="24" creationId="{E9827083-D741-4326-924D-CAFEC3DB0ADB}"/>
          </ac:cxnSpMkLst>
        </pc:cxnChg>
        <pc:cxnChg chg="add mod">
          <ac:chgData name="Sidney Seckler" userId="73470fc2d5f88927" providerId="LiveId" clId="{711724C2-7A5D-4FBE-977F-D82BB5000E83}" dt="2019-04-16T20:56:08.527" v="1179" actId="11529"/>
          <ac:cxnSpMkLst>
            <pc:docMk/>
            <pc:sldMk cId="2086227718" sldId="662"/>
            <ac:cxnSpMk id="29" creationId="{B39A97D3-B21B-43E8-BECE-E59BFDDA73EA}"/>
          </ac:cxnSpMkLst>
        </pc:cxnChg>
        <pc:cxnChg chg="add mod">
          <ac:chgData name="Sidney Seckler" userId="73470fc2d5f88927" providerId="LiveId" clId="{711724C2-7A5D-4FBE-977F-D82BB5000E83}" dt="2019-04-16T20:56:46.087" v="1221" actId="11529"/>
          <ac:cxnSpMkLst>
            <pc:docMk/>
            <pc:sldMk cId="2086227718" sldId="662"/>
            <ac:cxnSpMk id="31" creationId="{E042A402-5ACB-45C5-A02D-C707B0FC2C28}"/>
          </ac:cxnSpMkLst>
        </pc:cxnChg>
      </pc:sldChg>
      <pc:sldChg chg="addSp delSp modSp add">
        <pc:chgData name="Sidney Seckler" userId="73470fc2d5f88927" providerId="LiveId" clId="{711724C2-7A5D-4FBE-977F-D82BB5000E83}" dt="2019-04-16T21:01:09.091" v="1227"/>
        <pc:sldMkLst>
          <pc:docMk/>
          <pc:sldMk cId="3801692583" sldId="663"/>
        </pc:sldMkLst>
        <pc:spChg chg="add del mod">
          <ac:chgData name="Sidney Seckler" userId="73470fc2d5f88927" providerId="LiveId" clId="{711724C2-7A5D-4FBE-977F-D82BB5000E83}" dt="2019-04-16T21:01:07.412" v="1226" actId="478"/>
          <ac:spMkLst>
            <pc:docMk/>
            <pc:sldMk cId="3801692583" sldId="663"/>
            <ac:spMk id="3" creationId="{956D0F5C-3CF5-47F4-B8AA-2A1F2445BC7C}"/>
          </ac:spMkLst>
        </pc:spChg>
        <pc:spChg chg="del">
          <ac:chgData name="Sidney Seckler" userId="73470fc2d5f88927" providerId="LiveId" clId="{711724C2-7A5D-4FBE-977F-D82BB5000E83}" dt="2019-04-16T21:01:04.120" v="1225" actId="478"/>
          <ac:spMkLst>
            <pc:docMk/>
            <pc:sldMk cId="3801692583" sldId="663"/>
            <ac:spMk id="8" creationId="{8C40FE43-606A-478C-8C64-4C07F2F0D2BB}"/>
          </ac:spMkLst>
        </pc:spChg>
        <pc:spChg chg="add">
          <ac:chgData name="Sidney Seckler" userId="73470fc2d5f88927" providerId="LiveId" clId="{711724C2-7A5D-4FBE-977F-D82BB5000E83}" dt="2019-04-16T21:01:09.091" v="1227"/>
          <ac:spMkLst>
            <pc:docMk/>
            <pc:sldMk cId="3801692583" sldId="663"/>
            <ac:spMk id="10" creationId="{0FC994AD-42FE-4CF6-8E8B-7F2411A90EAB}"/>
          </ac:spMkLst>
        </pc:spChg>
      </pc:sldChg>
      <pc:sldChg chg="addSp delSp modSp add">
        <pc:chgData name="Sidney Seckler" userId="73470fc2d5f88927" providerId="LiveId" clId="{711724C2-7A5D-4FBE-977F-D82BB5000E83}" dt="2019-04-16T21:01:19.898" v="1230"/>
        <pc:sldMkLst>
          <pc:docMk/>
          <pc:sldMk cId="558192855" sldId="664"/>
        </pc:sldMkLst>
        <pc:spChg chg="add del mod">
          <ac:chgData name="Sidney Seckler" userId="73470fc2d5f88927" providerId="LiveId" clId="{711724C2-7A5D-4FBE-977F-D82BB5000E83}" dt="2019-04-16T21:01:18.314" v="1229" actId="478"/>
          <ac:spMkLst>
            <pc:docMk/>
            <pc:sldMk cId="558192855" sldId="664"/>
            <ac:spMk id="3" creationId="{22540139-F89B-44FB-B8EF-D8DDBF004CDF}"/>
          </ac:spMkLst>
        </pc:spChg>
        <pc:spChg chg="del">
          <ac:chgData name="Sidney Seckler" userId="73470fc2d5f88927" providerId="LiveId" clId="{711724C2-7A5D-4FBE-977F-D82BB5000E83}" dt="2019-04-16T21:01:14.784" v="1228" actId="478"/>
          <ac:spMkLst>
            <pc:docMk/>
            <pc:sldMk cId="558192855" sldId="664"/>
            <ac:spMk id="8" creationId="{8C40FE43-606A-478C-8C64-4C07F2F0D2BB}"/>
          </ac:spMkLst>
        </pc:spChg>
        <pc:spChg chg="add">
          <ac:chgData name="Sidney Seckler" userId="73470fc2d5f88927" providerId="LiveId" clId="{711724C2-7A5D-4FBE-977F-D82BB5000E83}" dt="2019-04-16T21:01:19.898" v="1230"/>
          <ac:spMkLst>
            <pc:docMk/>
            <pc:sldMk cId="558192855" sldId="664"/>
            <ac:spMk id="10" creationId="{6A3400EE-A0A5-4F1D-A5E3-8239367BBB3C}"/>
          </ac:spMkLst>
        </pc:spChg>
      </pc:sldChg>
      <pc:sldChg chg="addSp delSp modSp add">
        <pc:chgData name="Sidney Seckler" userId="73470fc2d5f88927" providerId="LiveId" clId="{711724C2-7A5D-4FBE-977F-D82BB5000E83}" dt="2019-04-16T21:06:32.168" v="1533" actId="1076"/>
        <pc:sldMkLst>
          <pc:docMk/>
          <pc:sldMk cId="136053185" sldId="665"/>
        </pc:sldMkLst>
        <pc:spChg chg="mod">
          <ac:chgData name="Sidney Seckler" userId="73470fc2d5f88927" providerId="LiveId" clId="{711724C2-7A5D-4FBE-977F-D82BB5000E83}" dt="2019-04-16T21:05:43.346" v="1529" actId="6549"/>
          <ac:spMkLst>
            <pc:docMk/>
            <pc:sldMk cId="136053185" sldId="665"/>
            <ac:spMk id="4100" creationId="{E5CC45C3-CF65-4286-AA07-1D8008364C0B}"/>
          </ac:spMkLst>
        </pc:spChg>
        <pc:picChg chg="add mod">
          <ac:chgData name="Sidney Seckler" userId="73470fc2d5f88927" providerId="LiveId" clId="{711724C2-7A5D-4FBE-977F-D82BB5000E83}" dt="2019-04-16T21:06:32.168" v="1533" actId="1076"/>
          <ac:picMkLst>
            <pc:docMk/>
            <pc:sldMk cId="136053185" sldId="665"/>
            <ac:picMk id="3" creationId="{7F01BD8E-AA6F-4ED5-9FDB-49C34F562FC3}"/>
          </ac:picMkLst>
        </pc:picChg>
        <pc:picChg chg="del">
          <ac:chgData name="Sidney Seckler" userId="73470fc2d5f88927" providerId="LiveId" clId="{711724C2-7A5D-4FBE-977F-D82BB5000E83}" dt="2019-04-16T21:05:46.869" v="1530" actId="478"/>
          <ac:picMkLst>
            <pc:docMk/>
            <pc:sldMk cId="136053185" sldId="665"/>
            <ac:picMk id="9218" creationId="{3FD5AD1B-2C49-4A4D-82B8-E19398FF90FB}"/>
          </ac:picMkLst>
        </pc:picChg>
      </pc:sldChg>
      <pc:sldChg chg="addSp delSp modSp add">
        <pc:chgData name="Sidney Seckler" userId="73470fc2d5f88927" providerId="LiveId" clId="{711724C2-7A5D-4FBE-977F-D82BB5000E83}" dt="2019-04-16T21:22:00.722" v="1671" actId="1076"/>
        <pc:sldMkLst>
          <pc:docMk/>
          <pc:sldMk cId="3662670807" sldId="672"/>
        </pc:sldMkLst>
        <pc:spChg chg="add del mod">
          <ac:chgData name="Sidney Seckler" userId="73470fc2d5f88927" providerId="LiveId" clId="{711724C2-7A5D-4FBE-977F-D82BB5000E83}" dt="2019-04-16T21:15:39.510" v="1536" actId="478"/>
          <ac:spMkLst>
            <pc:docMk/>
            <pc:sldMk cId="3662670807" sldId="672"/>
            <ac:spMk id="3" creationId="{AC15B9D7-9B42-42E5-BADA-0AF02175C6C1}"/>
          </ac:spMkLst>
        </pc:spChg>
        <pc:spChg chg="mod">
          <ac:chgData name="Sidney Seckler" userId="73470fc2d5f88927" providerId="LiveId" clId="{711724C2-7A5D-4FBE-977F-D82BB5000E83}" dt="2019-04-16T21:19:52.414" v="1667" actId="1076"/>
          <ac:spMkLst>
            <pc:docMk/>
            <pc:sldMk cId="3662670807" sldId="672"/>
            <ac:spMk id="8" creationId="{6A541547-C2C1-4C58-9DBB-CF48F94CEB25}"/>
          </ac:spMkLst>
        </pc:spChg>
        <pc:spChg chg="del">
          <ac:chgData name="Sidney Seckler" userId="73470fc2d5f88927" providerId="LiveId" clId="{711724C2-7A5D-4FBE-977F-D82BB5000E83}" dt="2019-04-16T21:15:34.847" v="1535" actId="478"/>
          <ac:spMkLst>
            <pc:docMk/>
            <pc:sldMk cId="3662670807" sldId="672"/>
            <ac:spMk id="11" creationId="{4B21181F-15A0-4E45-B145-B0418259984C}"/>
          </ac:spMkLst>
        </pc:spChg>
        <pc:spChg chg="add">
          <ac:chgData name="Sidney Seckler" userId="73470fc2d5f88927" providerId="LiveId" clId="{711724C2-7A5D-4FBE-977F-D82BB5000E83}" dt="2019-04-16T21:16:08.548" v="1537"/>
          <ac:spMkLst>
            <pc:docMk/>
            <pc:sldMk cId="3662670807" sldId="672"/>
            <ac:spMk id="12" creationId="{4C4BD43C-67CE-49FA-9972-36418238ACE5}"/>
          </ac:spMkLst>
        </pc:spChg>
        <pc:picChg chg="add mod">
          <ac:chgData name="Sidney Seckler" userId="73470fc2d5f88927" providerId="LiveId" clId="{711724C2-7A5D-4FBE-977F-D82BB5000E83}" dt="2019-04-16T21:22:00.722" v="1671" actId="1076"/>
          <ac:picMkLst>
            <pc:docMk/>
            <pc:sldMk cId="3662670807" sldId="672"/>
            <ac:picMk id="5" creationId="{DD89054A-2E95-4F94-BD34-1BB6A499524F}"/>
          </ac:picMkLst>
        </pc:picChg>
        <pc:picChg chg="del">
          <ac:chgData name="Sidney Seckler" userId="73470fc2d5f88927" providerId="LiveId" clId="{711724C2-7A5D-4FBE-977F-D82BB5000E83}" dt="2019-04-16T21:16:13.045" v="1538" actId="478"/>
          <ac:picMkLst>
            <pc:docMk/>
            <pc:sldMk cId="3662670807" sldId="672"/>
            <ac:picMk id="2050" creationId="{F317B66A-6078-4B85-96CE-BA10957A590D}"/>
          </ac:picMkLst>
        </pc:picChg>
        <pc:picChg chg="del">
          <ac:chgData name="Sidney Seckler" userId="73470fc2d5f88927" providerId="LiveId" clId="{711724C2-7A5D-4FBE-977F-D82BB5000E83}" dt="2019-04-16T21:16:14.709" v="1539" actId="478"/>
          <ac:picMkLst>
            <pc:docMk/>
            <pc:sldMk cId="3662670807" sldId="672"/>
            <ac:picMk id="2052" creationId="{76057EF8-E28A-413A-890B-6F35F17CF855}"/>
          </ac:picMkLst>
        </pc:picChg>
      </pc:sldChg>
      <pc:sldChg chg="addSp delSp modSp add">
        <pc:chgData name="Sidney Seckler" userId="73470fc2d5f88927" providerId="LiveId" clId="{711724C2-7A5D-4FBE-977F-D82BB5000E83}" dt="2019-04-16T21:46:18.028" v="2184" actId="14100"/>
        <pc:sldMkLst>
          <pc:docMk/>
          <pc:sldMk cId="1333474776" sldId="673"/>
        </pc:sldMkLst>
        <pc:spChg chg="add del mod">
          <ac:chgData name="Sidney Seckler" userId="73470fc2d5f88927" providerId="LiveId" clId="{711724C2-7A5D-4FBE-977F-D82BB5000E83}" dt="2019-04-16T21:25:49.452" v="1762" actId="478"/>
          <ac:spMkLst>
            <pc:docMk/>
            <pc:sldMk cId="1333474776" sldId="673"/>
            <ac:spMk id="5" creationId="{0EB746C7-C247-481F-9A33-A65B5E0E2348}"/>
          </ac:spMkLst>
        </pc:spChg>
        <pc:spChg chg="add mod">
          <ac:chgData name="Sidney Seckler" userId="73470fc2d5f88927" providerId="LiveId" clId="{711724C2-7A5D-4FBE-977F-D82BB5000E83}" dt="2019-04-16T21:33:37.712" v="1918" actId="255"/>
          <ac:spMkLst>
            <pc:docMk/>
            <pc:sldMk cId="1333474776" sldId="673"/>
            <ac:spMk id="8" creationId="{50BB95B4-409E-414A-9CC3-ADA288CAE5B1}"/>
          </ac:spMkLst>
        </pc:spChg>
        <pc:spChg chg="add mod">
          <ac:chgData name="Sidney Seckler" userId="73470fc2d5f88927" providerId="LiveId" clId="{711724C2-7A5D-4FBE-977F-D82BB5000E83}" dt="2019-04-16T21:27:38.993" v="1794" actId="14100"/>
          <ac:spMkLst>
            <pc:docMk/>
            <pc:sldMk cId="1333474776" sldId="673"/>
            <ac:spMk id="9" creationId="{25BFD0D5-3707-4437-8D96-B8D9C672C4D0}"/>
          </ac:spMkLst>
        </pc:spChg>
        <pc:spChg chg="add mod">
          <ac:chgData name="Sidney Seckler" userId="73470fc2d5f88927" providerId="LiveId" clId="{711724C2-7A5D-4FBE-977F-D82BB5000E83}" dt="2019-04-16T21:31:05.829" v="1829" actId="1076"/>
          <ac:spMkLst>
            <pc:docMk/>
            <pc:sldMk cId="1333474776" sldId="673"/>
            <ac:spMk id="13" creationId="{D2E05552-0337-482D-BDFB-D701E69F38AD}"/>
          </ac:spMkLst>
        </pc:spChg>
        <pc:spChg chg="add mod">
          <ac:chgData name="Sidney Seckler" userId="73470fc2d5f88927" providerId="LiveId" clId="{711724C2-7A5D-4FBE-977F-D82BB5000E83}" dt="2019-04-16T21:46:07.418" v="2181" actId="1076"/>
          <ac:spMkLst>
            <pc:docMk/>
            <pc:sldMk cId="1333474776" sldId="673"/>
            <ac:spMk id="19" creationId="{BEFAF318-7F3C-40DA-8C16-1966E8362195}"/>
          </ac:spMkLst>
        </pc:spChg>
        <pc:spChg chg="add mod">
          <ac:chgData name="Sidney Seckler" userId="73470fc2d5f88927" providerId="LiveId" clId="{711724C2-7A5D-4FBE-977F-D82BB5000E83}" dt="2019-04-16T21:46:18.028" v="2184" actId="14100"/>
          <ac:spMkLst>
            <pc:docMk/>
            <pc:sldMk cId="1333474776" sldId="673"/>
            <ac:spMk id="20" creationId="{68F4A40A-7A8B-4464-BECF-728EC324F486}"/>
          </ac:spMkLst>
        </pc:spChg>
        <pc:picChg chg="add mod">
          <ac:chgData name="Sidney Seckler" userId="73470fc2d5f88927" providerId="LiveId" clId="{711724C2-7A5D-4FBE-977F-D82BB5000E83}" dt="2019-04-16T21:30:48.196" v="1825" actId="1076"/>
          <ac:picMkLst>
            <pc:docMk/>
            <pc:sldMk cId="1333474776" sldId="673"/>
            <ac:picMk id="6" creationId="{59789738-CF01-4DEA-8188-AEF44DE5D994}"/>
          </ac:picMkLst>
        </pc:picChg>
        <pc:picChg chg="del">
          <ac:chgData name="Sidney Seckler" userId="73470fc2d5f88927" providerId="LiveId" clId="{711724C2-7A5D-4FBE-977F-D82BB5000E83}" dt="2019-04-16T21:24:01.514" v="1673" actId="478"/>
          <ac:picMkLst>
            <pc:docMk/>
            <pc:sldMk cId="1333474776" sldId="673"/>
            <ac:picMk id="10242" creationId="{805DD039-BB24-4048-8DCB-A8EC4B67C2CB}"/>
          </ac:picMkLst>
        </pc:picChg>
        <pc:cxnChg chg="add del mod">
          <ac:chgData name="Sidney Seckler" userId="73470fc2d5f88927" providerId="LiveId" clId="{711724C2-7A5D-4FBE-977F-D82BB5000E83}" dt="2019-04-16T21:27:51.108" v="1796" actId="478"/>
          <ac:cxnSpMkLst>
            <pc:docMk/>
            <pc:sldMk cId="1333474776" sldId="673"/>
            <ac:cxnSpMk id="3" creationId="{9A715F22-2F47-4687-99EC-2CBC5F9C502D}"/>
          </ac:cxnSpMkLst>
        </pc:cxnChg>
        <pc:cxnChg chg="add mod">
          <ac:chgData name="Sidney Seckler" userId="73470fc2d5f88927" providerId="LiveId" clId="{711724C2-7A5D-4FBE-977F-D82BB5000E83}" dt="2019-04-16T21:30:52.595" v="1826" actId="1076"/>
          <ac:cxnSpMkLst>
            <pc:docMk/>
            <pc:sldMk cId="1333474776" sldId="673"/>
            <ac:cxnSpMk id="10" creationId="{CEFA8846-8108-42C2-BA96-1AE3D1316FC5}"/>
          </ac:cxnSpMkLst>
        </pc:cxnChg>
        <pc:cxnChg chg="add mod">
          <ac:chgData name="Sidney Seckler" userId="73470fc2d5f88927" providerId="LiveId" clId="{711724C2-7A5D-4FBE-977F-D82BB5000E83}" dt="2019-04-16T21:32:07.586" v="1869" actId="14100"/>
          <ac:cxnSpMkLst>
            <pc:docMk/>
            <pc:sldMk cId="1333474776" sldId="673"/>
            <ac:cxnSpMk id="12" creationId="{EB0133DE-6153-43A7-9235-9B635F47A17E}"/>
          </ac:cxnSpMkLst>
        </pc:cxnChg>
      </pc:sldChg>
      <pc:sldChg chg="addSp delSp modSp add">
        <pc:chgData name="Sidney Seckler" userId="73470fc2d5f88927" providerId="LiveId" clId="{711724C2-7A5D-4FBE-977F-D82BB5000E83}" dt="2019-04-16T21:47:04.220" v="2203" actId="1035"/>
        <pc:sldMkLst>
          <pc:docMk/>
          <pc:sldMk cId="1701555895" sldId="674"/>
        </pc:sldMkLst>
        <pc:spChg chg="mod">
          <ac:chgData name="Sidney Seckler" userId="73470fc2d5f88927" providerId="LiveId" clId="{711724C2-7A5D-4FBE-977F-D82BB5000E83}" dt="2019-04-16T21:35:32.848" v="2129" actId="20577"/>
          <ac:spMkLst>
            <pc:docMk/>
            <pc:sldMk cId="1701555895" sldId="674"/>
            <ac:spMk id="8" creationId="{50BB95B4-409E-414A-9CC3-ADA288CAE5B1}"/>
          </ac:spMkLst>
        </pc:spChg>
        <pc:spChg chg="del">
          <ac:chgData name="Sidney Seckler" userId="73470fc2d5f88927" providerId="LiveId" clId="{711724C2-7A5D-4FBE-977F-D82BB5000E83}" dt="2019-04-16T21:34:51.019" v="2006" actId="478"/>
          <ac:spMkLst>
            <pc:docMk/>
            <pc:sldMk cId="1701555895" sldId="674"/>
            <ac:spMk id="9" creationId="{25BFD0D5-3707-4437-8D96-B8D9C672C4D0}"/>
          </ac:spMkLst>
        </pc:spChg>
        <pc:spChg chg="mod">
          <ac:chgData name="Sidney Seckler" userId="73470fc2d5f88927" providerId="LiveId" clId="{711724C2-7A5D-4FBE-977F-D82BB5000E83}" dt="2019-04-16T21:38:11.934" v="2167" actId="1076"/>
          <ac:spMkLst>
            <pc:docMk/>
            <pc:sldMk cId="1701555895" sldId="674"/>
            <ac:spMk id="13" creationId="{D2E05552-0337-482D-BDFB-D701E69F38AD}"/>
          </ac:spMkLst>
        </pc:spChg>
        <pc:spChg chg="add mod">
          <ac:chgData name="Sidney Seckler" userId="73470fc2d5f88927" providerId="LiveId" clId="{711724C2-7A5D-4FBE-977F-D82BB5000E83}" dt="2019-04-16T21:46:38.654" v="2186" actId="1076"/>
          <ac:spMkLst>
            <pc:docMk/>
            <pc:sldMk cId="1701555895" sldId="674"/>
            <ac:spMk id="14" creationId="{AD3631EB-B436-473A-ABD8-E832C1D70BF5}"/>
          </ac:spMkLst>
        </pc:spChg>
        <pc:spChg chg="add mod">
          <ac:chgData name="Sidney Seckler" userId="73470fc2d5f88927" providerId="LiveId" clId="{711724C2-7A5D-4FBE-977F-D82BB5000E83}" dt="2019-04-16T21:47:04.220" v="2203" actId="1035"/>
          <ac:spMkLst>
            <pc:docMk/>
            <pc:sldMk cId="1701555895" sldId="674"/>
            <ac:spMk id="15" creationId="{4200A4DE-2AB3-4E1C-BE32-1D879EEC9789}"/>
          </ac:spMkLst>
        </pc:spChg>
        <pc:picChg chg="del">
          <ac:chgData name="Sidney Seckler" userId="73470fc2d5f88927" providerId="LiveId" clId="{711724C2-7A5D-4FBE-977F-D82BB5000E83}" dt="2019-04-16T21:35:36.828" v="2130" actId="478"/>
          <ac:picMkLst>
            <pc:docMk/>
            <pc:sldMk cId="1701555895" sldId="674"/>
            <ac:picMk id="6" creationId="{59789738-CF01-4DEA-8188-AEF44DE5D994}"/>
          </ac:picMkLst>
        </pc:picChg>
        <pc:picChg chg="add mod">
          <ac:chgData name="Sidney Seckler" userId="73470fc2d5f88927" providerId="LiveId" clId="{711724C2-7A5D-4FBE-977F-D82BB5000E83}" dt="2019-04-16T21:40:36.888" v="2171" actId="1076"/>
          <ac:picMkLst>
            <pc:docMk/>
            <pc:sldMk cId="1701555895" sldId="674"/>
            <ac:picMk id="15362" creationId="{2B7698C4-33FD-437A-9BA6-2DE181ACA00C}"/>
          </ac:picMkLst>
        </pc:picChg>
        <pc:picChg chg="add mod">
          <ac:chgData name="Sidney Seckler" userId="73470fc2d5f88927" providerId="LiveId" clId="{711724C2-7A5D-4FBE-977F-D82BB5000E83}" dt="2019-04-16T21:45:04.812" v="2173" actId="1076"/>
          <ac:picMkLst>
            <pc:docMk/>
            <pc:sldMk cId="1701555895" sldId="674"/>
            <ac:picMk id="15364" creationId="{00D327D1-1257-4DB4-82AE-2FFECC81B188}"/>
          </ac:picMkLst>
        </pc:picChg>
        <pc:cxnChg chg="del">
          <ac:chgData name="Sidney Seckler" userId="73470fc2d5f88927" providerId="LiveId" clId="{711724C2-7A5D-4FBE-977F-D82BB5000E83}" dt="2019-04-16T21:34:52.969" v="2007" actId="478"/>
          <ac:cxnSpMkLst>
            <pc:docMk/>
            <pc:sldMk cId="1701555895" sldId="674"/>
            <ac:cxnSpMk id="10" creationId="{CEFA8846-8108-42C2-BA96-1AE3D1316FC5}"/>
          </ac:cxnSpMkLst>
        </pc:cxnChg>
        <pc:cxnChg chg="del mod">
          <ac:chgData name="Sidney Seckler" userId="73470fc2d5f88927" providerId="LiveId" clId="{711724C2-7A5D-4FBE-977F-D82BB5000E83}" dt="2019-04-16T21:35:39.357" v="2131" actId="478"/>
          <ac:cxnSpMkLst>
            <pc:docMk/>
            <pc:sldMk cId="1701555895" sldId="674"/>
            <ac:cxnSpMk id="12" creationId="{EB0133DE-6153-43A7-9235-9B635F47A17E}"/>
          </ac:cxnSpMkLst>
        </pc:cxnChg>
      </pc:sldChg>
      <pc:sldChg chg="addSp delSp modSp add">
        <pc:chgData name="Sidney Seckler" userId="73470fc2d5f88927" providerId="LiveId" clId="{711724C2-7A5D-4FBE-977F-D82BB5000E83}" dt="2019-04-16T21:57:38.360" v="2276" actId="1076"/>
        <pc:sldMkLst>
          <pc:docMk/>
          <pc:sldMk cId="2268116389" sldId="675"/>
        </pc:sldMkLst>
        <pc:spChg chg="mod">
          <ac:chgData name="Sidney Seckler" userId="73470fc2d5f88927" providerId="LiveId" clId="{711724C2-7A5D-4FBE-977F-D82BB5000E83}" dt="2019-04-16T21:47:33.825" v="2219" actId="20577"/>
          <ac:spMkLst>
            <pc:docMk/>
            <pc:sldMk cId="2268116389" sldId="675"/>
            <ac:spMk id="8" creationId="{50BB95B4-409E-414A-9CC3-ADA288CAE5B1}"/>
          </ac:spMkLst>
        </pc:spChg>
        <pc:spChg chg="mod">
          <ac:chgData name="Sidney Seckler" userId="73470fc2d5f88927" providerId="LiveId" clId="{711724C2-7A5D-4FBE-977F-D82BB5000E83}" dt="2019-04-16T21:53:05.667" v="2271" actId="1076"/>
          <ac:spMkLst>
            <pc:docMk/>
            <pc:sldMk cId="2268116389" sldId="675"/>
            <ac:spMk id="13" creationId="{D2E05552-0337-482D-BDFB-D701E69F38AD}"/>
          </ac:spMkLst>
        </pc:spChg>
        <pc:spChg chg="mod">
          <ac:chgData name="Sidney Seckler" userId="73470fc2d5f88927" providerId="LiveId" clId="{711724C2-7A5D-4FBE-977F-D82BB5000E83}" dt="2019-04-16T21:52:43.783" v="2264" actId="1076"/>
          <ac:spMkLst>
            <pc:docMk/>
            <pc:sldMk cId="2268116389" sldId="675"/>
            <ac:spMk id="14" creationId="{AD3631EB-B436-473A-ABD8-E832C1D70BF5}"/>
          </ac:spMkLst>
        </pc:spChg>
        <pc:spChg chg="mod">
          <ac:chgData name="Sidney Seckler" userId="73470fc2d5f88927" providerId="LiveId" clId="{711724C2-7A5D-4FBE-977F-D82BB5000E83}" dt="2019-04-16T21:52:55.277" v="2269" actId="14100"/>
          <ac:spMkLst>
            <pc:docMk/>
            <pc:sldMk cId="2268116389" sldId="675"/>
            <ac:spMk id="15" creationId="{4200A4DE-2AB3-4E1C-BE32-1D879EEC9789}"/>
          </ac:spMkLst>
        </pc:spChg>
        <pc:picChg chg="del">
          <ac:chgData name="Sidney Seckler" userId="73470fc2d5f88927" providerId="LiveId" clId="{711724C2-7A5D-4FBE-977F-D82BB5000E83}" dt="2019-04-16T21:47:37.231" v="2220" actId="478"/>
          <ac:picMkLst>
            <pc:docMk/>
            <pc:sldMk cId="2268116389" sldId="675"/>
            <ac:picMk id="15362" creationId="{2B7698C4-33FD-437A-9BA6-2DE181ACA00C}"/>
          </ac:picMkLst>
        </pc:picChg>
        <pc:picChg chg="mod">
          <ac:chgData name="Sidney Seckler" userId="73470fc2d5f88927" providerId="LiveId" clId="{711724C2-7A5D-4FBE-977F-D82BB5000E83}" dt="2019-04-16T21:57:31.440" v="2274" actId="1076"/>
          <ac:picMkLst>
            <pc:docMk/>
            <pc:sldMk cId="2268116389" sldId="675"/>
            <ac:picMk id="15364" creationId="{00D327D1-1257-4DB4-82AE-2FFECC81B188}"/>
          </ac:picMkLst>
        </pc:picChg>
        <pc:picChg chg="add mod">
          <ac:chgData name="Sidney Seckler" userId="73470fc2d5f88927" providerId="LiveId" clId="{711724C2-7A5D-4FBE-977F-D82BB5000E83}" dt="2019-04-16T21:57:38.360" v="2276" actId="1076"/>
          <ac:picMkLst>
            <pc:docMk/>
            <pc:sldMk cId="2268116389" sldId="675"/>
            <ac:picMk id="19458" creationId="{DE27827E-6674-408F-93D8-195452E8F7E3}"/>
          </ac:picMkLst>
        </pc:picChg>
      </pc:sldChg>
      <pc:sldChg chg="addSp delSp modSp add">
        <pc:chgData name="Sidney Seckler" userId="73470fc2d5f88927" providerId="LiveId" clId="{711724C2-7A5D-4FBE-977F-D82BB5000E83}" dt="2019-04-16T22:17:05.085" v="2481" actId="1076"/>
        <pc:sldMkLst>
          <pc:docMk/>
          <pc:sldMk cId="2141145146" sldId="676"/>
        </pc:sldMkLst>
        <pc:spChg chg="mod">
          <ac:chgData name="Sidney Seckler" userId="73470fc2d5f88927" providerId="LiveId" clId="{711724C2-7A5D-4FBE-977F-D82BB5000E83}" dt="2019-04-16T22:09:19.510" v="2476" actId="20577"/>
          <ac:spMkLst>
            <pc:docMk/>
            <pc:sldMk cId="2141145146" sldId="676"/>
            <ac:spMk id="8" creationId="{6A541547-C2C1-4C58-9DBB-CF48F94CEB25}"/>
          </ac:spMkLst>
        </pc:spChg>
        <pc:picChg chg="del">
          <ac:chgData name="Sidney Seckler" userId="73470fc2d5f88927" providerId="LiveId" clId="{711724C2-7A5D-4FBE-977F-D82BB5000E83}" dt="2019-04-16T22:08:27.060" v="2366" actId="478"/>
          <ac:picMkLst>
            <pc:docMk/>
            <pc:sldMk cId="2141145146" sldId="676"/>
            <ac:picMk id="5" creationId="{DD89054A-2E95-4F94-BD34-1BB6A499524F}"/>
          </ac:picMkLst>
        </pc:picChg>
        <pc:picChg chg="add mod">
          <ac:chgData name="Sidney Seckler" userId="73470fc2d5f88927" providerId="LiveId" clId="{711724C2-7A5D-4FBE-977F-D82BB5000E83}" dt="2019-04-16T22:17:05.085" v="2481" actId="1076"/>
          <ac:picMkLst>
            <pc:docMk/>
            <pc:sldMk cId="2141145146" sldId="676"/>
            <ac:picMk id="20482" creationId="{5EE774C2-37BB-4070-B026-6FC49249B007}"/>
          </ac:picMkLst>
        </pc:picChg>
      </pc:sldChg>
      <pc:sldChg chg="addSp delSp modSp add">
        <pc:chgData name="Sidney Seckler" userId="73470fc2d5f88927" providerId="LiveId" clId="{711724C2-7A5D-4FBE-977F-D82BB5000E83}" dt="2019-04-16T22:22:24.956" v="2512" actId="20577"/>
        <pc:sldMkLst>
          <pc:docMk/>
          <pc:sldMk cId="1236554087" sldId="677"/>
        </pc:sldMkLst>
        <pc:spChg chg="mod">
          <ac:chgData name="Sidney Seckler" userId="73470fc2d5f88927" providerId="LiveId" clId="{711724C2-7A5D-4FBE-977F-D82BB5000E83}" dt="2019-04-16T22:22:24.956" v="2512" actId="20577"/>
          <ac:spMkLst>
            <pc:docMk/>
            <pc:sldMk cId="1236554087" sldId="677"/>
            <ac:spMk id="8" creationId="{6A541547-C2C1-4C58-9DBB-CF48F94CEB25}"/>
          </ac:spMkLst>
        </pc:spChg>
        <pc:picChg chg="del">
          <ac:chgData name="Sidney Seckler" userId="73470fc2d5f88927" providerId="LiveId" clId="{711724C2-7A5D-4FBE-977F-D82BB5000E83}" dt="2019-04-16T22:18:58.111" v="2483" actId="478"/>
          <ac:picMkLst>
            <pc:docMk/>
            <pc:sldMk cId="1236554087" sldId="677"/>
            <ac:picMk id="20482" creationId="{5EE774C2-37BB-4070-B026-6FC49249B007}"/>
          </ac:picMkLst>
        </pc:picChg>
        <pc:picChg chg="add mod">
          <ac:chgData name="Sidney Seckler" userId="73470fc2d5f88927" providerId="LiveId" clId="{711724C2-7A5D-4FBE-977F-D82BB5000E83}" dt="2019-04-16T22:22:01.041" v="2487" actId="1076"/>
          <ac:picMkLst>
            <pc:docMk/>
            <pc:sldMk cId="1236554087" sldId="677"/>
            <ac:picMk id="21506" creationId="{045B5852-3737-4F6E-9730-33920EAD7654}"/>
          </ac:picMkLst>
        </pc:picChg>
      </pc:sldChg>
    </pc:docChg>
  </pc:docChgLst>
  <pc:docChgLst>
    <pc:chgData name="Sidney Seckler" userId="73470fc2d5f88927" providerId="LiveId" clId="{D7508721-6801-413B-9245-D014D8B92B04}"/>
    <pc:docChg chg="addSld delSld modSld">
      <pc:chgData name="Sidney Seckler" userId="73470fc2d5f88927" providerId="LiveId" clId="{D7508721-6801-413B-9245-D014D8B92B04}" dt="2021-05-13T14:37:07.455" v="5" actId="47"/>
      <pc:docMkLst>
        <pc:docMk/>
      </pc:docMkLst>
      <pc:sldChg chg="del">
        <pc:chgData name="Sidney Seckler" userId="73470fc2d5f88927" providerId="LiveId" clId="{D7508721-6801-413B-9245-D014D8B92B04}" dt="2021-05-13T14:36:21.804" v="1" actId="47"/>
        <pc:sldMkLst>
          <pc:docMk/>
          <pc:sldMk cId="1127699628" sldId="658"/>
        </pc:sldMkLst>
      </pc:sldChg>
      <pc:sldChg chg="del">
        <pc:chgData name="Sidney Seckler" userId="73470fc2d5f88927" providerId="LiveId" clId="{D7508721-6801-413B-9245-D014D8B92B04}" dt="2021-05-13T14:36:43.662" v="3" actId="47"/>
        <pc:sldMkLst>
          <pc:docMk/>
          <pc:sldMk cId="4125645767" sldId="660"/>
        </pc:sldMkLst>
      </pc:sldChg>
      <pc:sldChg chg="del">
        <pc:chgData name="Sidney Seckler" userId="73470fc2d5f88927" providerId="LiveId" clId="{D7508721-6801-413B-9245-D014D8B92B04}" dt="2021-05-13T14:37:07.455" v="5" actId="47"/>
        <pc:sldMkLst>
          <pc:docMk/>
          <pc:sldMk cId="3312607030" sldId="661"/>
        </pc:sldMkLst>
      </pc:sldChg>
      <pc:sldChg chg="add">
        <pc:chgData name="Sidney Seckler" userId="73470fc2d5f88927" providerId="LiveId" clId="{D7508721-6801-413B-9245-D014D8B92B04}" dt="2021-05-13T14:36:16.077" v="0"/>
        <pc:sldMkLst>
          <pc:docMk/>
          <pc:sldMk cId="876174977" sldId="745"/>
        </pc:sldMkLst>
      </pc:sldChg>
      <pc:sldChg chg="add">
        <pc:chgData name="Sidney Seckler" userId="73470fc2d5f88927" providerId="LiveId" clId="{D7508721-6801-413B-9245-D014D8B92B04}" dt="2021-05-13T14:36:36.674" v="2"/>
        <pc:sldMkLst>
          <pc:docMk/>
          <pc:sldMk cId="185072187" sldId="746"/>
        </pc:sldMkLst>
      </pc:sldChg>
      <pc:sldChg chg="add">
        <pc:chgData name="Sidney Seckler" userId="73470fc2d5f88927" providerId="LiveId" clId="{D7508721-6801-413B-9245-D014D8B92B04}" dt="2021-05-13T14:36:59.238" v="4"/>
        <pc:sldMkLst>
          <pc:docMk/>
          <pc:sldMk cId="3813477224" sldId="747"/>
        </pc:sldMkLst>
      </pc:sldChg>
    </pc:docChg>
  </pc:docChgLst>
  <pc:docChgLst>
    <pc:chgData name="Sidney Seckler" userId="73470fc2d5f88927" providerId="LiveId" clId="{1B2B0B42-B884-40CC-9D3A-1C0C2929A190}"/>
    <pc:docChg chg="custSel addSld modSld">
      <pc:chgData name="Sidney Seckler" userId="73470fc2d5f88927" providerId="LiveId" clId="{1B2B0B42-B884-40CC-9D3A-1C0C2929A190}" dt="2019-03-20T18:32:08.469" v="5"/>
      <pc:docMkLst>
        <pc:docMk/>
      </pc:docMkLst>
    </pc:docChg>
  </pc:docChgLst>
  <pc:docChgLst>
    <pc:chgData name="Sidney Seckler" userId="73470fc2d5f88927" providerId="LiveId" clId="{9B770DB1-B689-42FF-AC7F-20AF39B19349}"/>
    <pc:docChg chg="undo custSel addSld delSld modSld sldOrd">
      <pc:chgData name="Sidney Seckler" userId="73470fc2d5f88927" providerId="LiveId" clId="{9B770DB1-B689-42FF-AC7F-20AF39B19349}" dt="2019-04-07T16:11:28.365" v="4425" actId="2696"/>
      <pc:docMkLst>
        <pc:docMk/>
      </pc:docMkLst>
      <pc:sldChg chg="modSp">
        <pc:chgData name="Sidney Seckler" userId="73470fc2d5f88927" providerId="LiveId" clId="{9B770DB1-B689-42FF-AC7F-20AF39B19349}" dt="2019-04-04T15:48:11.760" v="85" actId="20577"/>
        <pc:sldMkLst>
          <pc:docMk/>
          <pc:sldMk cId="0" sldId="606"/>
        </pc:sldMkLst>
        <pc:spChg chg="mod">
          <ac:chgData name="Sidney Seckler" userId="73470fc2d5f88927" providerId="LiveId" clId="{9B770DB1-B689-42FF-AC7F-20AF39B19349}" dt="2019-04-04T15:48:11.760" v="85" actId="20577"/>
          <ac:spMkLst>
            <pc:docMk/>
            <pc:sldMk cId="0" sldId="606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9B770DB1-B689-42FF-AC7F-20AF39B19349}" dt="2019-04-07T15:10:21.154" v="3581" actId="14100"/>
        <pc:sldMkLst>
          <pc:docMk/>
          <pc:sldMk cId="815173894" sldId="649"/>
        </pc:sldMkLst>
        <pc:spChg chg="mod">
          <ac:chgData name="Sidney Seckler" userId="73470fc2d5f88927" providerId="LiveId" clId="{9B770DB1-B689-42FF-AC7F-20AF39B19349}" dt="2019-04-07T15:10:21.154" v="3581" actId="14100"/>
          <ac:spMkLst>
            <pc:docMk/>
            <pc:sldMk cId="815173894" sldId="649"/>
            <ac:spMk id="2" creationId="{F39A5F00-DDF9-4D1F-8076-6C85A640CE9F}"/>
          </ac:spMkLst>
        </pc:spChg>
        <pc:spChg chg="mod">
          <ac:chgData name="Sidney Seckler" userId="73470fc2d5f88927" providerId="LiveId" clId="{9B770DB1-B689-42FF-AC7F-20AF39B19349}" dt="2019-04-07T15:09:56.105" v="3546" actId="20577"/>
          <ac:spMkLst>
            <pc:docMk/>
            <pc:sldMk cId="815173894" sldId="649"/>
            <ac:spMk id="7" creationId="{176EDA52-A4B8-4852-B881-12ECAD0C3B17}"/>
          </ac:spMkLst>
        </pc:spChg>
      </pc:sldChg>
    </pc:docChg>
  </pc:docChgLst>
  <pc:docChgLst>
    <pc:chgData name="Sidney Seckler" userId="73470fc2d5f88927" providerId="LiveId" clId="{9485F89E-B531-4E9E-BDD5-820B54679AB7}"/>
    <pc:docChg chg="undo custSel addSld delSld modSld">
      <pc:chgData name="Sidney Seckler" userId="73470fc2d5f88927" providerId="LiveId" clId="{9485F89E-B531-4E9E-BDD5-820B54679AB7}" dt="2019-03-10T16:22:43.120" v="1315" actId="20577"/>
      <pc:docMkLst>
        <pc:docMk/>
      </pc:docMkLst>
    </pc:docChg>
  </pc:docChgLst>
  <pc:docChgLst>
    <pc:chgData name="Sidney Seckler" userId="73470fc2d5f88927" providerId="LiveId" clId="{5823E5EF-87B8-43AC-8338-8B712359F7D0}"/>
    <pc:docChg chg="undo custSel addSld delSld modSld">
      <pc:chgData name="Sidney Seckler" userId="73470fc2d5f88927" providerId="LiveId" clId="{5823E5EF-87B8-43AC-8338-8B712359F7D0}" dt="2019-04-02T23:13:21.510" v="858" actId="1076"/>
      <pc:docMkLst>
        <pc:docMk/>
      </pc:docMkLst>
    </pc:docChg>
  </pc:docChgLst>
  <pc:docChgLst>
    <pc:chgData name="Sidney Seckler" userId="73470fc2d5f88927" providerId="LiveId" clId="{BB544A11-7D6C-44A2-A134-F05C602F412B}"/>
    <pc:docChg chg="addSld modSld">
      <pc:chgData name="Sidney Seckler" userId="73470fc2d5f88927" providerId="LiveId" clId="{BB544A11-7D6C-44A2-A134-F05C602F412B}" dt="2019-05-06T18:51:17.700" v="236" actId="20577"/>
      <pc:docMkLst>
        <pc:docMk/>
      </pc:docMkLst>
      <pc:sldChg chg="modSp">
        <pc:chgData name="Sidney Seckler" userId="73470fc2d5f88927" providerId="LiveId" clId="{BB544A11-7D6C-44A2-A134-F05C602F412B}" dt="2019-05-06T18:47:13.485" v="60" actId="6549"/>
        <pc:sldMkLst>
          <pc:docMk/>
          <pc:sldMk cId="0" sldId="307"/>
        </pc:sldMkLst>
        <pc:spChg chg="mod">
          <ac:chgData name="Sidney Seckler" userId="73470fc2d5f88927" providerId="LiveId" clId="{BB544A11-7D6C-44A2-A134-F05C602F412B}" dt="2019-05-06T18:47:13.485" v="60" actId="6549"/>
          <ac:spMkLst>
            <pc:docMk/>
            <pc:sldMk cId="0" sldId="307"/>
            <ac:spMk id="58393" creationId="{FA6165C7-178C-48CE-B5B4-0511FD47DD0F}"/>
          </ac:spMkLst>
        </pc:spChg>
      </pc:sldChg>
      <pc:sldChg chg="modSp">
        <pc:chgData name="Sidney Seckler" userId="73470fc2d5f88927" providerId="LiveId" clId="{BB544A11-7D6C-44A2-A134-F05C602F412B}" dt="2019-05-06T18:47:28.983" v="63" actId="6549"/>
        <pc:sldMkLst>
          <pc:docMk/>
          <pc:sldMk cId="0" sldId="308"/>
        </pc:sldMkLst>
        <pc:spChg chg="mod">
          <ac:chgData name="Sidney Seckler" userId="73470fc2d5f88927" providerId="LiveId" clId="{BB544A11-7D6C-44A2-A134-F05C602F412B}" dt="2019-05-06T18:47:28.983" v="63" actId="6549"/>
          <ac:spMkLst>
            <pc:docMk/>
            <pc:sldMk cId="0" sldId="308"/>
            <ac:spMk id="59417" creationId="{8FB96AAD-E6A4-4327-8B51-631829761505}"/>
          </ac:spMkLst>
        </pc:spChg>
      </pc:sldChg>
      <pc:sldChg chg="modSp">
        <pc:chgData name="Sidney Seckler" userId="73470fc2d5f88927" providerId="LiveId" clId="{BB544A11-7D6C-44A2-A134-F05C602F412B}" dt="2019-05-06T18:46:23.873" v="55" actId="20577"/>
        <pc:sldMkLst>
          <pc:docMk/>
          <pc:sldMk cId="0" sldId="606"/>
        </pc:sldMkLst>
        <pc:spChg chg="mod">
          <ac:chgData name="Sidney Seckler" userId="73470fc2d5f88927" providerId="LiveId" clId="{BB544A11-7D6C-44A2-A134-F05C602F412B}" dt="2019-05-06T18:46:23.873" v="55" actId="20577"/>
          <ac:spMkLst>
            <pc:docMk/>
            <pc:sldMk cId="0" sldId="606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BB544A11-7D6C-44A2-A134-F05C602F412B}" dt="2019-05-06T18:51:17.700" v="236" actId="20577"/>
        <pc:sldMkLst>
          <pc:docMk/>
          <pc:sldMk cId="1825450212" sldId="744"/>
        </pc:sldMkLst>
        <pc:spChg chg="mod">
          <ac:chgData name="Sidney Seckler" userId="73470fc2d5f88927" providerId="LiveId" clId="{BB544A11-7D6C-44A2-A134-F05C602F412B}" dt="2019-05-06T18:51:17.700" v="236" actId="20577"/>
          <ac:spMkLst>
            <pc:docMk/>
            <pc:sldMk cId="1825450212" sldId="744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0BD0A896-3540-4E20-9EC9-2378AE0E759B}"/>
    <pc:docChg chg="undo addSld delSld modSld">
      <pc:chgData name="Sidney Seckler" userId="73470fc2d5f88927" providerId="LiveId" clId="{0BD0A896-3540-4E20-9EC9-2378AE0E759B}" dt="2019-03-19T21:31:07.508" v="38"/>
      <pc:docMkLst>
        <pc:docMk/>
      </pc:docMkLst>
      <pc:sldChg chg="add">
        <pc:chgData name="Sidney Seckler" userId="73470fc2d5f88927" providerId="LiveId" clId="{0BD0A896-3540-4E20-9EC9-2378AE0E759B}" dt="2019-03-19T21:21:19.763" v="2"/>
        <pc:sldMkLst>
          <pc:docMk/>
          <pc:sldMk cId="0" sldId="606"/>
        </pc:sldMkLst>
      </pc:sldChg>
    </pc:docChg>
  </pc:docChgLst>
  <pc:docChgLst>
    <pc:chgData name="Sidney Seckler" userId="73470fc2d5f88927" providerId="LiveId" clId="{834AD62A-0CD7-4AD9-891C-F95B20488CF2}"/>
    <pc:docChg chg="undo custSel addSld delSld modSld sldOrd">
      <pc:chgData name="Sidney Seckler" userId="73470fc2d5f88927" providerId="LiveId" clId="{834AD62A-0CD7-4AD9-891C-F95B20488CF2}" dt="2019-02-12T16:19:20.188" v="5859" actId="20577"/>
      <pc:docMkLst>
        <pc:docMk/>
      </pc:docMkLst>
      <pc:sldChg chg="addSp delSp modSp">
        <pc:chgData name="Sidney Seckler" userId="73470fc2d5f88927" providerId="LiveId" clId="{834AD62A-0CD7-4AD9-891C-F95B20488CF2}" dt="2019-02-12T16:03:51.676" v="5554"/>
        <pc:sldMkLst>
          <pc:docMk/>
          <pc:sldMk cId="0" sldId="392"/>
        </pc:sldMkLst>
        <pc:picChg chg="add del mod">
          <ac:chgData name="Sidney Seckler" userId="73470fc2d5f88927" providerId="LiveId" clId="{834AD62A-0CD7-4AD9-891C-F95B20488CF2}" dt="2019-02-12T14:50:15.795" v="3610"/>
          <ac:picMkLst>
            <pc:docMk/>
            <pc:sldMk cId="0" sldId="392"/>
            <ac:picMk id="12290" creationId="{BE1F5DE0-269A-47A0-8EE7-8613DCF4544F}"/>
          </ac:picMkLst>
        </pc:picChg>
        <pc:picChg chg="add del">
          <ac:chgData name="Sidney Seckler" userId="73470fc2d5f88927" providerId="LiveId" clId="{834AD62A-0CD7-4AD9-891C-F95B20488CF2}" dt="2019-02-12T16:03:51.676" v="5554"/>
          <ac:picMkLst>
            <pc:docMk/>
            <pc:sldMk cId="0" sldId="392"/>
            <ac:picMk id="12292" creationId="{37A4ACD5-8D5E-4B44-ACBB-67C94B617C8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Oxig&#234;nio%20Dissolvid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Oxig&#234;nio%20Dissolvid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Demanda%20Bioqu&#237;mica%20de%20Oxig&#234;ni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Demanda%20Bioqu&#237;mica%20de%20Oxig&#234;ni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Demanda%20Bioqu&#237;mica%20de%20Oxig&#234;nio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Demanda%20Bioqu&#237;mica%20de%20Oxig&#234;nio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Demanda%20Bioqu&#237;mica%20de%20Oxig&#234;nio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Demanda%20Bioqu&#237;mica%20de%20Oxig&#234;nio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73470fc2d5f88927/Documentos/PHD-3360%20-%20Polui&#231;&#227;o%20e%20Qualidade%20da%20&#193;gua/Material%20de%20Aula%20-%20PHD%203360/Figuras%20-%20Autodepura&#231;&#227;o%20de%20corpos%20d&#180;&#225;gua%20-%20Streeter%20Phelp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73470fc2d5f88927/Documentos/PHD-3360%20-%20Polui&#231;&#227;o%20e%20Qualidade%20da%20&#193;gua/Material%20de%20Aula%20-%20PHD%203360/Figuras%20-%20Autodepura&#231;&#227;o%20de%20corpos%20d&#180;&#225;gua%20-%20Streeter%20Phelp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Oxig&#234;nio%20Dissolvid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Oxig&#234;nio%20Dissolvid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73470fc2d5f88927/Documentos/SABESP%20-%20Diagn&#243;stico%20das%20ETAs%20da%20RMSP/Relat&#243;rios%20e%20Figuras/ETA%20Rio%20Grande/Reservat&#243;rio%20Rio%20Grande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73470fc2d5f88927/Documentos/SABESP%20-%20Diagn&#243;stico%20das%20ETAs%20da%20RMSP/Relat&#243;rios%20e%20Figuras/ETA%20Rio%20Grande/Reservat&#243;rio%20Rio%20Grande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73470fc2d5f88927/Documentos/SABESP%20-%20Diagn&#243;stico%20das%20ETAs%20da%20RMSP/Relat&#243;rios%20e%20Figuras/ETA%20Baixo%20Cotia/Isolina%20Inferior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Semae%20Mogi%20das%20Cruzes%20-%20ETE%20Leste/Figuras%20-%20ETE%20Leste%20-%20Opera&#231;&#227;o%20do%20Sistema%20Biol&#243;gico%2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Semae%20Mogi%20das%20Cruzes%20-%20ETE%20Leste/Figuras%20-%20ETE%20Leste%20-%20Opera&#231;&#227;o%20do%20Sistema%20Biol&#243;gico%2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Semae%20Mogi%20das%20Cruzes%20-%20ETE%20Leste/Figuras%20-%20ETE%20Leste%20-%20Opera&#231;&#227;o%20do%20Sistema%20Biol&#243;gico%20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686710688935775E-2"/>
          <c:y val="6.6506784517816747E-2"/>
          <c:w val="0.69991116849118151"/>
          <c:h val="0.76139814904891467"/>
        </c:manualLayout>
      </c:layout>
      <c:scatterChart>
        <c:scatterStyle val="lineMarker"/>
        <c:varyColors val="0"/>
        <c:ser>
          <c:idx val="1"/>
          <c:order val="0"/>
          <c:tx>
            <c:v>Pressão atmosférica e S=0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'[Oxigênio Dissolvido.xlsx]Planilha1'!$D$25:$D$71</c:f>
              <c:numCache>
                <c:formatCode>General</c:formatCode>
                <c:ptCount val="4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</c:numCache>
            </c:numRef>
          </c:xVal>
          <c:yVal>
            <c:numRef>
              <c:f>'[Oxigênio Dissolvido.xlsx]Planilha1'!$F$25:$F$71</c:f>
              <c:numCache>
                <c:formatCode>0.00</c:formatCode>
                <c:ptCount val="47"/>
                <c:pt idx="0">
                  <c:v>13.108363468109758</c:v>
                </c:pt>
                <c:pt idx="1">
                  <c:v>12.771000356769097</c:v>
                </c:pt>
                <c:pt idx="2">
                  <c:v>12.448218221517857</c:v>
                </c:pt>
                <c:pt idx="3">
                  <c:v>12.139238159900797</c:v>
                </c:pt>
                <c:pt idx="4">
                  <c:v>11.843323917765151</c:v>
                </c:pt>
                <c:pt idx="5">
                  <c:v>11.559779581943285</c:v>
                </c:pt>
                <c:pt idx="6">
                  <c:v>11.287947373101861</c:v>
                </c:pt>
                <c:pt idx="7">
                  <c:v>11.027205539481614</c:v>
                </c:pt>
                <c:pt idx="8">
                  <c:v>10.776966351297178</c:v>
                </c:pt>
                <c:pt idx="9">
                  <c:v>10.536674194524206</c:v>
                </c:pt>
                <c:pt idx="10">
                  <c:v>10.305803762236435</c:v>
                </c:pt>
                <c:pt idx="11">
                  <c:v>10.083858341009252</c:v>
                </c:pt>
                <c:pt idx="12">
                  <c:v>9.8703681895636759</c:v>
                </c:pt>
                <c:pt idx="13">
                  <c:v>9.6648890064596138</c:v>
                </c:pt>
                <c:pt idx="14">
                  <c:v>9.4670004834832273</c:v>
                </c:pt>
                <c:pt idx="15">
                  <c:v>9.2763049411703715</c:v>
                </c:pt>
                <c:pt idx="16">
                  <c:v>9.0924260428855668</c:v>
                </c:pt>
                <c:pt idx="17">
                  <c:v>8.9150075838025931</c:v>
                </c:pt>
                <c:pt idx="18">
                  <c:v>8.7437123511595018</c:v>
                </c:pt>
                <c:pt idx="19">
                  <c:v>8.5782210522030997</c:v>
                </c:pt>
                <c:pt idx="20">
                  <c:v>8.4182313063115508</c:v>
                </c:pt>
                <c:pt idx="21">
                  <c:v>8.2634566978197324</c:v>
                </c:pt>
                <c:pt idx="22">
                  <c:v>8.1136258862802446</c:v>
                </c:pt>
                <c:pt idx="23">
                  <c:v>7.9684817708872417</c:v>
                </c:pt>
                <c:pt idx="24">
                  <c:v>7.8277807059827529</c:v>
                </c:pt>
                <c:pt idx="25">
                  <c:v>7.6912917646953343</c:v>
                </c:pt>
                <c:pt idx="26">
                  <c:v>7.5587960478257301</c:v>
                </c:pt>
                <c:pt idx="27">
                  <c:v>7.4300860353055747</c:v>
                </c:pt>
                <c:pt idx="28">
                  <c:v>7.3049649776282202</c:v>
                </c:pt>
                <c:pt idx="29">
                  <c:v>7.183246324796543</c:v>
                </c:pt>
                <c:pt idx="30">
                  <c:v>7.0647531904620999</c:v>
                </c:pt>
                <c:pt idx="31">
                  <c:v>6.9493178490429068</c:v>
                </c:pt>
                <c:pt idx="32">
                  <c:v>6.8367812637345677</c:v>
                </c:pt>
                <c:pt idx="33">
                  <c:v>6.7269926434400551</c:v>
                </c:pt>
                <c:pt idx="34">
                  <c:v>6.6198090267475962</c:v>
                </c:pt>
                <c:pt idx="35">
                  <c:v>6.5150948912054494</c:v>
                </c:pt>
                <c:pt idx="36">
                  <c:v>6.4127217862209882</c:v>
                </c:pt>
                <c:pt idx="37">
                  <c:v>6.3125679880417733</c:v>
                </c:pt>
                <c:pt idx="38">
                  <c:v>6.2145181753304959</c:v>
                </c:pt>
                <c:pt idx="39">
                  <c:v>6.1184631239572376</c:v>
                </c:pt>
                <c:pt idx="40">
                  <c:v>6.0242994197119977</c:v>
                </c:pt>
                <c:pt idx="41">
                  <c:v>5.9319291877089997</c:v>
                </c:pt>
                <c:pt idx="42">
                  <c:v>5.8412598373394635</c:v>
                </c:pt>
                <c:pt idx="43">
                  <c:v>5.7522038217004416</c:v>
                </c:pt>
                <c:pt idx="44">
                  <c:v>5.6646784104796284</c:v>
                </c:pt>
                <c:pt idx="45">
                  <c:v>5.5786054753609502</c:v>
                </c:pt>
                <c:pt idx="46">
                  <c:v>5.4939112870608993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3C-41CA-8580-D47757DA5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065391"/>
        <c:axId val="744263055"/>
      </c:scatterChart>
      <c:valAx>
        <c:axId val="582065391"/>
        <c:scaling>
          <c:orientation val="minMax"/>
          <c:max val="50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Temperatura (Celsius)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4263055"/>
        <c:crosses val="autoZero"/>
        <c:crossBetween val="midCat"/>
        <c:majorUnit val="2"/>
      </c:valAx>
      <c:valAx>
        <c:axId val="744263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Oxigênio dissolvido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20653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003763004602445"/>
          <c:y val="0.37354093440219527"/>
          <c:w val="0.18280565290585282"/>
          <c:h val="0.120484836228408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686710688935775E-2"/>
          <c:y val="6.6506784517816747E-2"/>
          <c:w val="0.84762040328852351"/>
          <c:h val="0.76139814904891467"/>
        </c:manualLayout>
      </c:layout>
      <c:scatterChart>
        <c:scatterStyle val="lineMarker"/>
        <c:varyColors val="0"/>
        <c:ser>
          <c:idx val="1"/>
          <c:order val="0"/>
          <c:tx>
            <c:v>Pressão atmosférica e S=0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'[Oxigênio Dissolvido.xlsx]Planilha1'!$D$25:$D$71</c:f>
              <c:numCache>
                <c:formatCode>General</c:formatCode>
                <c:ptCount val="4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</c:numCache>
            </c:numRef>
          </c:xVal>
          <c:yVal>
            <c:numRef>
              <c:f>'[Oxigênio Dissolvido.xlsx]Planilha1'!$F$25:$F$71</c:f>
              <c:numCache>
                <c:formatCode>0.00</c:formatCode>
                <c:ptCount val="47"/>
                <c:pt idx="0">
                  <c:v>13.108363468109758</c:v>
                </c:pt>
                <c:pt idx="1">
                  <c:v>12.771000356769097</c:v>
                </c:pt>
                <c:pt idx="2">
                  <c:v>12.448218221517857</c:v>
                </c:pt>
                <c:pt idx="3">
                  <c:v>12.139238159900797</c:v>
                </c:pt>
                <c:pt idx="4">
                  <c:v>11.843323917765151</c:v>
                </c:pt>
                <c:pt idx="5">
                  <c:v>11.559779581943285</c:v>
                </c:pt>
                <c:pt idx="6">
                  <c:v>11.287947373101861</c:v>
                </c:pt>
                <c:pt idx="7">
                  <c:v>11.027205539481614</c:v>
                </c:pt>
                <c:pt idx="8">
                  <c:v>10.776966351297178</c:v>
                </c:pt>
                <c:pt idx="9">
                  <c:v>10.536674194524206</c:v>
                </c:pt>
                <c:pt idx="10">
                  <c:v>10.305803762236435</c:v>
                </c:pt>
                <c:pt idx="11">
                  <c:v>10.083858341009252</c:v>
                </c:pt>
                <c:pt idx="12">
                  <c:v>9.8703681895636759</c:v>
                </c:pt>
                <c:pt idx="13">
                  <c:v>9.6648890064596138</c:v>
                </c:pt>
                <c:pt idx="14">
                  <c:v>9.4670004834832273</c:v>
                </c:pt>
                <c:pt idx="15">
                  <c:v>9.2763049411703715</c:v>
                </c:pt>
                <c:pt idx="16">
                  <c:v>9.0924260428855668</c:v>
                </c:pt>
                <c:pt idx="17">
                  <c:v>8.9150075838025931</c:v>
                </c:pt>
                <c:pt idx="18">
                  <c:v>8.7437123511595018</c:v>
                </c:pt>
                <c:pt idx="19">
                  <c:v>8.5782210522030997</c:v>
                </c:pt>
                <c:pt idx="20">
                  <c:v>8.4182313063115508</c:v>
                </c:pt>
                <c:pt idx="21">
                  <c:v>8.2634566978197324</c:v>
                </c:pt>
                <c:pt idx="22">
                  <c:v>8.1136258862802446</c:v>
                </c:pt>
                <c:pt idx="23">
                  <c:v>7.9684817708872417</c:v>
                </c:pt>
                <c:pt idx="24">
                  <c:v>7.8277807059827529</c:v>
                </c:pt>
                <c:pt idx="25">
                  <c:v>7.6912917646953343</c:v>
                </c:pt>
                <c:pt idx="26">
                  <c:v>7.5587960478257301</c:v>
                </c:pt>
                <c:pt idx="27">
                  <c:v>7.4300860353055747</c:v>
                </c:pt>
                <c:pt idx="28">
                  <c:v>7.3049649776282202</c:v>
                </c:pt>
                <c:pt idx="29">
                  <c:v>7.183246324796543</c:v>
                </c:pt>
                <c:pt idx="30">
                  <c:v>7.0647531904620999</c:v>
                </c:pt>
                <c:pt idx="31">
                  <c:v>6.9493178490429068</c:v>
                </c:pt>
                <c:pt idx="32">
                  <c:v>6.8367812637345677</c:v>
                </c:pt>
                <c:pt idx="33">
                  <c:v>6.7269926434400551</c:v>
                </c:pt>
                <c:pt idx="34">
                  <c:v>6.6198090267475962</c:v>
                </c:pt>
                <c:pt idx="35">
                  <c:v>6.5150948912054494</c:v>
                </c:pt>
                <c:pt idx="36">
                  <c:v>6.4127217862209882</c:v>
                </c:pt>
                <c:pt idx="37">
                  <c:v>6.3125679880417733</c:v>
                </c:pt>
                <c:pt idx="38">
                  <c:v>6.2145181753304959</c:v>
                </c:pt>
                <c:pt idx="39">
                  <c:v>6.1184631239572376</c:v>
                </c:pt>
                <c:pt idx="40">
                  <c:v>6.0242994197119977</c:v>
                </c:pt>
                <c:pt idx="41">
                  <c:v>5.9319291877089997</c:v>
                </c:pt>
                <c:pt idx="42">
                  <c:v>5.8412598373394635</c:v>
                </c:pt>
                <c:pt idx="43">
                  <c:v>5.7522038217004416</c:v>
                </c:pt>
                <c:pt idx="44">
                  <c:v>5.6646784104796284</c:v>
                </c:pt>
                <c:pt idx="45">
                  <c:v>5.5786054753609502</c:v>
                </c:pt>
                <c:pt idx="46">
                  <c:v>5.4939112870608993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3C-41CA-8580-D47757DA5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065391"/>
        <c:axId val="744263055"/>
      </c:scatterChart>
      <c:valAx>
        <c:axId val="582065391"/>
        <c:scaling>
          <c:orientation val="minMax"/>
          <c:max val="50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Temperatura (Celsius)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4263055"/>
        <c:crosses val="autoZero"/>
        <c:crossBetween val="midCat"/>
        <c:majorUnit val="2"/>
      </c:valAx>
      <c:valAx>
        <c:axId val="744263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Oxigênio dissolvido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20653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178056604821681"/>
          <c:y val="0.17752999120883461"/>
          <c:w val="0.29965038606821459"/>
          <c:h val="0.1165647410063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'[Demanda Bioquímica de Oxigênio.xlsx]Planilha1'!$H$10</c:f>
              <c:strCache>
                <c:ptCount val="1"/>
                <c:pt idx="0">
                  <c:v>DBO consumida (mg/L)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Oxigênio.xlsx]Planilha1'!$H$11:$H$71</c:f>
              <c:numCache>
                <c:formatCode>General</c:formatCode>
                <c:ptCount val="61"/>
                <c:pt idx="0">
                  <c:v>0</c:v>
                </c:pt>
                <c:pt idx="1">
                  <c:v>27.158464023292169</c:v>
                </c:pt>
                <c:pt idx="2">
                  <c:v>51.366599374166491</c:v>
                </c:pt>
                <c:pt idx="3">
                  <c:v>72.944911633049998</c:v>
                </c:pt>
                <c:pt idx="4">
                  <c:v>92.179088623268512</c:v>
                </c:pt>
                <c:pt idx="5">
                  <c:v>109.32378279826108</c:v>
                </c:pt>
                <c:pt idx="6">
                  <c:v>124.60598273348614</c:v>
                </c:pt>
                <c:pt idx="7">
                  <c:v>138.22801836016092</c:v>
                </c:pt>
                <c:pt idx="8">
                  <c:v>150.37023972887147</c:v>
                </c:pt>
                <c:pt idx="9">
                  <c:v>161.19340476876215</c:v>
                </c:pt>
                <c:pt idx="10">
                  <c:v>170.84080765523672</c:v>
                </c:pt>
                <c:pt idx="11">
                  <c:v>179.44017596486916</c:v>
                </c:pt>
                <c:pt idx="12">
                  <c:v>187.10536173506088</c:v>
                </c:pt>
                <c:pt idx="13">
                  <c:v>193.93784881736616</c:v>
                </c:pt>
                <c:pt idx="14">
                  <c:v>200.02809648121388</c:v>
                </c:pt>
                <c:pt idx="15">
                  <c:v>205.45673705677538</c:v>
                </c:pt>
                <c:pt idx="16">
                  <c:v>210.29564347326985</c:v>
                </c:pt>
                <c:pt idx="17">
                  <c:v>214.6088808264665</c:v>
                </c:pt>
                <c:pt idx="18">
                  <c:v>218.45355457374032</c:v>
                </c:pt>
                <c:pt idx="19">
                  <c:v>221.88056658642759</c:v>
                </c:pt>
                <c:pt idx="20">
                  <c:v>224.93528906929907</c:v>
                </c:pt>
                <c:pt idx="21">
                  <c:v>227.65816526956169</c:v>
                </c:pt>
                <c:pt idx="22">
                  <c:v>230.0852449285255</c:v>
                </c:pt>
                <c:pt idx="23">
                  <c:v>232.24866156509074</c:v>
                </c:pt>
                <c:pt idx="24">
                  <c:v>234.17705791008984</c:v>
                </c:pt>
                <c:pt idx="25">
                  <c:v>235.89596512405566</c:v>
                </c:pt>
                <c:pt idx="26">
                  <c:v>237.42814081910205</c:v>
                </c:pt>
                <c:pt idx="27">
                  <c:v>238.79387036018329</c:v>
                </c:pt>
                <c:pt idx="28">
                  <c:v>240.01123543483652</c:v>
                </c:pt>
                <c:pt idx="29">
                  <c:v>241.09635344715704</c:v>
                </c:pt>
                <c:pt idx="30">
                  <c:v>242.06359090548301</c:v>
                </c:pt>
                <c:pt idx="31">
                  <c:v>242.92575362895329</c:v>
                </c:pt>
                <c:pt idx="32">
                  <c:v>243.6942562911932</c:v>
                </c:pt>
                <c:pt idx="33">
                  <c:v>244.37927354581612</c:v>
                </c:pt>
                <c:pt idx="34">
                  <c:v>244.98987473457902</c:v>
                </c:pt>
                <c:pt idx="35">
                  <c:v>245.5341439616715</c:v>
                </c:pt>
                <c:pt idx="36">
                  <c:v>246.01928712387209</c:v>
                </c:pt>
                <c:pt idx="37">
                  <c:v>246.45172731360557</c:v>
                </c:pt>
                <c:pt idx="38">
                  <c:v>246.83718985799868</c:v>
                </c:pt>
                <c:pt idx="39">
                  <c:v>247.18077811981487</c:v>
                </c:pt>
                <c:pt idx="40">
                  <c:v>247.48704106384162</c:v>
                </c:pt>
                <c:pt idx="41">
                  <c:v>247.76003348328027</c:v>
                </c:pt>
                <c:pt idx="42">
                  <c:v>248.00336968351112</c:v>
                </c:pt>
                <c:pt idx="43">
                  <c:v>248.22027133398385</c:v>
                </c:pt>
                <c:pt idx="44">
                  <c:v>248.41361012177271</c:v>
                </c:pt>
                <c:pt idx="45">
                  <c:v>248.58594577151172</c:v>
                </c:pt>
                <c:pt idx="46">
                  <c:v>248.73955993507727</c:v>
                </c:pt>
                <c:pt idx="47">
                  <c:v>248.87648639970413</c:v>
                </c:pt>
                <c:pt idx="48">
                  <c:v>248.99853801447739</c:v>
                </c:pt>
                <c:pt idx="49">
                  <c:v>249.10733069169544</c:v>
                </c:pt>
                <c:pt idx="50">
                  <c:v>249.20430480087259</c:v>
                </c:pt>
                <c:pt idx="51">
                  <c:v>249.29074423862863</c:v>
                </c:pt>
                <c:pt idx="52">
                  <c:v>249.36779342694268</c:v>
                </c:pt>
                <c:pt idx="53">
                  <c:v>249.43647246482135</c:v>
                </c:pt>
                <c:pt idx="54">
                  <c:v>249.49769063398247</c:v>
                </c:pt>
                <c:pt idx="55">
                  <c:v>249.55225843736469</c:v>
                </c:pt>
                <c:pt idx="56">
                  <c:v>249.60089832984696</c:v>
                </c:pt>
                <c:pt idx="57">
                  <c:v>249.64425428324887</c:v>
                </c:pt>
                <c:pt idx="58">
                  <c:v>249.68290031224819</c:v>
                </c:pt>
                <c:pt idx="59">
                  <c:v>249.71734807409459</c:v>
                </c:pt>
                <c:pt idx="60">
                  <c:v>249.74805364273786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62-4C0C-B595-F8896671C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778783"/>
        <c:axId val="1075941983"/>
      </c:scatterChart>
      <c:valAx>
        <c:axId val="10237787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(dias)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5941983"/>
        <c:crosses val="autoZero"/>
        <c:crossBetween val="midCat"/>
      </c:valAx>
      <c:valAx>
        <c:axId val="1075941983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DBO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3778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47665948723324"/>
          <c:y val="0.454727947738927"/>
          <c:w val="0.18720115348570215"/>
          <c:h val="9.0543893280945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'[Demanda Bioquímica de Oxigênio.xlsx]Planilha1'!$G$10</c:f>
              <c:strCache>
                <c:ptCount val="1"/>
                <c:pt idx="0">
                  <c:v>DBO remanescente (mg/L)</c:v>
                </c:pt>
              </c:strCache>
            </c:strRef>
          </c:tx>
          <c:spPr>
            <a:ln w="317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Oxigênio.xlsx]Planilha1'!$G$11:$G$71</c:f>
              <c:numCache>
                <c:formatCode>General</c:formatCode>
                <c:ptCount val="61"/>
                <c:pt idx="0">
                  <c:v>250</c:v>
                </c:pt>
                <c:pt idx="1">
                  <c:v>222.84153597670783</c:v>
                </c:pt>
                <c:pt idx="2">
                  <c:v>198.6334006258335</c:v>
                </c:pt>
                <c:pt idx="3">
                  <c:v>177.05508836695</c:v>
                </c:pt>
                <c:pt idx="4">
                  <c:v>157.82091137673149</c:v>
                </c:pt>
                <c:pt idx="5">
                  <c:v>140.67621720173892</c:v>
                </c:pt>
                <c:pt idx="6">
                  <c:v>125.39401726651386</c:v>
                </c:pt>
                <c:pt idx="7">
                  <c:v>111.77198163983911</c:v>
                </c:pt>
                <c:pt idx="8">
                  <c:v>99.629760271128532</c:v>
                </c:pt>
                <c:pt idx="9">
                  <c:v>88.806595231237864</c:v>
                </c:pt>
                <c:pt idx="10">
                  <c:v>79.159192344763284</c:v>
                </c:pt>
                <c:pt idx="11">
                  <c:v>70.559824035130816</c:v>
                </c:pt>
                <c:pt idx="12">
                  <c:v>62.894638264939118</c:v>
                </c:pt>
                <c:pt idx="13">
                  <c:v>56.062151182633826</c:v>
                </c:pt>
                <c:pt idx="14">
                  <c:v>49.971903518786121</c:v>
                </c:pt>
                <c:pt idx="15">
                  <c:v>44.543262943224605</c:v>
                </c:pt>
                <c:pt idx="16">
                  <c:v>39.704356526730173</c:v>
                </c:pt>
                <c:pt idx="17">
                  <c:v>35.391119173533504</c:v>
                </c:pt>
                <c:pt idx="18">
                  <c:v>31.54644542625968</c:v>
                </c:pt>
                <c:pt idx="19">
                  <c:v>28.119433413572395</c:v>
                </c:pt>
                <c:pt idx="20">
                  <c:v>25.064710930700926</c:v>
                </c:pt>
                <c:pt idx="21">
                  <c:v>22.341834730438297</c:v>
                </c:pt>
                <c:pt idx="22">
                  <c:v>19.914755071474502</c:v>
                </c:pt>
                <c:pt idx="23">
                  <c:v>17.751338434909247</c:v>
                </c:pt>
                <c:pt idx="24">
                  <c:v>15.822942089910176</c:v>
                </c:pt>
                <c:pt idx="25">
                  <c:v>14.104034875944338</c:v>
                </c:pt>
                <c:pt idx="26">
                  <c:v>12.571859180897967</c:v>
                </c:pt>
                <c:pt idx="27">
                  <c:v>11.206129639816718</c:v>
                </c:pt>
                <c:pt idx="28">
                  <c:v>9.9887645651634731</c:v>
                </c:pt>
                <c:pt idx="29">
                  <c:v>8.9036465528429645</c:v>
                </c:pt>
                <c:pt idx="30">
                  <c:v>7.9364090945169847</c:v>
                </c:pt>
                <c:pt idx="31">
                  <c:v>7.0742463710467138</c:v>
                </c:pt>
                <c:pt idx="32">
                  <c:v>6.3057437088068031</c:v>
                </c:pt>
                <c:pt idx="33">
                  <c:v>5.6207264541838802</c:v>
                </c:pt>
                <c:pt idx="34">
                  <c:v>5.0101252654210038</c:v>
                </c:pt>
                <c:pt idx="35">
                  <c:v>4.4658560383285089</c:v>
                </c:pt>
                <c:pt idx="36">
                  <c:v>3.9807128761279209</c:v>
                </c:pt>
                <c:pt idx="37">
                  <c:v>3.548272686394419</c:v>
                </c:pt>
                <c:pt idx="38">
                  <c:v>3.1628101420013262</c:v>
                </c:pt>
                <c:pt idx="39">
                  <c:v>2.8192218801851392</c:v>
                </c:pt>
                <c:pt idx="40">
                  <c:v>2.5129589361583937</c:v>
                </c:pt>
                <c:pt idx="41">
                  <c:v>2.2399665167197225</c:v>
                </c:pt>
                <c:pt idx="42">
                  <c:v>1.9966303164888757</c:v>
                </c:pt>
                <c:pt idx="43">
                  <c:v>1.7797286660161649</c:v>
                </c:pt>
                <c:pt idx="44">
                  <c:v>1.5863898782272774</c:v>
                </c:pt>
                <c:pt idx="45">
                  <c:v>1.4140542284882771</c:v>
                </c:pt>
                <c:pt idx="46">
                  <c:v>1.2604400649227447</c:v>
                </c:pt>
                <c:pt idx="47">
                  <c:v>1.123513600295863</c:v>
                </c:pt>
                <c:pt idx="48">
                  <c:v>1.0014619855226041</c:v>
                </c:pt>
                <c:pt idx="49">
                  <c:v>0.89266930830456248</c:v>
                </c:pt>
                <c:pt idx="50">
                  <c:v>0.79569519912741671</c:v>
                </c:pt>
                <c:pt idx="51">
                  <c:v>0.70925576137138369</c:v>
                </c:pt>
                <c:pt idx="52">
                  <c:v>0.63220657305731387</c:v>
                </c:pt>
                <c:pt idx="53">
                  <c:v>0.56352753517865017</c:v>
                </c:pt>
                <c:pt idx="54">
                  <c:v>0.50230936601751508</c:v>
                </c:pt>
                <c:pt idx="55">
                  <c:v>0.44774156263531745</c:v>
                </c:pt>
                <c:pt idx="56">
                  <c:v>0.39910167015306186</c:v>
                </c:pt>
                <c:pt idx="57">
                  <c:v>0.35574571675111083</c:v>
                </c:pt>
                <c:pt idx="58">
                  <c:v>0.31709968775180969</c:v>
                </c:pt>
                <c:pt idx="59">
                  <c:v>0.28265192590539084</c:v>
                </c:pt>
                <c:pt idx="60">
                  <c:v>0.25194635726212761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34-46B3-B0FE-E774637FA6C8}"/>
            </c:ext>
          </c:extLst>
        </c:ser>
        <c:ser>
          <c:idx val="1"/>
          <c:order val="1"/>
          <c:tx>
            <c:strRef>
              <c:f>'[Demanda Bioquímica de Oxigênio.xlsx]Planilha1'!$H$10</c:f>
              <c:strCache>
                <c:ptCount val="1"/>
                <c:pt idx="0">
                  <c:v>DBO consumida (mg/L)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Oxigênio.xlsx]Planilha1'!$H$11:$H$71</c:f>
              <c:numCache>
                <c:formatCode>General</c:formatCode>
                <c:ptCount val="61"/>
                <c:pt idx="0">
                  <c:v>0</c:v>
                </c:pt>
                <c:pt idx="1">
                  <c:v>27.158464023292169</c:v>
                </c:pt>
                <c:pt idx="2">
                  <c:v>51.366599374166491</c:v>
                </c:pt>
                <c:pt idx="3">
                  <c:v>72.944911633049998</c:v>
                </c:pt>
                <c:pt idx="4">
                  <c:v>92.179088623268512</c:v>
                </c:pt>
                <c:pt idx="5">
                  <c:v>109.32378279826108</c:v>
                </c:pt>
                <c:pt idx="6">
                  <c:v>124.60598273348614</c:v>
                </c:pt>
                <c:pt idx="7">
                  <c:v>138.22801836016092</c:v>
                </c:pt>
                <c:pt idx="8">
                  <c:v>150.37023972887147</c:v>
                </c:pt>
                <c:pt idx="9">
                  <c:v>161.19340476876215</c:v>
                </c:pt>
                <c:pt idx="10">
                  <c:v>170.84080765523672</c:v>
                </c:pt>
                <c:pt idx="11">
                  <c:v>179.44017596486916</c:v>
                </c:pt>
                <c:pt idx="12">
                  <c:v>187.10536173506088</c:v>
                </c:pt>
                <c:pt idx="13">
                  <c:v>193.93784881736616</c:v>
                </c:pt>
                <c:pt idx="14">
                  <c:v>200.02809648121388</c:v>
                </c:pt>
                <c:pt idx="15">
                  <c:v>205.45673705677538</c:v>
                </c:pt>
                <c:pt idx="16">
                  <c:v>210.29564347326985</c:v>
                </c:pt>
                <c:pt idx="17">
                  <c:v>214.6088808264665</c:v>
                </c:pt>
                <c:pt idx="18">
                  <c:v>218.45355457374032</c:v>
                </c:pt>
                <c:pt idx="19">
                  <c:v>221.88056658642759</c:v>
                </c:pt>
                <c:pt idx="20">
                  <c:v>224.93528906929907</c:v>
                </c:pt>
                <c:pt idx="21">
                  <c:v>227.65816526956169</c:v>
                </c:pt>
                <c:pt idx="22">
                  <c:v>230.0852449285255</c:v>
                </c:pt>
                <c:pt idx="23">
                  <c:v>232.24866156509074</c:v>
                </c:pt>
                <c:pt idx="24">
                  <c:v>234.17705791008984</c:v>
                </c:pt>
                <c:pt idx="25">
                  <c:v>235.89596512405566</c:v>
                </c:pt>
                <c:pt idx="26">
                  <c:v>237.42814081910205</c:v>
                </c:pt>
                <c:pt idx="27">
                  <c:v>238.79387036018329</c:v>
                </c:pt>
                <c:pt idx="28">
                  <c:v>240.01123543483652</c:v>
                </c:pt>
                <c:pt idx="29">
                  <c:v>241.09635344715704</c:v>
                </c:pt>
                <c:pt idx="30">
                  <c:v>242.06359090548301</c:v>
                </c:pt>
                <c:pt idx="31">
                  <c:v>242.92575362895329</c:v>
                </c:pt>
                <c:pt idx="32">
                  <c:v>243.6942562911932</c:v>
                </c:pt>
                <c:pt idx="33">
                  <c:v>244.37927354581612</c:v>
                </c:pt>
                <c:pt idx="34">
                  <c:v>244.98987473457902</c:v>
                </c:pt>
                <c:pt idx="35">
                  <c:v>245.5341439616715</c:v>
                </c:pt>
                <c:pt idx="36">
                  <c:v>246.01928712387209</c:v>
                </c:pt>
                <c:pt idx="37">
                  <c:v>246.45172731360557</c:v>
                </c:pt>
                <c:pt idx="38">
                  <c:v>246.83718985799868</c:v>
                </c:pt>
                <c:pt idx="39">
                  <c:v>247.18077811981487</c:v>
                </c:pt>
                <c:pt idx="40">
                  <c:v>247.48704106384162</c:v>
                </c:pt>
                <c:pt idx="41">
                  <c:v>247.76003348328027</c:v>
                </c:pt>
                <c:pt idx="42">
                  <c:v>248.00336968351112</c:v>
                </c:pt>
                <c:pt idx="43">
                  <c:v>248.22027133398385</c:v>
                </c:pt>
                <c:pt idx="44">
                  <c:v>248.41361012177271</c:v>
                </c:pt>
                <c:pt idx="45">
                  <c:v>248.58594577151172</c:v>
                </c:pt>
                <c:pt idx="46">
                  <c:v>248.73955993507727</c:v>
                </c:pt>
                <c:pt idx="47">
                  <c:v>248.87648639970413</c:v>
                </c:pt>
                <c:pt idx="48">
                  <c:v>248.99853801447739</c:v>
                </c:pt>
                <c:pt idx="49">
                  <c:v>249.10733069169544</c:v>
                </c:pt>
                <c:pt idx="50">
                  <c:v>249.20430480087259</c:v>
                </c:pt>
                <c:pt idx="51">
                  <c:v>249.29074423862863</c:v>
                </c:pt>
                <c:pt idx="52">
                  <c:v>249.36779342694268</c:v>
                </c:pt>
                <c:pt idx="53">
                  <c:v>249.43647246482135</c:v>
                </c:pt>
                <c:pt idx="54">
                  <c:v>249.49769063398247</c:v>
                </c:pt>
                <c:pt idx="55">
                  <c:v>249.55225843736469</c:v>
                </c:pt>
                <c:pt idx="56">
                  <c:v>249.60089832984696</c:v>
                </c:pt>
                <c:pt idx="57">
                  <c:v>249.64425428324887</c:v>
                </c:pt>
                <c:pt idx="58">
                  <c:v>249.68290031224819</c:v>
                </c:pt>
                <c:pt idx="59">
                  <c:v>249.71734807409459</c:v>
                </c:pt>
                <c:pt idx="60">
                  <c:v>249.74805364273786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34-46B3-B0FE-E774637FA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778783"/>
        <c:axId val="1075941983"/>
      </c:scatterChart>
      <c:valAx>
        <c:axId val="10237787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(dias)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5941983"/>
        <c:crosses val="autoZero"/>
        <c:crossBetween val="midCat"/>
      </c:valAx>
      <c:valAx>
        <c:axId val="1075941983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DBO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3778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471046436107249"/>
          <c:y val="0.35416433438311123"/>
          <c:w val="0.20913413470523401"/>
          <c:h val="0.13562422283761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43987962813553"/>
          <c:y val="3.814478197403752E-2"/>
          <c:w val="0.81146219931605534"/>
          <c:h val="0.807877539140041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'[Demanda Bioquímica de Oxigênio.xlsx]Planilha1'!$G$10</c:f>
              <c:strCache>
                <c:ptCount val="1"/>
                <c:pt idx="0">
                  <c:v>DBO remanescente (mg/L)</c:v>
                </c:pt>
              </c:strCache>
            </c:strRef>
          </c:tx>
          <c:spPr>
            <a:ln w="317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Oxigênio.xlsx]Planilha1'!$G$11:$G$71</c:f>
              <c:numCache>
                <c:formatCode>General</c:formatCode>
                <c:ptCount val="61"/>
                <c:pt idx="0">
                  <c:v>250</c:v>
                </c:pt>
                <c:pt idx="1">
                  <c:v>222.84153597670783</c:v>
                </c:pt>
                <c:pt idx="2">
                  <c:v>198.6334006258335</c:v>
                </c:pt>
                <c:pt idx="3">
                  <c:v>177.05508836695</c:v>
                </c:pt>
                <c:pt idx="4">
                  <c:v>157.82091137673149</c:v>
                </c:pt>
                <c:pt idx="5">
                  <c:v>140.67621720173892</c:v>
                </c:pt>
                <c:pt idx="6">
                  <c:v>125.39401726651386</c:v>
                </c:pt>
                <c:pt idx="7">
                  <c:v>111.77198163983911</c:v>
                </c:pt>
                <c:pt idx="8">
                  <c:v>99.629760271128532</c:v>
                </c:pt>
                <c:pt idx="9">
                  <c:v>88.806595231237864</c:v>
                </c:pt>
                <c:pt idx="10">
                  <c:v>79.159192344763284</c:v>
                </c:pt>
                <c:pt idx="11">
                  <c:v>70.559824035130816</c:v>
                </c:pt>
                <c:pt idx="12">
                  <c:v>62.894638264939118</c:v>
                </c:pt>
                <c:pt idx="13">
                  <c:v>56.062151182633826</c:v>
                </c:pt>
                <c:pt idx="14">
                  <c:v>49.971903518786121</c:v>
                </c:pt>
                <c:pt idx="15">
                  <c:v>44.543262943224605</c:v>
                </c:pt>
                <c:pt idx="16">
                  <c:v>39.704356526730173</c:v>
                </c:pt>
                <c:pt idx="17">
                  <c:v>35.391119173533504</c:v>
                </c:pt>
                <c:pt idx="18">
                  <c:v>31.54644542625968</c:v>
                </c:pt>
                <c:pt idx="19">
                  <c:v>28.119433413572395</c:v>
                </c:pt>
                <c:pt idx="20">
                  <c:v>25.064710930700926</c:v>
                </c:pt>
                <c:pt idx="21">
                  <c:v>22.341834730438297</c:v>
                </c:pt>
                <c:pt idx="22">
                  <c:v>19.914755071474502</c:v>
                </c:pt>
                <c:pt idx="23">
                  <c:v>17.751338434909247</c:v>
                </c:pt>
                <c:pt idx="24">
                  <c:v>15.822942089910176</c:v>
                </c:pt>
                <c:pt idx="25">
                  <c:v>14.104034875944338</c:v>
                </c:pt>
                <c:pt idx="26">
                  <c:v>12.571859180897967</c:v>
                </c:pt>
                <c:pt idx="27">
                  <c:v>11.206129639816718</c:v>
                </c:pt>
                <c:pt idx="28">
                  <c:v>9.9887645651634731</c:v>
                </c:pt>
                <c:pt idx="29">
                  <c:v>8.9036465528429645</c:v>
                </c:pt>
                <c:pt idx="30">
                  <c:v>7.9364090945169847</c:v>
                </c:pt>
                <c:pt idx="31">
                  <c:v>7.0742463710467138</c:v>
                </c:pt>
                <c:pt idx="32">
                  <c:v>6.3057437088068031</c:v>
                </c:pt>
                <c:pt idx="33">
                  <c:v>5.6207264541838802</c:v>
                </c:pt>
                <c:pt idx="34">
                  <c:v>5.0101252654210038</c:v>
                </c:pt>
                <c:pt idx="35">
                  <c:v>4.4658560383285089</c:v>
                </c:pt>
                <c:pt idx="36">
                  <c:v>3.9807128761279209</c:v>
                </c:pt>
                <c:pt idx="37">
                  <c:v>3.548272686394419</c:v>
                </c:pt>
                <c:pt idx="38">
                  <c:v>3.1628101420013262</c:v>
                </c:pt>
                <c:pt idx="39">
                  <c:v>2.8192218801851392</c:v>
                </c:pt>
                <c:pt idx="40">
                  <c:v>2.5129589361583937</c:v>
                </c:pt>
                <c:pt idx="41">
                  <c:v>2.2399665167197225</c:v>
                </c:pt>
                <c:pt idx="42">
                  <c:v>1.9966303164888757</c:v>
                </c:pt>
                <c:pt idx="43">
                  <c:v>1.7797286660161649</c:v>
                </c:pt>
                <c:pt idx="44">
                  <c:v>1.5863898782272774</c:v>
                </c:pt>
                <c:pt idx="45">
                  <c:v>1.4140542284882771</c:v>
                </c:pt>
                <c:pt idx="46">
                  <c:v>1.2604400649227447</c:v>
                </c:pt>
                <c:pt idx="47">
                  <c:v>1.123513600295863</c:v>
                </c:pt>
                <c:pt idx="48">
                  <c:v>1.0014619855226041</c:v>
                </c:pt>
                <c:pt idx="49">
                  <c:v>0.89266930830456248</c:v>
                </c:pt>
                <c:pt idx="50">
                  <c:v>0.79569519912741671</c:v>
                </c:pt>
                <c:pt idx="51">
                  <c:v>0.70925576137138369</c:v>
                </c:pt>
                <c:pt idx="52">
                  <c:v>0.63220657305731387</c:v>
                </c:pt>
                <c:pt idx="53">
                  <c:v>0.56352753517865017</c:v>
                </c:pt>
                <c:pt idx="54">
                  <c:v>0.50230936601751508</c:v>
                </c:pt>
                <c:pt idx="55">
                  <c:v>0.44774156263531745</c:v>
                </c:pt>
                <c:pt idx="56">
                  <c:v>0.39910167015306186</c:v>
                </c:pt>
                <c:pt idx="57">
                  <c:v>0.35574571675111083</c:v>
                </c:pt>
                <c:pt idx="58">
                  <c:v>0.31709968775180969</c:v>
                </c:pt>
                <c:pt idx="59">
                  <c:v>0.28265192590539084</c:v>
                </c:pt>
                <c:pt idx="60">
                  <c:v>0.25194635726212761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34-46B3-B0FE-E774637FA6C8}"/>
            </c:ext>
          </c:extLst>
        </c:ser>
        <c:ser>
          <c:idx val="1"/>
          <c:order val="1"/>
          <c:tx>
            <c:strRef>
              <c:f>'[Demanda Bioquímica de Oxigênio.xlsx]Planilha1'!$H$10</c:f>
              <c:strCache>
                <c:ptCount val="1"/>
                <c:pt idx="0">
                  <c:v>DBO consumida (mg/L)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Oxigênio.xlsx]Planilha1'!$H$11:$H$71</c:f>
              <c:numCache>
                <c:formatCode>General</c:formatCode>
                <c:ptCount val="61"/>
                <c:pt idx="0">
                  <c:v>0</c:v>
                </c:pt>
                <c:pt idx="1">
                  <c:v>27.158464023292169</c:v>
                </c:pt>
                <c:pt idx="2">
                  <c:v>51.366599374166491</c:v>
                </c:pt>
                <c:pt idx="3">
                  <c:v>72.944911633049998</c:v>
                </c:pt>
                <c:pt idx="4">
                  <c:v>92.179088623268512</c:v>
                </c:pt>
                <c:pt idx="5">
                  <c:v>109.32378279826108</c:v>
                </c:pt>
                <c:pt idx="6">
                  <c:v>124.60598273348614</c:v>
                </c:pt>
                <c:pt idx="7">
                  <c:v>138.22801836016092</c:v>
                </c:pt>
                <c:pt idx="8">
                  <c:v>150.37023972887147</c:v>
                </c:pt>
                <c:pt idx="9">
                  <c:v>161.19340476876215</c:v>
                </c:pt>
                <c:pt idx="10">
                  <c:v>170.84080765523672</c:v>
                </c:pt>
                <c:pt idx="11">
                  <c:v>179.44017596486916</c:v>
                </c:pt>
                <c:pt idx="12">
                  <c:v>187.10536173506088</c:v>
                </c:pt>
                <c:pt idx="13">
                  <c:v>193.93784881736616</c:v>
                </c:pt>
                <c:pt idx="14">
                  <c:v>200.02809648121388</c:v>
                </c:pt>
                <c:pt idx="15">
                  <c:v>205.45673705677538</c:v>
                </c:pt>
                <c:pt idx="16">
                  <c:v>210.29564347326985</c:v>
                </c:pt>
                <c:pt idx="17">
                  <c:v>214.6088808264665</c:v>
                </c:pt>
                <c:pt idx="18">
                  <c:v>218.45355457374032</c:v>
                </c:pt>
                <c:pt idx="19">
                  <c:v>221.88056658642759</c:v>
                </c:pt>
                <c:pt idx="20">
                  <c:v>224.93528906929907</c:v>
                </c:pt>
                <c:pt idx="21">
                  <c:v>227.65816526956169</c:v>
                </c:pt>
                <c:pt idx="22">
                  <c:v>230.0852449285255</c:v>
                </c:pt>
                <c:pt idx="23">
                  <c:v>232.24866156509074</c:v>
                </c:pt>
                <c:pt idx="24">
                  <c:v>234.17705791008984</c:v>
                </c:pt>
                <c:pt idx="25">
                  <c:v>235.89596512405566</c:v>
                </c:pt>
                <c:pt idx="26">
                  <c:v>237.42814081910205</c:v>
                </c:pt>
                <c:pt idx="27">
                  <c:v>238.79387036018329</c:v>
                </c:pt>
                <c:pt idx="28">
                  <c:v>240.01123543483652</c:v>
                </c:pt>
                <c:pt idx="29">
                  <c:v>241.09635344715704</c:v>
                </c:pt>
                <c:pt idx="30">
                  <c:v>242.06359090548301</c:v>
                </c:pt>
                <c:pt idx="31">
                  <c:v>242.92575362895329</c:v>
                </c:pt>
                <c:pt idx="32">
                  <c:v>243.6942562911932</c:v>
                </c:pt>
                <c:pt idx="33">
                  <c:v>244.37927354581612</c:v>
                </c:pt>
                <c:pt idx="34">
                  <c:v>244.98987473457902</c:v>
                </c:pt>
                <c:pt idx="35">
                  <c:v>245.5341439616715</c:v>
                </c:pt>
                <c:pt idx="36">
                  <c:v>246.01928712387209</c:v>
                </c:pt>
                <c:pt idx="37">
                  <c:v>246.45172731360557</c:v>
                </c:pt>
                <c:pt idx="38">
                  <c:v>246.83718985799868</c:v>
                </c:pt>
                <c:pt idx="39">
                  <c:v>247.18077811981487</c:v>
                </c:pt>
                <c:pt idx="40">
                  <c:v>247.48704106384162</c:v>
                </c:pt>
                <c:pt idx="41">
                  <c:v>247.76003348328027</c:v>
                </c:pt>
                <c:pt idx="42">
                  <c:v>248.00336968351112</c:v>
                </c:pt>
                <c:pt idx="43">
                  <c:v>248.22027133398385</c:v>
                </c:pt>
                <c:pt idx="44">
                  <c:v>248.41361012177271</c:v>
                </c:pt>
                <c:pt idx="45">
                  <c:v>248.58594577151172</c:v>
                </c:pt>
                <c:pt idx="46">
                  <c:v>248.73955993507727</c:v>
                </c:pt>
                <c:pt idx="47">
                  <c:v>248.87648639970413</c:v>
                </c:pt>
                <c:pt idx="48">
                  <c:v>248.99853801447739</c:v>
                </c:pt>
                <c:pt idx="49">
                  <c:v>249.10733069169544</c:v>
                </c:pt>
                <c:pt idx="50">
                  <c:v>249.20430480087259</c:v>
                </c:pt>
                <c:pt idx="51">
                  <c:v>249.29074423862863</c:v>
                </c:pt>
                <c:pt idx="52">
                  <c:v>249.36779342694268</c:v>
                </c:pt>
                <c:pt idx="53">
                  <c:v>249.43647246482135</c:v>
                </c:pt>
                <c:pt idx="54">
                  <c:v>249.49769063398247</c:v>
                </c:pt>
                <c:pt idx="55">
                  <c:v>249.55225843736469</c:v>
                </c:pt>
                <c:pt idx="56">
                  <c:v>249.60089832984696</c:v>
                </c:pt>
                <c:pt idx="57">
                  <c:v>249.64425428324887</c:v>
                </c:pt>
                <c:pt idx="58">
                  <c:v>249.68290031224819</c:v>
                </c:pt>
                <c:pt idx="59">
                  <c:v>249.71734807409459</c:v>
                </c:pt>
                <c:pt idx="60">
                  <c:v>249.74805364273786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34-46B3-B0FE-E774637FA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778783"/>
        <c:axId val="1075941983"/>
      </c:scatterChart>
      <c:valAx>
        <c:axId val="10237787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(dias)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5941983"/>
        <c:crosses val="autoZero"/>
        <c:crossBetween val="midCat"/>
      </c:valAx>
      <c:valAx>
        <c:axId val="1075941983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DBO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3778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152282807781094"/>
          <c:y val="0.229326866104443"/>
          <c:w val="0.35453341861581855"/>
          <c:h val="0.13562422283761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43987962813553"/>
          <c:y val="3.814478197403752E-2"/>
          <c:w val="0.81146219931605534"/>
          <c:h val="0.807877539140041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'[Demanda Bioquímica de Oxigênio.xlsx]Planilha1'!$G$10</c:f>
              <c:strCache>
                <c:ptCount val="1"/>
                <c:pt idx="0">
                  <c:v>DBO remanescente (mg/L)</c:v>
                </c:pt>
              </c:strCache>
            </c:strRef>
          </c:tx>
          <c:spPr>
            <a:ln w="317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Oxigênio.xlsx]Planilha1'!$G$11:$G$71</c:f>
              <c:numCache>
                <c:formatCode>General</c:formatCode>
                <c:ptCount val="61"/>
                <c:pt idx="0">
                  <c:v>250</c:v>
                </c:pt>
                <c:pt idx="1">
                  <c:v>222.84153597670783</c:v>
                </c:pt>
                <c:pt idx="2">
                  <c:v>198.6334006258335</c:v>
                </c:pt>
                <c:pt idx="3">
                  <c:v>177.05508836695</c:v>
                </c:pt>
                <c:pt idx="4">
                  <c:v>157.82091137673149</c:v>
                </c:pt>
                <c:pt idx="5">
                  <c:v>140.67621720173892</c:v>
                </c:pt>
                <c:pt idx="6">
                  <c:v>125.39401726651386</c:v>
                </c:pt>
                <c:pt idx="7">
                  <c:v>111.77198163983911</c:v>
                </c:pt>
                <c:pt idx="8">
                  <c:v>99.629760271128532</c:v>
                </c:pt>
                <c:pt idx="9">
                  <c:v>88.806595231237864</c:v>
                </c:pt>
                <c:pt idx="10">
                  <c:v>79.159192344763284</c:v>
                </c:pt>
                <c:pt idx="11">
                  <c:v>70.559824035130816</c:v>
                </c:pt>
                <c:pt idx="12">
                  <c:v>62.894638264939118</c:v>
                </c:pt>
                <c:pt idx="13">
                  <c:v>56.062151182633826</c:v>
                </c:pt>
                <c:pt idx="14">
                  <c:v>49.971903518786121</c:v>
                </c:pt>
                <c:pt idx="15">
                  <c:v>44.543262943224605</c:v>
                </c:pt>
                <c:pt idx="16">
                  <c:v>39.704356526730173</c:v>
                </c:pt>
                <c:pt idx="17">
                  <c:v>35.391119173533504</c:v>
                </c:pt>
                <c:pt idx="18">
                  <c:v>31.54644542625968</c:v>
                </c:pt>
                <c:pt idx="19">
                  <c:v>28.119433413572395</c:v>
                </c:pt>
                <c:pt idx="20">
                  <c:v>25.064710930700926</c:v>
                </c:pt>
                <c:pt idx="21">
                  <c:v>22.341834730438297</c:v>
                </c:pt>
                <c:pt idx="22">
                  <c:v>19.914755071474502</c:v>
                </c:pt>
                <c:pt idx="23">
                  <c:v>17.751338434909247</c:v>
                </c:pt>
                <c:pt idx="24">
                  <c:v>15.822942089910176</c:v>
                </c:pt>
                <c:pt idx="25">
                  <c:v>14.104034875944338</c:v>
                </c:pt>
                <c:pt idx="26">
                  <c:v>12.571859180897967</c:v>
                </c:pt>
                <c:pt idx="27">
                  <c:v>11.206129639816718</c:v>
                </c:pt>
                <c:pt idx="28">
                  <c:v>9.9887645651634731</c:v>
                </c:pt>
                <c:pt idx="29">
                  <c:v>8.9036465528429645</c:v>
                </c:pt>
                <c:pt idx="30">
                  <c:v>7.9364090945169847</c:v>
                </c:pt>
                <c:pt idx="31">
                  <c:v>7.0742463710467138</c:v>
                </c:pt>
                <c:pt idx="32">
                  <c:v>6.3057437088068031</c:v>
                </c:pt>
                <c:pt idx="33">
                  <c:v>5.6207264541838802</c:v>
                </c:pt>
                <c:pt idx="34">
                  <c:v>5.0101252654210038</c:v>
                </c:pt>
                <c:pt idx="35">
                  <c:v>4.4658560383285089</c:v>
                </c:pt>
                <c:pt idx="36">
                  <c:v>3.9807128761279209</c:v>
                </c:pt>
                <c:pt idx="37">
                  <c:v>3.548272686394419</c:v>
                </c:pt>
                <c:pt idx="38">
                  <c:v>3.1628101420013262</c:v>
                </c:pt>
                <c:pt idx="39">
                  <c:v>2.8192218801851392</c:v>
                </c:pt>
                <c:pt idx="40">
                  <c:v>2.5129589361583937</c:v>
                </c:pt>
                <c:pt idx="41">
                  <c:v>2.2399665167197225</c:v>
                </c:pt>
                <c:pt idx="42">
                  <c:v>1.9966303164888757</c:v>
                </c:pt>
                <c:pt idx="43">
                  <c:v>1.7797286660161649</c:v>
                </c:pt>
                <c:pt idx="44">
                  <c:v>1.5863898782272774</c:v>
                </c:pt>
                <c:pt idx="45">
                  <c:v>1.4140542284882771</c:v>
                </c:pt>
                <c:pt idx="46">
                  <c:v>1.2604400649227447</c:v>
                </c:pt>
                <c:pt idx="47">
                  <c:v>1.123513600295863</c:v>
                </c:pt>
                <c:pt idx="48">
                  <c:v>1.0014619855226041</c:v>
                </c:pt>
                <c:pt idx="49">
                  <c:v>0.89266930830456248</c:v>
                </c:pt>
                <c:pt idx="50">
                  <c:v>0.79569519912741671</c:v>
                </c:pt>
                <c:pt idx="51">
                  <c:v>0.70925576137138369</c:v>
                </c:pt>
                <c:pt idx="52">
                  <c:v>0.63220657305731387</c:v>
                </c:pt>
                <c:pt idx="53">
                  <c:v>0.56352753517865017</c:v>
                </c:pt>
                <c:pt idx="54">
                  <c:v>0.50230936601751508</c:v>
                </c:pt>
                <c:pt idx="55">
                  <c:v>0.44774156263531745</c:v>
                </c:pt>
                <c:pt idx="56">
                  <c:v>0.39910167015306186</c:v>
                </c:pt>
                <c:pt idx="57">
                  <c:v>0.35574571675111083</c:v>
                </c:pt>
                <c:pt idx="58">
                  <c:v>0.31709968775180969</c:v>
                </c:pt>
                <c:pt idx="59">
                  <c:v>0.28265192590539084</c:v>
                </c:pt>
                <c:pt idx="60">
                  <c:v>0.25194635726212761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34-46B3-B0FE-E774637FA6C8}"/>
            </c:ext>
          </c:extLst>
        </c:ser>
        <c:ser>
          <c:idx val="1"/>
          <c:order val="1"/>
          <c:tx>
            <c:strRef>
              <c:f>'[Demanda Bioquímica de Oxigênio.xlsx]Planilha1'!$H$10</c:f>
              <c:strCache>
                <c:ptCount val="1"/>
                <c:pt idx="0">
                  <c:v>DBO consumida (mg/L)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Oxigênio.xlsx]Planilha1'!$H$11:$H$71</c:f>
              <c:numCache>
                <c:formatCode>General</c:formatCode>
                <c:ptCount val="61"/>
                <c:pt idx="0">
                  <c:v>0</c:v>
                </c:pt>
                <c:pt idx="1">
                  <c:v>27.158464023292169</c:v>
                </c:pt>
                <c:pt idx="2">
                  <c:v>51.366599374166491</c:v>
                </c:pt>
                <c:pt idx="3">
                  <c:v>72.944911633049998</c:v>
                </c:pt>
                <c:pt idx="4">
                  <c:v>92.179088623268512</c:v>
                </c:pt>
                <c:pt idx="5">
                  <c:v>109.32378279826108</c:v>
                </c:pt>
                <c:pt idx="6">
                  <c:v>124.60598273348614</c:v>
                </c:pt>
                <c:pt idx="7">
                  <c:v>138.22801836016092</c:v>
                </c:pt>
                <c:pt idx="8">
                  <c:v>150.37023972887147</c:v>
                </c:pt>
                <c:pt idx="9">
                  <c:v>161.19340476876215</c:v>
                </c:pt>
                <c:pt idx="10">
                  <c:v>170.84080765523672</c:v>
                </c:pt>
                <c:pt idx="11">
                  <c:v>179.44017596486916</c:v>
                </c:pt>
                <c:pt idx="12">
                  <c:v>187.10536173506088</c:v>
                </c:pt>
                <c:pt idx="13">
                  <c:v>193.93784881736616</c:v>
                </c:pt>
                <c:pt idx="14">
                  <c:v>200.02809648121388</c:v>
                </c:pt>
                <c:pt idx="15">
                  <c:v>205.45673705677538</c:v>
                </c:pt>
                <c:pt idx="16">
                  <c:v>210.29564347326985</c:v>
                </c:pt>
                <c:pt idx="17">
                  <c:v>214.6088808264665</c:v>
                </c:pt>
                <c:pt idx="18">
                  <c:v>218.45355457374032</c:v>
                </c:pt>
                <c:pt idx="19">
                  <c:v>221.88056658642759</c:v>
                </c:pt>
                <c:pt idx="20">
                  <c:v>224.93528906929907</c:v>
                </c:pt>
                <c:pt idx="21">
                  <c:v>227.65816526956169</c:v>
                </c:pt>
                <c:pt idx="22">
                  <c:v>230.0852449285255</c:v>
                </c:pt>
                <c:pt idx="23">
                  <c:v>232.24866156509074</c:v>
                </c:pt>
                <c:pt idx="24">
                  <c:v>234.17705791008984</c:v>
                </c:pt>
                <c:pt idx="25">
                  <c:v>235.89596512405566</c:v>
                </c:pt>
                <c:pt idx="26">
                  <c:v>237.42814081910205</c:v>
                </c:pt>
                <c:pt idx="27">
                  <c:v>238.79387036018329</c:v>
                </c:pt>
                <c:pt idx="28">
                  <c:v>240.01123543483652</c:v>
                </c:pt>
                <c:pt idx="29">
                  <c:v>241.09635344715704</c:v>
                </c:pt>
                <c:pt idx="30">
                  <c:v>242.06359090548301</c:v>
                </c:pt>
                <c:pt idx="31">
                  <c:v>242.92575362895329</c:v>
                </c:pt>
                <c:pt idx="32">
                  <c:v>243.6942562911932</c:v>
                </c:pt>
                <c:pt idx="33">
                  <c:v>244.37927354581612</c:v>
                </c:pt>
                <c:pt idx="34">
                  <c:v>244.98987473457902</c:v>
                </c:pt>
                <c:pt idx="35">
                  <c:v>245.5341439616715</c:v>
                </c:pt>
                <c:pt idx="36">
                  <c:v>246.01928712387209</c:v>
                </c:pt>
                <c:pt idx="37">
                  <c:v>246.45172731360557</c:v>
                </c:pt>
                <c:pt idx="38">
                  <c:v>246.83718985799868</c:v>
                </c:pt>
                <c:pt idx="39">
                  <c:v>247.18077811981487</c:v>
                </c:pt>
                <c:pt idx="40">
                  <c:v>247.48704106384162</c:v>
                </c:pt>
                <c:pt idx="41">
                  <c:v>247.76003348328027</c:v>
                </c:pt>
                <c:pt idx="42">
                  <c:v>248.00336968351112</c:v>
                </c:pt>
                <c:pt idx="43">
                  <c:v>248.22027133398385</c:v>
                </c:pt>
                <c:pt idx="44">
                  <c:v>248.41361012177271</c:v>
                </c:pt>
                <c:pt idx="45">
                  <c:v>248.58594577151172</c:v>
                </c:pt>
                <c:pt idx="46">
                  <c:v>248.73955993507727</c:v>
                </c:pt>
                <c:pt idx="47">
                  <c:v>248.87648639970413</c:v>
                </c:pt>
                <c:pt idx="48">
                  <c:v>248.99853801447739</c:v>
                </c:pt>
                <c:pt idx="49">
                  <c:v>249.10733069169544</c:v>
                </c:pt>
                <c:pt idx="50">
                  <c:v>249.20430480087259</c:v>
                </c:pt>
                <c:pt idx="51">
                  <c:v>249.29074423862863</c:v>
                </c:pt>
                <c:pt idx="52">
                  <c:v>249.36779342694268</c:v>
                </c:pt>
                <c:pt idx="53">
                  <c:v>249.43647246482135</c:v>
                </c:pt>
                <c:pt idx="54">
                  <c:v>249.49769063398247</c:v>
                </c:pt>
                <c:pt idx="55">
                  <c:v>249.55225843736469</c:v>
                </c:pt>
                <c:pt idx="56">
                  <c:v>249.60089832984696</c:v>
                </c:pt>
                <c:pt idx="57">
                  <c:v>249.64425428324887</c:v>
                </c:pt>
                <c:pt idx="58">
                  <c:v>249.68290031224819</c:v>
                </c:pt>
                <c:pt idx="59">
                  <c:v>249.71734807409459</c:v>
                </c:pt>
                <c:pt idx="60">
                  <c:v>249.74805364273786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34-46B3-B0FE-E774637FA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778783"/>
        <c:axId val="1075941983"/>
      </c:scatterChart>
      <c:valAx>
        <c:axId val="10237787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(dias)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5941983"/>
        <c:crosses val="autoZero"/>
        <c:crossBetween val="midCat"/>
      </c:valAx>
      <c:valAx>
        <c:axId val="1075941983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DBO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3778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152282807781094"/>
          <c:y val="0.229326866104443"/>
          <c:w val="0.35453341861581855"/>
          <c:h val="0.13562422283761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43987962813553"/>
          <c:y val="3.814478197403752E-2"/>
          <c:w val="0.81146219931605534"/>
          <c:h val="0.807877539140041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'[Demanda Bioquímica de Oxigênio.xlsx]Planilha1'!$G$10</c:f>
              <c:strCache>
                <c:ptCount val="1"/>
                <c:pt idx="0">
                  <c:v>DBO remanescente (mg/L)</c:v>
                </c:pt>
              </c:strCache>
            </c:strRef>
          </c:tx>
          <c:spPr>
            <a:ln w="317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Oxigênio.xlsx]Planilha1'!$G$11:$G$71</c:f>
              <c:numCache>
                <c:formatCode>General</c:formatCode>
                <c:ptCount val="61"/>
                <c:pt idx="0">
                  <c:v>250</c:v>
                </c:pt>
                <c:pt idx="1">
                  <c:v>222.84153597670783</c:v>
                </c:pt>
                <c:pt idx="2">
                  <c:v>198.6334006258335</c:v>
                </c:pt>
                <c:pt idx="3">
                  <c:v>177.05508836695</c:v>
                </c:pt>
                <c:pt idx="4">
                  <c:v>157.82091137673149</c:v>
                </c:pt>
                <c:pt idx="5">
                  <c:v>140.67621720173892</c:v>
                </c:pt>
                <c:pt idx="6">
                  <c:v>125.39401726651386</c:v>
                </c:pt>
                <c:pt idx="7">
                  <c:v>111.77198163983911</c:v>
                </c:pt>
                <c:pt idx="8">
                  <c:v>99.629760271128532</c:v>
                </c:pt>
                <c:pt idx="9">
                  <c:v>88.806595231237864</c:v>
                </c:pt>
                <c:pt idx="10">
                  <c:v>79.159192344763284</c:v>
                </c:pt>
                <c:pt idx="11">
                  <c:v>70.559824035130816</c:v>
                </c:pt>
                <c:pt idx="12">
                  <c:v>62.894638264939118</c:v>
                </c:pt>
                <c:pt idx="13">
                  <c:v>56.062151182633826</c:v>
                </c:pt>
                <c:pt idx="14">
                  <c:v>49.971903518786121</c:v>
                </c:pt>
                <c:pt idx="15">
                  <c:v>44.543262943224605</c:v>
                </c:pt>
                <c:pt idx="16">
                  <c:v>39.704356526730173</c:v>
                </c:pt>
                <c:pt idx="17">
                  <c:v>35.391119173533504</c:v>
                </c:pt>
                <c:pt idx="18">
                  <c:v>31.54644542625968</c:v>
                </c:pt>
                <c:pt idx="19">
                  <c:v>28.119433413572395</c:v>
                </c:pt>
                <c:pt idx="20">
                  <c:v>25.064710930700926</c:v>
                </c:pt>
                <c:pt idx="21">
                  <c:v>22.341834730438297</c:v>
                </c:pt>
                <c:pt idx="22">
                  <c:v>19.914755071474502</c:v>
                </c:pt>
                <c:pt idx="23">
                  <c:v>17.751338434909247</c:v>
                </c:pt>
                <c:pt idx="24">
                  <c:v>15.822942089910176</c:v>
                </c:pt>
                <c:pt idx="25">
                  <c:v>14.104034875944338</c:v>
                </c:pt>
                <c:pt idx="26">
                  <c:v>12.571859180897967</c:v>
                </c:pt>
                <c:pt idx="27">
                  <c:v>11.206129639816718</c:v>
                </c:pt>
                <c:pt idx="28">
                  <c:v>9.9887645651634731</c:v>
                </c:pt>
                <c:pt idx="29">
                  <c:v>8.9036465528429645</c:v>
                </c:pt>
                <c:pt idx="30">
                  <c:v>7.9364090945169847</c:v>
                </c:pt>
                <c:pt idx="31">
                  <c:v>7.0742463710467138</c:v>
                </c:pt>
                <c:pt idx="32">
                  <c:v>6.3057437088068031</c:v>
                </c:pt>
                <c:pt idx="33">
                  <c:v>5.6207264541838802</c:v>
                </c:pt>
                <c:pt idx="34">
                  <c:v>5.0101252654210038</c:v>
                </c:pt>
                <c:pt idx="35">
                  <c:v>4.4658560383285089</c:v>
                </c:pt>
                <c:pt idx="36">
                  <c:v>3.9807128761279209</c:v>
                </c:pt>
                <c:pt idx="37">
                  <c:v>3.548272686394419</c:v>
                </c:pt>
                <c:pt idx="38">
                  <c:v>3.1628101420013262</c:v>
                </c:pt>
                <c:pt idx="39">
                  <c:v>2.8192218801851392</c:v>
                </c:pt>
                <c:pt idx="40">
                  <c:v>2.5129589361583937</c:v>
                </c:pt>
                <c:pt idx="41">
                  <c:v>2.2399665167197225</c:v>
                </c:pt>
                <c:pt idx="42">
                  <c:v>1.9966303164888757</c:v>
                </c:pt>
                <c:pt idx="43">
                  <c:v>1.7797286660161649</c:v>
                </c:pt>
                <c:pt idx="44">
                  <c:v>1.5863898782272774</c:v>
                </c:pt>
                <c:pt idx="45">
                  <c:v>1.4140542284882771</c:v>
                </c:pt>
                <c:pt idx="46">
                  <c:v>1.2604400649227447</c:v>
                </c:pt>
                <c:pt idx="47">
                  <c:v>1.123513600295863</c:v>
                </c:pt>
                <c:pt idx="48">
                  <c:v>1.0014619855226041</c:v>
                </c:pt>
                <c:pt idx="49">
                  <c:v>0.89266930830456248</c:v>
                </c:pt>
                <c:pt idx="50">
                  <c:v>0.79569519912741671</c:v>
                </c:pt>
                <c:pt idx="51">
                  <c:v>0.70925576137138369</c:v>
                </c:pt>
                <c:pt idx="52">
                  <c:v>0.63220657305731387</c:v>
                </c:pt>
                <c:pt idx="53">
                  <c:v>0.56352753517865017</c:v>
                </c:pt>
                <c:pt idx="54">
                  <c:v>0.50230936601751508</c:v>
                </c:pt>
                <c:pt idx="55">
                  <c:v>0.44774156263531745</c:v>
                </c:pt>
                <c:pt idx="56">
                  <c:v>0.39910167015306186</c:v>
                </c:pt>
                <c:pt idx="57">
                  <c:v>0.35574571675111083</c:v>
                </c:pt>
                <c:pt idx="58">
                  <c:v>0.31709968775180969</c:v>
                </c:pt>
                <c:pt idx="59">
                  <c:v>0.28265192590539084</c:v>
                </c:pt>
                <c:pt idx="60">
                  <c:v>0.25194635726212761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34-46B3-B0FE-E774637FA6C8}"/>
            </c:ext>
          </c:extLst>
        </c:ser>
        <c:ser>
          <c:idx val="1"/>
          <c:order val="1"/>
          <c:tx>
            <c:strRef>
              <c:f>'[Demanda Bioquímica de Oxigênio.xlsx]Planilha1'!$H$10</c:f>
              <c:strCache>
                <c:ptCount val="1"/>
                <c:pt idx="0">
                  <c:v>DBO consumida (mg/L)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Oxigênio.xlsx]Planilha1'!$H$11:$H$71</c:f>
              <c:numCache>
                <c:formatCode>General</c:formatCode>
                <c:ptCount val="61"/>
                <c:pt idx="0">
                  <c:v>0</c:v>
                </c:pt>
                <c:pt idx="1">
                  <c:v>27.158464023292169</c:v>
                </c:pt>
                <c:pt idx="2">
                  <c:v>51.366599374166491</c:v>
                </c:pt>
                <c:pt idx="3">
                  <c:v>72.944911633049998</c:v>
                </c:pt>
                <c:pt idx="4">
                  <c:v>92.179088623268512</c:v>
                </c:pt>
                <c:pt idx="5">
                  <c:v>109.32378279826108</c:v>
                </c:pt>
                <c:pt idx="6">
                  <c:v>124.60598273348614</c:v>
                </c:pt>
                <c:pt idx="7">
                  <c:v>138.22801836016092</c:v>
                </c:pt>
                <c:pt idx="8">
                  <c:v>150.37023972887147</c:v>
                </c:pt>
                <c:pt idx="9">
                  <c:v>161.19340476876215</c:v>
                </c:pt>
                <c:pt idx="10">
                  <c:v>170.84080765523672</c:v>
                </c:pt>
                <c:pt idx="11">
                  <c:v>179.44017596486916</c:v>
                </c:pt>
                <c:pt idx="12">
                  <c:v>187.10536173506088</c:v>
                </c:pt>
                <c:pt idx="13">
                  <c:v>193.93784881736616</c:v>
                </c:pt>
                <c:pt idx="14">
                  <c:v>200.02809648121388</c:v>
                </c:pt>
                <c:pt idx="15">
                  <c:v>205.45673705677538</c:v>
                </c:pt>
                <c:pt idx="16">
                  <c:v>210.29564347326985</c:v>
                </c:pt>
                <c:pt idx="17">
                  <c:v>214.6088808264665</c:v>
                </c:pt>
                <c:pt idx="18">
                  <c:v>218.45355457374032</c:v>
                </c:pt>
                <c:pt idx="19">
                  <c:v>221.88056658642759</c:v>
                </c:pt>
                <c:pt idx="20">
                  <c:v>224.93528906929907</c:v>
                </c:pt>
                <c:pt idx="21">
                  <c:v>227.65816526956169</c:v>
                </c:pt>
                <c:pt idx="22">
                  <c:v>230.0852449285255</c:v>
                </c:pt>
                <c:pt idx="23">
                  <c:v>232.24866156509074</c:v>
                </c:pt>
                <c:pt idx="24">
                  <c:v>234.17705791008984</c:v>
                </c:pt>
                <c:pt idx="25">
                  <c:v>235.89596512405566</c:v>
                </c:pt>
                <c:pt idx="26">
                  <c:v>237.42814081910205</c:v>
                </c:pt>
                <c:pt idx="27">
                  <c:v>238.79387036018329</c:v>
                </c:pt>
                <c:pt idx="28">
                  <c:v>240.01123543483652</c:v>
                </c:pt>
                <c:pt idx="29">
                  <c:v>241.09635344715704</c:v>
                </c:pt>
                <c:pt idx="30">
                  <c:v>242.06359090548301</c:v>
                </c:pt>
                <c:pt idx="31">
                  <c:v>242.92575362895329</c:v>
                </c:pt>
                <c:pt idx="32">
                  <c:v>243.6942562911932</c:v>
                </c:pt>
                <c:pt idx="33">
                  <c:v>244.37927354581612</c:v>
                </c:pt>
                <c:pt idx="34">
                  <c:v>244.98987473457902</c:v>
                </c:pt>
                <c:pt idx="35">
                  <c:v>245.5341439616715</c:v>
                </c:pt>
                <c:pt idx="36">
                  <c:v>246.01928712387209</c:v>
                </c:pt>
                <c:pt idx="37">
                  <c:v>246.45172731360557</c:v>
                </c:pt>
                <c:pt idx="38">
                  <c:v>246.83718985799868</c:v>
                </c:pt>
                <c:pt idx="39">
                  <c:v>247.18077811981487</c:v>
                </c:pt>
                <c:pt idx="40">
                  <c:v>247.48704106384162</c:v>
                </c:pt>
                <c:pt idx="41">
                  <c:v>247.76003348328027</c:v>
                </c:pt>
                <c:pt idx="42">
                  <c:v>248.00336968351112</c:v>
                </c:pt>
                <c:pt idx="43">
                  <c:v>248.22027133398385</c:v>
                </c:pt>
                <c:pt idx="44">
                  <c:v>248.41361012177271</c:v>
                </c:pt>
                <c:pt idx="45">
                  <c:v>248.58594577151172</c:v>
                </c:pt>
                <c:pt idx="46">
                  <c:v>248.73955993507727</c:v>
                </c:pt>
                <c:pt idx="47">
                  <c:v>248.87648639970413</c:v>
                </c:pt>
                <c:pt idx="48">
                  <c:v>248.99853801447739</c:v>
                </c:pt>
                <c:pt idx="49">
                  <c:v>249.10733069169544</c:v>
                </c:pt>
                <c:pt idx="50">
                  <c:v>249.20430480087259</c:v>
                </c:pt>
                <c:pt idx="51">
                  <c:v>249.29074423862863</c:v>
                </c:pt>
                <c:pt idx="52">
                  <c:v>249.36779342694268</c:v>
                </c:pt>
                <c:pt idx="53">
                  <c:v>249.43647246482135</c:v>
                </c:pt>
                <c:pt idx="54">
                  <c:v>249.49769063398247</c:v>
                </c:pt>
                <c:pt idx="55">
                  <c:v>249.55225843736469</c:v>
                </c:pt>
                <c:pt idx="56">
                  <c:v>249.60089832984696</c:v>
                </c:pt>
                <c:pt idx="57">
                  <c:v>249.64425428324887</c:v>
                </c:pt>
                <c:pt idx="58">
                  <c:v>249.68290031224819</c:v>
                </c:pt>
                <c:pt idx="59">
                  <c:v>249.71734807409459</c:v>
                </c:pt>
                <c:pt idx="60">
                  <c:v>249.74805364273786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34-46B3-B0FE-E774637FA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778783"/>
        <c:axId val="1075941983"/>
      </c:scatterChart>
      <c:valAx>
        <c:axId val="10237787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(dias)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5941983"/>
        <c:crosses val="autoZero"/>
        <c:crossBetween val="midCat"/>
      </c:valAx>
      <c:valAx>
        <c:axId val="1075941983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DBO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3778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152282807781094"/>
          <c:y val="0.229326866104443"/>
          <c:w val="0.35453341861581855"/>
          <c:h val="0.13562422283761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43987962813553"/>
          <c:y val="3.814478197403752E-2"/>
          <c:w val="0.81146219931605534"/>
          <c:h val="0.807877539140041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'[Demanda Bioquímica de Oxigênio.xlsx]Planilha1'!$G$10</c:f>
              <c:strCache>
                <c:ptCount val="1"/>
                <c:pt idx="0">
                  <c:v>DBO remanescente (mg/L)</c:v>
                </c:pt>
              </c:strCache>
            </c:strRef>
          </c:tx>
          <c:spPr>
            <a:ln w="317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Oxigênio.xlsx]Planilha1'!$G$11:$G$71</c:f>
              <c:numCache>
                <c:formatCode>General</c:formatCode>
                <c:ptCount val="61"/>
                <c:pt idx="0">
                  <c:v>250</c:v>
                </c:pt>
                <c:pt idx="1">
                  <c:v>222.84153597670783</c:v>
                </c:pt>
                <c:pt idx="2">
                  <c:v>198.6334006258335</c:v>
                </c:pt>
                <c:pt idx="3">
                  <c:v>177.05508836695</c:v>
                </c:pt>
                <c:pt idx="4">
                  <c:v>157.82091137673149</c:v>
                </c:pt>
                <c:pt idx="5">
                  <c:v>140.67621720173892</c:v>
                </c:pt>
                <c:pt idx="6">
                  <c:v>125.39401726651386</c:v>
                </c:pt>
                <c:pt idx="7">
                  <c:v>111.77198163983911</c:v>
                </c:pt>
                <c:pt idx="8">
                  <c:v>99.629760271128532</c:v>
                </c:pt>
                <c:pt idx="9">
                  <c:v>88.806595231237864</c:v>
                </c:pt>
                <c:pt idx="10">
                  <c:v>79.159192344763284</c:v>
                </c:pt>
                <c:pt idx="11">
                  <c:v>70.559824035130816</c:v>
                </c:pt>
                <c:pt idx="12">
                  <c:v>62.894638264939118</c:v>
                </c:pt>
                <c:pt idx="13">
                  <c:v>56.062151182633826</c:v>
                </c:pt>
                <c:pt idx="14">
                  <c:v>49.971903518786121</c:v>
                </c:pt>
                <c:pt idx="15">
                  <c:v>44.543262943224605</c:v>
                </c:pt>
                <c:pt idx="16">
                  <c:v>39.704356526730173</c:v>
                </c:pt>
                <c:pt idx="17">
                  <c:v>35.391119173533504</c:v>
                </c:pt>
                <c:pt idx="18">
                  <c:v>31.54644542625968</c:v>
                </c:pt>
                <c:pt idx="19">
                  <c:v>28.119433413572395</c:v>
                </c:pt>
                <c:pt idx="20">
                  <c:v>25.064710930700926</c:v>
                </c:pt>
                <c:pt idx="21">
                  <c:v>22.341834730438297</c:v>
                </c:pt>
                <c:pt idx="22">
                  <c:v>19.914755071474502</c:v>
                </c:pt>
                <c:pt idx="23">
                  <c:v>17.751338434909247</c:v>
                </c:pt>
                <c:pt idx="24">
                  <c:v>15.822942089910176</c:v>
                </c:pt>
                <c:pt idx="25">
                  <c:v>14.104034875944338</c:v>
                </c:pt>
                <c:pt idx="26">
                  <c:v>12.571859180897967</c:v>
                </c:pt>
                <c:pt idx="27">
                  <c:v>11.206129639816718</c:v>
                </c:pt>
                <c:pt idx="28">
                  <c:v>9.9887645651634731</c:v>
                </c:pt>
                <c:pt idx="29">
                  <c:v>8.9036465528429645</c:v>
                </c:pt>
                <c:pt idx="30">
                  <c:v>7.9364090945169847</c:v>
                </c:pt>
                <c:pt idx="31">
                  <c:v>7.0742463710467138</c:v>
                </c:pt>
                <c:pt idx="32">
                  <c:v>6.3057437088068031</c:v>
                </c:pt>
                <c:pt idx="33">
                  <c:v>5.6207264541838802</c:v>
                </c:pt>
                <c:pt idx="34">
                  <c:v>5.0101252654210038</c:v>
                </c:pt>
                <c:pt idx="35">
                  <c:v>4.4658560383285089</c:v>
                </c:pt>
                <c:pt idx="36">
                  <c:v>3.9807128761279209</c:v>
                </c:pt>
                <c:pt idx="37">
                  <c:v>3.548272686394419</c:v>
                </c:pt>
                <c:pt idx="38">
                  <c:v>3.1628101420013262</c:v>
                </c:pt>
                <c:pt idx="39">
                  <c:v>2.8192218801851392</c:v>
                </c:pt>
                <c:pt idx="40">
                  <c:v>2.5129589361583937</c:v>
                </c:pt>
                <c:pt idx="41">
                  <c:v>2.2399665167197225</c:v>
                </c:pt>
                <c:pt idx="42">
                  <c:v>1.9966303164888757</c:v>
                </c:pt>
                <c:pt idx="43">
                  <c:v>1.7797286660161649</c:v>
                </c:pt>
                <c:pt idx="44">
                  <c:v>1.5863898782272774</c:v>
                </c:pt>
                <c:pt idx="45">
                  <c:v>1.4140542284882771</c:v>
                </c:pt>
                <c:pt idx="46">
                  <c:v>1.2604400649227447</c:v>
                </c:pt>
                <c:pt idx="47">
                  <c:v>1.123513600295863</c:v>
                </c:pt>
                <c:pt idx="48">
                  <c:v>1.0014619855226041</c:v>
                </c:pt>
                <c:pt idx="49">
                  <c:v>0.89266930830456248</c:v>
                </c:pt>
                <c:pt idx="50">
                  <c:v>0.79569519912741671</c:v>
                </c:pt>
                <c:pt idx="51">
                  <c:v>0.70925576137138369</c:v>
                </c:pt>
                <c:pt idx="52">
                  <c:v>0.63220657305731387</c:v>
                </c:pt>
                <c:pt idx="53">
                  <c:v>0.56352753517865017</c:v>
                </c:pt>
                <c:pt idx="54">
                  <c:v>0.50230936601751508</c:v>
                </c:pt>
                <c:pt idx="55">
                  <c:v>0.44774156263531745</c:v>
                </c:pt>
                <c:pt idx="56">
                  <c:v>0.39910167015306186</c:v>
                </c:pt>
                <c:pt idx="57">
                  <c:v>0.35574571675111083</c:v>
                </c:pt>
                <c:pt idx="58">
                  <c:v>0.31709968775180969</c:v>
                </c:pt>
                <c:pt idx="59">
                  <c:v>0.28265192590539084</c:v>
                </c:pt>
                <c:pt idx="60">
                  <c:v>0.25194635726212761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34-46B3-B0FE-E774637FA6C8}"/>
            </c:ext>
          </c:extLst>
        </c:ser>
        <c:ser>
          <c:idx val="1"/>
          <c:order val="1"/>
          <c:tx>
            <c:strRef>
              <c:f>'[Demanda Bioquímica de Oxigênio.xlsx]Planilha1'!$H$10</c:f>
              <c:strCache>
                <c:ptCount val="1"/>
                <c:pt idx="0">
                  <c:v>DBO consumida (mg/L)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'[Demanda Bioquímica de Oxigênio.xlsx]Planilha1'!$F$11:$F$71</c:f>
              <c:numCache>
                <c:formatCode>General</c:formatCode>
                <c:ptCount val="6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</c:numCache>
            </c:numRef>
          </c:xVal>
          <c:yVal>
            <c:numRef>
              <c:f>'[Demanda Bioquímica de Oxigênio.xlsx]Planilha1'!$H$11:$H$71</c:f>
              <c:numCache>
                <c:formatCode>General</c:formatCode>
                <c:ptCount val="61"/>
                <c:pt idx="0">
                  <c:v>0</c:v>
                </c:pt>
                <c:pt idx="1">
                  <c:v>27.158464023292169</c:v>
                </c:pt>
                <c:pt idx="2">
                  <c:v>51.366599374166491</c:v>
                </c:pt>
                <c:pt idx="3">
                  <c:v>72.944911633049998</c:v>
                </c:pt>
                <c:pt idx="4">
                  <c:v>92.179088623268512</c:v>
                </c:pt>
                <c:pt idx="5">
                  <c:v>109.32378279826108</c:v>
                </c:pt>
                <c:pt idx="6">
                  <c:v>124.60598273348614</c:v>
                </c:pt>
                <c:pt idx="7">
                  <c:v>138.22801836016092</c:v>
                </c:pt>
                <c:pt idx="8">
                  <c:v>150.37023972887147</c:v>
                </c:pt>
                <c:pt idx="9">
                  <c:v>161.19340476876215</c:v>
                </c:pt>
                <c:pt idx="10">
                  <c:v>170.84080765523672</c:v>
                </c:pt>
                <c:pt idx="11">
                  <c:v>179.44017596486916</c:v>
                </c:pt>
                <c:pt idx="12">
                  <c:v>187.10536173506088</c:v>
                </c:pt>
                <c:pt idx="13">
                  <c:v>193.93784881736616</c:v>
                </c:pt>
                <c:pt idx="14">
                  <c:v>200.02809648121388</c:v>
                </c:pt>
                <c:pt idx="15">
                  <c:v>205.45673705677538</c:v>
                </c:pt>
                <c:pt idx="16">
                  <c:v>210.29564347326985</c:v>
                </c:pt>
                <c:pt idx="17">
                  <c:v>214.6088808264665</c:v>
                </c:pt>
                <c:pt idx="18">
                  <c:v>218.45355457374032</c:v>
                </c:pt>
                <c:pt idx="19">
                  <c:v>221.88056658642759</c:v>
                </c:pt>
                <c:pt idx="20">
                  <c:v>224.93528906929907</c:v>
                </c:pt>
                <c:pt idx="21">
                  <c:v>227.65816526956169</c:v>
                </c:pt>
                <c:pt idx="22">
                  <c:v>230.0852449285255</c:v>
                </c:pt>
                <c:pt idx="23">
                  <c:v>232.24866156509074</c:v>
                </c:pt>
                <c:pt idx="24">
                  <c:v>234.17705791008984</c:v>
                </c:pt>
                <c:pt idx="25">
                  <c:v>235.89596512405566</c:v>
                </c:pt>
                <c:pt idx="26">
                  <c:v>237.42814081910205</c:v>
                </c:pt>
                <c:pt idx="27">
                  <c:v>238.79387036018329</c:v>
                </c:pt>
                <c:pt idx="28">
                  <c:v>240.01123543483652</c:v>
                </c:pt>
                <c:pt idx="29">
                  <c:v>241.09635344715704</c:v>
                </c:pt>
                <c:pt idx="30">
                  <c:v>242.06359090548301</c:v>
                </c:pt>
                <c:pt idx="31">
                  <c:v>242.92575362895329</c:v>
                </c:pt>
                <c:pt idx="32">
                  <c:v>243.6942562911932</c:v>
                </c:pt>
                <c:pt idx="33">
                  <c:v>244.37927354581612</c:v>
                </c:pt>
                <c:pt idx="34">
                  <c:v>244.98987473457902</c:v>
                </c:pt>
                <c:pt idx="35">
                  <c:v>245.5341439616715</c:v>
                </c:pt>
                <c:pt idx="36">
                  <c:v>246.01928712387209</c:v>
                </c:pt>
                <c:pt idx="37">
                  <c:v>246.45172731360557</c:v>
                </c:pt>
                <c:pt idx="38">
                  <c:v>246.83718985799868</c:v>
                </c:pt>
                <c:pt idx="39">
                  <c:v>247.18077811981487</c:v>
                </c:pt>
                <c:pt idx="40">
                  <c:v>247.48704106384162</c:v>
                </c:pt>
                <c:pt idx="41">
                  <c:v>247.76003348328027</c:v>
                </c:pt>
                <c:pt idx="42">
                  <c:v>248.00336968351112</c:v>
                </c:pt>
                <c:pt idx="43">
                  <c:v>248.22027133398385</c:v>
                </c:pt>
                <c:pt idx="44">
                  <c:v>248.41361012177271</c:v>
                </c:pt>
                <c:pt idx="45">
                  <c:v>248.58594577151172</c:v>
                </c:pt>
                <c:pt idx="46">
                  <c:v>248.73955993507727</c:v>
                </c:pt>
                <c:pt idx="47">
                  <c:v>248.87648639970413</c:v>
                </c:pt>
                <c:pt idx="48">
                  <c:v>248.99853801447739</c:v>
                </c:pt>
                <c:pt idx="49">
                  <c:v>249.10733069169544</c:v>
                </c:pt>
                <c:pt idx="50">
                  <c:v>249.20430480087259</c:v>
                </c:pt>
                <c:pt idx="51">
                  <c:v>249.29074423862863</c:v>
                </c:pt>
                <c:pt idx="52">
                  <c:v>249.36779342694268</c:v>
                </c:pt>
                <c:pt idx="53">
                  <c:v>249.43647246482135</c:v>
                </c:pt>
                <c:pt idx="54">
                  <c:v>249.49769063398247</c:v>
                </c:pt>
                <c:pt idx="55">
                  <c:v>249.55225843736469</c:v>
                </c:pt>
                <c:pt idx="56">
                  <c:v>249.60089832984696</c:v>
                </c:pt>
                <c:pt idx="57">
                  <c:v>249.64425428324887</c:v>
                </c:pt>
                <c:pt idx="58">
                  <c:v>249.68290031224819</c:v>
                </c:pt>
                <c:pt idx="59">
                  <c:v>249.71734807409459</c:v>
                </c:pt>
                <c:pt idx="60">
                  <c:v>249.74805364273786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34-46B3-B0FE-E774637FA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778783"/>
        <c:axId val="1075941983"/>
      </c:scatterChart>
      <c:valAx>
        <c:axId val="102377878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(dias)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75941983"/>
        <c:crosses val="autoZero"/>
        <c:crossBetween val="midCat"/>
      </c:valAx>
      <c:valAx>
        <c:axId val="1075941983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DBO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37787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152282807781094"/>
          <c:y val="0.229326866104443"/>
          <c:w val="0.35453341861581855"/>
          <c:h val="0.135624222837611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'[Figuras - Autodepuração de corpos d´água - Streeter Phelps.xlsx]Simulação 2'!$J$67</c:f>
              <c:strCache>
                <c:ptCount val="1"/>
                <c:pt idx="0">
                  <c:v>Oxigênio dissolvido (mg/L)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'[Figuras - Autodepuração de corpos d´água - Streeter Phelps.xlsx]Simulação 2'!$F$68:$F$308</c:f>
              <c:numCache>
                <c:formatCode>General</c:formatCode>
                <c:ptCount val="24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</c:numCache>
            </c:numRef>
          </c:xVal>
          <c:yVal>
            <c:numRef>
              <c:f>'[Figuras - Autodepuração de corpos d´água - Streeter Phelps.xlsx]Simulação 2'!$J$68:$J$308</c:f>
              <c:numCache>
                <c:formatCode>0.000</c:formatCode>
                <c:ptCount val="241"/>
                <c:pt idx="0">
                  <c:v>7.666666666666667</c:v>
                </c:pt>
                <c:pt idx="1">
                  <c:v>6.8630084198840295</c:v>
                </c:pt>
                <c:pt idx="2">
                  <c:v>6.1143424555565877</c:v>
                </c:pt>
                <c:pt idx="3">
                  <c:v>5.4179026467277156</c:v>
                </c:pt>
                <c:pt idx="4">
                  <c:v>4.7710463153481886</c:v>
                </c:pt>
                <c:pt idx="5">
                  <c:v>4.1712490587660529</c:v>
                </c:pt>
                <c:pt idx="6">
                  <c:v>3.6160997849241827</c:v>
                </c:pt>
                <c:pt idx="7">
                  <c:v>3.1032959480542335</c:v>
                </c:pt>
                <c:pt idx="8">
                  <c:v>2.6306389769730911</c:v>
                </c:pt>
                <c:pt idx="9">
                  <c:v>2.1960298883931344</c:v>
                </c:pt>
                <c:pt idx="10">
                  <c:v>1.7974650779521042</c:v>
                </c:pt>
                <c:pt idx="11">
                  <c:v>1.4330322819496892</c:v>
                </c:pt>
                <c:pt idx="12">
                  <c:v>1.1009067030506987</c:v>
                </c:pt>
                <c:pt idx="13">
                  <c:v>0.79934729347544575</c:v>
                </c:pt>
                <c:pt idx="14">
                  <c:v>0.5266931894493343</c:v>
                </c:pt>
                <c:pt idx="15">
                  <c:v>0.28136029092534365</c:v>
                </c:pt>
                <c:pt idx="16">
                  <c:v>6.1837980825798056E-2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2.6319643273708948E-3</c:v>
                </c:pt>
                <c:pt idx="37">
                  <c:v>1.4858591103902086E-2</c:v>
                </c:pt>
                <c:pt idx="38">
                  <c:v>3.6451488339462657E-2</c:v>
                </c:pt>
                <c:pt idx="39">
                  <c:v>6.677896136700312E-2</c:v>
                </c:pt>
                <c:pt idx="40">
                  <c:v>0.10524094490887315</c:v>
                </c:pt>
                <c:pt idx="41">
                  <c:v>0.15126759460022576</c:v>
                </c:pt>
                <c:pt idx="42">
                  <c:v>0.20431793746409532</c:v>
                </c:pt>
                <c:pt idx="43">
                  <c:v>0.26387857896181721</c:v>
                </c:pt>
                <c:pt idx="44">
                  <c:v>0.32946246433610682</c:v>
                </c:pt>
                <c:pt idx="45">
                  <c:v>0.40060769205353353</c:v>
                </c:pt>
                <c:pt idx="46">
                  <c:v>0.47687637724001064</c:v>
                </c:pt>
                <c:pt idx="47">
                  <c:v>0.55785356308546419</c:v>
                </c:pt>
                <c:pt idx="48">
                  <c:v>0.64314617827387721</c:v>
                </c:pt>
                <c:pt idx="49">
                  <c:v>0.73238203857170525</c:v>
                </c:pt>
                <c:pt idx="50">
                  <c:v>0.82520889078107373</c:v>
                </c:pt>
                <c:pt idx="51">
                  <c:v>0.92129349733536792</c:v>
                </c:pt>
                <c:pt idx="52">
                  <c:v>1.0203207598828286</c:v>
                </c:pt>
                <c:pt idx="53">
                  <c:v>1.1219928802692127</c:v>
                </c:pt>
                <c:pt idx="54">
                  <c:v>1.2260285573935299</c:v>
                </c:pt>
                <c:pt idx="55">
                  <c:v>1.3321622184715292</c:v>
                </c:pt>
                <c:pt idx="56">
                  <c:v>1.4401432832994185</c:v>
                </c:pt>
                <c:pt idx="57">
                  <c:v>1.5497354601665796</c:v>
                </c:pt>
                <c:pt idx="58">
                  <c:v>1.6607160721194196</c:v>
                </c:pt>
                <c:pt idx="59">
                  <c:v>1.7728754123303112</c:v>
                </c:pt>
                <c:pt idx="60">
                  <c:v>1.8860161273751039</c:v>
                </c:pt>
                <c:pt idx="61">
                  <c:v>1.999952627270364</c:v>
                </c:pt>
                <c:pt idx="62">
                  <c:v>2.1145105211673458</c:v>
                </c:pt>
                <c:pt idx="63">
                  <c:v>2.2295260776437065</c:v>
                </c:pt>
                <c:pt idx="64">
                  <c:v>2.3448457085762087</c:v>
                </c:pt>
                <c:pt idx="65">
                  <c:v>2.4603254756184771</c:v>
                </c:pt>
                <c:pt idx="66">
                  <c:v>2.5758306183467434</c:v>
                </c:pt>
                <c:pt idx="67">
                  <c:v>2.691235103174149</c:v>
                </c:pt>
                <c:pt idx="68">
                  <c:v>2.8064211921702871</c:v>
                </c:pt>
                <c:pt idx="69">
                  <c:v>2.9212790309571837</c:v>
                </c:pt>
                <c:pt idx="70">
                  <c:v>3.0357062548862785</c:v>
                </c:pt>
                <c:pt idx="71">
                  <c:v>3.1496076127330399</c:v>
                </c:pt>
                <c:pt idx="72">
                  <c:v>3.262894607176352</c:v>
                </c:pt>
                <c:pt idx="73">
                  <c:v>3.3754851513596389</c:v>
                </c:pt>
                <c:pt idx="74">
                  <c:v>3.4873032408587328</c:v>
                </c:pt>
                <c:pt idx="75">
                  <c:v>3.5982786404089815</c:v>
                </c:pt>
                <c:pt idx="76">
                  <c:v>3.7083465847702106</c:v>
                </c:pt>
                <c:pt idx="77">
                  <c:v>3.8174474931331481</c:v>
                </c:pt>
                <c:pt idx="78">
                  <c:v>3.9255266964953375</c:v>
                </c:pt>
                <c:pt idx="79">
                  <c:v>4.0325341774574861</c:v>
                </c:pt>
                <c:pt idx="80">
                  <c:v>4.1384243219136874</c:v>
                </c:pt>
                <c:pt idx="81">
                  <c:v>4.2431556821302818</c:v>
                </c:pt>
                <c:pt idx="82">
                  <c:v>4.3466907507286301</c:v>
                </c:pt>
                <c:pt idx="83">
                  <c:v>4.4489957451068829</c:v>
                </c:pt>
                <c:pt idx="84">
                  <c:v>4.55004040185481</c:v>
                </c:pt>
                <c:pt idx="85">
                  <c:v>4.6497977807338611</c:v>
                </c:pt>
                <c:pt idx="86">
                  <c:v>4.7482440778122079</c:v>
                </c:pt>
                <c:pt idx="87">
                  <c:v>4.8453584473613116</c:v>
                </c:pt>
                <c:pt idx="88">
                  <c:v>4.9411228321365925</c:v>
                </c:pt>
                <c:pt idx="89">
                  <c:v>5.0355218016803782</c:v>
                </c:pt>
                <c:pt idx="90">
                  <c:v>5.1285423983001319</c:v>
                </c:pt>
                <c:pt idx="91">
                  <c:v>5.2201739903891617</c:v>
                </c:pt>
                <c:pt idx="92">
                  <c:v>5.3104081327708847</c:v>
                </c:pt>
                <c:pt idx="93">
                  <c:v>5.399238433760714</c:v>
                </c:pt>
                <c:pt idx="94">
                  <c:v>5.486660428652363</c:v>
                </c:pt>
                <c:pt idx="95">
                  <c:v>5.5726714593474789</c:v>
                </c:pt>
                <c:pt idx="96">
                  <c:v>5.6572705598591648</c:v>
                </c:pt>
                <c:pt idx="97">
                  <c:v>5.7404583474310691</c:v>
                </c:pt>
                <c:pt idx="98">
                  <c:v>5.8222369190245509</c:v>
                </c:pt>
                <c:pt idx="99">
                  <c:v>5.9026097529366615</c:v>
                </c:pt>
                <c:pt idx="100">
                  <c:v>5.9815816153215708</c:v>
                </c:pt>
                <c:pt idx="101">
                  <c:v>6.059158471397577</c:v>
                </c:pt>
                <c:pt idx="102">
                  <c:v>6.1353474011309705</c:v>
                </c:pt>
                <c:pt idx="103">
                  <c:v>6.210156519196671</c:v>
                </c:pt>
                <c:pt idx="104">
                  <c:v>6.2835948990240649</c:v>
                </c:pt>
                <c:pt idx="105">
                  <c:v>6.3556725007444159</c:v>
                </c:pt>
                <c:pt idx="106">
                  <c:v>6.4264001028640214</c:v>
                </c:pt>
                <c:pt idx="107">
                  <c:v>6.4957892374946429</c:v>
                </c:pt>
                <c:pt idx="108">
                  <c:v>6.563852128979887</c:v>
                </c:pt>
                <c:pt idx="109">
                  <c:v>6.6306016357630355</c:v>
                </c:pt>
                <c:pt idx="110">
                  <c:v>6.6960511953483319</c:v>
                </c:pt>
                <c:pt idx="111">
                  <c:v>6.7602147722140584</c:v>
                </c:pt>
                <c:pt idx="112">
                  <c:v>6.8231068085417501</c:v>
                </c:pt>
                <c:pt idx="113">
                  <c:v>6.8847421776316473</c:v>
                </c:pt>
                <c:pt idx="114">
                  <c:v>6.945136139880054</c:v>
                </c:pt>
                <c:pt idx="115">
                  <c:v>7.0043043011996193</c:v>
                </c:pt>
                <c:pt idx="116">
                  <c:v>7.0622625737685683</c:v>
                </c:pt>
                <c:pt idx="117">
                  <c:v>7.1190271389998907</c:v>
                </c:pt>
                <c:pt idx="118">
                  <c:v>7.1746144126261848</c:v>
                </c:pt>
                <c:pt idx="119">
                  <c:v>7.2290410118002413</c:v>
                </c:pt>
                <c:pt idx="120">
                  <c:v>7.2823237241159315</c:v>
                </c:pt>
                <c:pt idx="121">
                  <c:v>7.3344794784579772</c:v>
                </c:pt>
                <c:pt idx="122">
                  <c:v>7.3855253175931859</c:v>
                </c:pt>
                <c:pt idx="123">
                  <c:v>7.4354783724195457</c:v>
                </c:pt>
                <c:pt idx="124">
                  <c:v>7.4843558377932391</c:v>
                </c:pt>
                <c:pt idx="125">
                  <c:v>7.5321749498570485</c:v>
                </c:pt>
                <c:pt idx="126">
                  <c:v>7.5789529647970921</c:v>
                </c:pt>
                <c:pt idx="127">
                  <c:v>7.6247071389579553</c:v>
                </c:pt>
                <c:pt idx="128">
                  <c:v>7.6694547102493784</c:v>
                </c:pt>
                <c:pt idx="129">
                  <c:v>7.7132128807806488</c:v>
                </c:pt>
                <c:pt idx="130">
                  <c:v>7.7559988006616312</c:v>
                </c:pt>
                <c:pt idx="131">
                  <c:v>7.7978295529120842</c:v>
                </c:pt>
                <c:pt idx="132">
                  <c:v>7.8387221394235409</c:v>
                </c:pt>
                <c:pt idx="133">
                  <c:v>7.8786934679204812</c:v>
                </c:pt>
                <c:pt idx="134">
                  <c:v>7.9177603398699219</c:v>
                </c:pt>
                <c:pt idx="135">
                  <c:v>7.9559394392908382</c:v>
                </c:pt>
                <c:pt idx="136">
                  <c:v>7.9932473224170275</c:v>
                </c:pt>
                <c:pt idx="137">
                  <c:v>8.0297004081690613</c:v>
                </c:pt>
                <c:pt idx="138">
                  <c:v>8.065314969393091</c:v>
                </c:pt>
                <c:pt idx="139">
                  <c:v>8.1001071248260743</c:v>
                </c:pt>
                <c:pt idx="140">
                  <c:v>8.1340928317489123</c:v>
                </c:pt>
                <c:pt idx="141">
                  <c:v>8.1672878792907042</c:v>
                </c:pt>
                <c:pt idx="142">
                  <c:v>8.199707882349065</c:v>
                </c:pt>
                <c:pt idx="143">
                  <c:v>8.23136827609299</c:v>
                </c:pt>
                <c:pt idx="144">
                  <c:v>8.2622843110163657</c:v>
                </c:pt>
                <c:pt idx="145">
                  <c:v>8.2924710485117075</c:v>
                </c:pt>
                <c:pt idx="146">
                  <c:v>8.3219433569350318</c:v>
                </c:pt>
                <c:pt idx="147">
                  <c:v>8.3507159081342657</c:v>
                </c:pt>
                <c:pt idx="148">
                  <c:v>8.3788031744147844</c:v>
                </c:pt>
                <c:pt idx="149">
                  <c:v>8.4062194259169338</c:v>
                </c:pt>
                <c:pt idx="150">
                  <c:v>8.4329787283816469</c:v>
                </c:pt>
                <c:pt idx="151">
                  <c:v>8.4590949412813075</c:v>
                </c:pt>
                <c:pt idx="152">
                  <c:v>8.4845817162941533</c:v>
                </c:pt>
                <c:pt idx="153">
                  <c:v>8.5094524961015718</c:v>
                </c:pt>
                <c:pt idx="154">
                  <c:v>8.5337205134885732</c:v>
                </c:pt>
                <c:pt idx="155">
                  <c:v>8.5573987907287421</c:v>
                </c:pt>
                <c:pt idx="156">
                  <c:v>8.58050013923582</c:v>
                </c:pt>
                <c:pt idx="157">
                  <c:v>8.6030371594650283</c:v>
                </c:pt>
                <c:pt idx="158">
                  <c:v>8.6250222410479296</c:v>
                </c:pt>
                <c:pt idx="159">
                  <c:v>8.6464675631456078</c:v>
                </c:pt>
                <c:pt idx="160">
                  <c:v>8.6673850950055211</c:v>
                </c:pt>
                <c:pt idx="161">
                  <c:v>8.6877865967082499</c:v>
                </c:pt>
                <c:pt idx="162">
                  <c:v>8.7076836200909842</c:v>
                </c:pt>
                <c:pt idx="163">
                  <c:v>8.7270875098352665</c:v>
                </c:pt>
                <c:pt idx="164">
                  <c:v>8.7460094047071539</c:v>
                </c:pt>
                <c:pt idx="165">
                  <c:v>8.7644602389385735</c:v>
                </c:pt>
                <c:pt idx="166">
                  <c:v>8.7824507437391972</c:v>
                </c:pt>
                <c:pt idx="167">
                  <c:v>8.7999914489287363</c:v>
                </c:pt>
                <c:pt idx="168">
                  <c:v>8.8170926846800608</c:v>
                </c:pt>
                <c:pt idx="169">
                  <c:v>8.8337645833641076</c:v>
                </c:pt>
                <c:pt idx="170">
                  <c:v>8.850017081487918</c:v>
                </c:pt>
                <c:pt idx="171">
                  <c:v>8.8658599217177283</c:v>
                </c:pt>
                <c:pt idx="172">
                  <c:v>8.8813026549793594</c:v>
                </c:pt>
                <c:pt idx="173">
                  <c:v>8.8963546426286619</c:v>
                </c:pt>
                <c:pt idx="174">
                  <c:v>8.9110250586851016</c:v>
                </c:pt>
                <c:pt idx="175">
                  <c:v>8.9253228921219865</c:v>
                </c:pt>
                <c:pt idx="176">
                  <c:v>8.939256949207202</c:v>
                </c:pt>
                <c:pt idx="177">
                  <c:v>8.9528358558886243</c:v>
                </c:pt>
                <c:pt idx="178">
                  <c:v>8.9660680602187828</c:v>
                </c:pt>
                <c:pt idx="179">
                  <c:v>8.9789618348135516</c:v>
                </c:pt>
                <c:pt idx="180">
                  <c:v>8.9915252793400846</c:v>
                </c:pt>
                <c:pt idx="181">
                  <c:v>9.0037663230293479</c:v>
                </c:pt>
                <c:pt idx="182">
                  <c:v>9.015692727208986</c:v>
                </c:pt>
                <c:pt idx="183">
                  <c:v>9.0273120878524669</c:v>
                </c:pt>
                <c:pt idx="184">
                  <c:v>9.038631838140688</c:v>
                </c:pt>
                <c:pt idx="185">
                  <c:v>9.0496592510324945</c:v>
                </c:pt>
                <c:pt idx="186">
                  <c:v>9.0604014418407548</c:v>
                </c:pt>
                <c:pt idx="187">
                  <c:v>9.0708653708108464</c:v>
                </c:pt>
                <c:pt idx="188">
                  <c:v>9.0810578456986413</c:v>
                </c:pt>
                <c:pt idx="189">
                  <c:v>9.0909855243452338</c:v>
                </c:pt>
                <c:pt idx="190">
                  <c:v>9.1006549172458531</c:v>
                </c:pt>
                <c:pt idx="191">
                  <c:v>9.1100723901105578</c:v>
                </c:pt>
                <c:pt idx="192">
                  <c:v>9.1192441664145196</c:v>
                </c:pt>
                <c:pt idx="193">
                  <c:v>9.1281763299358012</c:v>
                </c:pt>
                <c:pt idx="194">
                  <c:v>9.1368748272787048</c:v>
                </c:pt>
                <c:pt idx="195">
                  <c:v>9.1453454703809403</c:v>
                </c:pt>
                <c:pt idx="196">
                  <c:v>9.1535939390029295</c:v>
                </c:pt>
                <c:pt idx="197">
                  <c:v>9.1616257831977457</c:v>
                </c:pt>
                <c:pt idx="198">
                  <c:v>9.1694464257602899</c:v>
                </c:pt>
                <c:pt idx="199">
                  <c:v>9.1770611646543951</c:v>
                </c:pt>
                <c:pt idx="200">
                  <c:v>9.1844751754167078</c:v>
                </c:pt>
                <c:pt idx="201">
                  <c:v>9.1916935135362365</c:v>
                </c:pt>
                <c:pt idx="202">
                  <c:v>9.1987211168086045</c:v>
                </c:pt>
                <c:pt idx="203">
                  <c:v>9.2055628076641121</c:v>
                </c:pt>
                <c:pt idx="204">
                  <c:v>9.2122232954687959</c:v>
                </c:pt>
                <c:pt idx="205">
                  <c:v>9.2187071787977697</c:v>
                </c:pt>
                <c:pt idx="206">
                  <c:v>9.225018947680196</c:v>
                </c:pt>
                <c:pt idx="207">
                  <c:v>9.2311629858153079</c:v>
                </c:pt>
                <c:pt idx="208">
                  <c:v>9.237143572758983</c:v>
                </c:pt>
                <c:pt idx="209">
                  <c:v>9.2429648860804274</c:v>
                </c:pt>
                <c:pt idx="210">
                  <c:v>9.2486310034885886</c:v>
                </c:pt>
                <c:pt idx="211">
                  <c:v>9.2541459049279631</c:v>
                </c:pt>
                <c:pt idx="212">
                  <c:v>9.2595134746435495</c:v>
                </c:pt>
                <c:pt idx="213">
                  <c:v>9.2647375032147092</c:v>
                </c:pt>
                <c:pt idx="214">
                  <c:v>9.2698216895577783</c:v>
                </c:pt>
                <c:pt idx="215">
                  <c:v>9.2747696428972954</c:v>
                </c:pt>
                <c:pt idx="216">
                  <c:v>9.2795848847057592</c:v>
                </c:pt>
                <c:pt idx="217">
                  <c:v>9.2842708506118878</c:v>
                </c:pt>
                <c:pt idx="218">
                  <c:v>9.2888308922773462</c:v>
                </c:pt>
                <c:pt idx="219">
                  <c:v>9.2932682792419872</c:v>
                </c:pt>
                <c:pt idx="220">
                  <c:v>9.2975862007376673</c:v>
                </c:pt>
                <c:pt idx="221">
                  <c:v>9.3017877674707012</c:v>
                </c:pt>
                <c:pt idx="222">
                  <c:v>9.3058760133731049</c:v>
                </c:pt>
                <c:pt idx="223">
                  <c:v>9.3098538973227392</c:v>
                </c:pt>
                <c:pt idx="224">
                  <c:v>9.3137243048325473</c:v>
                </c:pt>
                <c:pt idx="225">
                  <c:v>9.3174900497090576</c:v>
                </c:pt>
                <c:pt idx="226">
                  <c:v>9.3211538756803645</c:v>
                </c:pt>
                <c:pt idx="227">
                  <c:v>9.3247184579938267</c:v>
                </c:pt>
                <c:pt idx="228">
                  <c:v>9.3281864049837182</c:v>
                </c:pt>
                <c:pt idx="229">
                  <c:v>9.3315602596091072</c:v>
                </c:pt>
                <c:pt idx="230">
                  <c:v>9.3348425009622211</c:v>
                </c:pt>
                <c:pt idx="231">
                  <c:v>9.3380355457476227</c:v>
                </c:pt>
                <c:pt idx="232">
                  <c:v>9.3411417497324578</c:v>
                </c:pt>
                <c:pt idx="233">
                  <c:v>9.3441634091681411</c:v>
                </c:pt>
                <c:pt idx="234">
                  <c:v>9.3471027621837628</c:v>
                </c:pt>
                <c:pt idx="235">
                  <c:v>9.3499619901515665</c:v>
                </c:pt>
                <c:pt idx="236">
                  <c:v>9.3527432190248643</c:v>
                </c:pt>
                <c:pt idx="237">
                  <c:v>9.355448520648693</c:v>
                </c:pt>
                <c:pt idx="238">
                  <c:v>9.358079914043623</c:v>
                </c:pt>
                <c:pt idx="239">
                  <c:v>9.3606393666630314</c:v>
                </c:pt>
                <c:pt idx="240">
                  <c:v>9.3631287956242506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76-4C54-9CC9-D42BEAC8B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782016"/>
        <c:axId val="179783936"/>
      </c:scatterChart>
      <c:scatterChart>
        <c:scatterStyle val="lineMarker"/>
        <c:varyColors val="0"/>
        <c:ser>
          <c:idx val="0"/>
          <c:order val="1"/>
          <c:tx>
            <c:strRef>
              <c:f>'[Figuras - Autodepuração de corpos d´água - Streeter Phelps.xlsx]Simulação 2'!$L$67</c:f>
              <c:strCache>
                <c:ptCount val="1"/>
                <c:pt idx="0">
                  <c:v>DBO5,20 (mg/L)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'[Figuras - Autodepuração de corpos d´água - Streeter Phelps.xlsx]Simulação 2'!$F$68:$F$308</c:f>
              <c:numCache>
                <c:formatCode>General</c:formatCode>
                <c:ptCount val="24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</c:numCache>
            </c:numRef>
          </c:xVal>
          <c:yVal>
            <c:numRef>
              <c:f>'[Figuras - Autodepuração de corpos d´água - Streeter Phelps.xlsx]Simulação 2'!$L$68:$L$308</c:f>
              <c:numCache>
                <c:formatCode>0.000</c:formatCode>
                <c:ptCount val="241"/>
                <c:pt idx="0">
                  <c:v>16.19047619047619</c:v>
                </c:pt>
                <c:pt idx="1">
                  <c:v>15.596687151123485</c:v>
                </c:pt>
                <c:pt idx="2">
                  <c:v>15.024675446736559</c:v>
                </c:pt>
                <c:pt idx="3">
                  <c:v>14.473642389083086</c:v>
                </c:pt>
                <c:pt idx="4">
                  <c:v>13.942818581985696</c:v>
                </c:pt>
                <c:pt idx="5">
                  <c:v>13.431462847029838</c:v>
                </c:pt>
                <c:pt idx="6">
                  <c:v>12.938861188671522</c:v>
                </c:pt>
                <c:pt idx="7">
                  <c:v>12.464325797299983</c:v>
                </c:pt>
                <c:pt idx="8">
                  <c:v>12.007194088863173</c:v>
                </c:pt>
                <c:pt idx="9">
                  <c:v>11.56682777971524</c:v>
                </c:pt>
                <c:pt idx="10">
                  <c:v>11.142611995394118</c:v>
                </c:pt>
                <c:pt idx="11">
                  <c:v>10.733954412084929</c:v>
                </c:pt>
                <c:pt idx="12">
                  <c:v>10.340284429570341</c:v>
                </c:pt>
                <c:pt idx="13">
                  <c:v>9.9610523745131818</c:v>
                </c:pt>
                <c:pt idx="14">
                  <c:v>9.5957287329588095</c:v>
                </c:pt>
                <c:pt idx="15">
                  <c:v>9.2438034109856098</c:v>
                </c:pt>
                <c:pt idx="16">
                  <c:v>8.9047850224713105</c:v>
                </c:pt>
                <c:pt idx="17">
                  <c:v>8.6702573457394312</c:v>
                </c:pt>
                <c:pt idx="18">
                  <c:v>8.477800237496842</c:v>
                </c:pt>
                <c:pt idx="19">
                  <c:v>8.2853431292542545</c:v>
                </c:pt>
                <c:pt idx="20">
                  <c:v>8.0928860210116671</c:v>
                </c:pt>
                <c:pt idx="21">
                  <c:v>7.900428912769077</c:v>
                </c:pt>
                <c:pt idx="22">
                  <c:v>7.7079718045264887</c:v>
                </c:pt>
                <c:pt idx="23">
                  <c:v>7.5155146962839003</c:v>
                </c:pt>
                <c:pt idx="24">
                  <c:v>7.3230575880413129</c:v>
                </c:pt>
                <c:pt idx="25">
                  <c:v>7.1306004797987246</c:v>
                </c:pt>
                <c:pt idx="26">
                  <c:v>6.9381433715561354</c:v>
                </c:pt>
                <c:pt idx="27">
                  <c:v>6.745686263313547</c:v>
                </c:pt>
                <c:pt idx="28">
                  <c:v>6.5532291550709587</c:v>
                </c:pt>
                <c:pt idx="29">
                  <c:v>6.3607720468283695</c:v>
                </c:pt>
                <c:pt idx="30">
                  <c:v>6.1683149385857812</c:v>
                </c:pt>
                <c:pt idx="31">
                  <c:v>5.9758578303431937</c:v>
                </c:pt>
                <c:pt idx="32">
                  <c:v>5.7834007221006054</c:v>
                </c:pt>
                <c:pt idx="33">
                  <c:v>5.5909436138580171</c:v>
                </c:pt>
                <c:pt idx="34">
                  <c:v>5.3984865056154288</c:v>
                </c:pt>
                <c:pt idx="35">
                  <c:v>5.2060293973728395</c:v>
                </c:pt>
                <c:pt idx="36">
                  <c:v>5.0153836658321458</c:v>
                </c:pt>
                <c:pt idx="37">
                  <c:v>4.8314434398694575</c:v>
                </c:pt>
                <c:pt idx="38">
                  <c:v>4.6542492594700846</c:v>
                </c:pt>
                <c:pt idx="39">
                  <c:v>4.4835537120275424</c:v>
                </c:pt>
                <c:pt idx="40">
                  <c:v>4.319118458843505</c:v>
                </c:pt>
                <c:pt idx="41">
                  <c:v>4.1607139023403539</c:v>
                </c:pt>
                <c:pt idx="42">
                  <c:v>4.0081188654787825</c:v>
                </c:pt>
                <c:pt idx="43">
                  <c:v>3.8611202829328239</c:v>
                </c:pt>
                <c:pt idx="44">
                  <c:v>3.7195129035910997</c:v>
                </c:pt>
                <c:pt idx="45">
                  <c:v>3.583099003968893</c:v>
                </c:pt>
                <c:pt idx="46">
                  <c:v>3.4516881121308969</c:v>
                </c:pt>
                <c:pt idx="47">
                  <c:v>3.3250967417391495</c:v>
                </c:pt>
                <c:pt idx="48">
                  <c:v>3.2031481358548137</c:v>
                </c:pt>
                <c:pt idx="49">
                  <c:v>3.0856720201360899</c:v>
                </c:pt>
                <c:pt idx="50">
                  <c:v>2.9725043650876302</c:v>
                </c:pt>
                <c:pt idx="51">
                  <c:v>2.8634871570295144</c:v>
                </c:pt>
                <c:pt idx="52">
                  <c:v>2.7584681774659896</c:v>
                </c:pt>
                <c:pt idx="53">
                  <c:v>2.6573007905458921</c:v>
                </c:pt>
                <c:pt idx="54">
                  <c:v>2.5598437383180159</c:v>
                </c:pt>
                <c:pt idx="55">
                  <c:v>2.4659609434955261</c:v>
                </c:pt>
                <c:pt idx="56">
                  <c:v>2.3755213194540277</c:v>
                </c:pt>
                <c:pt idx="57">
                  <c:v>2.2883985871979986</c:v>
                </c:pt>
                <c:pt idx="58">
                  <c:v>2.2044710990400103</c:v>
                </c:pt>
                <c:pt idx="59">
                  <c:v>2.1236216687465541</c:v>
                </c:pt>
                <c:pt idx="60">
                  <c:v>2.0457374079133022</c:v>
                </c:pt>
                <c:pt idx="61">
                  <c:v>1.97070956834134</c:v>
                </c:pt>
                <c:pt idx="62">
                  <c:v>1.89843339019428</c:v>
                </c:pt>
                <c:pt idx="63">
                  <c:v>1.8288079557242518</c:v>
                </c:pt>
                <c:pt idx="64">
                  <c:v>1.7617360483625111</c:v>
                </c:pt>
                <c:pt idx="65">
                  <c:v>1.6971240169779398</c:v>
                </c:pt>
                <c:pt idx="66">
                  <c:v>1.6348816451138863</c:v>
                </c:pt>
                <c:pt idx="67">
                  <c:v>1.5749220250207732</c:v>
                </c:pt>
                <c:pt idx="68">
                  <c:v>1.5171614363085892</c:v>
                </c:pt>
                <c:pt idx="69">
                  <c:v>1.4615192290498205</c:v>
                </c:pt>
                <c:pt idx="70">
                  <c:v>1.4079177111696057</c:v>
                </c:pt>
                <c:pt idx="71">
                  <c:v>1.3562820399658877</c:v>
                </c:pt>
                <c:pt idx="72">
                  <c:v>1.3065401176080758</c:v>
                </c:pt>
                <c:pt idx="73">
                  <c:v>1.2586224904683241</c:v>
                </c:pt>
                <c:pt idx="74">
                  <c:v>1.2124622521448514</c:v>
                </c:pt>
                <c:pt idx="75">
                  <c:v>1.1679949500419022</c:v>
                </c:pt>
                <c:pt idx="76">
                  <c:v>1.1251584953759084</c:v>
                </c:pt>
                <c:pt idx="77">
                  <c:v>1.083893076482189</c:v>
                </c:pt>
                <c:pt idx="78">
                  <c:v>1.0441410753011491</c:v>
                </c:pt>
                <c:pt idx="79">
                  <c:v>1.0058469869273634</c:v>
                </c:pt>
                <c:pt idx="80">
                  <c:v>0.96895734210921181</c:v>
                </c:pt>
                <c:pt idx="81">
                  <c:v>0.93342063259085783</c:v>
                </c:pt>
                <c:pt idx="82">
                  <c:v>0.8991872391923269</c:v>
                </c:pt>
                <c:pt idx="83">
                  <c:v>0.86620936252726055</c:v>
                </c:pt>
                <c:pt idx="84">
                  <c:v>0.83444095626161063</c:v>
                </c:pt>
                <c:pt idx="85">
                  <c:v>0.80383766282008762</c:v>
                </c:pt>
                <c:pt idx="86">
                  <c:v>0.77435675145058569</c:v>
                </c:pt>
                <c:pt idx="87">
                  <c:v>0.74595705856010752</c:v>
                </c:pt>
                <c:pt idx="88">
                  <c:v>0.71859893023888322</c:v>
                </c:pt>
                <c:pt idx="89">
                  <c:v>0.69224416689242763</c:v>
                </c:pt>
                <c:pt idx="90">
                  <c:v>0.66685596990422791</c:v>
                </c:pt>
                <c:pt idx="91">
                  <c:v>0.64239889025458963</c:v>
                </c:pt>
                <c:pt idx="92">
                  <c:v>0.61883877902389606</c:v>
                </c:pt>
                <c:pt idx="93">
                  <c:v>0.59614273971117016</c:v>
                </c:pt>
                <c:pt idx="94">
                  <c:v>0.5742790823013646</c:v>
                </c:pt>
                <c:pt idx="95">
                  <c:v>0.55321727901724227</c:v>
                </c:pt>
                <c:pt idx="96">
                  <c:v>0.532927921694065</c:v>
                </c:pt>
                <c:pt idx="97">
                  <c:v>0.51338268071757687</c:v>
                </c:pt>
                <c:pt idx="98">
                  <c:v>0.49455426546794234</c:v>
                </c:pt>
                <c:pt idx="99">
                  <c:v>0.4764163862144134</c:v>
                </c:pt>
                <c:pt idx="100">
                  <c:v>0.45894371740751638</c:v>
                </c:pt>
                <c:pt idx="101">
                  <c:v>0.44211186231750566</c:v>
                </c:pt>
                <c:pt idx="102">
                  <c:v>0.42589731896970889</c:v>
                </c:pt>
                <c:pt idx="103">
                  <c:v>0.4102774473292024</c:v>
                </c:pt>
                <c:pt idx="104">
                  <c:v>0.3952304376889923</c:v>
                </c:pt>
                <c:pt idx="105">
                  <c:v>0.38073528021756819</c:v>
                </c:pt>
                <c:pt idx="106">
                  <c:v>0.3667717356233049</c:v>
                </c:pt>
                <c:pt idx="107">
                  <c:v>0.35332030689475441</c:v>
                </c:pt>
                <c:pt idx="108">
                  <c:v>0.34036221207736733</c:v>
                </c:pt>
                <c:pt idx="109">
                  <c:v>0.32787935804863494</c:v>
                </c:pt>
                <c:pt idx="110">
                  <c:v>0.31585431525503233</c:v>
                </c:pt>
                <c:pt idx="111">
                  <c:v>0.30427029337548961</c:v>
                </c:pt>
                <c:pt idx="112">
                  <c:v>0.2931111178774104</c:v>
                </c:pt>
                <c:pt idx="113">
                  <c:v>0.28236120743250298</c:v>
                </c:pt>
                <c:pt idx="114">
                  <c:v>0.27200555216089095</c:v>
                </c:pt>
                <c:pt idx="115">
                  <c:v>0.26202969267312459</c:v>
                </c:pt>
                <c:pt idx="116">
                  <c:v>0.25241969988083213</c:v>
                </c:pt>
                <c:pt idx="117">
                  <c:v>0.24316215554781834</c:v>
                </c:pt>
                <c:pt idx="118">
                  <c:v>0.23424413355445639</c:v>
                </c:pt>
                <c:pt idx="119">
                  <c:v>0.22565318184921082</c:v>
                </c:pt>
                <c:pt idx="120">
                  <c:v>0.21737730506209446</c:v>
                </c:pt>
                <c:pt idx="121">
                  <c:v>0.20940494775577703</c:v>
                </c:pt>
                <c:pt idx="122">
                  <c:v>0.20172497829096611</c:v>
                </c:pt>
                <c:pt idx="123">
                  <c:v>0.19432667328352612</c:v>
                </c:pt>
                <c:pt idx="124">
                  <c:v>0.18719970263163715</c:v>
                </c:pt>
                <c:pt idx="125">
                  <c:v>0.18033411509208477</c:v>
                </c:pt>
                <c:pt idx="126">
                  <c:v>0.17372032438554361</c:v>
                </c:pt>
                <c:pt idx="127">
                  <c:v>0.16734909581145083</c:v>
                </c:pt>
                <c:pt idx="128">
                  <c:v>0.1612115333537833</c:v>
                </c:pt>
                <c:pt idx="129">
                  <c:v>0.155299067259733</c:v>
                </c:pt>
                <c:pt idx="130">
                  <c:v>0.14960344207393578</c:v>
                </c:pt>
                <c:pt idx="131">
                  <c:v>0.1441167051115482</c:v>
                </c:pt>
                <c:pt idx="132">
                  <c:v>0.13883119535407731</c:v>
                </c:pt>
                <c:pt idx="133">
                  <c:v>0.13373953275245623</c:v>
                </c:pt>
                <c:pt idx="134">
                  <c:v>0.12883460792243331</c:v>
                </c:pt>
                <c:pt idx="135">
                  <c:v>0.12410957221788471</c:v>
                </c:pt>
                <c:pt idx="136">
                  <c:v>0.11955782816818952</c:v>
                </c:pt>
                <c:pt idx="137">
                  <c:v>0.11517302026631658</c:v>
                </c:pt>
                <c:pt idx="138">
                  <c:v>0.11094902609476075</c:v>
                </c:pt>
                <c:pt idx="139">
                  <c:v>0.10687994777693596</c:v>
                </c:pt>
                <c:pt idx="140">
                  <c:v>0.10296010374209115</c:v>
                </c:pt>
                <c:pt idx="141">
                  <c:v>9.9184020792249708E-2</c:v>
                </c:pt>
                <c:pt idx="142">
                  <c:v>9.5546426460094647E-2</c:v>
                </c:pt>
                <c:pt idx="143">
                  <c:v>9.204224164713054E-2</c:v>
                </c:pt>
                <c:pt idx="144">
                  <c:v>8.8666573531842596E-2</c:v>
                </c:pt>
                <c:pt idx="145">
                  <c:v>8.5414708737949818E-2</c:v>
                </c:pt>
                <c:pt idx="146">
                  <c:v>8.228210675321436E-2</c:v>
                </c:pt>
                <c:pt idx="147">
                  <c:v>7.9264393589617108E-2</c:v>
                </c:pt>
                <c:pt idx="148">
                  <c:v>7.6357355676047997E-2</c:v>
                </c:pt>
                <c:pt idx="149">
                  <c:v>7.3556933974982461E-2</c:v>
                </c:pt>
                <c:pt idx="150">
                  <c:v>7.0859218314931235E-2</c:v>
                </c:pt>
                <c:pt idx="151">
                  <c:v>6.8260441930747012E-2</c:v>
                </c:pt>
                <c:pt idx="152">
                  <c:v>6.5756976204168024E-2</c:v>
                </c:pt>
                <c:pt idx="153">
                  <c:v>6.3345325597252658E-2</c:v>
                </c:pt>
                <c:pt idx="154">
                  <c:v>6.1022122771630848E-2</c:v>
                </c:pt>
                <c:pt idx="155">
                  <c:v>5.8784123886759035E-2</c:v>
                </c:pt>
                <c:pt idx="156">
                  <c:v>5.6628204070611712E-2</c:v>
                </c:pt>
                <c:pt idx="157">
                  <c:v>5.4551353056486694E-2</c:v>
                </c:pt>
                <c:pt idx="158">
                  <c:v>5.2550670979831314E-2</c:v>
                </c:pt>
                <c:pt idx="159">
                  <c:v>5.0623364329220918E-2</c:v>
                </c:pt>
                <c:pt idx="160">
                  <c:v>4.8766742045836108E-2</c:v>
                </c:pt>
                <c:pt idx="161">
                  <c:v>4.6978211765992178E-2</c:v>
                </c:pt>
                <c:pt idx="162">
                  <c:v>4.5255276201475264E-2</c:v>
                </c:pt>
                <c:pt idx="163">
                  <c:v>4.359552965262932E-2</c:v>
                </c:pt>
                <c:pt idx="164">
                  <c:v>4.199665464932742E-2</c:v>
                </c:pt>
                <c:pt idx="165">
                  <c:v>4.0456418715135417E-2</c:v>
                </c:pt>
                <c:pt idx="166">
                  <c:v>3.8972671250150907E-2</c:v>
                </c:pt>
                <c:pt idx="167">
                  <c:v>3.7543340528164583E-2</c:v>
                </c:pt>
                <c:pt idx="168">
                  <c:v>3.6166430803951301E-2</c:v>
                </c:pt>
                <c:pt idx="169">
                  <c:v>3.4840019526651944E-2</c:v>
                </c:pt>
                <c:pt idx="170">
                  <c:v>3.3562254655354999E-2</c:v>
                </c:pt>
                <c:pt idx="171">
                  <c:v>3.2331352073129718E-2</c:v>
                </c:pt>
                <c:pt idx="172">
                  <c:v>3.1145593095900238E-2</c:v>
                </c:pt>
                <c:pt idx="173">
                  <c:v>3.0003322072682033E-2</c:v>
                </c:pt>
                <c:pt idx="174">
                  <c:v>2.8902944073830643E-2</c:v>
                </c:pt>
                <c:pt idx="175">
                  <c:v>2.7842922664073698E-2</c:v>
                </c:pt>
                <c:pt idx="176">
                  <c:v>2.6821777757218078E-2</c:v>
                </c:pt>
                <c:pt idx="177">
                  <c:v>2.5838083549535738E-2</c:v>
                </c:pt>
                <c:pt idx="178">
                  <c:v>2.4890466528943184E-2</c:v>
                </c:pt>
                <c:pt idx="179">
                  <c:v>2.3977603557194659E-2</c:v>
                </c:pt>
                <c:pt idx="180">
                  <c:v>2.3098220022411308E-2</c:v>
                </c:pt>
                <c:pt idx="181">
                  <c:v>2.2251088059366712E-2</c:v>
                </c:pt>
                <c:pt idx="182">
                  <c:v>2.1435024835043774E-2</c:v>
                </c:pt>
                <c:pt idx="183">
                  <c:v>2.0648890897069234E-2</c:v>
                </c:pt>
                <c:pt idx="184">
                  <c:v>1.9891588582719662E-2</c:v>
                </c:pt>
                <c:pt idx="185">
                  <c:v>1.9162060486277357E-2</c:v>
                </c:pt>
                <c:pt idx="186">
                  <c:v>1.8459287982596592E-2</c:v>
                </c:pt>
                <c:pt idx="187">
                  <c:v>1.7782289804817945E-2</c:v>
                </c:pt>
                <c:pt idx="188">
                  <c:v>1.7130120674245655E-2</c:v>
                </c:pt>
                <c:pt idx="189">
                  <c:v>1.6501869980474242E-2</c:v>
                </c:pt>
                <c:pt idx="190">
                  <c:v>1.5896660509921862E-2</c:v>
                </c:pt>
                <c:pt idx="191">
                  <c:v>1.5313647220994949E-2</c:v>
                </c:pt>
                <c:pt idx="192">
                  <c:v>1.4752016064173888E-2</c:v>
                </c:pt>
                <c:pt idx="193">
                  <c:v>1.4210982845372443E-2</c:v>
                </c:pt>
                <c:pt idx="194">
                  <c:v>1.3689792130983513E-2</c:v>
                </c:pt>
                <c:pt idx="195">
                  <c:v>1.3187716193082639E-2</c:v>
                </c:pt>
                <c:pt idx="196">
                  <c:v>1.2704053993316523E-2</c:v>
                </c:pt>
                <c:pt idx="197">
                  <c:v>1.223813020405741E-2</c:v>
                </c:pt>
                <c:pt idx="198">
                  <c:v>1.1789294265456961E-2</c:v>
                </c:pt>
                <c:pt idx="199">
                  <c:v>1.1356919477082917E-2</c:v>
                </c:pt>
                <c:pt idx="200">
                  <c:v>1.0940402122870089E-2</c:v>
                </c:pt>
                <c:pt idx="201">
                  <c:v>1.0539160628163919E-2</c:v>
                </c:pt>
                <c:pt idx="202">
                  <c:v>1.015263474767978E-2</c:v>
                </c:pt>
                <c:pt idx="203">
                  <c:v>9.7802847832439161E-3</c:v>
                </c:pt>
                <c:pt idx="204">
                  <c:v>9.4215908302238954E-3</c:v>
                </c:pt>
                <c:pt idx="205">
                  <c:v>9.0760520515965129E-3</c:v>
                </c:pt>
                <c:pt idx="206">
                  <c:v>8.7431859786392101E-3</c:v>
                </c:pt>
                <c:pt idx="207">
                  <c:v>8.4225278372689026E-3</c:v>
                </c:pt>
                <c:pt idx="208">
                  <c:v>8.1136298990874909E-3</c:v>
                </c:pt>
                <c:pt idx="209">
                  <c:v>7.8160608562278123E-3</c:v>
                </c:pt>
                <c:pt idx="210">
                  <c:v>7.5294052191272895E-3</c:v>
                </c:pt>
                <c:pt idx="211">
                  <c:v>7.2532627363884033E-3</c:v>
                </c:pt>
                <c:pt idx="212">
                  <c:v>6.9872478359158524E-3</c:v>
                </c:pt>
                <c:pt idx="213">
                  <c:v>6.7309890865500811E-3</c:v>
                </c:pt>
                <c:pt idx="214">
                  <c:v>6.4841286794456148E-3</c:v>
                </c:pt>
                <c:pt idx="215">
                  <c:v>6.246321928469873E-3</c:v>
                </c:pt>
                <c:pt idx="216">
                  <c:v>6.0172367889249536E-3</c:v>
                </c:pt>
                <c:pt idx="217">
                  <c:v>5.7965533939204729E-3</c:v>
                </c:pt>
                <c:pt idx="218">
                  <c:v>5.5839636077499293E-3</c:v>
                </c:pt>
                <c:pt idx="219">
                  <c:v>5.3791705956471288E-3</c:v>
                </c:pt>
                <c:pt idx="220">
                  <c:v>5.181888409321901E-3</c:v>
                </c:pt>
                <c:pt idx="221">
                  <c:v>4.9918415876963537E-3</c:v>
                </c:pt>
                <c:pt idx="222">
                  <c:v>4.8087647722841742E-3</c:v>
                </c:pt>
                <c:pt idx="223">
                  <c:v>4.6324023366760446E-3</c:v>
                </c:pt>
                <c:pt idx="224">
                  <c:v>4.4625080296137199E-3</c:v>
                </c:pt>
                <c:pt idx="225">
                  <c:v>4.2988446311543983E-3</c:v>
                </c:pt>
                <c:pt idx="226">
                  <c:v>4.1411836214454165E-3</c:v>
                </c:pt>
                <c:pt idx="227">
                  <c:v>3.9893048616466394E-3</c:v>
                </c:pt>
                <c:pt idx="228">
                  <c:v>3.8429962865550861E-3</c:v>
                </c:pt>
                <c:pt idx="229">
                  <c:v>3.702053608502673E-3</c:v>
                </c:pt>
                <c:pt idx="230">
                  <c:v>3.5662800321134835E-3</c:v>
                </c:pt>
                <c:pt idx="231">
                  <c:v>3.435485979522427E-3</c:v>
                </c:pt>
                <c:pt idx="232">
                  <c:v>3.3094888256715526E-3</c:v>
                </c:pt>
                <c:pt idx="233">
                  <c:v>3.1881126433144242E-3</c:v>
                </c:pt>
                <c:pt idx="234">
                  <c:v>3.0711879573724846E-3</c:v>
                </c:pt>
                <c:pt idx="235">
                  <c:v>2.9585515083004939E-3</c:v>
                </c:pt>
                <c:pt idx="236">
                  <c:v>2.8500460241305758E-3</c:v>
                </c:pt>
                <c:pt idx="237">
                  <c:v>2.7455200008765462E-3</c:v>
                </c:pt>
                <c:pt idx="238">
                  <c:v>2.6448274909920562E-3</c:v>
                </c:pt>
                <c:pt idx="239">
                  <c:v>2.5478278995869829E-3</c:v>
                </c:pt>
                <c:pt idx="240">
                  <c:v>2.4543857881176652E-3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76-4C54-9CC9-D42BEAC8B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804416"/>
        <c:axId val="179802496"/>
      </c:scatterChart>
      <c:valAx>
        <c:axId val="179782016"/>
        <c:scaling>
          <c:orientation val="minMax"/>
          <c:max val="1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(horas)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9783936"/>
        <c:crosses val="autoZero"/>
        <c:crossBetween val="midCat"/>
        <c:majorUnit val="100"/>
      </c:valAx>
      <c:valAx>
        <c:axId val="17978393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Oxigênio</a:t>
                </a:r>
                <a:r>
                  <a:rPr lang="en-US" baseline="0"/>
                  <a:t> dissolvido</a:t>
                </a:r>
                <a:r>
                  <a:rPr lang="en-US"/>
                  <a:t> (mg/L)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179782016"/>
        <c:crosses val="autoZero"/>
        <c:crossBetween val="midCat"/>
      </c:valAx>
      <c:valAx>
        <c:axId val="17980249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Demanda bioquímica de oxigênio</a:t>
                </a:r>
                <a:r>
                  <a:rPr lang="pt-BR" baseline="0"/>
                  <a:t> (mg/L)</a:t>
                </a:r>
                <a:endParaRPr lang="pt-BR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179804416"/>
        <c:crosses val="max"/>
        <c:crossBetween val="midCat"/>
      </c:valAx>
      <c:valAx>
        <c:axId val="179804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802496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'[Figuras - Autodepuração de corpos d´água - Streeter Phelps.xlsx]Simulação 1'!$J$67</c:f>
              <c:strCache>
                <c:ptCount val="1"/>
                <c:pt idx="0">
                  <c:v>Oxigênio dissolvido (mg/L)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'[Figuras - Autodepuração de corpos d´água - Streeter Phelps.xlsx]Simulação 1'!$F$68:$F$308</c:f>
              <c:numCache>
                <c:formatCode>General</c:formatCode>
                <c:ptCount val="24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</c:numCache>
            </c:numRef>
          </c:xVal>
          <c:yVal>
            <c:numRef>
              <c:f>'[Figuras - Autodepuração de corpos d´água - Streeter Phelps.xlsx]Simulação 1'!$J$68:$J$308</c:f>
              <c:numCache>
                <c:formatCode>0.000</c:formatCode>
                <c:ptCount val="241"/>
                <c:pt idx="0">
                  <c:v>7.666666666666667</c:v>
                </c:pt>
                <c:pt idx="1">
                  <c:v>7.5427904754077035</c:v>
                </c:pt>
                <c:pt idx="2">
                  <c:v>7.4290152432778749</c:v>
                </c:pt>
                <c:pt idx="3">
                  <c:v>7.324807324753392</c:v>
                </c:pt>
                <c:pt idx="4">
                  <c:v>7.2296574375770373</c:v>
                </c:pt>
                <c:pt idx="5">
                  <c:v>7.1430796285332967</c:v>
                </c:pt>
                <c:pt idx="6">
                  <c:v>7.064610281285157</c:v>
                </c:pt>
                <c:pt idx="7">
                  <c:v>6.9938071646086124</c:v>
                </c:pt>
                <c:pt idx="8">
                  <c:v>6.930248519425577</c:v>
                </c:pt>
                <c:pt idx="9">
                  <c:v>6.8735321830978968</c:v>
                </c:pt>
                <c:pt idx="10">
                  <c:v>6.82327474950511</c:v>
                </c:pt>
                <c:pt idx="11">
                  <c:v>6.7791107634857628</c:v>
                </c:pt>
                <c:pt idx="12">
                  <c:v>6.7406919482775747</c:v>
                </c:pt>
                <c:pt idx="13">
                  <c:v>6.7076864646447483</c:v>
                </c:pt>
                <c:pt idx="14">
                  <c:v>6.6797782004318176</c:v>
                </c:pt>
                <c:pt idx="15">
                  <c:v>6.6566660893325542</c:v>
                </c:pt>
                <c:pt idx="16">
                  <c:v>6.6380634577097446</c:v>
                </c:pt>
                <c:pt idx="17">
                  <c:v>6.6236973983469518</c:v>
                </c:pt>
                <c:pt idx="18">
                  <c:v>6.6133081700572083</c:v>
                </c:pt>
                <c:pt idx="19">
                  <c:v>6.606648622115423</c:v>
                </c:pt>
                <c:pt idx="20">
                  <c:v>6.6034836425218266</c:v>
                </c:pt>
                <c:pt idx="21">
                  <c:v>6.6035896291424443</c:v>
                </c:pt>
                <c:pt idx="22">
                  <c:v>6.6067539828100337</c:v>
                </c:pt>
                <c:pt idx="23">
                  <c:v>6.6127746215048315</c:v>
                </c:pt>
                <c:pt idx="24">
                  <c:v>6.6214595147688291</c:v>
                </c:pt>
                <c:pt idx="25">
                  <c:v>6.6326262375406229</c:v>
                </c:pt>
                <c:pt idx="26">
                  <c:v>6.6461015426297116</c:v>
                </c:pt>
                <c:pt idx="27">
                  <c:v>6.6617209510798077</c:v>
                </c:pt>
                <c:pt idx="28">
                  <c:v>6.6793283597001905</c:v>
                </c:pt>
                <c:pt idx="29">
                  <c:v>6.698775665072489</c:v>
                </c:pt>
                <c:pt idx="30">
                  <c:v>6.7199224033675646</c:v>
                </c:pt>
                <c:pt idx="31">
                  <c:v>6.7426354053332993</c:v>
                </c:pt>
                <c:pt idx="32">
                  <c:v>6.7667884658392925</c:v>
                </c:pt>
                <c:pt idx="33">
                  <c:v>6.7922620273887686</c:v>
                </c:pt>
                <c:pt idx="34">
                  <c:v>6.8189428770311018</c:v>
                </c:pt>
                <c:pt idx="35">
                  <c:v>6.8467238561309038</c:v>
                </c:pt>
                <c:pt idx="36">
                  <c:v>6.8755035824709996</c:v>
                </c:pt>
                <c:pt idx="37">
                  <c:v>6.905186184187337</c:v>
                </c:pt>
                <c:pt idx="38">
                  <c:v>6.9356810450537774</c:v>
                </c:pt>
                <c:pt idx="39">
                  <c:v>6.9669025606537032</c:v>
                </c:pt>
                <c:pt idx="40">
                  <c:v>6.9987699049938374</c:v>
                </c:pt>
                <c:pt idx="41">
                  <c:v>7.0312068071332812</c:v>
                </c:pt>
                <c:pt idx="42">
                  <c:v>7.0641413374176567</c:v>
                </c:pt>
                <c:pt idx="43">
                  <c:v>7.0975057029246766</c:v>
                </c:pt>
                <c:pt idx="44">
                  <c:v>7.1312360517429667</c:v>
                </c:pt>
                <c:pt idx="45">
                  <c:v>7.1652722857211426</c:v>
                </c:pt>
                <c:pt idx="46">
                  <c:v>7.1995578813385315</c:v>
                </c:pt>
                <c:pt idx="47">
                  <c:v>7.2340397183628404</c:v>
                </c:pt>
                <c:pt idx="48">
                  <c:v>7.268667915973464</c:v>
                </c:pt>
                <c:pt idx="49">
                  <c:v>7.3033956760419096</c:v>
                </c:pt>
                <c:pt idx="50">
                  <c:v>7.3381791332731954</c:v>
                </c:pt>
                <c:pt idx="51">
                  <c:v>7.3729772119238781</c:v>
                </c:pt>
                <c:pt idx="52">
                  <c:v>7.4077514888238118</c:v>
                </c:pt>
                <c:pt idx="53">
                  <c:v>7.4424660624396406</c:v>
                </c:pt>
                <c:pt idx="54">
                  <c:v>7.4770874277285362</c:v>
                </c:pt>
                <c:pt idx="55">
                  <c:v>7.5115843565408422</c:v>
                </c:pt>
                <c:pt idx="56">
                  <c:v>7.5459277833399181</c:v>
                </c:pt>
                <c:pt idx="57">
                  <c:v>7.5800906960168515</c:v>
                </c:pt>
                <c:pt idx="58">
                  <c:v>7.6140480315866794</c:v>
                </c:pt>
                <c:pt idx="59">
                  <c:v>7.64777657656128</c:v>
                </c:pt>
                <c:pt idx="60">
                  <c:v>7.6812548718024605</c:v>
                </c:pt>
                <c:pt idx="61">
                  <c:v>7.7144631216666628</c:v>
                </c:pt>
                <c:pt idx="62">
                  <c:v>7.7473831072603154</c:v>
                </c:pt>
                <c:pt idx="63">
                  <c:v>7.779998103632229</c:v>
                </c:pt>
                <c:pt idx="64">
                  <c:v>7.8122928007364756</c:v>
                </c:pt>
                <c:pt idx="65">
                  <c:v>7.8442532280058836</c:v>
                </c:pt>
                <c:pt idx="66">
                  <c:v>7.875866682382866</c:v>
                </c:pt>
                <c:pt idx="67">
                  <c:v>7.9071216596604801</c:v>
                </c:pt>
                <c:pt idx="68">
                  <c:v>7.9380077889926133</c:v>
                </c:pt>
                <c:pt idx="69">
                  <c:v>7.9685157704379481</c:v>
                </c:pt>
                <c:pt idx="70">
                  <c:v>7.9986373154079118</c:v>
                </c:pt>
                <c:pt idx="71">
                  <c:v>8.0283650898940628</c:v>
                </c:pt>
                <c:pt idx="72">
                  <c:v>8.0576926603555172</c:v>
                </c:pt>
                <c:pt idx="73">
                  <c:v>8.0866144421518769</c:v>
                </c:pt>
                <c:pt idx="74">
                  <c:v>8.115125650411855</c:v>
                </c:pt>
                <c:pt idx="75">
                  <c:v>8.1432222532322491</c:v>
                </c:pt>
                <c:pt idx="76">
                  <c:v>8.1709009271063024</c:v>
                </c:pt>
                <c:pt idx="77">
                  <c:v>8.198159014484629</c:v>
                </c:pt>
                <c:pt idx="78">
                  <c:v>8.2249944833758555</c:v>
                </c:pt>
                <c:pt idx="79">
                  <c:v>8.2514058888979989</c:v>
                </c:pt>
                <c:pt idx="80">
                  <c:v>8.2773923366952502</c:v>
                </c:pt>
                <c:pt idx="81">
                  <c:v>8.3029534481384033</c:v>
                </c:pt>
                <c:pt idx="82">
                  <c:v>8.3280893272304919</c:v>
                </c:pt>
                <c:pt idx="83">
                  <c:v>8.3528005291425611</c:v>
                </c:pt>
                <c:pt idx="84">
                  <c:v>8.3770880303075153</c:v>
                </c:pt>
                <c:pt idx="85">
                  <c:v>8.4009532000030482</c:v>
                </c:pt>
                <c:pt idx="86">
                  <c:v>8.4243977733575335</c:v>
                </c:pt>
                <c:pt idx="87">
                  <c:v>8.447423825715493</c:v>
                </c:pt>
                <c:pt idx="88">
                  <c:v>8.4700337483019439</c:v>
                </c:pt>
                <c:pt idx="89">
                  <c:v>8.4922302251274413</c:v>
                </c:pt>
                <c:pt idx="90">
                  <c:v>8.514016211078097</c:v>
                </c:pt>
                <c:pt idx="91">
                  <c:v>8.5353949111371978</c:v>
                </c:pt>
                <c:pt idx="92">
                  <c:v>8.556369760687268</c:v>
                </c:pt>
                <c:pt idx="93">
                  <c:v>8.5769444068436318</c:v>
                </c:pt>
                <c:pt idx="94">
                  <c:v>8.5971226907725473</c:v>
                </c:pt>
                <c:pt idx="95">
                  <c:v>8.6169086309489948</c:v>
                </c:pt>
                <c:pt idx="96">
                  <c:v>8.6363064073111282</c:v>
                </c:pt>
                <c:pt idx="97">
                  <c:v>8.6553203462701784</c:v>
                </c:pt>
                <c:pt idx="98">
                  <c:v>8.673954906536407</c:v>
                </c:pt>
                <c:pt idx="99">
                  <c:v>8.6922146657233377</c:v>
                </c:pt>
                <c:pt idx="100">
                  <c:v>8.7101043076941504</c:v>
                </c:pt>
                <c:pt idx="101">
                  <c:v>8.7276286106156444</c:v>
                </c:pt>
                <c:pt idx="102">
                  <c:v>8.7447924356866764</c:v>
                </c:pt>
                <c:pt idx="103">
                  <c:v>8.7616007165093972</c:v>
                </c:pt>
                <c:pt idx="104">
                  <c:v>8.7780584490729598</c:v>
                </c:pt>
                <c:pt idx="105">
                  <c:v>8.7941706823207308</c:v>
                </c:pt>
                <c:pt idx="106">
                  <c:v>8.8099425092732275</c:v>
                </c:pt>
                <c:pt idx="107">
                  <c:v>8.8253790586802481</c:v>
                </c:pt>
                <c:pt idx="108">
                  <c:v>8.8404854871768244</c:v>
                </c:pt>
                <c:pt idx="109">
                  <c:v>8.8552669719186881</c:v>
                </c:pt>
                <c:pt idx="110">
                  <c:v>8.8697287036740597</c:v>
                </c:pt>
                <c:pt idx="111">
                  <c:v>8.8838758803495264</c:v>
                </c:pt>
                <c:pt idx="112">
                  <c:v>8.8977137009288132</c:v>
                </c:pt>
                <c:pt idx="113">
                  <c:v>8.9112473598041273</c:v>
                </c:pt>
                <c:pt idx="114">
                  <c:v>8.9244820414806902</c:v>
                </c:pt>
                <c:pt idx="115">
                  <c:v>8.9374229156359188</c:v>
                </c:pt>
                <c:pt idx="116">
                  <c:v>8.9500751325155345</c:v>
                </c:pt>
                <c:pt idx="117">
                  <c:v>8.9624438186496587</c:v>
                </c:pt>
                <c:pt idx="118">
                  <c:v>8.9745340728727552</c:v>
                </c:pt>
                <c:pt idx="119">
                  <c:v>8.9863509626319278</c:v>
                </c:pt>
                <c:pt idx="120">
                  <c:v>8.9978995205688417</c:v>
                </c:pt>
                <c:pt idx="121">
                  <c:v>9.0091847413611692</c:v>
                </c:pt>
                <c:pt idx="122">
                  <c:v>9.0202115788100929</c:v>
                </c:pt>
                <c:pt idx="123">
                  <c:v>9.0309849431610445</c:v>
                </c:pt>
                <c:pt idx="124">
                  <c:v>9.0415096986453651</c:v>
                </c:pt>
                <c:pt idx="125">
                  <c:v>9.0517906612312515</c:v>
                </c:pt>
                <c:pt idx="126">
                  <c:v>9.0618325965727351</c:v>
                </c:pt>
                <c:pt idx="127">
                  <c:v>9.0716402181461202</c:v>
                </c:pt>
                <c:pt idx="128">
                  <c:v>9.0812181855636354</c:v>
                </c:pt>
                <c:pt idx="129">
                  <c:v>9.0905711030546605</c:v>
                </c:pt>
                <c:pt idx="130">
                  <c:v>9.0997035181052439</c:v>
                </c:pt>
                <c:pt idx="131">
                  <c:v>9.1086199202471079</c:v>
                </c:pt>
                <c:pt idx="132">
                  <c:v>9.1173247399877262</c:v>
                </c:pt>
                <c:pt idx="133">
                  <c:v>9.125822347873477</c:v>
                </c:pt>
                <c:pt idx="134">
                  <c:v>9.1341170536782101</c:v>
                </c:pt>
                <c:pt idx="135">
                  <c:v>9.1422131057099865</c:v>
                </c:pt>
                <c:pt idx="136">
                  <c:v>9.1501146902290333</c:v>
                </c:pt>
                <c:pt idx="137">
                  <c:v>9.1578259309703274</c:v>
                </c:pt>
                <c:pt idx="138">
                  <c:v>9.1653508887645341</c:v>
                </c:pt>
                <c:pt idx="139">
                  <c:v>9.172693561251295</c:v>
                </c:pt>
                <c:pt idx="140">
                  <c:v>9.1798578826792046</c:v>
                </c:pt>
                <c:pt idx="141">
                  <c:v>9.1868477237870412</c:v>
                </c:pt>
                <c:pt idx="142">
                  <c:v>9.1936668917610938</c:v>
                </c:pt>
                <c:pt idx="143">
                  <c:v>9.2003191302637184</c:v>
                </c:pt>
                <c:pt idx="144">
                  <c:v>9.2068081195284392</c:v>
                </c:pt>
                <c:pt idx="145">
                  <c:v>9.2131374765171632</c:v>
                </c:pt>
                <c:pt idx="146">
                  <c:v>9.2193107551353428</c:v>
                </c:pt>
                <c:pt idx="147">
                  <c:v>9.2253314465010519</c:v>
                </c:pt>
                <c:pt idx="148">
                  <c:v>9.2312029792641894</c:v>
                </c:pt>
                <c:pt idx="149">
                  <c:v>9.2369287199722372</c:v>
                </c:pt>
                <c:pt idx="150">
                  <c:v>9.2425119734791181</c:v>
                </c:pt>
                <c:pt idx="151">
                  <c:v>9.2479559833939362</c:v>
                </c:pt>
                <c:pt idx="152">
                  <c:v>9.253263932566524</c:v>
                </c:pt>
                <c:pt idx="153">
                  <c:v>9.2584389436068761</c:v>
                </c:pt>
                <c:pt idx="154">
                  <c:v>9.2634840794357025</c:v>
                </c:pt>
                <c:pt idx="155">
                  <c:v>9.2684023438635101</c:v>
                </c:pt>
                <c:pt idx="156">
                  <c:v>9.2731966821957119</c:v>
                </c:pt>
                <c:pt idx="157">
                  <c:v>9.2778699818614303</c:v>
                </c:pt>
                <c:pt idx="158">
                  <c:v>9.2824250730637843</c:v>
                </c:pt>
                <c:pt idx="159">
                  <c:v>9.2868647294495563</c:v>
                </c:pt>
                <c:pt idx="160">
                  <c:v>9.2911916687962552</c:v>
                </c:pt>
                <c:pt idx="161">
                  <c:v>9.2954085537147222</c:v>
                </c:pt>
                <c:pt idx="162">
                  <c:v>9.2995179923654945</c:v>
                </c:pt>
                <c:pt idx="163">
                  <c:v>9.3035225391872771</c:v>
                </c:pt>
                <c:pt idx="164">
                  <c:v>9.3074246956359303</c:v>
                </c:pt>
                <c:pt idx="165">
                  <c:v>9.3112269109325307</c:v>
                </c:pt>
                <c:pt idx="166">
                  <c:v>9.3149315828190637</c:v>
                </c:pt>
                <c:pt idx="167">
                  <c:v>9.3185410583204789</c:v>
                </c:pt>
                <c:pt idx="168">
                  <c:v>9.322057634511852</c:v>
                </c:pt>
                <c:pt idx="169">
                  <c:v>9.3254835592894985</c:v>
                </c:pt>
                <c:pt idx="170">
                  <c:v>9.3288210321449654</c:v>
                </c:pt>
                <c:pt idx="171">
                  <c:v>9.3320722049408538</c:v>
                </c:pt>
                <c:pt idx="172">
                  <c:v>9.3352391826875465</c:v>
                </c:pt>
                <c:pt idx="173">
                  <c:v>9.3383240243199293</c:v>
                </c:pt>
                <c:pt idx="174">
                  <c:v>9.3413287434732695</c:v>
                </c:pt>
                <c:pt idx="175">
                  <c:v>9.344255309257484</c:v>
                </c:pt>
                <c:pt idx="176">
                  <c:v>9.3471056470290499</c:v>
                </c:pt>
                <c:pt idx="177">
                  <c:v>9.3498816391598876</c:v>
                </c:pt>
                <c:pt idx="178">
                  <c:v>9.3525851258025998</c:v>
                </c:pt>
                <c:pt idx="179">
                  <c:v>9.3552179056514415</c:v>
                </c:pt>
                <c:pt idx="180">
                  <c:v>9.3577817366985272</c:v>
                </c:pt>
                <c:pt idx="181">
                  <c:v>9.3602783369847273</c:v>
                </c:pt>
                <c:pt idx="182">
                  <c:v>9.362709385344818</c:v>
                </c:pt>
                <c:pt idx="183">
                  <c:v>9.36507652214644</c:v>
                </c:pt>
                <c:pt idx="184">
                  <c:v>9.3673813500224838</c:v>
                </c:pt>
                <c:pt idx="185">
                  <c:v>9.3696254345965269</c:v>
                </c:pt>
                <c:pt idx="186">
                  <c:v>9.3718103052010093</c:v>
                </c:pt>
                <c:pt idx="187">
                  <c:v>9.3739374555878321</c:v>
                </c:pt>
                <c:pt idx="188">
                  <c:v>9.37600834463111</c:v>
                </c:pt>
                <c:pt idx="189">
                  <c:v>9.3780243970218322</c:v>
                </c:pt>
                <c:pt idx="190">
                  <c:v>9.3799870039542146</c:v>
                </c:pt>
                <c:pt idx="191">
                  <c:v>9.3818975238035218</c:v>
                </c:pt>
                <c:pt idx="192">
                  <c:v>9.3837572827952211</c:v>
                </c:pt>
                <c:pt idx="193">
                  <c:v>9.3855675756652719</c:v>
                </c:pt>
                <c:pt idx="194">
                  <c:v>9.3873296663114427</c:v>
                </c:pt>
                <c:pt idx="195">
                  <c:v>9.3890447884355179</c:v>
                </c:pt>
                <c:pt idx="196">
                  <c:v>9.3907141461763111</c:v>
                </c:pt>
                <c:pt idx="197">
                  <c:v>9.3923389147333953</c:v>
                </c:pt>
                <c:pt idx="198">
                  <c:v>9.3939202409814619</c:v>
                </c:pt>
                <c:pt idx="199">
                  <c:v>9.3954592440753011</c:v>
                </c:pt>
                <c:pt idx="200">
                  <c:v>9.396957016045306</c:v>
                </c:pt>
                <c:pt idx="201">
                  <c:v>9.3984146223835179</c:v>
                </c:pt>
                <c:pt idx="202">
                  <c:v>9.3998331026201711</c:v>
                </c:pt>
                <c:pt idx="203">
                  <c:v>9.4012134708907578</c:v>
                </c:pt>
                <c:pt idx="204">
                  <c:v>9.4025567164935797</c:v>
                </c:pt>
                <c:pt idx="205">
                  <c:v>9.4038638044378473</c:v>
                </c:pt>
                <c:pt idx="206">
                  <c:v>9.4051356759823204</c:v>
                </c:pt>
                <c:pt idx="207">
                  <c:v>9.4063732491645382</c:v>
                </c:pt>
                <c:pt idx="208">
                  <c:v>9.4075774193206758</c:v>
                </c:pt>
                <c:pt idx="209">
                  <c:v>9.4087490595960759</c:v>
                </c:pt>
                <c:pt idx="210">
                  <c:v>9.4098890214465118</c:v>
                </c:pt>
                <c:pt idx="211">
                  <c:v>9.4109981351302494</c:v>
                </c:pt>
                <c:pt idx="212">
                  <c:v>9.4120772101909669</c:v>
                </c:pt>
                <c:pt idx="213">
                  <c:v>9.4131270359316144</c:v>
                </c:pt>
                <c:pt idx="214">
                  <c:v>9.4141483818792864</c:v>
                </c:pt>
                <c:pt idx="215">
                  <c:v>9.4151419982411859</c:v>
                </c:pt>
                <c:pt idx="216">
                  <c:v>9.4161086163517869</c:v>
                </c:pt>
                <c:pt idx="217">
                  <c:v>9.4170489491112654</c:v>
                </c:pt>
                <c:pt idx="218">
                  <c:v>9.4179636914152915</c:v>
                </c:pt>
                <c:pt idx="219">
                  <c:v>9.4188535205763131</c:v>
                </c:pt>
                <c:pt idx="220">
                  <c:v>9.4197190967363813</c:v>
                </c:pt>
                <c:pt idx="221">
                  <c:v>9.4205610632716734</c:v>
                </c:pt>
                <c:pt idx="222">
                  <c:v>9.421380047188773</c:v>
                </c:pt>
                <c:pt idx="223">
                  <c:v>9.4221766595128447</c:v>
                </c:pt>
                <c:pt idx="224">
                  <c:v>9.4229514956678084</c:v>
                </c:pt>
                <c:pt idx="225">
                  <c:v>9.4237051358485964</c:v>
                </c:pt>
                <c:pt idx="226">
                  <c:v>9.4244381453856594</c:v>
                </c:pt>
                <c:pt idx="227">
                  <c:v>9.4251510751017733</c:v>
                </c:pt>
                <c:pt idx="228">
                  <c:v>9.4258444616613009</c:v>
                </c:pt>
                <c:pt idx="229">
                  <c:v>9.4265188279120196</c:v>
                </c:pt>
                <c:pt idx="230">
                  <c:v>9.4271746832196115</c:v>
                </c:pt>
                <c:pt idx="231">
                  <c:v>9.4278125237949482</c:v>
                </c:pt>
                <c:pt idx="232">
                  <c:v>9.428432833014277</c:v>
                </c:pt>
                <c:pt idx="233">
                  <c:v>9.4290360817324341</c:v>
                </c:pt>
                <c:pt idx="234">
                  <c:v>9.4296227285891998</c:v>
                </c:pt>
                <c:pt idx="235">
                  <c:v>9.4301932203088867</c:v>
                </c:pt>
                <c:pt idx="236">
                  <c:v>9.4307479919933233</c:v>
                </c:pt>
                <c:pt idx="237">
                  <c:v>9.4312874674083016</c:v>
                </c:pt>
                <c:pt idx="238">
                  <c:v>9.4318120592636348</c:v>
                </c:pt>
                <c:pt idx="239">
                  <c:v>9.432322169486925</c:v>
                </c:pt>
                <c:pt idx="240">
                  <c:v>9.4328181894911598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1C-4D53-8E00-CBA326A21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782016"/>
        <c:axId val="179783936"/>
      </c:scatterChart>
      <c:scatterChart>
        <c:scatterStyle val="lineMarker"/>
        <c:varyColors val="0"/>
        <c:ser>
          <c:idx val="0"/>
          <c:order val="1"/>
          <c:tx>
            <c:strRef>
              <c:f>'[Figuras - Autodepuração de corpos d´água - Streeter Phelps.xlsx]Simulação 1'!$L$67</c:f>
              <c:strCache>
                <c:ptCount val="1"/>
                <c:pt idx="0">
                  <c:v>DBO5,20 (mg/L)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'[Figuras - Autodepuração de corpos d´água - Streeter Phelps.xlsx]Simulação 1'!$F$68:$F$308</c:f>
              <c:numCache>
                <c:formatCode>General</c:formatCode>
                <c:ptCount val="24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</c:numCache>
            </c:numRef>
          </c:xVal>
          <c:yVal>
            <c:numRef>
              <c:f>'[Figuras - Autodepuração de corpos d´água - Streeter Phelps.xlsx]Simulação 1'!$L$68:$L$308</c:f>
              <c:numCache>
                <c:formatCode>0.000</c:formatCode>
                <c:ptCount val="241"/>
                <c:pt idx="0">
                  <c:v>3.333333333333333</c:v>
                </c:pt>
                <c:pt idx="1">
                  <c:v>3.2110826487607183</c:v>
                </c:pt>
                <c:pt idx="2">
                  <c:v>3.0933155331516451</c:v>
                </c:pt>
                <c:pt idx="3">
                  <c:v>2.9798675506935766</c:v>
                </c:pt>
                <c:pt idx="4">
                  <c:v>2.8705802962911728</c:v>
                </c:pt>
                <c:pt idx="5">
                  <c:v>2.7653011743884965</c:v>
                </c:pt>
                <c:pt idx="6">
                  <c:v>2.6638831859029608</c:v>
                </c:pt>
                <c:pt idx="7">
                  <c:v>2.5661847229735262</c:v>
                </c:pt>
                <c:pt idx="8">
                  <c:v>2.472069371236536</c:v>
                </c:pt>
                <c:pt idx="9">
                  <c:v>2.3814057193531375</c:v>
                </c:pt>
                <c:pt idx="10">
                  <c:v>2.2940671755223185</c:v>
                </c:pt>
                <c:pt idx="11">
                  <c:v>2.2099317907233682</c:v>
                </c:pt>
                <c:pt idx="12">
                  <c:v>2.1288820884409527</c:v>
                </c:pt>
                <c:pt idx="13">
                  <c:v>2.0508049006350673</c:v>
                </c:pt>
                <c:pt idx="14">
                  <c:v>1.975591209726814</c:v>
                </c:pt>
                <c:pt idx="15">
                  <c:v>1.9031359963793901</c:v>
                </c:pt>
                <c:pt idx="16">
                  <c:v>1.8333380928617404</c:v>
                </c:pt>
                <c:pt idx="17">
                  <c:v>1.7661000417901203</c:v>
                </c:pt>
                <c:pt idx="18">
                  <c:v>1.7013279600503506</c:v>
                </c:pt>
                <c:pt idx="19">
                  <c:v>1.6389314077107444</c:v>
                </c:pt>
                <c:pt idx="20">
                  <c:v>1.5788232617426845</c:v>
                </c:pt>
                <c:pt idx="21">
                  <c:v>1.5209195943725211</c:v>
                </c:pt>
                <c:pt idx="22">
                  <c:v>1.4651395558949378</c:v>
                </c:pt>
                <c:pt idx="23">
                  <c:v>1.4114052617841655</c:v>
                </c:pt>
                <c:pt idx="24">
                  <c:v>1.3596416839454137</c:v>
                </c:pt>
                <c:pt idx="25">
                  <c:v>1.3097765459546766</c:v>
                </c:pt>
                <c:pt idx="26">
                  <c:v>1.2617402221406422</c:v>
                </c:pt>
                <c:pt idx="27">
                  <c:v>1.215465640367793</c:v>
                </c:pt>
                <c:pt idx="28">
                  <c:v>1.1708881883849567</c:v>
                </c:pt>
                <c:pt idx="29">
                  <c:v>1.1279456236085417</c:v>
                </c:pt>
                <c:pt idx="30">
                  <c:v>1.0865779862144926</c:v>
                </c:pt>
                <c:pt idx="31">
                  <c:v>1.0467275154176161</c:v>
                </c:pt>
                <c:pt idx="32">
                  <c:v>1.0083385688213771</c:v>
                </c:pt>
                <c:pt idx="33">
                  <c:v>0.97135754472556191</c:v>
                </c:pt>
                <c:pt idx="34">
                  <c:v>0.93573280728331953</c:v>
                </c:pt>
                <c:pt idx="35">
                  <c:v>0.90141461440308712</c:v>
                </c:pt>
                <c:pt idx="36">
                  <c:v>0.8683550482947261</c:v>
                </c:pt>
                <c:pt idx="37">
                  <c:v>0.83650794856289101</c:v>
                </c:pt>
                <c:pt idx="38">
                  <c:v>0.80582884775421659</c:v>
                </c:pt>
                <c:pt idx="39">
                  <c:v>0.77627490926832232</c:v>
                </c:pt>
                <c:pt idx="40">
                  <c:v>0.74780486754594289</c:v>
                </c:pt>
                <c:pt idx="41">
                  <c:v>0.72037897045067556</c:v>
                </c:pt>
                <c:pt idx="42">
                  <c:v>0.69395892376388235</c:v>
                </c:pt>
                <c:pt idx="43">
                  <c:v>0.66850783771525923</c:v>
                </c:pt>
                <c:pt idx="44">
                  <c:v>0.64399017547440462</c:v>
                </c:pt>
                <c:pt idx="45">
                  <c:v>0.62037170353146909</c:v>
                </c:pt>
                <c:pt idx="46">
                  <c:v>0.59761944389760857</c:v>
                </c:pt>
                <c:pt idx="47">
                  <c:v>0.57570162805849212</c:v>
                </c:pt>
                <c:pt idx="48">
                  <c:v>0.55458765261657617</c:v>
                </c:pt>
                <c:pt idx="49">
                  <c:v>0.53424803656020725</c:v>
                </c:pt>
                <c:pt idx="50">
                  <c:v>0.51465438009988906</c:v>
                </c:pt>
                <c:pt idx="51">
                  <c:v>0.49577932501423722</c:v>
                </c:pt>
                <c:pt idx="52">
                  <c:v>0.47759651645025519</c:v>
                </c:pt>
                <c:pt idx="53">
                  <c:v>0.46008056612459325</c:v>
                </c:pt>
                <c:pt idx="54">
                  <c:v>0.44320701687440678</c:v>
                </c:pt>
                <c:pt idx="55">
                  <c:v>0.42695230850832183</c:v>
                </c:pt>
                <c:pt idx="56">
                  <c:v>0.41129374490982179</c:v>
                </c:pt>
                <c:pt idx="57">
                  <c:v>0.39620946234712368</c:v>
                </c:pt>
                <c:pt idx="58">
                  <c:v>0.38167839894529848</c:v>
                </c:pt>
                <c:pt idx="59">
                  <c:v>0.3676802652780059</c:v>
                </c:pt>
                <c:pt idx="60">
                  <c:v>0.3541955160377826</c:v>
                </c:pt>
                <c:pt idx="61">
                  <c:v>0.34120532274533166</c:v>
                </c:pt>
                <c:pt idx="62">
                  <c:v>0.32869154745970075</c:v>
                </c:pt>
                <c:pt idx="63">
                  <c:v>0.31663671745264649</c:v>
                </c:pt>
                <c:pt idx="64">
                  <c:v>0.30502400081182296</c:v>
                </c:pt>
                <c:pt idx="65">
                  <c:v>0.29383718293872607</c:v>
                </c:pt>
                <c:pt idx="66">
                  <c:v>0.2830606439085816</c:v>
                </c:pt>
                <c:pt idx="67">
                  <c:v>0.27267933666056465</c:v>
                </c:pt>
                <c:pt idx="68">
                  <c:v>0.26267876598789658</c:v>
                </c:pt>
                <c:pt idx="69">
                  <c:v>0.25304496829848344</c:v>
                </c:pt>
                <c:pt idx="70">
                  <c:v>0.24376449211783988</c:v>
                </c:pt>
                <c:pt idx="71">
                  <c:v>0.2348243793070694</c:v>
                </c:pt>
                <c:pt idx="72">
                  <c:v>0.22621214696968078</c:v>
                </c:pt>
                <c:pt idx="73">
                  <c:v>0.21791577002197529</c:v>
                </c:pt>
                <c:pt idx="74">
                  <c:v>0.20992366440266885</c:v>
                </c:pt>
                <c:pt idx="75">
                  <c:v>0.20222467089830337</c:v>
                </c:pt>
                <c:pt idx="76">
                  <c:v>0.19480803956186654</c:v>
                </c:pt>
                <c:pt idx="77">
                  <c:v>0.18766341470286033</c:v>
                </c:pt>
                <c:pt idx="78">
                  <c:v>0.18078082042786264</c:v>
                </c:pt>
                <c:pt idx="79">
                  <c:v>0.17415064671139102</c:v>
                </c:pt>
                <c:pt idx="80">
                  <c:v>0.16776363597762159</c:v>
                </c:pt>
                <c:pt idx="81">
                  <c:v>0.16161087017422507</c:v>
                </c:pt>
                <c:pt idx="82">
                  <c:v>0.15568375832027259</c:v>
                </c:pt>
                <c:pt idx="83">
                  <c:v>0.14997402451082525</c:v>
                </c:pt>
                <c:pt idx="84">
                  <c:v>0.14447369636145771</c:v>
                </c:pt>
                <c:pt idx="85">
                  <c:v>0.13917509387658042</c:v>
                </c:pt>
                <c:pt idx="86">
                  <c:v>0.13407081872601939</c:v>
                </c:pt>
                <c:pt idx="87">
                  <c:v>0.12915374391487933</c:v>
                </c:pt>
                <c:pt idx="88">
                  <c:v>0.1244170038322663</c:v>
                </c:pt>
                <c:pt idx="89">
                  <c:v>0.11985398466497578</c:v>
                </c:pt>
                <c:pt idx="90">
                  <c:v>0.1154583151627611</c:v>
                </c:pt>
                <c:pt idx="91">
                  <c:v>0.1112238577422866</c:v>
                </c:pt>
                <c:pt idx="92">
                  <c:v>0.10714469991734608</c:v>
                </c:pt>
                <c:pt idx="93">
                  <c:v>0.10321514604337918</c:v>
                </c:pt>
                <c:pt idx="94">
                  <c:v>9.9429709364759547E-2</c:v>
                </c:pt>
                <c:pt idx="95">
                  <c:v>9.5783104353750093E-2</c:v>
                </c:pt>
                <c:pt idx="96">
                  <c:v>9.2270239330429257E-2</c:v>
                </c:pt>
                <c:pt idx="97">
                  <c:v>8.888620935328205E-2</c:v>
                </c:pt>
                <c:pt idx="98">
                  <c:v>8.5626289370530975E-2</c:v>
                </c:pt>
                <c:pt idx="99">
                  <c:v>8.2485927622642896E-2</c:v>
                </c:pt>
                <c:pt idx="100">
                  <c:v>7.9460739286800336E-2</c:v>
                </c:pt>
                <c:pt idx="101">
                  <c:v>7.6546500354463073E-2</c:v>
                </c:pt>
                <c:pt idx="102">
                  <c:v>7.3739141733471777E-2</c:v>
                </c:pt>
                <c:pt idx="103">
                  <c:v>7.1034743566457573E-2</c:v>
                </c:pt>
                <c:pt idx="104">
                  <c:v>6.8429529757625673E-2</c:v>
                </c:pt>
                <c:pt idx="105">
                  <c:v>6.5919862700270102E-2</c:v>
                </c:pt>
                <c:pt idx="106">
                  <c:v>6.3502238197657879E-2</c:v>
                </c:pt>
                <c:pt idx="107">
                  <c:v>6.1173280570190752E-2</c:v>
                </c:pt>
                <c:pt idx="108">
                  <c:v>5.8929737942013213E-2</c:v>
                </c:pt>
                <c:pt idx="109">
                  <c:v>5.6768477700484474E-2</c:v>
                </c:pt>
                <c:pt idx="110">
                  <c:v>5.4686482122175577E-2</c:v>
                </c:pt>
                <c:pt idx="111">
                  <c:v>5.2680844159284403E-2</c:v>
                </c:pt>
                <c:pt idx="112">
                  <c:v>5.0748763380583664E-2</c:v>
                </c:pt>
                <c:pt idx="113">
                  <c:v>4.8887542061236654E-2</c:v>
                </c:pt>
                <c:pt idx="114">
                  <c:v>4.7094581416019035E-2</c:v>
                </c:pt>
                <c:pt idx="115">
                  <c:v>4.5367377970688308E-2</c:v>
                </c:pt>
                <c:pt idx="116">
                  <c:v>4.3703520066433944E-2</c:v>
                </c:pt>
                <c:pt idx="117">
                  <c:v>4.210068449252756E-2</c:v>
                </c:pt>
                <c:pt idx="118">
                  <c:v>4.055663324247144E-2</c:v>
                </c:pt>
                <c:pt idx="119">
                  <c:v>3.9069210389115615E-2</c:v>
                </c:pt>
                <c:pt idx="120">
                  <c:v>3.7636339074381339E-2</c:v>
                </c:pt>
                <c:pt idx="121">
                  <c:v>3.6256018609386306E-2</c:v>
                </c:pt>
                <c:pt idx="122">
                  <c:v>3.4926321680923793E-2</c:v>
                </c:pt>
                <c:pt idx="123">
                  <c:v>3.3645391660394923E-2</c:v>
                </c:pt>
                <c:pt idx="124">
                  <c:v>3.2411440011435803E-2</c:v>
                </c:pt>
                <c:pt idx="125">
                  <c:v>3.1222743792621122E-2</c:v>
                </c:pt>
                <c:pt idx="126">
                  <c:v>3.0077643251756127E-2</c:v>
                </c:pt>
                <c:pt idx="127">
                  <c:v>2.8974539508398699E-2</c:v>
                </c:pt>
                <c:pt idx="128">
                  <c:v>2.7911892321375292E-2</c:v>
                </c:pt>
                <c:pt idx="129">
                  <c:v>2.6888217938173711E-2</c:v>
                </c:pt>
                <c:pt idx="130">
                  <c:v>2.5902087023209907E-2</c:v>
                </c:pt>
                <c:pt idx="131">
                  <c:v>2.4952122662075825E-2</c:v>
                </c:pt>
                <c:pt idx="132">
                  <c:v>2.4036998438982254E-2</c:v>
                </c:pt>
                <c:pt idx="133">
                  <c:v>2.3155436584711312E-2</c:v>
                </c:pt>
                <c:pt idx="134">
                  <c:v>2.2306206192493669E-2</c:v>
                </c:pt>
                <c:pt idx="135">
                  <c:v>2.1488121499318606E-2</c:v>
                </c:pt>
                <c:pt idx="136">
                  <c:v>2.0700040230277238E-2</c:v>
                </c:pt>
                <c:pt idx="137">
                  <c:v>1.9940862003627616E-2</c:v>
                </c:pt>
                <c:pt idx="138">
                  <c:v>1.9209526794354153E-2</c:v>
                </c:pt>
                <c:pt idx="139">
                  <c:v>1.8505013454076416E-2</c:v>
                </c:pt>
                <c:pt idx="140">
                  <c:v>1.7826338285240526E-2</c:v>
                </c:pt>
                <c:pt idx="141">
                  <c:v>1.7172553667602421E-2</c:v>
                </c:pt>
                <c:pt idx="142">
                  <c:v>1.6542746735085125E-2</c:v>
                </c:pt>
                <c:pt idx="143">
                  <c:v>1.5936038101162443E-2</c:v>
                </c:pt>
                <c:pt idx="144">
                  <c:v>1.535158063098974E-2</c:v>
                </c:pt>
                <c:pt idx="145">
                  <c:v>1.4788558258566677E-2</c:v>
                </c:pt>
                <c:pt idx="146">
                  <c:v>1.4246184847281131E-2</c:v>
                </c:pt>
                <c:pt idx="147">
                  <c:v>1.37237030922427E-2</c:v>
                </c:pt>
                <c:pt idx="148">
                  <c:v>1.3220383462873301E-2</c:v>
                </c:pt>
                <c:pt idx="149">
                  <c:v>1.2735523184278678E-2</c:v>
                </c:pt>
                <c:pt idx="150">
                  <c:v>1.2268445255978132E-2</c:v>
                </c:pt>
                <c:pt idx="151">
                  <c:v>1.1818497506622639E-2</c:v>
                </c:pt>
                <c:pt idx="152">
                  <c:v>1.1385051683381327E-2</c:v>
                </c:pt>
                <c:pt idx="153">
                  <c:v>1.0967502574724935E-2</c:v>
                </c:pt>
                <c:pt idx="154">
                  <c:v>1.0565267165381321E-2</c:v>
                </c:pt>
                <c:pt idx="155">
                  <c:v>1.0177783822283197E-2</c:v>
                </c:pt>
                <c:pt idx="156">
                  <c:v>9.8045115103713339E-3</c:v>
                </c:pt>
                <c:pt idx="157">
                  <c:v>9.4449290371584286E-3</c:v>
                </c:pt>
                <c:pt idx="158">
                  <c:v>9.0985343249987208E-3</c:v>
                </c:pt>
                <c:pt idx="159">
                  <c:v>8.7648437100471596E-3</c:v>
                </c:pt>
                <c:pt idx="160">
                  <c:v>8.4433912669295771E-3</c:v>
                </c:pt>
                <c:pt idx="161">
                  <c:v>8.133728158180616E-3</c:v>
                </c:pt>
                <c:pt idx="162">
                  <c:v>7.8354220075410683E-3</c:v>
                </c:pt>
                <c:pt idx="163">
                  <c:v>7.548056296239899E-3</c:v>
                </c:pt>
                <c:pt idx="164">
                  <c:v>7.2712297814175155E-3</c:v>
                </c:pt>
                <c:pt idx="165">
                  <c:v>7.0045559358785838E-3</c:v>
                </c:pt>
                <c:pt idx="166">
                  <c:v>6.7476624083920829E-3</c:v>
                </c:pt>
                <c:pt idx="167">
                  <c:v>6.5001905037848379E-3</c:v>
                </c:pt>
                <c:pt idx="168">
                  <c:v>6.2617946821028041E-3</c:v>
                </c:pt>
                <c:pt idx="169">
                  <c:v>6.0321420761407299E-3</c:v>
                </c:pt>
                <c:pt idx="170">
                  <c:v>5.8109120266664907E-3</c:v>
                </c:pt>
                <c:pt idx="171">
                  <c:v>5.5977956346911235E-3</c:v>
                </c:pt>
                <c:pt idx="172">
                  <c:v>5.392495330159547E-3</c:v>
                </c:pt>
                <c:pt idx="173">
                  <c:v>5.1947244564595606E-3</c:v>
                </c:pt>
                <c:pt idx="174">
                  <c:v>5.0042068701690694E-3</c:v>
                </c:pt>
                <c:pt idx="175">
                  <c:v>4.8206765554827235E-3</c:v>
                </c:pt>
                <c:pt idx="176">
                  <c:v>4.6438772527794513E-3</c:v>
                </c:pt>
                <c:pt idx="177">
                  <c:v>4.4735621008124013E-3</c:v>
                </c:pt>
                <c:pt idx="178">
                  <c:v>4.3094932920216744E-3</c:v>
                </c:pt>
                <c:pt idx="179">
                  <c:v>4.1514417404884549E-3</c:v>
                </c:pt>
                <c:pt idx="180">
                  <c:v>3.9991867620670415E-3</c:v>
                </c:pt>
                <c:pt idx="181">
                  <c:v>3.852515766248107E-3</c:v>
                </c:pt>
                <c:pt idx="182">
                  <c:v>3.7112239593229224E-3</c:v>
                </c:pt>
                <c:pt idx="183">
                  <c:v>3.5751140584340665E-3</c:v>
                </c:pt>
                <c:pt idx="184">
                  <c:v>3.4439960161134421E-3</c:v>
                </c:pt>
                <c:pt idx="185">
                  <c:v>3.3176867549228766E-3</c:v>
                </c:pt>
                <c:pt idx="186">
                  <c:v>3.1960099118268277E-3</c:v>
                </c:pt>
                <c:pt idx="187">
                  <c:v>3.0787955919403193E-3</c:v>
                </c:pt>
                <c:pt idx="188">
                  <c:v>2.9658801313081655E-3</c:v>
                </c:pt>
                <c:pt idx="189">
                  <c:v>2.8571058683843401E-3</c:v>
                </c:pt>
                <c:pt idx="190">
                  <c:v>2.7523209238924135E-3</c:v>
                </c:pt>
                <c:pt idx="191">
                  <c:v>2.6513789887596018E-3</c:v>
                </c:pt>
                <c:pt idx="192">
                  <c:v>2.5541391198284085E-3</c:v>
                </c:pt>
                <c:pt idx="193">
                  <c:v>2.4604655430605902E-3</c:v>
                </c:pt>
                <c:pt idx="194">
                  <c:v>2.3702274639586453E-3</c:v>
                </c:pt>
                <c:pt idx="195">
                  <c:v>2.2832988849401177E-3</c:v>
                </c:pt>
                <c:pt idx="196">
                  <c:v>2.199558429409772E-3</c:v>
                </c:pt>
                <c:pt idx="197">
                  <c:v>2.1188891722839303E-3</c:v>
                </c:pt>
                <c:pt idx="198">
                  <c:v>2.0411784767303646E-3</c:v>
                </c:pt>
                <c:pt idx="199">
                  <c:v>1.9663178368958122E-3</c:v>
                </c:pt>
                <c:pt idx="200">
                  <c:v>1.8942027264014563E-3</c:v>
                </c:pt>
                <c:pt idx="201">
                  <c:v>1.8247324523948884E-3</c:v>
                </c:pt>
                <c:pt idx="202">
                  <c:v>1.7578100149547443E-3</c:v>
                </c:pt>
                <c:pt idx="203">
                  <c:v>1.6933419716517004E-3</c:v>
                </c:pt>
                <c:pt idx="204">
                  <c:v>1.6312383070767118E-3</c:v>
                </c:pt>
                <c:pt idx="205">
                  <c:v>1.5714123071543496E-3</c:v>
                </c:pt>
                <c:pt idx="206">
                  <c:v>1.5137804380657152E-3</c:v>
                </c:pt>
                <c:pt idx="207">
                  <c:v>1.458262229611865E-3</c:v>
                </c:pt>
                <c:pt idx="208">
                  <c:v>1.4047801628549329E-3</c:v>
                </c:pt>
                <c:pt idx="209">
                  <c:v>1.3532595618800205E-3</c:v>
                </c:pt>
                <c:pt idx="210">
                  <c:v>1.3036284895267384E-3</c:v>
                </c:pt>
                <c:pt idx="211">
                  <c:v>1.2558176469448358E-3</c:v>
                </c:pt>
                <c:pt idx="212">
                  <c:v>1.2097602768336236E-3</c:v>
                </c:pt>
                <c:pt idx="213">
                  <c:v>1.1653920702301235E-3</c:v>
                </c:pt>
                <c:pt idx="214">
                  <c:v>1.1226510767157834E-3</c:v>
                </c:pt>
                <c:pt idx="215">
                  <c:v>1.0814776179163786E-3</c:v>
                </c:pt>
                <c:pt idx="216">
                  <c:v>1.0418142041743053E-3</c:v>
                </c:pt>
                <c:pt idx="217">
                  <c:v>1.0036054542769701E-3</c:v>
                </c:pt>
                <c:pt idx="218">
                  <c:v>9.6679801812912087E-4</c:v>
                </c:pt>
                <c:pt idx="219">
                  <c:v>9.3134050226120096E-4</c:v>
                </c:pt>
                <c:pt idx="220">
                  <c:v>8.9718339806970867E-4</c:v>
                </c:pt>
                <c:pt idx="221">
                  <c:v>8.6427901268934808E-4</c:v>
                </c:pt>
                <c:pt idx="222">
                  <c:v>8.3258140240044303E-4</c:v>
                </c:pt>
                <c:pt idx="223">
                  <c:v>8.0204630847867679E-4</c:v>
                </c:pt>
                <c:pt idx="224">
                  <c:v>7.7263109539754096E-4</c:v>
                </c:pt>
                <c:pt idx="225">
                  <c:v>7.4429469129720909E-4</c:v>
                </c:pt>
                <c:pt idx="226">
                  <c:v>7.1699753063675506E-4</c:v>
                </c:pt>
                <c:pt idx="227">
                  <c:v>6.907014989495896E-4</c:v>
                </c:pt>
                <c:pt idx="228">
                  <c:v>6.6536987962501385E-4</c:v>
                </c:pt>
                <c:pt idx="229">
                  <c:v>6.4096730264156685E-4</c:v>
                </c:pt>
                <c:pt idx="230">
                  <c:v>6.1745969518058844E-4</c:v>
                </c:pt>
                <c:pt idx="231">
                  <c:v>5.9481423405104085E-4</c:v>
                </c:pt>
                <c:pt idx="232">
                  <c:v>5.7299929985915815E-4</c:v>
                </c:pt>
                <c:pt idx="233">
                  <c:v>5.5198443285893472E-4</c:v>
                </c:pt>
                <c:pt idx="234">
                  <c:v>5.3174029042180526E-4</c:v>
                </c:pt>
                <c:pt idx="235">
                  <c:v>5.1223860606613308E-4</c:v>
                </c:pt>
                <c:pt idx="236">
                  <c:v>4.9345214998930181E-4</c:v>
                </c:pt>
                <c:pt idx="237">
                  <c:v>4.7535469104729468E-4</c:v>
                </c:pt>
                <c:pt idx="238">
                  <c:v>4.5792096012869384E-4</c:v>
                </c:pt>
                <c:pt idx="239">
                  <c:v>4.4112661487192997E-4</c:v>
                </c:pt>
                <c:pt idx="240">
                  <c:v>4.2494820567654109E-4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61C-4D53-8E00-CBA326A21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804416"/>
        <c:axId val="179802496"/>
      </c:scatterChart>
      <c:valAx>
        <c:axId val="179782016"/>
        <c:scaling>
          <c:orientation val="minMax"/>
          <c:max val="1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(horas)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9783936"/>
        <c:crosses val="autoZero"/>
        <c:crossBetween val="midCat"/>
        <c:majorUnit val="100"/>
      </c:valAx>
      <c:valAx>
        <c:axId val="179783936"/>
        <c:scaling>
          <c:orientation val="minMax"/>
          <c:min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Oxigênio</a:t>
                </a:r>
                <a:r>
                  <a:rPr lang="en-US" baseline="0"/>
                  <a:t> dissolvido</a:t>
                </a:r>
                <a:r>
                  <a:rPr lang="en-US"/>
                  <a:t> (mg/L)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179782016"/>
        <c:crosses val="autoZero"/>
        <c:crossBetween val="midCat"/>
      </c:valAx>
      <c:valAx>
        <c:axId val="17980249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Demanda bioquímica de oxigênio</a:t>
                </a:r>
                <a:r>
                  <a:rPr lang="pt-BR" baseline="0"/>
                  <a:t> (mg/L)</a:t>
                </a:r>
                <a:endParaRPr lang="pt-BR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179804416"/>
        <c:crosses val="max"/>
        <c:crossBetween val="midCat"/>
      </c:valAx>
      <c:valAx>
        <c:axId val="179804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802496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686710688935775E-2"/>
          <c:y val="6.6506784517816747E-2"/>
          <c:w val="0.69991116849118151"/>
          <c:h val="0.76139814904891467"/>
        </c:manualLayout>
      </c:layout>
      <c:scatterChart>
        <c:scatterStyle val="lineMarker"/>
        <c:varyColors val="0"/>
        <c:ser>
          <c:idx val="1"/>
          <c:order val="0"/>
          <c:tx>
            <c:v>Pressão atmosférica e S=0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'[Oxigênio Dissolvido.xlsx]Planilha1'!$D$25:$D$71</c:f>
              <c:numCache>
                <c:formatCode>General</c:formatCode>
                <c:ptCount val="4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</c:numCache>
            </c:numRef>
          </c:xVal>
          <c:yVal>
            <c:numRef>
              <c:f>'[Oxigênio Dissolvido.xlsx]Planilha1'!$F$25:$F$71</c:f>
              <c:numCache>
                <c:formatCode>0.00</c:formatCode>
                <c:ptCount val="47"/>
                <c:pt idx="0">
                  <c:v>13.108363468109758</c:v>
                </c:pt>
                <c:pt idx="1">
                  <c:v>12.771000356769097</c:v>
                </c:pt>
                <c:pt idx="2">
                  <c:v>12.448218221517857</c:v>
                </c:pt>
                <c:pt idx="3">
                  <c:v>12.139238159900797</c:v>
                </c:pt>
                <c:pt idx="4">
                  <c:v>11.843323917765151</c:v>
                </c:pt>
                <c:pt idx="5">
                  <c:v>11.559779581943285</c:v>
                </c:pt>
                <c:pt idx="6">
                  <c:v>11.287947373101861</c:v>
                </c:pt>
                <c:pt idx="7">
                  <c:v>11.027205539481614</c:v>
                </c:pt>
                <c:pt idx="8">
                  <c:v>10.776966351297178</c:v>
                </c:pt>
                <c:pt idx="9">
                  <c:v>10.536674194524206</c:v>
                </c:pt>
                <c:pt idx="10">
                  <c:v>10.305803762236435</c:v>
                </c:pt>
                <c:pt idx="11">
                  <c:v>10.083858341009252</c:v>
                </c:pt>
                <c:pt idx="12">
                  <c:v>9.8703681895636759</c:v>
                </c:pt>
                <c:pt idx="13">
                  <c:v>9.6648890064596138</c:v>
                </c:pt>
                <c:pt idx="14">
                  <c:v>9.4670004834832273</c:v>
                </c:pt>
                <c:pt idx="15">
                  <c:v>9.2763049411703715</c:v>
                </c:pt>
                <c:pt idx="16">
                  <c:v>9.0924260428855668</c:v>
                </c:pt>
                <c:pt idx="17">
                  <c:v>8.9150075838025931</c:v>
                </c:pt>
                <c:pt idx="18">
                  <c:v>8.7437123511595018</c:v>
                </c:pt>
                <c:pt idx="19">
                  <c:v>8.5782210522030997</c:v>
                </c:pt>
                <c:pt idx="20">
                  <c:v>8.4182313063115508</c:v>
                </c:pt>
                <c:pt idx="21">
                  <c:v>8.2634566978197324</c:v>
                </c:pt>
                <c:pt idx="22">
                  <c:v>8.1136258862802446</c:v>
                </c:pt>
                <c:pt idx="23">
                  <c:v>7.9684817708872417</c:v>
                </c:pt>
                <c:pt idx="24">
                  <c:v>7.8277807059827529</c:v>
                </c:pt>
                <c:pt idx="25">
                  <c:v>7.6912917646953343</c:v>
                </c:pt>
                <c:pt idx="26">
                  <c:v>7.5587960478257301</c:v>
                </c:pt>
                <c:pt idx="27">
                  <c:v>7.4300860353055747</c:v>
                </c:pt>
                <c:pt idx="28">
                  <c:v>7.3049649776282202</c:v>
                </c:pt>
                <c:pt idx="29">
                  <c:v>7.183246324796543</c:v>
                </c:pt>
                <c:pt idx="30">
                  <c:v>7.0647531904620999</c:v>
                </c:pt>
                <c:pt idx="31">
                  <c:v>6.9493178490429068</c:v>
                </c:pt>
                <c:pt idx="32">
                  <c:v>6.8367812637345677</c:v>
                </c:pt>
                <c:pt idx="33">
                  <c:v>6.7269926434400551</c:v>
                </c:pt>
                <c:pt idx="34">
                  <c:v>6.6198090267475962</c:v>
                </c:pt>
                <c:pt idx="35">
                  <c:v>6.5150948912054494</c:v>
                </c:pt>
                <c:pt idx="36">
                  <c:v>6.4127217862209882</c:v>
                </c:pt>
                <c:pt idx="37">
                  <c:v>6.3125679880417733</c:v>
                </c:pt>
                <c:pt idx="38">
                  <c:v>6.2145181753304959</c:v>
                </c:pt>
                <c:pt idx="39">
                  <c:v>6.1184631239572376</c:v>
                </c:pt>
                <c:pt idx="40">
                  <c:v>6.0242994197119977</c:v>
                </c:pt>
                <c:pt idx="41">
                  <c:v>5.9319291877089997</c:v>
                </c:pt>
                <c:pt idx="42">
                  <c:v>5.8412598373394635</c:v>
                </c:pt>
                <c:pt idx="43">
                  <c:v>5.7522038217004416</c:v>
                </c:pt>
                <c:pt idx="44">
                  <c:v>5.6646784104796284</c:v>
                </c:pt>
                <c:pt idx="45">
                  <c:v>5.5786054753609502</c:v>
                </c:pt>
                <c:pt idx="46">
                  <c:v>5.4939112870608993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22-489F-9DB8-BC3DC31182AD}"/>
            </c:ext>
          </c:extLst>
        </c:ser>
        <c:ser>
          <c:idx val="0"/>
          <c:order val="1"/>
          <c:tx>
            <c:v>Altitude= 800 m e S=0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'[Oxigênio Dissolvido.xlsx]Planilha1'!$D$25:$D$71</c:f>
              <c:numCache>
                <c:formatCode>General</c:formatCode>
                <c:ptCount val="4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</c:numCache>
            </c:numRef>
          </c:xVal>
          <c:yVal>
            <c:numRef>
              <c:f>'[Oxigênio Dissolvido.xlsx]Planilha1'!$I$25:$I$71</c:f>
              <c:numCache>
                <c:formatCode>0.00</c:formatCode>
                <c:ptCount val="47"/>
                <c:pt idx="0">
                  <c:v>11.92010091551855</c:v>
                </c:pt>
                <c:pt idx="1">
                  <c:v>11.613305058083339</c:v>
                </c:pt>
                <c:pt idx="2">
                  <c:v>11.319769285748299</c:v>
                </c:pt>
                <c:pt idx="3">
                  <c:v>11.038785246220867</c:v>
                </c:pt>
                <c:pt idx="4">
                  <c:v>10.769683373644053</c:v>
                </c:pt>
                <c:pt idx="5">
                  <c:v>10.511830790133139</c:v>
                </c:pt>
                <c:pt idx="6">
                  <c:v>10.264629298419946</c:v>
                </c:pt>
                <c:pt idx="7">
                  <c:v>10.027513466261874</c:v>
                </c:pt>
                <c:pt idx="8">
                  <c:v>9.7999488024048471</c:v>
                </c:pt>
                <c:pt idx="9">
                  <c:v>9.5814300229415164</c:v>
                </c:pt>
                <c:pt idx="10">
                  <c:v>9.3714794063928277</c:v>
                </c:pt>
                <c:pt idx="11">
                  <c:v>9.1696452352535545</c:v>
                </c:pt>
                <c:pt idx="12">
                  <c:v>8.9755003214307489</c:v>
                </c:pt>
                <c:pt idx="13">
                  <c:v>8.7886406126723848</c:v>
                </c:pt>
                <c:pt idx="14">
                  <c:v>8.6086838769341476</c:v>
                </c:pt>
                <c:pt idx="15">
                  <c:v>8.4352684614480307</c:v>
                </c:pt>
                <c:pt idx="16">
                  <c:v>8.2680521232359183</c:v>
                </c:pt>
                <c:pt idx="17">
                  <c:v>8.1067109277447624</c:v>
                </c:pt>
                <c:pt idx="18">
                  <c:v>7.9509382123041377</c:v>
                </c:pt>
                <c:pt idx="19">
                  <c:v>7.8004436111456359</c:v>
                </c:pt>
                <c:pt idx="20">
                  <c:v>7.6549521387903319</c:v>
                </c:pt>
                <c:pt idx="21">
                  <c:v>7.5142033286434913</c:v>
                </c:pt>
                <c:pt idx="22">
                  <c:v>7.3779504238249904</c:v>
                </c:pt>
                <c:pt idx="23">
                  <c:v>7.2459596172588263</c:v>
                </c:pt>
                <c:pt idx="24">
                  <c:v>7.1180093382201486</c:v>
                </c:pt>
                <c:pt idx="25">
                  <c:v>6.9938895826566503</c:v>
                </c:pt>
                <c:pt idx="26">
                  <c:v>6.8734012846601695</c:v>
                </c:pt>
                <c:pt idx="27">
                  <c:v>6.7563557266565457</c:v>
                </c:pt>
                <c:pt idx="28">
                  <c:v>6.642573985948264</c:v>
                </c:pt>
                <c:pt idx="29">
                  <c:v>6.5318864153769933</c:v>
                </c:pt>
                <c:pt idx="30">
                  <c:v>6.4241321559909039</c:v>
                </c:pt>
                <c:pt idx="31">
                  <c:v>6.3191586797043717</c:v>
                </c:pt>
                <c:pt idx="32">
                  <c:v>6.2168213600535953</c:v>
                </c:pt>
                <c:pt idx="33">
                  <c:v>6.1169830692521687</c:v>
                </c:pt>
                <c:pt idx="34">
                  <c:v>6.0195137998454875</c:v>
                </c:pt>
                <c:pt idx="35">
                  <c:v>5.9242903093712709</c:v>
                </c:pt>
                <c:pt idx="36">
                  <c:v>5.8311957865051109</c:v>
                </c:pt>
                <c:pt idx="37">
                  <c:v>5.7401195372883498</c:v>
                </c:pt>
                <c:pt idx="38">
                  <c:v>5.6509566900849491</c:v>
                </c:pt>
                <c:pt idx="39">
                  <c:v>5.563607918015423</c:v>
                </c:pt>
                <c:pt idx="40">
                  <c:v>5.4779791776882538</c:v>
                </c:pt>
                <c:pt idx="41">
                  <c:v>5.3939814631115635</c:v>
                </c:pt>
                <c:pt idx="42">
                  <c:v>5.311530573745241</c:v>
                </c:pt>
                <c:pt idx="43">
                  <c:v>5.2305468957182573</c:v>
                </c:pt>
                <c:pt idx="44">
                  <c:v>5.1509551952834718</c:v>
                </c:pt>
                <c:pt idx="45">
                  <c:v>5.0726844236594184</c:v>
                </c:pt>
                <c:pt idx="46">
                  <c:v>4.995667532449648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22-489F-9DB8-BC3DC3118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065391"/>
        <c:axId val="744263055"/>
      </c:scatterChart>
      <c:valAx>
        <c:axId val="582065391"/>
        <c:scaling>
          <c:orientation val="minMax"/>
          <c:max val="50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Temperatura (Celsius)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4263055"/>
        <c:crosses val="autoZero"/>
        <c:crossBetween val="midCat"/>
        <c:majorUnit val="2"/>
      </c:valAx>
      <c:valAx>
        <c:axId val="744263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Oxigênio dissolvido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20653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22533497031654"/>
          <c:y val="0.37354093440219527"/>
          <c:w val="0.2098052893686454"/>
          <c:h val="0.13084144903859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686710688935775E-2"/>
          <c:y val="6.6506784517816747E-2"/>
          <c:w val="0.64700033329630036"/>
          <c:h val="0.76139814904891467"/>
        </c:manualLayout>
      </c:layout>
      <c:scatterChart>
        <c:scatterStyle val="lineMarker"/>
        <c:varyColors val="0"/>
        <c:ser>
          <c:idx val="1"/>
          <c:order val="0"/>
          <c:tx>
            <c:v>Pressão atmosférica e S=0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'[Oxigênio Dissolvido.xlsx]Planilha1'!$D$25:$D$71</c:f>
              <c:numCache>
                <c:formatCode>General</c:formatCode>
                <c:ptCount val="4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</c:numCache>
            </c:numRef>
          </c:xVal>
          <c:yVal>
            <c:numRef>
              <c:f>'[Oxigênio Dissolvido.xlsx]Planilha1'!$F$25:$F$71</c:f>
              <c:numCache>
                <c:formatCode>0.00</c:formatCode>
                <c:ptCount val="47"/>
                <c:pt idx="0">
                  <c:v>13.108363468109758</c:v>
                </c:pt>
                <c:pt idx="1">
                  <c:v>12.771000356769097</c:v>
                </c:pt>
                <c:pt idx="2">
                  <c:v>12.448218221517857</c:v>
                </c:pt>
                <c:pt idx="3">
                  <c:v>12.139238159900797</c:v>
                </c:pt>
                <c:pt idx="4">
                  <c:v>11.843323917765151</c:v>
                </c:pt>
                <c:pt idx="5">
                  <c:v>11.559779581943285</c:v>
                </c:pt>
                <c:pt idx="6">
                  <c:v>11.287947373101861</c:v>
                </c:pt>
                <c:pt idx="7">
                  <c:v>11.027205539481614</c:v>
                </c:pt>
                <c:pt idx="8">
                  <c:v>10.776966351297178</c:v>
                </c:pt>
                <c:pt idx="9">
                  <c:v>10.536674194524206</c:v>
                </c:pt>
                <c:pt idx="10">
                  <c:v>10.305803762236435</c:v>
                </c:pt>
                <c:pt idx="11">
                  <c:v>10.083858341009252</c:v>
                </c:pt>
                <c:pt idx="12">
                  <c:v>9.8703681895636759</c:v>
                </c:pt>
                <c:pt idx="13">
                  <c:v>9.6648890064596138</c:v>
                </c:pt>
                <c:pt idx="14">
                  <c:v>9.4670004834832273</c:v>
                </c:pt>
                <c:pt idx="15">
                  <c:v>9.2763049411703715</c:v>
                </c:pt>
                <c:pt idx="16">
                  <c:v>9.0924260428855668</c:v>
                </c:pt>
                <c:pt idx="17">
                  <c:v>8.9150075838025931</c:v>
                </c:pt>
                <c:pt idx="18">
                  <c:v>8.7437123511595018</c:v>
                </c:pt>
                <c:pt idx="19">
                  <c:v>8.5782210522030997</c:v>
                </c:pt>
                <c:pt idx="20">
                  <c:v>8.4182313063115508</c:v>
                </c:pt>
                <c:pt idx="21">
                  <c:v>8.2634566978197324</c:v>
                </c:pt>
                <c:pt idx="22">
                  <c:v>8.1136258862802446</c:v>
                </c:pt>
                <c:pt idx="23">
                  <c:v>7.9684817708872417</c:v>
                </c:pt>
                <c:pt idx="24">
                  <c:v>7.8277807059827529</c:v>
                </c:pt>
                <c:pt idx="25">
                  <c:v>7.6912917646953343</c:v>
                </c:pt>
                <c:pt idx="26">
                  <c:v>7.5587960478257301</c:v>
                </c:pt>
                <c:pt idx="27">
                  <c:v>7.4300860353055747</c:v>
                </c:pt>
                <c:pt idx="28">
                  <c:v>7.3049649776282202</c:v>
                </c:pt>
                <c:pt idx="29">
                  <c:v>7.183246324796543</c:v>
                </c:pt>
                <c:pt idx="30">
                  <c:v>7.0647531904620999</c:v>
                </c:pt>
                <c:pt idx="31">
                  <c:v>6.9493178490429068</c:v>
                </c:pt>
                <c:pt idx="32">
                  <c:v>6.8367812637345677</c:v>
                </c:pt>
                <c:pt idx="33">
                  <c:v>6.7269926434400551</c:v>
                </c:pt>
                <c:pt idx="34">
                  <c:v>6.6198090267475962</c:v>
                </c:pt>
                <c:pt idx="35">
                  <c:v>6.5150948912054494</c:v>
                </c:pt>
                <c:pt idx="36">
                  <c:v>6.4127217862209882</c:v>
                </c:pt>
                <c:pt idx="37">
                  <c:v>6.3125679880417733</c:v>
                </c:pt>
                <c:pt idx="38">
                  <c:v>6.2145181753304959</c:v>
                </c:pt>
                <c:pt idx="39">
                  <c:v>6.1184631239572376</c:v>
                </c:pt>
                <c:pt idx="40">
                  <c:v>6.0242994197119977</c:v>
                </c:pt>
                <c:pt idx="41">
                  <c:v>5.9319291877089997</c:v>
                </c:pt>
                <c:pt idx="42">
                  <c:v>5.8412598373394635</c:v>
                </c:pt>
                <c:pt idx="43">
                  <c:v>5.7522038217004416</c:v>
                </c:pt>
                <c:pt idx="44">
                  <c:v>5.6646784104796284</c:v>
                </c:pt>
                <c:pt idx="45">
                  <c:v>5.5786054753609502</c:v>
                </c:pt>
                <c:pt idx="46">
                  <c:v>5.4939112870608993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64-4097-8878-F1F49E36D4D5}"/>
            </c:ext>
          </c:extLst>
        </c:ser>
        <c:ser>
          <c:idx val="0"/>
          <c:order val="1"/>
          <c:tx>
            <c:v>Altitude= 800 m e S=0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'[Oxigênio Dissolvido.xlsx]Planilha1'!$D$25:$D$71</c:f>
              <c:numCache>
                <c:formatCode>General</c:formatCode>
                <c:ptCount val="4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</c:numCache>
            </c:numRef>
          </c:xVal>
          <c:yVal>
            <c:numRef>
              <c:f>'[Oxigênio Dissolvido.xlsx]Planilha1'!$I$25:$I$71</c:f>
              <c:numCache>
                <c:formatCode>0.00</c:formatCode>
                <c:ptCount val="47"/>
                <c:pt idx="0">
                  <c:v>11.92010091551855</c:v>
                </c:pt>
                <c:pt idx="1">
                  <c:v>11.613305058083339</c:v>
                </c:pt>
                <c:pt idx="2">
                  <c:v>11.319769285748299</c:v>
                </c:pt>
                <c:pt idx="3">
                  <c:v>11.038785246220867</c:v>
                </c:pt>
                <c:pt idx="4">
                  <c:v>10.769683373644053</c:v>
                </c:pt>
                <c:pt idx="5">
                  <c:v>10.511830790133139</c:v>
                </c:pt>
                <c:pt idx="6">
                  <c:v>10.264629298419946</c:v>
                </c:pt>
                <c:pt idx="7">
                  <c:v>10.027513466261874</c:v>
                </c:pt>
                <c:pt idx="8">
                  <c:v>9.7999488024048471</c:v>
                </c:pt>
                <c:pt idx="9">
                  <c:v>9.5814300229415164</c:v>
                </c:pt>
                <c:pt idx="10">
                  <c:v>9.3714794063928277</c:v>
                </c:pt>
                <c:pt idx="11">
                  <c:v>9.1696452352535545</c:v>
                </c:pt>
                <c:pt idx="12">
                  <c:v>8.9755003214307489</c:v>
                </c:pt>
                <c:pt idx="13">
                  <c:v>8.7886406126723848</c:v>
                </c:pt>
                <c:pt idx="14">
                  <c:v>8.6086838769341476</c:v>
                </c:pt>
                <c:pt idx="15">
                  <c:v>8.4352684614480307</c:v>
                </c:pt>
                <c:pt idx="16">
                  <c:v>8.2680521232359183</c:v>
                </c:pt>
                <c:pt idx="17">
                  <c:v>8.1067109277447624</c:v>
                </c:pt>
                <c:pt idx="18">
                  <c:v>7.9509382123041377</c:v>
                </c:pt>
                <c:pt idx="19">
                  <c:v>7.8004436111456359</c:v>
                </c:pt>
                <c:pt idx="20">
                  <c:v>7.6549521387903319</c:v>
                </c:pt>
                <c:pt idx="21">
                  <c:v>7.5142033286434913</c:v>
                </c:pt>
                <c:pt idx="22">
                  <c:v>7.3779504238249904</c:v>
                </c:pt>
                <c:pt idx="23">
                  <c:v>7.2459596172588263</c:v>
                </c:pt>
                <c:pt idx="24">
                  <c:v>7.1180093382201486</c:v>
                </c:pt>
                <c:pt idx="25">
                  <c:v>6.9938895826566503</c:v>
                </c:pt>
                <c:pt idx="26">
                  <c:v>6.8734012846601695</c:v>
                </c:pt>
                <c:pt idx="27">
                  <c:v>6.7563557266565457</c:v>
                </c:pt>
                <c:pt idx="28">
                  <c:v>6.642573985948264</c:v>
                </c:pt>
                <c:pt idx="29">
                  <c:v>6.5318864153769933</c:v>
                </c:pt>
                <c:pt idx="30">
                  <c:v>6.4241321559909039</c:v>
                </c:pt>
                <c:pt idx="31">
                  <c:v>6.3191586797043717</c:v>
                </c:pt>
                <c:pt idx="32">
                  <c:v>6.2168213600535953</c:v>
                </c:pt>
                <c:pt idx="33">
                  <c:v>6.1169830692521687</c:v>
                </c:pt>
                <c:pt idx="34">
                  <c:v>6.0195137998454875</c:v>
                </c:pt>
                <c:pt idx="35">
                  <c:v>5.9242903093712709</c:v>
                </c:pt>
                <c:pt idx="36">
                  <c:v>5.8311957865051109</c:v>
                </c:pt>
                <c:pt idx="37">
                  <c:v>5.7401195372883498</c:v>
                </c:pt>
                <c:pt idx="38">
                  <c:v>5.6509566900849491</c:v>
                </c:pt>
                <c:pt idx="39">
                  <c:v>5.563607918015423</c:v>
                </c:pt>
                <c:pt idx="40">
                  <c:v>5.4779791776882538</c:v>
                </c:pt>
                <c:pt idx="41">
                  <c:v>5.3939814631115635</c:v>
                </c:pt>
                <c:pt idx="42">
                  <c:v>5.311530573745241</c:v>
                </c:pt>
                <c:pt idx="43">
                  <c:v>5.2305468957182573</c:v>
                </c:pt>
                <c:pt idx="44">
                  <c:v>5.1509551952834718</c:v>
                </c:pt>
                <c:pt idx="45">
                  <c:v>5.0726844236594184</c:v>
                </c:pt>
                <c:pt idx="46">
                  <c:v>4.995667532449648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64-4097-8878-F1F49E36D4D5}"/>
            </c:ext>
          </c:extLst>
        </c:ser>
        <c:ser>
          <c:idx val="2"/>
          <c:order val="2"/>
          <c:tx>
            <c:v>Altidude=800 m e Cl=5.000 mg/L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'[Oxigênio Dissolvido.xlsx]Planilha1'!$D$25:$D$71</c:f>
              <c:numCache>
                <c:formatCode>General</c:formatCode>
                <c:ptCount val="47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</c:numCache>
            </c:numRef>
          </c:xVal>
          <c:yVal>
            <c:numRef>
              <c:f>'[Oxigênio Dissolvido.xlsx]Planilha1'!$K$25:$K$71</c:f>
              <c:numCache>
                <c:formatCode>0.00</c:formatCode>
                <c:ptCount val="47"/>
                <c:pt idx="0">
                  <c:v>11.218049188846763</c:v>
                </c:pt>
                <c:pt idx="1">
                  <c:v>10.935308978405983</c:v>
                </c:pt>
                <c:pt idx="2">
                  <c:v>10.664637922215935</c:v>
                </c:pt>
                <c:pt idx="3">
                  <c:v>10.405398488758605</c:v>
                </c:pt>
                <c:pt idx="4">
                  <c:v>10.156987397406917</c:v>
                </c:pt>
                <c:pt idx="5">
                  <c:v>9.9188338194329173</c:v>
                </c:pt>
                <c:pt idx="6">
                  <c:v>9.6903976512601329</c:v>
                </c:pt>
                <c:pt idx="7">
                  <c:v>9.4711678615334698</c:v>
                </c:pt>
                <c:pt idx="8">
                  <c:v>9.2606609127146626</c:v>
                </c:pt>
                <c:pt idx="9">
                  <c:v>9.0584192569684916</c:v>
                </c:pt>
                <c:pt idx="10">
                  <c:v>8.8640099055720238</c:v>
                </c:pt>
                <c:pt idx="11">
                  <c:v>8.6770230704756361</c:v>
                </c:pt>
                <c:pt idx="12">
                  <c:v>8.4970708763026082</c:v>
                </c:pt>
                <c:pt idx="13">
                  <c:v>8.323786140714132</c:v>
                </c:pt>
                <c:pt idx="14">
                  <c:v>8.15682122088052</c:v>
                </c:pt>
                <c:pt idx="15">
                  <c:v>7.9958469235820395</c:v>
                </c:pt>
                <c:pt idx="16">
                  <c:v>7.8405514764023723</c:v>
                </c:pt>
                <c:pt idx="17">
                  <c:v>7.6906395573754862</c:v>
                </c:pt>
                <c:pt idx="18">
                  <c:v>7.545831380432757</c:v>
                </c:pt>
                <c:pt idx="19">
                  <c:v>7.4058618339988866</c:v>
                </c:pt>
                <c:pt idx="20">
                  <c:v>7.2704796701156384</c:v>
                </c:pt>
                <c:pt idx="21">
                  <c:v>7.1394467414728267</c:v>
                </c:pt>
                <c:pt idx="22">
                  <c:v>7.0125372838768243</c:v>
                </c:pt>
                <c:pt idx="23">
                  <c:v>6.8895372416550202</c:v>
                </c:pt>
                <c:pt idx="24">
                  <c:v>6.7702436336357055</c:v>
                </c:pt>
                <c:pt idx="25">
                  <c:v>6.6544639574319726</c:v>
                </c:pt>
                <c:pt idx="26">
                  <c:v>6.5420156297924885</c:v>
                </c:pt>
                <c:pt idx="27">
                  <c:v>6.4327254609443854</c:v>
                </c:pt>
                <c:pt idx="28">
                  <c:v>6.3264291608980594</c:v>
                </c:pt>
                <c:pt idx="29">
                  <c:v>6.2229708757922539</c:v>
                </c:pt>
                <c:pt idx="30">
                  <c:v>6.1222027524538118</c:v>
                </c:pt>
                <c:pt idx="31">
                  <c:v>6.0239845294292511</c:v>
                </c:pt>
                <c:pt idx="32">
                  <c:v>5.9281831528419344</c:v>
                </c:pt>
                <c:pt idx="33">
                  <c:v>5.8346724155115206</c:v>
                </c:pt>
                <c:pt idx="34">
                  <c:v>5.7433326178509461</c:v>
                </c:pt>
                <c:pt idx="35">
                  <c:v>5.6540502491486064</c:v>
                </c:pt>
                <c:pt idx="36">
                  <c:v>5.5667176879016056</c:v>
                </c:pt>
                <c:pt idx="37">
                  <c:v>5.4812329199695338</c:v>
                </c:pt>
                <c:pt idx="38">
                  <c:v>5.3974992733568428</c:v>
                </c:pt>
                <c:pt idx="39">
                  <c:v>5.3154251685205773</c:v>
                </c:pt>
                <c:pt idx="40">
                  <c:v>5.2349238831621543</c:v>
                </c:pt>
                <c:pt idx="41">
                  <c:v>5.1559133305145766</c:v>
                </c:pt>
                <c:pt idx="42">
                  <c:v>5.0783158502042598</c:v>
                </c:pt>
                <c:pt idx="43">
                  <c:v>5.0020580108225907</c:v>
                </c:pt>
                <c:pt idx="44">
                  <c:v>4.9270704233825198</c:v>
                </c:pt>
                <c:pt idx="45">
                  <c:v>4.8532875649044112</c:v>
                </c:pt>
                <c:pt idx="46">
                  <c:v>4.7806476114102301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364-4097-8878-F1F49E36D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065391"/>
        <c:axId val="744263055"/>
      </c:scatterChart>
      <c:valAx>
        <c:axId val="582065391"/>
        <c:scaling>
          <c:orientation val="minMax"/>
          <c:max val="50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Temperatura (Celsius)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4263055"/>
        <c:crosses val="autoZero"/>
        <c:crossBetween val="midCat"/>
        <c:majorUnit val="2"/>
      </c:valAx>
      <c:valAx>
        <c:axId val="744263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Oxigênio dissolvido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20653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47809965559382"/>
          <c:y val="0.36140521788321001"/>
          <c:w val="0.25758207421397622"/>
          <c:h val="0.15073457481282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857207629190586E-2"/>
          <c:y val="6.7885117493472591E-2"/>
          <c:w val="0.87142917928932706"/>
          <c:h val="0.67101827676240211"/>
        </c:manualLayout>
      </c:layout>
      <c:scatterChart>
        <c:scatterStyle val="lineMarker"/>
        <c:varyColors val="0"/>
        <c:ser>
          <c:idx val="1"/>
          <c:order val="0"/>
          <c:spPr>
            <a:ln w="19050">
              <a:noFill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'[Reservatório Rio Grande.xls]RG 101 OD 2 metros 2001 a 2003'!$D$1146:$D$2495</c:f>
              <c:numCache>
                <c:formatCode>dd\-mmm\-yy</c:formatCode>
                <c:ptCount val="120"/>
                <c:pt idx="0">
                  <c:v>36893</c:v>
                </c:pt>
                <c:pt idx="1">
                  <c:v>36900</c:v>
                </c:pt>
                <c:pt idx="2">
                  <c:v>36907</c:v>
                </c:pt>
                <c:pt idx="3">
                  <c:v>36911</c:v>
                </c:pt>
                <c:pt idx="4">
                  <c:v>36916</c:v>
                </c:pt>
                <c:pt idx="5">
                  <c:v>36921</c:v>
                </c:pt>
                <c:pt idx="6">
                  <c:v>36941</c:v>
                </c:pt>
                <c:pt idx="7">
                  <c:v>36950</c:v>
                </c:pt>
                <c:pt idx="8">
                  <c:v>36956</c:v>
                </c:pt>
                <c:pt idx="9">
                  <c:v>36963</c:v>
                </c:pt>
                <c:pt idx="10">
                  <c:v>36970</c:v>
                </c:pt>
                <c:pt idx="11">
                  <c:v>36977</c:v>
                </c:pt>
                <c:pt idx="12">
                  <c:v>36984</c:v>
                </c:pt>
                <c:pt idx="13">
                  <c:v>36991</c:v>
                </c:pt>
                <c:pt idx="14">
                  <c:v>36998</c:v>
                </c:pt>
                <c:pt idx="15">
                  <c:v>37005</c:v>
                </c:pt>
                <c:pt idx="16">
                  <c:v>37014</c:v>
                </c:pt>
                <c:pt idx="17">
                  <c:v>37018</c:v>
                </c:pt>
                <c:pt idx="18">
                  <c:v>37019</c:v>
                </c:pt>
                <c:pt idx="19">
                  <c:v>37025</c:v>
                </c:pt>
                <c:pt idx="20">
                  <c:v>37035</c:v>
                </c:pt>
                <c:pt idx="21">
                  <c:v>37040</c:v>
                </c:pt>
                <c:pt idx="22">
                  <c:v>37047</c:v>
                </c:pt>
                <c:pt idx="23">
                  <c:v>37049</c:v>
                </c:pt>
                <c:pt idx="24">
                  <c:v>37054</c:v>
                </c:pt>
                <c:pt idx="25">
                  <c:v>37060</c:v>
                </c:pt>
                <c:pt idx="26">
                  <c:v>37068</c:v>
                </c:pt>
                <c:pt idx="27">
                  <c:v>37075</c:v>
                </c:pt>
                <c:pt idx="28">
                  <c:v>37075</c:v>
                </c:pt>
                <c:pt idx="29">
                  <c:v>37083</c:v>
                </c:pt>
                <c:pt idx="30">
                  <c:v>37089</c:v>
                </c:pt>
                <c:pt idx="31">
                  <c:v>37089</c:v>
                </c:pt>
                <c:pt idx="32">
                  <c:v>37096</c:v>
                </c:pt>
                <c:pt idx="33">
                  <c:v>37096</c:v>
                </c:pt>
                <c:pt idx="34">
                  <c:v>37103</c:v>
                </c:pt>
                <c:pt idx="35">
                  <c:v>37103</c:v>
                </c:pt>
                <c:pt idx="36">
                  <c:v>37110</c:v>
                </c:pt>
                <c:pt idx="37">
                  <c:v>37110</c:v>
                </c:pt>
                <c:pt idx="38">
                  <c:v>37118</c:v>
                </c:pt>
                <c:pt idx="39">
                  <c:v>37118</c:v>
                </c:pt>
                <c:pt idx="40">
                  <c:v>37124</c:v>
                </c:pt>
                <c:pt idx="41">
                  <c:v>37124</c:v>
                </c:pt>
                <c:pt idx="42">
                  <c:v>37131</c:v>
                </c:pt>
                <c:pt idx="43">
                  <c:v>37131</c:v>
                </c:pt>
                <c:pt idx="44">
                  <c:v>37138</c:v>
                </c:pt>
                <c:pt idx="45">
                  <c:v>37138</c:v>
                </c:pt>
                <c:pt idx="46">
                  <c:v>37145</c:v>
                </c:pt>
                <c:pt idx="47">
                  <c:v>37145</c:v>
                </c:pt>
                <c:pt idx="48">
                  <c:v>37152</c:v>
                </c:pt>
                <c:pt idx="49">
                  <c:v>37152</c:v>
                </c:pt>
                <c:pt idx="50">
                  <c:v>37159</c:v>
                </c:pt>
                <c:pt idx="51">
                  <c:v>37166</c:v>
                </c:pt>
                <c:pt idx="52">
                  <c:v>37173</c:v>
                </c:pt>
                <c:pt idx="53">
                  <c:v>37173</c:v>
                </c:pt>
                <c:pt idx="54">
                  <c:v>37186</c:v>
                </c:pt>
                <c:pt idx="55">
                  <c:v>37187</c:v>
                </c:pt>
                <c:pt idx="56">
                  <c:v>37187</c:v>
                </c:pt>
                <c:pt idx="57">
                  <c:v>37188</c:v>
                </c:pt>
                <c:pt idx="58">
                  <c:v>37189</c:v>
                </c:pt>
                <c:pt idx="59">
                  <c:v>37190</c:v>
                </c:pt>
                <c:pt idx="60">
                  <c:v>37193</c:v>
                </c:pt>
                <c:pt idx="61">
                  <c:v>37194</c:v>
                </c:pt>
                <c:pt idx="62">
                  <c:v>37196</c:v>
                </c:pt>
                <c:pt idx="63">
                  <c:v>37201</c:v>
                </c:pt>
                <c:pt idx="64">
                  <c:v>37208</c:v>
                </c:pt>
                <c:pt idx="65">
                  <c:v>37222</c:v>
                </c:pt>
                <c:pt idx="66">
                  <c:v>37229</c:v>
                </c:pt>
                <c:pt idx="67">
                  <c:v>37236</c:v>
                </c:pt>
                <c:pt idx="68">
                  <c:v>37243</c:v>
                </c:pt>
                <c:pt idx="69">
                  <c:v>37251</c:v>
                </c:pt>
                <c:pt idx="70">
                  <c:v>37259</c:v>
                </c:pt>
                <c:pt idx="71">
                  <c:v>37271</c:v>
                </c:pt>
                <c:pt idx="72">
                  <c:v>37278</c:v>
                </c:pt>
                <c:pt idx="73">
                  <c:v>37285</c:v>
                </c:pt>
                <c:pt idx="74">
                  <c:v>37301</c:v>
                </c:pt>
                <c:pt idx="75">
                  <c:v>37306</c:v>
                </c:pt>
                <c:pt idx="76">
                  <c:v>37313</c:v>
                </c:pt>
                <c:pt idx="77">
                  <c:v>37320</c:v>
                </c:pt>
                <c:pt idx="78">
                  <c:v>37327</c:v>
                </c:pt>
                <c:pt idx="79">
                  <c:v>37334</c:v>
                </c:pt>
                <c:pt idx="80">
                  <c:v>37341</c:v>
                </c:pt>
                <c:pt idx="81">
                  <c:v>37348</c:v>
                </c:pt>
                <c:pt idx="82">
                  <c:v>37355</c:v>
                </c:pt>
                <c:pt idx="83">
                  <c:v>37362</c:v>
                </c:pt>
                <c:pt idx="84">
                  <c:v>37369</c:v>
                </c:pt>
                <c:pt idx="85">
                  <c:v>37379</c:v>
                </c:pt>
                <c:pt idx="86">
                  <c:v>37383</c:v>
                </c:pt>
                <c:pt idx="87">
                  <c:v>37397</c:v>
                </c:pt>
                <c:pt idx="88">
                  <c:v>37404</c:v>
                </c:pt>
                <c:pt idx="89">
                  <c:v>37411</c:v>
                </c:pt>
                <c:pt idx="90">
                  <c:v>37418</c:v>
                </c:pt>
                <c:pt idx="91">
                  <c:v>37425</c:v>
                </c:pt>
                <c:pt idx="92">
                  <c:v>37432</c:v>
                </c:pt>
                <c:pt idx="93">
                  <c:v>37439</c:v>
                </c:pt>
                <c:pt idx="94">
                  <c:v>37448</c:v>
                </c:pt>
                <c:pt idx="95">
                  <c:v>37453</c:v>
                </c:pt>
                <c:pt idx="96">
                  <c:v>37460</c:v>
                </c:pt>
                <c:pt idx="97">
                  <c:v>37467</c:v>
                </c:pt>
                <c:pt idx="98">
                  <c:v>37474</c:v>
                </c:pt>
                <c:pt idx="99">
                  <c:v>37481</c:v>
                </c:pt>
                <c:pt idx="100">
                  <c:v>37488</c:v>
                </c:pt>
                <c:pt idx="101">
                  <c:v>37495</c:v>
                </c:pt>
                <c:pt idx="102">
                  <c:v>37502</c:v>
                </c:pt>
                <c:pt idx="103">
                  <c:v>37509</c:v>
                </c:pt>
                <c:pt idx="104">
                  <c:v>37516</c:v>
                </c:pt>
                <c:pt idx="105">
                  <c:v>37525</c:v>
                </c:pt>
                <c:pt idx="106">
                  <c:v>37532</c:v>
                </c:pt>
                <c:pt idx="107">
                  <c:v>37537</c:v>
                </c:pt>
                <c:pt idx="108">
                  <c:v>37544</c:v>
                </c:pt>
                <c:pt idx="109">
                  <c:v>37551</c:v>
                </c:pt>
                <c:pt idx="110">
                  <c:v>37558</c:v>
                </c:pt>
                <c:pt idx="111">
                  <c:v>37565</c:v>
                </c:pt>
                <c:pt idx="112">
                  <c:v>37572</c:v>
                </c:pt>
                <c:pt idx="113">
                  <c:v>37579</c:v>
                </c:pt>
                <c:pt idx="114">
                  <c:v>37586</c:v>
                </c:pt>
                <c:pt idx="115">
                  <c:v>37593</c:v>
                </c:pt>
                <c:pt idx="116">
                  <c:v>37600</c:v>
                </c:pt>
                <c:pt idx="117">
                  <c:v>37607</c:v>
                </c:pt>
                <c:pt idx="118">
                  <c:v>37613</c:v>
                </c:pt>
                <c:pt idx="119">
                  <c:v>37620</c:v>
                </c:pt>
              </c:numCache>
            </c:numRef>
          </c:xVal>
          <c:yVal>
            <c:numRef>
              <c:f>'[Reservatório Rio Grande.xls]RG 101 OD 2 metros 2001 a 2003'!$F$1146:$F$2495</c:f>
              <c:numCache>
                <c:formatCode>General</c:formatCode>
                <c:ptCount val="120"/>
                <c:pt idx="0">
                  <c:v>7.6</c:v>
                </c:pt>
                <c:pt idx="1">
                  <c:v>8</c:v>
                </c:pt>
                <c:pt idx="2">
                  <c:v>8.4</c:v>
                </c:pt>
                <c:pt idx="3">
                  <c:v>7.48</c:v>
                </c:pt>
                <c:pt idx="4">
                  <c:v>7.18</c:v>
                </c:pt>
                <c:pt idx="5">
                  <c:v>7.02</c:v>
                </c:pt>
                <c:pt idx="6">
                  <c:v>7.46</c:v>
                </c:pt>
                <c:pt idx="7">
                  <c:v>7.58</c:v>
                </c:pt>
                <c:pt idx="8">
                  <c:v>7.1</c:v>
                </c:pt>
                <c:pt idx="9">
                  <c:v>7.22</c:v>
                </c:pt>
                <c:pt idx="10">
                  <c:v>8.1199999999999992</c:v>
                </c:pt>
                <c:pt idx="11">
                  <c:v>6.74</c:v>
                </c:pt>
                <c:pt idx="12">
                  <c:v>4.68</c:v>
                </c:pt>
                <c:pt idx="13">
                  <c:v>7.3</c:v>
                </c:pt>
                <c:pt idx="14">
                  <c:v>7.28</c:v>
                </c:pt>
                <c:pt idx="15">
                  <c:v>5.9</c:v>
                </c:pt>
                <c:pt idx="16">
                  <c:v>7.7</c:v>
                </c:pt>
                <c:pt idx="17">
                  <c:v>0.96</c:v>
                </c:pt>
                <c:pt idx="18">
                  <c:v>0.72</c:v>
                </c:pt>
                <c:pt idx="19">
                  <c:v>3.5</c:v>
                </c:pt>
                <c:pt idx="20">
                  <c:v>4.82</c:v>
                </c:pt>
                <c:pt idx="21">
                  <c:v>4.0999999999999996</c:v>
                </c:pt>
                <c:pt idx="22">
                  <c:v>8.84</c:v>
                </c:pt>
                <c:pt idx="23">
                  <c:v>8.86</c:v>
                </c:pt>
                <c:pt idx="24">
                  <c:v>8.8800000000000008</c:v>
                </c:pt>
                <c:pt idx="25">
                  <c:v>4.88</c:v>
                </c:pt>
                <c:pt idx="26">
                  <c:v>6.04</c:v>
                </c:pt>
                <c:pt idx="27">
                  <c:v>7.55</c:v>
                </c:pt>
                <c:pt idx="28">
                  <c:v>7.55</c:v>
                </c:pt>
                <c:pt idx="29">
                  <c:v>9.14</c:v>
                </c:pt>
                <c:pt idx="30">
                  <c:v>8.32</c:v>
                </c:pt>
                <c:pt idx="31">
                  <c:v>8.32</c:v>
                </c:pt>
                <c:pt idx="32">
                  <c:v>6.92</c:v>
                </c:pt>
                <c:pt idx="33">
                  <c:v>6.92</c:v>
                </c:pt>
                <c:pt idx="34">
                  <c:v>7.56</c:v>
                </c:pt>
                <c:pt idx="35">
                  <c:v>7.56</c:v>
                </c:pt>
                <c:pt idx="36">
                  <c:v>9.2200000000000006</c:v>
                </c:pt>
                <c:pt idx="37">
                  <c:v>9.2200000000000006</c:v>
                </c:pt>
                <c:pt idx="38">
                  <c:v>8.82</c:v>
                </c:pt>
                <c:pt idx="39">
                  <c:v>8.82</c:v>
                </c:pt>
                <c:pt idx="40">
                  <c:v>8.5</c:v>
                </c:pt>
                <c:pt idx="41">
                  <c:v>8.5</c:v>
                </c:pt>
                <c:pt idx="42">
                  <c:v>8.3800000000000008</c:v>
                </c:pt>
                <c:pt idx="43">
                  <c:v>8.3800000000000008</c:v>
                </c:pt>
                <c:pt idx="44">
                  <c:v>9.5</c:v>
                </c:pt>
                <c:pt idx="45">
                  <c:v>9.5</c:v>
                </c:pt>
                <c:pt idx="46">
                  <c:v>8.5399999999999991</c:v>
                </c:pt>
                <c:pt idx="47">
                  <c:v>8.5399999999999991</c:v>
                </c:pt>
                <c:pt idx="48">
                  <c:v>5.62</c:v>
                </c:pt>
                <c:pt idx="49">
                  <c:v>5.62</c:v>
                </c:pt>
                <c:pt idx="50">
                  <c:v>8.58</c:v>
                </c:pt>
                <c:pt idx="51">
                  <c:v>7.28</c:v>
                </c:pt>
                <c:pt idx="52">
                  <c:v>7.42</c:v>
                </c:pt>
                <c:pt idx="53">
                  <c:v>7.42</c:v>
                </c:pt>
                <c:pt idx="54">
                  <c:v>4.8600000000000003</c:v>
                </c:pt>
                <c:pt idx="55">
                  <c:v>7.62</c:v>
                </c:pt>
                <c:pt idx="56">
                  <c:v>7.62</c:v>
                </c:pt>
                <c:pt idx="57">
                  <c:v>8.2200000000000006</c:v>
                </c:pt>
                <c:pt idx="58">
                  <c:v>8.34</c:v>
                </c:pt>
                <c:pt idx="59">
                  <c:v>8.0399999999999991</c:v>
                </c:pt>
                <c:pt idx="60">
                  <c:v>9.66</c:v>
                </c:pt>
                <c:pt idx="61">
                  <c:v>10.199999999999999</c:v>
                </c:pt>
                <c:pt idx="62">
                  <c:v>8.4</c:v>
                </c:pt>
                <c:pt idx="63">
                  <c:v>5.94</c:v>
                </c:pt>
                <c:pt idx="64">
                  <c:v>7.86</c:v>
                </c:pt>
                <c:pt idx="65">
                  <c:v>7.64</c:v>
                </c:pt>
                <c:pt idx="66">
                  <c:v>7.4</c:v>
                </c:pt>
                <c:pt idx="67">
                  <c:v>7.26</c:v>
                </c:pt>
                <c:pt idx="68">
                  <c:v>6.6</c:v>
                </c:pt>
                <c:pt idx="69">
                  <c:v>6.48</c:v>
                </c:pt>
                <c:pt idx="70">
                  <c:v>5.0599999999999996</c:v>
                </c:pt>
                <c:pt idx="71">
                  <c:v>4.92</c:v>
                </c:pt>
                <c:pt idx="72">
                  <c:v>7.92</c:v>
                </c:pt>
                <c:pt idx="73">
                  <c:v>7.12</c:v>
                </c:pt>
                <c:pt idx="74">
                  <c:v>8</c:v>
                </c:pt>
                <c:pt idx="75">
                  <c:v>7.92</c:v>
                </c:pt>
                <c:pt idx="76">
                  <c:v>7.64</c:v>
                </c:pt>
                <c:pt idx="77">
                  <c:v>10.1</c:v>
                </c:pt>
                <c:pt idx="78">
                  <c:v>7.7</c:v>
                </c:pt>
                <c:pt idx="79">
                  <c:v>6.42</c:v>
                </c:pt>
                <c:pt idx="80">
                  <c:v>5.2</c:v>
                </c:pt>
                <c:pt idx="81">
                  <c:v>7</c:v>
                </c:pt>
                <c:pt idx="82">
                  <c:v>6.5</c:v>
                </c:pt>
                <c:pt idx="83">
                  <c:v>7.51</c:v>
                </c:pt>
                <c:pt idx="84">
                  <c:v>6.5</c:v>
                </c:pt>
                <c:pt idx="85">
                  <c:v>3.31</c:v>
                </c:pt>
                <c:pt idx="86">
                  <c:v>3.33</c:v>
                </c:pt>
                <c:pt idx="87">
                  <c:v>3.41</c:v>
                </c:pt>
                <c:pt idx="88">
                  <c:v>3.18</c:v>
                </c:pt>
                <c:pt idx="89">
                  <c:v>7.7</c:v>
                </c:pt>
                <c:pt idx="90">
                  <c:v>8</c:v>
                </c:pt>
                <c:pt idx="91">
                  <c:v>6.21</c:v>
                </c:pt>
                <c:pt idx="92">
                  <c:v>5</c:v>
                </c:pt>
                <c:pt idx="93">
                  <c:v>6.09</c:v>
                </c:pt>
                <c:pt idx="94">
                  <c:v>4.68</c:v>
                </c:pt>
                <c:pt idx="95">
                  <c:v>5.32</c:v>
                </c:pt>
                <c:pt idx="96">
                  <c:v>6.7</c:v>
                </c:pt>
                <c:pt idx="97">
                  <c:v>7.39</c:v>
                </c:pt>
                <c:pt idx="98">
                  <c:v>8.15</c:v>
                </c:pt>
                <c:pt idx="99">
                  <c:v>10.02</c:v>
                </c:pt>
                <c:pt idx="100">
                  <c:v>8.98</c:v>
                </c:pt>
                <c:pt idx="101">
                  <c:v>8.77</c:v>
                </c:pt>
                <c:pt idx="102">
                  <c:v>6.19</c:v>
                </c:pt>
                <c:pt idx="103">
                  <c:v>6.67</c:v>
                </c:pt>
                <c:pt idx="104">
                  <c:v>8.5399999999999991</c:v>
                </c:pt>
                <c:pt idx="105">
                  <c:v>7.08</c:v>
                </c:pt>
                <c:pt idx="106">
                  <c:v>9.0399999999999991</c:v>
                </c:pt>
                <c:pt idx="107">
                  <c:v>10.220000000000001</c:v>
                </c:pt>
                <c:pt idx="108">
                  <c:v>8.2100000000000009</c:v>
                </c:pt>
                <c:pt idx="109">
                  <c:v>8.09</c:v>
                </c:pt>
                <c:pt idx="110">
                  <c:v>7.61</c:v>
                </c:pt>
                <c:pt idx="111">
                  <c:v>8.1999999999999993</c:v>
                </c:pt>
                <c:pt idx="112">
                  <c:v>7.91</c:v>
                </c:pt>
                <c:pt idx="113">
                  <c:v>7.27</c:v>
                </c:pt>
                <c:pt idx="114">
                  <c:v>8.1999999999999993</c:v>
                </c:pt>
                <c:pt idx="115">
                  <c:v>7.48</c:v>
                </c:pt>
                <c:pt idx="116">
                  <c:v>6.58</c:v>
                </c:pt>
                <c:pt idx="117">
                  <c:v>6.17</c:v>
                </c:pt>
                <c:pt idx="118">
                  <c:v>7.67</c:v>
                </c:pt>
                <c:pt idx="119">
                  <c:v>7.96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BF-402A-BB39-BBFA8655B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821615"/>
        <c:axId val="1"/>
      </c:scatterChart>
      <c:valAx>
        <c:axId val="807821615"/>
        <c:scaling>
          <c:orientation val="minMax"/>
          <c:max val="37620"/>
          <c:min val="36893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Data</a:t>
                </a:r>
              </a:p>
            </c:rich>
          </c:tx>
          <c:layout>
            <c:manualLayout>
              <c:xMode val="edge"/>
              <c:yMode val="edge"/>
              <c:x val="0.5057145856767904"/>
              <c:y val="0.90078328981723232"/>
            </c:manualLayout>
          </c:layout>
          <c:overlay val="0"/>
          <c:spPr>
            <a:noFill/>
            <a:ln w="25400">
              <a:noFill/>
            </a:ln>
          </c:spPr>
        </c:title>
        <c:numFmt formatCode="d/m/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Oxigênio Dissolvido (mg/L)</a:t>
                </a:r>
              </a:p>
            </c:rich>
          </c:tx>
          <c:layout>
            <c:manualLayout>
              <c:xMode val="edge"/>
              <c:yMode val="edge"/>
              <c:x val="2.2857142857142857E-2"/>
              <c:y val="0.174934725848563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807821615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857200653739291E-2"/>
          <c:y val="6.5000079345799988E-2"/>
          <c:w val="0.8814291862647784"/>
          <c:h val="0.68500083618266139"/>
        </c:manualLayout>
      </c:layout>
      <c:scatterChart>
        <c:scatterStyle val="lineMarker"/>
        <c:varyColors val="0"/>
        <c:ser>
          <c:idx val="1"/>
          <c:order val="0"/>
          <c:spPr>
            <a:ln w="19050">
              <a:noFill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'[Reservatório Rio Grande.xls]RG 101 OD 10 metros 01 a 02'!$D$1152:$D$2505</c:f>
              <c:numCache>
                <c:formatCode>dd\-mmm\-yy</c:formatCode>
                <c:ptCount val="114"/>
                <c:pt idx="0">
                  <c:v>36900</c:v>
                </c:pt>
                <c:pt idx="1">
                  <c:v>36907</c:v>
                </c:pt>
                <c:pt idx="2">
                  <c:v>36916</c:v>
                </c:pt>
                <c:pt idx="3">
                  <c:v>36921</c:v>
                </c:pt>
                <c:pt idx="4">
                  <c:v>36941</c:v>
                </c:pt>
                <c:pt idx="5">
                  <c:v>36950</c:v>
                </c:pt>
                <c:pt idx="6">
                  <c:v>36956</c:v>
                </c:pt>
                <c:pt idx="7">
                  <c:v>36963</c:v>
                </c:pt>
                <c:pt idx="8">
                  <c:v>36970</c:v>
                </c:pt>
                <c:pt idx="9">
                  <c:v>36977</c:v>
                </c:pt>
                <c:pt idx="10">
                  <c:v>36984</c:v>
                </c:pt>
                <c:pt idx="11">
                  <c:v>36991</c:v>
                </c:pt>
                <c:pt idx="12">
                  <c:v>36998</c:v>
                </c:pt>
                <c:pt idx="13">
                  <c:v>37005</c:v>
                </c:pt>
                <c:pt idx="14">
                  <c:v>37014</c:v>
                </c:pt>
                <c:pt idx="15">
                  <c:v>37018</c:v>
                </c:pt>
                <c:pt idx="16">
                  <c:v>37019</c:v>
                </c:pt>
                <c:pt idx="17">
                  <c:v>37025</c:v>
                </c:pt>
                <c:pt idx="18">
                  <c:v>37035</c:v>
                </c:pt>
                <c:pt idx="19">
                  <c:v>37040</c:v>
                </c:pt>
                <c:pt idx="20">
                  <c:v>37049</c:v>
                </c:pt>
                <c:pt idx="21">
                  <c:v>37054</c:v>
                </c:pt>
                <c:pt idx="22">
                  <c:v>37060</c:v>
                </c:pt>
                <c:pt idx="23">
                  <c:v>37068</c:v>
                </c:pt>
                <c:pt idx="24">
                  <c:v>37075</c:v>
                </c:pt>
                <c:pt idx="25">
                  <c:v>37075</c:v>
                </c:pt>
                <c:pt idx="26">
                  <c:v>37083</c:v>
                </c:pt>
                <c:pt idx="27">
                  <c:v>37089</c:v>
                </c:pt>
                <c:pt idx="28">
                  <c:v>37089</c:v>
                </c:pt>
                <c:pt idx="29">
                  <c:v>37096</c:v>
                </c:pt>
                <c:pt idx="30">
                  <c:v>37096</c:v>
                </c:pt>
                <c:pt idx="31">
                  <c:v>37103</c:v>
                </c:pt>
                <c:pt idx="32">
                  <c:v>37103</c:v>
                </c:pt>
                <c:pt idx="33">
                  <c:v>37110</c:v>
                </c:pt>
                <c:pt idx="34">
                  <c:v>37110</c:v>
                </c:pt>
                <c:pt idx="35">
                  <c:v>37118</c:v>
                </c:pt>
                <c:pt idx="36">
                  <c:v>37118</c:v>
                </c:pt>
                <c:pt idx="37">
                  <c:v>37124</c:v>
                </c:pt>
                <c:pt idx="38">
                  <c:v>37131</c:v>
                </c:pt>
                <c:pt idx="39">
                  <c:v>37131</c:v>
                </c:pt>
                <c:pt idx="40">
                  <c:v>37138</c:v>
                </c:pt>
                <c:pt idx="41">
                  <c:v>37145</c:v>
                </c:pt>
                <c:pt idx="42">
                  <c:v>37145</c:v>
                </c:pt>
                <c:pt idx="43">
                  <c:v>37152</c:v>
                </c:pt>
                <c:pt idx="44">
                  <c:v>37152</c:v>
                </c:pt>
                <c:pt idx="45">
                  <c:v>37159</c:v>
                </c:pt>
                <c:pt idx="46">
                  <c:v>37166</c:v>
                </c:pt>
                <c:pt idx="47">
                  <c:v>37173</c:v>
                </c:pt>
                <c:pt idx="48">
                  <c:v>37173</c:v>
                </c:pt>
                <c:pt idx="49">
                  <c:v>37186</c:v>
                </c:pt>
                <c:pt idx="50">
                  <c:v>37187</c:v>
                </c:pt>
                <c:pt idx="51">
                  <c:v>37188</c:v>
                </c:pt>
                <c:pt idx="52">
                  <c:v>37189</c:v>
                </c:pt>
                <c:pt idx="53">
                  <c:v>37190</c:v>
                </c:pt>
                <c:pt idx="54">
                  <c:v>37193</c:v>
                </c:pt>
                <c:pt idx="55">
                  <c:v>37194</c:v>
                </c:pt>
                <c:pt idx="56">
                  <c:v>37196</c:v>
                </c:pt>
                <c:pt idx="57">
                  <c:v>37201</c:v>
                </c:pt>
                <c:pt idx="58">
                  <c:v>37208</c:v>
                </c:pt>
                <c:pt idx="59">
                  <c:v>37215</c:v>
                </c:pt>
                <c:pt idx="60">
                  <c:v>37222</c:v>
                </c:pt>
                <c:pt idx="61">
                  <c:v>37229</c:v>
                </c:pt>
                <c:pt idx="62">
                  <c:v>37236</c:v>
                </c:pt>
                <c:pt idx="63">
                  <c:v>37243</c:v>
                </c:pt>
                <c:pt idx="64">
                  <c:v>37251</c:v>
                </c:pt>
                <c:pt idx="65">
                  <c:v>37259</c:v>
                </c:pt>
                <c:pt idx="66">
                  <c:v>37271</c:v>
                </c:pt>
                <c:pt idx="67">
                  <c:v>37278</c:v>
                </c:pt>
                <c:pt idx="68">
                  <c:v>37285</c:v>
                </c:pt>
                <c:pt idx="69">
                  <c:v>37292</c:v>
                </c:pt>
                <c:pt idx="70">
                  <c:v>37301</c:v>
                </c:pt>
                <c:pt idx="71">
                  <c:v>37306</c:v>
                </c:pt>
                <c:pt idx="72">
                  <c:v>37313</c:v>
                </c:pt>
                <c:pt idx="73">
                  <c:v>37320</c:v>
                </c:pt>
                <c:pt idx="74">
                  <c:v>37327</c:v>
                </c:pt>
                <c:pt idx="75">
                  <c:v>37334</c:v>
                </c:pt>
                <c:pt idx="76">
                  <c:v>37341</c:v>
                </c:pt>
                <c:pt idx="77">
                  <c:v>37348</c:v>
                </c:pt>
                <c:pt idx="78">
                  <c:v>37355</c:v>
                </c:pt>
                <c:pt idx="79">
                  <c:v>37362</c:v>
                </c:pt>
                <c:pt idx="80">
                  <c:v>37369</c:v>
                </c:pt>
                <c:pt idx="81">
                  <c:v>37379</c:v>
                </c:pt>
                <c:pt idx="82">
                  <c:v>37383</c:v>
                </c:pt>
                <c:pt idx="83">
                  <c:v>37397</c:v>
                </c:pt>
                <c:pt idx="84">
                  <c:v>37404</c:v>
                </c:pt>
                <c:pt idx="85">
                  <c:v>37411</c:v>
                </c:pt>
                <c:pt idx="86">
                  <c:v>37418</c:v>
                </c:pt>
                <c:pt idx="87">
                  <c:v>37425</c:v>
                </c:pt>
                <c:pt idx="88">
                  <c:v>37432</c:v>
                </c:pt>
                <c:pt idx="89">
                  <c:v>37439</c:v>
                </c:pt>
                <c:pt idx="90">
                  <c:v>37448</c:v>
                </c:pt>
                <c:pt idx="91">
                  <c:v>37453</c:v>
                </c:pt>
                <c:pt idx="92">
                  <c:v>37460</c:v>
                </c:pt>
                <c:pt idx="93">
                  <c:v>37467</c:v>
                </c:pt>
                <c:pt idx="94">
                  <c:v>37474</c:v>
                </c:pt>
                <c:pt idx="95">
                  <c:v>37481</c:v>
                </c:pt>
                <c:pt idx="96">
                  <c:v>37488</c:v>
                </c:pt>
                <c:pt idx="97">
                  <c:v>37495</c:v>
                </c:pt>
                <c:pt idx="98">
                  <c:v>37502</c:v>
                </c:pt>
                <c:pt idx="99">
                  <c:v>37509</c:v>
                </c:pt>
                <c:pt idx="100">
                  <c:v>37516</c:v>
                </c:pt>
                <c:pt idx="101">
                  <c:v>37525</c:v>
                </c:pt>
                <c:pt idx="102">
                  <c:v>37544</c:v>
                </c:pt>
                <c:pt idx="103">
                  <c:v>37551</c:v>
                </c:pt>
                <c:pt idx="104">
                  <c:v>37558</c:v>
                </c:pt>
                <c:pt idx="105">
                  <c:v>37565</c:v>
                </c:pt>
                <c:pt idx="106">
                  <c:v>37572</c:v>
                </c:pt>
                <c:pt idx="107">
                  <c:v>37579</c:v>
                </c:pt>
                <c:pt idx="108">
                  <c:v>37586</c:v>
                </c:pt>
                <c:pt idx="109">
                  <c:v>37593</c:v>
                </c:pt>
                <c:pt idx="110">
                  <c:v>37600</c:v>
                </c:pt>
                <c:pt idx="111">
                  <c:v>37607</c:v>
                </c:pt>
                <c:pt idx="112">
                  <c:v>37613</c:v>
                </c:pt>
                <c:pt idx="113">
                  <c:v>37620</c:v>
                </c:pt>
              </c:numCache>
            </c:numRef>
          </c:xVal>
          <c:yVal>
            <c:numRef>
              <c:f>'[Reservatório Rio Grande.xls]RG 101 OD 10 metros 01 a 02'!$F$1152:$F$2505</c:f>
              <c:numCache>
                <c:formatCode>General</c:formatCode>
                <c:ptCount val="114"/>
                <c:pt idx="0">
                  <c:v>0.2</c:v>
                </c:pt>
                <c:pt idx="1">
                  <c:v>0.04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0.26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0.14000000000000001</c:v>
                </c:pt>
                <c:pt idx="12">
                  <c:v>0</c:v>
                </c:pt>
                <c:pt idx="13">
                  <c:v>1.1200000000000001</c:v>
                </c:pt>
                <c:pt idx="14">
                  <c:v>0.56000000000000005</c:v>
                </c:pt>
                <c:pt idx="15">
                  <c:v>0.48</c:v>
                </c:pt>
                <c:pt idx="16">
                  <c:v>0.54</c:v>
                </c:pt>
                <c:pt idx="17">
                  <c:v>3.38</c:v>
                </c:pt>
                <c:pt idx="18">
                  <c:v>3.08</c:v>
                </c:pt>
                <c:pt idx="19">
                  <c:v>3.82</c:v>
                </c:pt>
                <c:pt idx="20">
                  <c:v>1.4</c:v>
                </c:pt>
                <c:pt idx="21">
                  <c:v>0.64</c:v>
                </c:pt>
                <c:pt idx="22">
                  <c:v>1.26</c:v>
                </c:pt>
                <c:pt idx="23">
                  <c:v>5</c:v>
                </c:pt>
                <c:pt idx="24">
                  <c:v>4.6399999999999997</c:v>
                </c:pt>
                <c:pt idx="25">
                  <c:v>4.6399999999999997</c:v>
                </c:pt>
                <c:pt idx="26">
                  <c:v>2.36</c:v>
                </c:pt>
                <c:pt idx="27">
                  <c:v>4.26</c:v>
                </c:pt>
                <c:pt idx="28">
                  <c:v>4.26</c:v>
                </c:pt>
                <c:pt idx="29">
                  <c:v>6.84</c:v>
                </c:pt>
                <c:pt idx="30">
                  <c:v>6.84</c:v>
                </c:pt>
                <c:pt idx="31">
                  <c:v>7.14</c:v>
                </c:pt>
                <c:pt idx="32">
                  <c:v>7.14</c:v>
                </c:pt>
                <c:pt idx="33">
                  <c:v>2.86</c:v>
                </c:pt>
                <c:pt idx="34">
                  <c:v>2.86</c:v>
                </c:pt>
                <c:pt idx="35">
                  <c:v>0.82</c:v>
                </c:pt>
                <c:pt idx="36">
                  <c:v>0.82</c:v>
                </c:pt>
                <c:pt idx="37">
                  <c:v>1.1000000000000001</c:v>
                </c:pt>
                <c:pt idx="38">
                  <c:v>0.48</c:v>
                </c:pt>
                <c:pt idx="39">
                  <c:v>0.48</c:v>
                </c:pt>
                <c:pt idx="40">
                  <c:v>0.28000000000000003</c:v>
                </c:pt>
                <c:pt idx="41">
                  <c:v>0.28000000000000003</c:v>
                </c:pt>
                <c:pt idx="42">
                  <c:v>0.28000000000000003</c:v>
                </c:pt>
                <c:pt idx="43">
                  <c:v>5.54</c:v>
                </c:pt>
                <c:pt idx="44">
                  <c:v>5.54</c:v>
                </c:pt>
                <c:pt idx="45">
                  <c:v>1.54</c:v>
                </c:pt>
                <c:pt idx="46">
                  <c:v>3.42</c:v>
                </c:pt>
                <c:pt idx="47">
                  <c:v>4.68</c:v>
                </c:pt>
                <c:pt idx="48">
                  <c:v>4.68</c:v>
                </c:pt>
                <c:pt idx="49">
                  <c:v>0.46</c:v>
                </c:pt>
                <c:pt idx="50">
                  <c:v>0.16</c:v>
                </c:pt>
                <c:pt idx="51">
                  <c:v>0.1</c:v>
                </c:pt>
                <c:pt idx="52">
                  <c:v>0.66</c:v>
                </c:pt>
                <c:pt idx="53">
                  <c:v>0.32</c:v>
                </c:pt>
                <c:pt idx="54">
                  <c:v>1.84</c:v>
                </c:pt>
                <c:pt idx="55">
                  <c:v>0.57999999999999996</c:v>
                </c:pt>
                <c:pt idx="56">
                  <c:v>0</c:v>
                </c:pt>
                <c:pt idx="57">
                  <c:v>0.3</c:v>
                </c:pt>
                <c:pt idx="58">
                  <c:v>0.14000000000000001</c:v>
                </c:pt>
                <c:pt idx="59">
                  <c:v>0.3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1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4.5999999999999996</c:v>
                </c:pt>
                <c:pt idx="72">
                  <c:v>4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3.14</c:v>
                </c:pt>
                <c:pt idx="82">
                  <c:v>0</c:v>
                </c:pt>
                <c:pt idx="83">
                  <c:v>3.25</c:v>
                </c:pt>
                <c:pt idx="84">
                  <c:v>3.81</c:v>
                </c:pt>
                <c:pt idx="85">
                  <c:v>1.54</c:v>
                </c:pt>
                <c:pt idx="86">
                  <c:v>4</c:v>
                </c:pt>
                <c:pt idx="87">
                  <c:v>0.95</c:v>
                </c:pt>
                <c:pt idx="88">
                  <c:v>4.2</c:v>
                </c:pt>
                <c:pt idx="89">
                  <c:v>4.0599999999999996</c:v>
                </c:pt>
                <c:pt idx="90">
                  <c:v>5.01</c:v>
                </c:pt>
                <c:pt idx="91">
                  <c:v>4.7699999999999996</c:v>
                </c:pt>
                <c:pt idx="92">
                  <c:v>5.1100000000000003</c:v>
                </c:pt>
                <c:pt idx="93">
                  <c:v>6.48</c:v>
                </c:pt>
                <c:pt idx="94">
                  <c:v>7.9</c:v>
                </c:pt>
                <c:pt idx="95">
                  <c:v>2.7</c:v>
                </c:pt>
                <c:pt idx="96">
                  <c:v>1.39</c:v>
                </c:pt>
                <c:pt idx="97">
                  <c:v>1.44</c:v>
                </c:pt>
                <c:pt idx="98">
                  <c:v>2.0699999999999998</c:v>
                </c:pt>
                <c:pt idx="99">
                  <c:v>5.73</c:v>
                </c:pt>
                <c:pt idx="100">
                  <c:v>3.91</c:v>
                </c:pt>
                <c:pt idx="101">
                  <c:v>5.94</c:v>
                </c:pt>
                <c:pt idx="102">
                  <c:v>1.55</c:v>
                </c:pt>
                <c:pt idx="103">
                  <c:v>0.23</c:v>
                </c:pt>
                <c:pt idx="104">
                  <c:v>0.38</c:v>
                </c:pt>
                <c:pt idx="105">
                  <c:v>0</c:v>
                </c:pt>
                <c:pt idx="106">
                  <c:v>0.31</c:v>
                </c:pt>
                <c:pt idx="107">
                  <c:v>0.45</c:v>
                </c:pt>
                <c:pt idx="108">
                  <c:v>0.17</c:v>
                </c:pt>
                <c:pt idx="109">
                  <c:v>0.53</c:v>
                </c:pt>
                <c:pt idx="110">
                  <c:v>0.73</c:v>
                </c:pt>
                <c:pt idx="111">
                  <c:v>0.02</c:v>
                </c:pt>
                <c:pt idx="112">
                  <c:v>0.28000000000000003</c:v>
                </c:pt>
                <c:pt idx="113">
                  <c:v>0.87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F46-4E90-B095-9CFFAFEB5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824943"/>
        <c:axId val="1"/>
      </c:scatterChart>
      <c:valAx>
        <c:axId val="807824943"/>
        <c:scaling>
          <c:orientation val="minMax"/>
          <c:max val="37620"/>
          <c:min val="36893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Data</a:t>
                </a:r>
              </a:p>
            </c:rich>
          </c:tx>
          <c:layout>
            <c:manualLayout>
              <c:xMode val="edge"/>
              <c:yMode val="edge"/>
              <c:x val="0.50000029996250472"/>
              <c:y val="0.90500104986876639"/>
            </c:manualLayout>
          </c:layout>
          <c:overlay val="0"/>
          <c:spPr>
            <a:noFill/>
            <a:ln w="25400">
              <a:noFill/>
            </a:ln>
          </c:spPr>
        </c:title>
        <c:numFmt formatCode="d/m/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Oxigênio Dissolvido (mg/L)</a:t>
                </a:r>
              </a:p>
            </c:rich>
          </c:tx>
          <c:layout>
            <c:manualLayout>
              <c:xMode val="edge"/>
              <c:yMode val="edge"/>
              <c:x val="2.2857142857142857E-2"/>
              <c:y val="0.1900002624671915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807824943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01117321461874"/>
          <c:y val="6.9892656598245853E-2"/>
          <c:w val="0.85736991860167289"/>
          <c:h val="0.66129205858340312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'[Isolina Inferior.xls]IS 001 - DBO'!$E$2:$E$49</c:f>
              <c:numCache>
                <c:formatCode>dd\-mmm\-yy</c:formatCode>
                <c:ptCount val="48"/>
                <c:pt idx="0">
                  <c:v>36165</c:v>
                </c:pt>
                <c:pt idx="1">
                  <c:v>36165</c:v>
                </c:pt>
                <c:pt idx="2">
                  <c:v>36348</c:v>
                </c:pt>
                <c:pt idx="3">
                  <c:v>36376</c:v>
                </c:pt>
                <c:pt idx="4">
                  <c:v>36405</c:v>
                </c:pt>
                <c:pt idx="5">
                  <c:v>36472</c:v>
                </c:pt>
                <c:pt idx="6">
                  <c:v>36502</c:v>
                </c:pt>
                <c:pt idx="7">
                  <c:v>36528</c:v>
                </c:pt>
                <c:pt idx="8">
                  <c:v>36586</c:v>
                </c:pt>
                <c:pt idx="9">
                  <c:v>36657</c:v>
                </c:pt>
                <c:pt idx="10">
                  <c:v>36920</c:v>
                </c:pt>
                <c:pt idx="11">
                  <c:v>36969</c:v>
                </c:pt>
                <c:pt idx="12">
                  <c:v>36992</c:v>
                </c:pt>
                <c:pt idx="13">
                  <c:v>37025</c:v>
                </c:pt>
                <c:pt idx="14">
                  <c:v>37062</c:v>
                </c:pt>
                <c:pt idx="15">
                  <c:v>37091</c:v>
                </c:pt>
                <c:pt idx="16">
                  <c:v>37123</c:v>
                </c:pt>
                <c:pt idx="17">
                  <c:v>37153</c:v>
                </c:pt>
                <c:pt idx="18">
                  <c:v>37181</c:v>
                </c:pt>
                <c:pt idx="19">
                  <c:v>37221</c:v>
                </c:pt>
                <c:pt idx="20">
                  <c:v>37266</c:v>
                </c:pt>
                <c:pt idx="21">
                  <c:v>37312</c:v>
                </c:pt>
                <c:pt idx="22">
                  <c:v>37335</c:v>
                </c:pt>
                <c:pt idx="23">
                  <c:v>37370</c:v>
                </c:pt>
                <c:pt idx="24">
                  <c:v>37420</c:v>
                </c:pt>
                <c:pt idx="25">
                  <c:v>37459</c:v>
                </c:pt>
                <c:pt idx="26">
                  <c:v>37487</c:v>
                </c:pt>
                <c:pt idx="27">
                  <c:v>37518</c:v>
                </c:pt>
                <c:pt idx="28">
                  <c:v>37560</c:v>
                </c:pt>
                <c:pt idx="29">
                  <c:v>37616</c:v>
                </c:pt>
                <c:pt idx="30">
                  <c:v>37644</c:v>
                </c:pt>
                <c:pt idx="31">
                  <c:v>37664</c:v>
                </c:pt>
                <c:pt idx="32">
                  <c:v>37700</c:v>
                </c:pt>
                <c:pt idx="33">
                  <c:v>37746</c:v>
                </c:pt>
                <c:pt idx="34" formatCode="m/d/yyyy">
                  <c:v>37994</c:v>
                </c:pt>
                <c:pt idx="35" formatCode="m/d/yyyy">
                  <c:v>38022</c:v>
                </c:pt>
                <c:pt idx="36" formatCode="m/d/yyyy">
                  <c:v>38057</c:v>
                </c:pt>
                <c:pt idx="37" formatCode="m/d/yyyy">
                  <c:v>38106</c:v>
                </c:pt>
                <c:pt idx="38" formatCode="m/d/yyyy">
                  <c:v>38141</c:v>
                </c:pt>
                <c:pt idx="39" formatCode="m/d/yyyy">
                  <c:v>38218</c:v>
                </c:pt>
                <c:pt idx="40" formatCode="m/d/yyyy">
                  <c:v>38251</c:v>
                </c:pt>
                <c:pt idx="41" formatCode="m/d/yyyy">
                  <c:v>38328</c:v>
                </c:pt>
                <c:pt idx="42" formatCode="m/d/yyyy">
                  <c:v>38434</c:v>
                </c:pt>
                <c:pt idx="43" formatCode="m/d/yyyy">
                  <c:v>38483</c:v>
                </c:pt>
                <c:pt idx="44" formatCode="m/d/yyyy">
                  <c:v>38524</c:v>
                </c:pt>
                <c:pt idx="45" formatCode="m/d/yyyy">
                  <c:v>38553</c:v>
                </c:pt>
                <c:pt idx="46" formatCode="m/d/yyyy">
                  <c:v>38580</c:v>
                </c:pt>
                <c:pt idx="47" formatCode="m/d/yyyy">
                  <c:v>38617</c:v>
                </c:pt>
              </c:numCache>
            </c:numRef>
          </c:xVal>
          <c:yVal>
            <c:numRef>
              <c:f>'[Isolina Inferior.xls]IS 001 - DBO'!$F$2:$F$49</c:f>
              <c:numCache>
                <c:formatCode>General</c:formatCode>
                <c:ptCount val="48"/>
                <c:pt idx="0">
                  <c:v>5.9777779999999998</c:v>
                </c:pt>
                <c:pt idx="1">
                  <c:v>5.9777779999999998</c:v>
                </c:pt>
                <c:pt idx="2">
                  <c:v>5.088889</c:v>
                </c:pt>
                <c:pt idx="3">
                  <c:v>4.1163850000000002</c:v>
                </c:pt>
                <c:pt idx="4">
                  <c:v>4.6013659999999996</c:v>
                </c:pt>
                <c:pt idx="5">
                  <c:v>6.0240840000000002</c:v>
                </c:pt>
                <c:pt idx="6">
                  <c:v>5</c:v>
                </c:pt>
                <c:pt idx="7">
                  <c:v>3</c:v>
                </c:pt>
                <c:pt idx="8">
                  <c:v>4</c:v>
                </c:pt>
                <c:pt idx="9">
                  <c:v>15</c:v>
                </c:pt>
                <c:pt idx="10">
                  <c:v>3.62</c:v>
                </c:pt>
                <c:pt idx="11">
                  <c:v>6.6</c:v>
                </c:pt>
                <c:pt idx="12">
                  <c:v>3.1</c:v>
                </c:pt>
                <c:pt idx="13">
                  <c:v>2.21</c:v>
                </c:pt>
                <c:pt idx="14">
                  <c:v>4.47</c:v>
                </c:pt>
                <c:pt idx="15">
                  <c:v>6.11</c:v>
                </c:pt>
                <c:pt idx="16">
                  <c:v>8.81</c:v>
                </c:pt>
                <c:pt idx="17">
                  <c:v>11.9</c:v>
                </c:pt>
                <c:pt idx="18">
                  <c:v>6.5</c:v>
                </c:pt>
                <c:pt idx="19">
                  <c:v>4.99</c:v>
                </c:pt>
                <c:pt idx="20">
                  <c:v>3.51</c:v>
                </c:pt>
                <c:pt idx="21">
                  <c:v>3.78</c:v>
                </c:pt>
                <c:pt idx="22">
                  <c:v>5.08</c:v>
                </c:pt>
                <c:pt idx="23">
                  <c:v>5.64</c:v>
                </c:pt>
                <c:pt idx="24">
                  <c:v>20.51</c:v>
                </c:pt>
                <c:pt idx="25">
                  <c:v>9.58</c:v>
                </c:pt>
                <c:pt idx="26">
                  <c:v>7.15</c:v>
                </c:pt>
                <c:pt idx="27">
                  <c:v>10</c:v>
                </c:pt>
                <c:pt idx="28">
                  <c:v>48</c:v>
                </c:pt>
                <c:pt idx="29">
                  <c:v>6</c:v>
                </c:pt>
                <c:pt idx="30">
                  <c:v>3</c:v>
                </c:pt>
                <c:pt idx="31">
                  <c:v>6</c:v>
                </c:pt>
                <c:pt idx="32">
                  <c:v>6</c:v>
                </c:pt>
                <c:pt idx="33">
                  <c:v>5</c:v>
                </c:pt>
                <c:pt idx="34">
                  <c:v>13</c:v>
                </c:pt>
                <c:pt idx="35">
                  <c:v>8</c:v>
                </c:pt>
                <c:pt idx="36">
                  <c:v>9</c:v>
                </c:pt>
                <c:pt idx="37">
                  <c:v>6.7</c:v>
                </c:pt>
                <c:pt idx="38">
                  <c:v>4</c:v>
                </c:pt>
                <c:pt idx="39">
                  <c:v>28.1</c:v>
                </c:pt>
                <c:pt idx="40">
                  <c:v>40</c:v>
                </c:pt>
                <c:pt idx="41">
                  <c:v>7.9</c:v>
                </c:pt>
                <c:pt idx="42">
                  <c:v>7.6</c:v>
                </c:pt>
                <c:pt idx="43">
                  <c:v>10.4</c:v>
                </c:pt>
                <c:pt idx="44">
                  <c:v>40</c:v>
                </c:pt>
                <c:pt idx="45">
                  <c:v>7.9</c:v>
                </c:pt>
                <c:pt idx="46">
                  <c:v>6.6</c:v>
                </c:pt>
                <c:pt idx="47">
                  <c:v>6.8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1F3-4539-AA63-22AA25ED3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9284975"/>
        <c:axId val="1"/>
      </c:scatterChart>
      <c:valAx>
        <c:axId val="949284975"/>
        <c:scaling>
          <c:orientation val="minMax"/>
          <c:max val="38645"/>
          <c:min val="36165"/>
        </c:scaling>
        <c:delete val="0"/>
        <c:axPos val="b"/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Data</a:t>
                </a:r>
              </a:p>
            </c:rich>
          </c:tx>
          <c:layout>
            <c:manualLayout>
              <c:xMode val="edge"/>
              <c:yMode val="edge"/>
              <c:x val="0.50554714239174425"/>
              <c:y val="0.89785181937746605"/>
            </c:manualLayout>
          </c:layout>
          <c:overlay val="0"/>
          <c:spPr>
            <a:noFill/>
            <a:ln w="25400">
              <a:noFill/>
            </a:ln>
          </c:spPr>
        </c:title>
        <c:numFmt formatCode="dd/mm/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9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crossBetween val="midCat"/>
        <c:majorUnit val="180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DBO (mg O2/L)</a:t>
                </a:r>
              </a:p>
            </c:rich>
          </c:tx>
          <c:layout>
            <c:manualLayout>
              <c:xMode val="edge"/>
              <c:yMode val="edge"/>
              <c:x val="2.5356596483598458E-2"/>
              <c:y val="0.2715060890931858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949284975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97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'[Figuras - ETE Leste - Operação do Sistema Biológico 1.xlsx]DBO afluente'!$D$4</c:f>
              <c:strCache>
                <c:ptCount val="1"/>
                <c:pt idx="0">
                  <c:v>DBO afluente (mg/L 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'[Figuras - ETE Leste - Operação do Sistema Biológico 1.xlsx]DBO afluente'!$C$5:$C$192</c:f>
              <c:numCache>
                <c:formatCode>m/d/yyyy</c:formatCode>
                <c:ptCount val="188"/>
                <c:pt idx="0">
                  <c:v>42375</c:v>
                </c:pt>
                <c:pt idx="1">
                  <c:v>42377</c:v>
                </c:pt>
                <c:pt idx="2">
                  <c:v>42382</c:v>
                </c:pt>
                <c:pt idx="3">
                  <c:v>42384</c:v>
                </c:pt>
                <c:pt idx="4">
                  <c:v>42389</c:v>
                </c:pt>
                <c:pt idx="5">
                  <c:v>42391</c:v>
                </c:pt>
                <c:pt idx="6">
                  <c:v>42396</c:v>
                </c:pt>
                <c:pt idx="7">
                  <c:v>42398</c:v>
                </c:pt>
                <c:pt idx="8">
                  <c:v>42403</c:v>
                </c:pt>
                <c:pt idx="9">
                  <c:v>42415</c:v>
                </c:pt>
                <c:pt idx="10">
                  <c:v>42417</c:v>
                </c:pt>
                <c:pt idx="11">
                  <c:v>42424</c:v>
                </c:pt>
                <c:pt idx="12">
                  <c:v>42426</c:v>
                </c:pt>
                <c:pt idx="13">
                  <c:v>42431</c:v>
                </c:pt>
                <c:pt idx="14">
                  <c:v>42433</c:v>
                </c:pt>
                <c:pt idx="15">
                  <c:v>42438</c:v>
                </c:pt>
                <c:pt idx="16">
                  <c:v>42445</c:v>
                </c:pt>
                <c:pt idx="17">
                  <c:v>42447</c:v>
                </c:pt>
                <c:pt idx="18">
                  <c:v>42452</c:v>
                </c:pt>
                <c:pt idx="19">
                  <c:v>42459</c:v>
                </c:pt>
                <c:pt idx="20">
                  <c:v>42461</c:v>
                </c:pt>
                <c:pt idx="21">
                  <c:v>42466</c:v>
                </c:pt>
                <c:pt idx="22">
                  <c:v>42468</c:v>
                </c:pt>
                <c:pt idx="23">
                  <c:v>42473</c:v>
                </c:pt>
                <c:pt idx="24">
                  <c:v>42475</c:v>
                </c:pt>
                <c:pt idx="25">
                  <c:v>42480</c:v>
                </c:pt>
                <c:pt idx="26">
                  <c:v>42487</c:v>
                </c:pt>
                <c:pt idx="27">
                  <c:v>42489</c:v>
                </c:pt>
                <c:pt idx="28">
                  <c:v>42494</c:v>
                </c:pt>
                <c:pt idx="29">
                  <c:v>42496</c:v>
                </c:pt>
                <c:pt idx="30">
                  <c:v>42501</c:v>
                </c:pt>
                <c:pt idx="31">
                  <c:v>42503</c:v>
                </c:pt>
                <c:pt idx="32">
                  <c:v>42508</c:v>
                </c:pt>
                <c:pt idx="33">
                  <c:v>42510</c:v>
                </c:pt>
                <c:pt idx="34">
                  <c:v>42515</c:v>
                </c:pt>
                <c:pt idx="35">
                  <c:v>42522</c:v>
                </c:pt>
                <c:pt idx="36">
                  <c:v>42524</c:v>
                </c:pt>
                <c:pt idx="37">
                  <c:v>42529</c:v>
                </c:pt>
                <c:pt idx="38">
                  <c:v>42531</c:v>
                </c:pt>
                <c:pt idx="39">
                  <c:v>42536</c:v>
                </c:pt>
                <c:pt idx="40">
                  <c:v>42538</c:v>
                </c:pt>
                <c:pt idx="41">
                  <c:v>42543</c:v>
                </c:pt>
                <c:pt idx="42">
                  <c:v>42545</c:v>
                </c:pt>
                <c:pt idx="43">
                  <c:v>42550</c:v>
                </c:pt>
                <c:pt idx="44">
                  <c:v>42552</c:v>
                </c:pt>
                <c:pt idx="45">
                  <c:v>42557</c:v>
                </c:pt>
                <c:pt idx="46">
                  <c:v>42559</c:v>
                </c:pt>
                <c:pt idx="47">
                  <c:v>42564</c:v>
                </c:pt>
                <c:pt idx="48">
                  <c:v>42566</c:v>
                </c:pt>
                <c:pt idx="49">
                  <c:v>42571</c:v>
                </c:pt>
                <c:pt idx="50">
                  <c:v>42573</c:v>
                </c:pt>
                <c:pt idx="51">
                  <c:v>42579</c:v>
                </c:pt>
                <c:pt idx="52">
                  <c:v>42580</c:v>
                </c:pt>
                <c:pt idx="53">
                  <c:v>42585</c:v>
                </c:pt>
                <c:pt idx="54">
                  <c:v>42587</c:v>
                </c:pt>
                <c:pt idx="55">
                  <c:v>42592</c:v>
                </c:pt>
                <c:pt idx="56">
                  <c:v>42594</c:v>
                </c:pt>
                <c:pt idx="57">
                  <c:v>42599</c:v>
                </c:pt>
                <c:pt idx="58">
                  <c:v>42601</c:v>
                </c:pt>
                <c:pt idx="59">
                  <c:v>42606</c:v>
                </c:pt>
                <c:pt idx="60">
                  <c:v>42608</c:v>
                </c:pt>
                <c:pt idx="61">
                  <c:v>42613</c:v>
                </c:pt>
                <c:pt idx="62">
                  <c:v>42622</c:v>
                </c:pt>
                <c:pt idx="63">
                  <c:v>42622</c:v>
                </c:pt>
                <c:pt idx="64">
                  <c:v>42627</c:v>
                </c:pt>
                <c:pt idx="65">
                  <c:v>42629</c:v>
                </c:pt>
                <c:pt idx="66">
                  <c:v>42634</c:v>
                </c:pt>
                <c:pt idx="67">
                  <c:v>42636</c:v>
                </c:pt>
                <c:pt idx="68">
                  <c:v>42641</c:v>
                </c:pt>
                <c:pt idx="69">
                  <c:v>42643</c:v>
                </c:pt>
                <c:pt idx="70">
                  <c:v>42648</c:v>
                </c:pt>
                <c:pt idx="71">
                  <c:v>42650</c:v>
                </c:pt>
                <c:pt idx="72">
                  <c:v>42657</c:v>
                </c:pt>
                <c:pt idx="73">
                  <c:v>42662</c:v>
                </c:pt>
                <c:pt idx="74">
                  <c:v>42664</c:v>
                </c:pt>
                <c:pt idx="75">
                  <c:v>42670</c:v>
                </c:pt>
                <c:pt idx="76">
                  <c:v>42678</c:v>
                </c:pt>
                <c:pt idx="77">
                  <c:v>42683</c:v>
                </c:pt>
                <c:pt idx="78">
                  <c:v>42685</c:v>
                </c:pt>
                <c:pt idx="79">
                  <c:v>42691</c:v>
                </c:pt>
                <c:pt idx="80">
                  <c:v>42692</c:v>
                </c:pt>
                <c:pt idx="81">
                  <c:v>42697</c:v>
                </c:pt>
                <c:pt idx="82">
                  <c:v>42704</c:v>
                </c:pt>
                <c:pt idx="83">
                  <c:v>42706</c:v>
                </c:pt>
                <c:pt idx="84">
                  <c:v>42711</c:v>
                </c:pt>
                <c:pt idx="85">
                  <c:v>42713</c:v>
                </c:pt>
                <c:pt idx="86">
                  <c:v>42718</c:v>
                </c:pt>
                <c:pt idx="87">
                  <c:v>42739</c:v>
                </c:pt>
                <c:pt idx="88">
                  <c:v>42741</c:v>
                </c:pt>
                <c:pt idx="89">
                  <c:v>42746</c:v>
                </c:pt>
                <c:pt idx="90">
                  <c:v>42748</c:v>
                </c:pt>
                <c:pt idx="91">
                  <c:v>42753</c:v>
                </c:pt>
                <c:pt idx="92">
                  <c:v>42755</c:v>
                </c:pt>
                <c:pt idx="93">
                  <c:v>42762</c:v>
                </c:pt>
                <c:pt idx="94">
                  <c:v>42767</c:v>
                </c:pt>
                <c:pt idx="95">
                  <c:v>42769</c:v>
                </c:pt>
                <c:pt idx="96">
                  <c:v>42774</c:v>
                </c:pt>
                <c:pt idx="97">
                  <c:v>42776</c:v>
                </c:pt>
                <c:pt idx="98">
                  <c:v>42781</c:v>
                </c:pt>
                <c:pt idx="99">
                  <c:v>42783</c:v>
                </c:pt>
                <c:pt idx="100">
                  <c:v>42788</c:v>
                </c:pt>
                <c:pt idx="101">
                  <c:v>42790</c:v>
                </c:pt>
                <c:pt idx="102">
                  <c:v>42797</c:v>
                </c:pt>
                <c:pt idx="103">
                  <c:v>42803</c:v>
                </c:pt>
                <c:pt idx="104">
                  <c:v>42804</c:v>
                </c:pt>
                <c:pt idx="105">
                  <c:v>42809</c:v>
                </c:pt>
                <c:pt idx="106">
                  <c:v>42811</c:v>
                </c:pt>
                <c:pt idx="107">
                  <c:v>42816</c:v>
                </c:pt>
                <c:pt idx="108">
                  <c:v>42818</c:v>
                </c:pt>
                <c:pt idx="109">
                  <c:v>42823</c:v>
                </c:pt>
                <c:pt idx="110">
                  <c:v>42825</c:v>
                </c:pt>
                <c:pt idx="111">
                  <c:v>42830</c:v>
                </c:pt>
                <c:pt idx="112">
                  <c:v>42832</c:v>
                </c:pt>
                <c:pt idx="113">
                  <c:v>42837</c:v>
                </c:pt>
                <c:pt idx="114">
                  <c:v>42844</c:v>
                </c:pt>
                <c:pt idx="115">
                  <c:v>42851</c:v>
                </c:pt>
                <c:pt idx="116">
                  <c:v>42853</c:v>
                </c:pt>
                <c:pt idx="117">
                  <c:v>42858</c:v>
                </c:pt>
                <c:pt idx="118">
                  <c:v>42860</c:v>
                </c:pt>
                <c:pt idx="119">
                  <c:v>42865</c:v>
                </c:pt>
                <c:pt idx="120">
                  <c:v>42867</c:v>
                </c:pt>
                <c:pt idx="121">
                  <c:v>42872</c:v>
                </c:pt>
                <c:pt idx="122">
                  <c:v>42879</c:v>
                </c:pt>
                <c:pt idx="123">
                  <c:v>42887</c:v>
                </c:pt>
                <c:pt idx="124">
                  <c:v>42888</c:v>
                </c:pt>
                <c:pt idx="125">
                  <c:v>42893</c:v>
                </c:pt>
                <c:pt idx="126">
                  <c:v>42895</c:v>
                </c:pt>
                <c:pt idx="127">
                  <c:v>42900</c:v>
                </c:pt>
                <c:pt idx="128">
                  <c:v>42907</c:v>
                </c:pt>
                <c:pt idx="129">
                  <c:v>42909</c:v>
                </c:pt>
                <c:pt idx="130">
                  <c:v>42914</c:v>
                </c:pt>
                <c:pt idx="131">
                  <c:v>42916</c:v>
                </c:pt>
                <c:pt idx="132">
                  <c:v>42921</c:v>
                </c:pt>
                <c:pt idx="133">
                  <c:v>42923</c:v>
                </c:pt>
                <c:pt idx="134">
                  <c:v>42928</c:v>
                </c:pt>
                <c:pt idx="135">
                  <c:v>42935</c:v>
                </c:pt>
                <c:pt idx="136">
                  <c:v>42943</c:v>
                </c:pt>
                <c:pt idx="137">
                  <c:v>42949</c:v>
                </c:pt>
                <c:pt idx="138">
                  <c:v>42956</c:v>
                </c:pt>
                <c:pt idx="139">
                  <c:v>42963</c:v>
                </c:pt>
                <c:pt idx="140">
                  <c:v>42970</c:v>
                </c:pt>
                <c:pt idx="141">
                  <c:v>42977</c:v>
                </c:pt>
                <c:pt idx="142">
                  <c:v>42984</c:v>
                </c:pt>
                <c:pt idx="143">
                  <c:v>42998</c:v>
                </c:pt>
                <c:pt idx="144">
                  <c:v>43005</c:v>
                </c:pt>
                <c:pt idx="145">
                  <c:v>43012</c:v>
                </c:pt>
                <c:pt idx="146">
                  <c:v>43019</c:v>
                </c:pt>
                <c:pt idx="147">
                  <c:v>43026</c:v>
                </c:pt>
                <c:pt idx="148">
                  <c:v>43033</c:v>
                </c:pt>
                <c:pt idx="149">
                  <c:v>43040</c:v>
                </c:pt>
                <c:pt idx="150">
                  <c:v>43047</c:v>
                </c:pt>
                <c:pt idx="151">
                  <c:v>43056</c:v>
                </c:pt>
                <c:pt idx="152">
                  <c:v>43061</c:v>
                </c:pt>
                <c:pt idx="153">
                  <c:v>43068</c:v>
                </c:pt>
                <c:pt idx="154">
                  <c:v>43103</c:v>
                </c:pt>
                <c:pt idx="155">
                  <c:v>43110</c:v>
                </c:pt>
                <c:pt idx="156">
                  <c:v>43117</c:v>
                </c:pt>
                <c:pt idx="157">
                  <c:v>43124</c:v>
                </c:pt>
                <c:pt idx="158">
                  <c:v>43131</c:v>
                </c:pt>
                <c:pt idx="159">
                  <c:v>43138</c:v>
                </c:pt>
                <c:pt idx="160">
                  <c:v>43152</c:v>
                </c:pt>
                <c:pt idx="161">
                  <c:v>43159</c:v>
                </c:pt>
                <c:pt idx="162">
                  <c:v>43166</c:v>
                </c:pt>
                <c:pt idx="163">
                  <c:v>43173</c:v>
                </c:pt>
                <c:pt idx="164">
                  <c:v>43180</c:v>
                </c:pt>
                <c:pt idx="165">
                  <c:v>43187</c:v>
                </c:pt>
                <c:pt idx="166">
                  <c:v>43194</c:v>
                </c:pt>
                <c:pt idx="167">
                  <c:v>43201</c:v>
                </c:pt>
                <c:pt idx="168">
                  <c:v>43208</c:v>
                </c:pt>
                <c:pt idx="169">
                  <c:v>43215</c:v>
                </c:pt>
                <c:pt idx="170">
                  <c:v>43223</c:v>
                </c:pt>
                <c:pt idx="171">
                  <c:v>43229</c:v>
                </c:pt>
                <c:pt idx="172">
                  <c:v>43236</c:v>
                </c:pt>
                <c:pt idx="173">
                  <c:v>43243</c:v>
                </c:pt>
                <c:pt idx="174">
                  <c:v>43250</c:v>
                </c:pt>
                <c:pt idx="175">
                  <c:v>43257</c:v>
                </c:pt>
                <c:pt idx="176">
                  <c:v>43264</c:v>
                </c:pt>
                <c:pt idx="177">
                  <c:v>43271</c:v>
                </c:pt>
                <c:pt idx="178">
                  <c:v>43278</c:v>
                </c:pt>
                <c:pt idx="179">
                  <c:v>43285</c:v>
                </c:pt>
                <c:pt idx="180">
                  <c:v>43292</c:v>
                </c:pt>
                <c:pt idx="181">
                  <c:v>43299</c:v>
                </c:pt>
                <c:pt idx="182">
                  <c:v>43306</c:v>
                </c:pt>
                <c:pt idx="183">
                  <c:v>43313</c:v>
                </c:pt>
                <c:pt idx="184">
                  <c:v>43292</c:v>
                </c:pt>
                <c:pt idx="185">
                  <c:v>43299</c:v>
                </c:pt>
                <c:pt idx="186">
                  <c:v>43306</c:v>
                </c:pt>
                <c:pt idx="187">
                  <c:v>43313</c:v>
                </c:pt>
              </c:numCache>
            </c:numRef>
          </c:xVal>
          <c:yVal>
            <c:numRef>
              <c:f>'[Figuras - ETE Leste - Operação do Sistema Biológico 1.xlsx]DBO afluente'!$D$5:$D$192</c:f>
              <c:numCache>
                <c:formatCode>0</c:formatCode>
                <c:ptCount val="188"/>
                <c:pt idx="0">
                  <c:v>124</c:v>
                </c:pt>
                <c:pt idx="1">
                  <c:v>167</c:v>
                </c:pt>
                <c:pt idx="2">
                  <c:v>79</c:v>
                </c:pt>
                <c:pt idx="3">
                  <c:v>80</c:v>
                </c:pt>
                <c:pt idx="4" formatCode="General">
                  <c:v>158</c:v>
                </c:pt>
                <c:pt idx="5">
                  <c:v>199</c:v>
                </c:pt>
                <c:pt idx="6" formatCode="General">
                  <c:v>147</c:v>
                </c:pt>
                <c:pt idx="7">
                  <c:v>116</c:v>
                </c:pt>
                <c:pt idx="8" formatCode="General">
                  <c:v>263</c:v>
                </c:pt>
                <c:pt idx="9">
                  <c:v>106</c:v>
                </c:pt>
                <c:pt idx="10" formatCode="General">
                  <c:v>62</c:v>
                </c:pt>
                <c:pt idx="11" formatCode="General">
                  <c:v>76</c:v>
                </c:pt>
                <c:pt idx="12">
                  <c:v>140</c:v>
                </c:pt>
                <c:pt idx="13" formatCode="General">
                  <c:v>51</c:v>
                </c:pt>
                <c:pt idx="14">
                  <c:v>76</c:v>
                </c:pt>
                <c:pt idx="15" formatCode="General">
                  <c:v>63</c:v>
                </c:pt>
                <c:pt idx="16" formatCode="General">
                  <c:v>63</c:v>
                </c:pt>
                <c:pt idx="17">
                  <c:v>107</c:v>
                </c:pt>
                <c:pt idx="18" formatCode="General">
                  <c:v>186</c:v>
                </c:pt>
                <c:pt idx="19" formatCode="General">
                  <c:v>208</c:v>
                </c:pt>
                <c:pt idx="20">
                  <c:v>184</c:v>
                </c:pt>
                <c:pt idx="21" formatCode="General">
                  <c:v>204</c:v>
                </c:pt>
                <c:pt idx="22">
                  <c:v>149</c:v>
                </c:pt>
                <c:pt idx="23" formatCode="General">
                  <c:v>300</c:v>
                </c:pt>
                <c:pt idx="24">
                  <c:v>158</c:v>
                </c:pt>
                <c:pt idx="25" formatCode="General">
                  <c:v>235</c:v>
                </c:pt>
                <c:pt idx="26" formatCode="General">
                  <c:v>192</c:v>
                </c:pt>
                <c:pt idx="27">
                  <c:v>159</c:v>
                </c:pt>
                <c:pt idx="28" formatCode="General">
                  <c:v>239</c:v>
                </c:pt>
                <c:pt idx="29">
                  <c:v>186</c:v>
                </c:pt>
                <c:pt idx="30" formatCode="General">
                  <c:v>129</c:v>
                </c:pt>
                <c:pt idx="31">
                  <c:v>169</c:v>
                </c:pt>
                <c:pt idx="32" formatCode="General">
                  <c:v>242</c:v>
                </c:pt>
                <c:pt idx="33">
                  <c:v>169</c:v>
                </c:pt>
                <c:pt idx="34" formatCode="General">
                  <c:v>132</c:v>
                </c:pt>
                <c:pt idx="35" formatCode="General">
                  <c:v>200</c:v>
                </c:pt>
                <c:pt idx="36">
                  <c:v>124</c:v>
                </c:pt>
                <c:pt idx="37" formatCode="General">
                  <c:v>36.6</c:v>
                </c:pt>
                <c:pt idx="38">
                  <c:v>73.2</c:v>
                </c:pt>
                <c:pt idx="39" formatCode="General">
                  <c:v>172</c:v>
                </c:pt>
                <c:pt idx="40">
                  <c:v>214</c:v>
                </c:pt>
                <c:pt idx="41" formatCode="General">
                  <c:v>211</c:v>
                </c:pt>
                <c:pt idx="42">
                  <c:v>163</c:v>
                </c:pt>
                <c:pt idx="43" formatCode="General">
                  <c:v>205</c:v>
                </c:pt>
                <c:pt idx="44">
                  <c:v>197</c:v>
                </c:pt>
                <c:pt idx="45" formatCode="General">
                  <c:v>256</c:v>
                </c:pt>
                <c:pt idx="46">
                  <c:v>90.1</c:v>
                </c:pt>
                <c:pt idx="47" formatCode="General">
                  <c:v>239</c:v>
                </c:pt>
                <c:pt idx="48">
                  <c:v>220</c:v>
                </c:pt>
                <c:pt idx="49" formatCode="General">
                  <c:v>245</c:v>
                </c:pt>
                <c:pt idx="50">
                  <c:v>242</c:v>
                </c:pt>
                <c:pt idx="51" formatCode="General">
                  <c:v>290</c:v>
                </c:pt>
                <c:pt idx="52" formatCode="0.0">
                  <c:v>11.3</c:v>
                </c:pt>
                <c:pt idx="53">
                  <c:v>287</c:v>
                </c:pt>
                <c:pt idx="54">
                  <c:v>220</c:v>
                </c:pt>
                <c:pt idx="55">
                  <c:v>335</c:v>
                </c:pt>
                <c:pt idx="56">
                  <c:v>208</c:v>
                </c:pt>
                <c:pt idx="57">
                  <c:v>309</c:v>
                </c:pt>
                <c:pt idx="58" formatCode="0.0">
                  <c:v>90.1</c:v>
                </c:pt>
                <c:pt idx="59">
                  <c:v>200</c:v>
                </c:pt>
                <c:pt idx="60">
                  <c:v>186</c:v>
                </c:pt>
                <c:pt idx="61">
                  <c:v>259</c:v>
                </c:pt>
                <c:pt idx="62">
                  <c:v>248</c:v>
                </c:pt>
                <c:pt idx="63">
                  <c:v>45.1</c:v>
                </c:pt>
                <c:pt idx="64">
                  <c:v>279</c:v>
                </c:pt>
                <c:pt idx="65">
                  <c:v>225</c:v>
                </c:pt>
                <c:pt idx="66">
                  <c:v>248</c:v>
                </c:pt>
                <c:pt idx="67">
                  <c:v>208</c:v>
                </c:pt>
                <c:pt idx="68">
                  <c:v>259</c:v>
                </c:pt>
                <c:pt idx="69">
                  <c:v>101</c:v>
                </c:pt>
                <c:pt idx="70">
                  <c:v>227</c:v>
                </c:pt>
                <c:pt idx="71">
                  <c:v>280</c:v>
                </c:pt>
                <c:pt idx="72">
                  <c:v>245</c:v>
                </c:pt>
                <c:pt idx="73">
                  <c:v>208</c:v>
                </c:pt>
                <c:pt idx="74">
                  <c:v>186</c:v>
                </c:pt>
                <c:pt idx="75">
                  <c:v>105.6</c:v>
                </c:pt>
                <c:pt idx="76">
                  <c:v>205</c:v>
                </c:pt>
                <c:pt idx="77">
                  <c:v>273</c:v>
                </c:pt>
                <c:pt idx="78">
                  <c:v>192</c:v>
                </c:pt>
                <c:pt idx="79">
                  <c:v>264</c:v>
                </c:pt>
                <c:pt idx="80">
                  <c:v>141</c:v>
                </c:pt>
                <c:pt idx="81">
                  <c:v>263</c:v>
                </c:pt>
                <c:pt idx="82">
                  <c:v>143</c:v>
                </c:pt>
                <c:pt idx="83">
                  <c:v>314</c:v>
                </c:pt>
                <c:pt idx="84">
                  <c:v>224</c:v>
                </c:pt>
                <c:pt idx="85">
                  <c:v>196</c:v>
                </c:pt>
                <c:pt idx="86">
                  <c:v>244</c:v>
                </c:pt>
                <c:pt idx="87">
                  <c:v>108</c:v>
                </c:pt>
                <c:pt idx="88">
                  <c:v>188</c:v>
                </c:pt>
                <c:pt idx="89">
                  <c:v>98</c:v>
                </c:pt>
                <c:pt idx="90">
                  <c:v>76</c:v>
                </c:pt>
                <c:pt idx="91">
                  <c:v>185</c:v>
                </c:pt>
                <c:pt idx="92">
                  <c:v>74</c:v>
                </c:pt>
                <c:pt idx="93">
                  <c:v>88</c:v>
                </c:pt>
                <c:pt idx="94">
                  <c:v>202</c:v>
                </c:pt>
                <c:pt idx="95">
                  <c:v>122</c:v>
                </c:pt>
                <c:pt idx="96">
                  <c:v>116</c:v>
                </c:pt>
                <c:pt idx="97">
                  <c:v>134</c:v>
                </c:pt>
                <c:pt idx="98">
                  <c:v>169</c:v>
                </c:pt>
                <c:pt idx="99">
                  <c:v>197</c:v>
                </c:pt>
                <c:pt idx="100">
                  <c:v>208</c:v>
                </c:pt>
                <c:pt idx="101">
                  <c:v>198</c:v>
                </c:pt>
                <c:pt idx="102">
                  <c:v>101</c:v>
                </c:pt>
                <c:pt idx="103">
                  <c:v>152</c:v>
                </c:pt>
                <c:pt idx="104">
                  <c:v>224</c:v>
                </c:pt>
                <c:pt idx="105">
                  <c:v>214</c:v>
                </c:pt>
                <c:pt idx="106">
                  <c:v>304</c:v>
                </c:pt>
                <c:pt idx="107">
                  <c:v>197</c:v>
                </c:pt>
                <c:pt idx="108">
                  <c:v>158</c:v>
                </c:pt>
                <c:pt idx="109">
                  <c:v>214</c:v>
                </c:pt>
                <c:pt idx="110">
                  <c:v>197</c:v>
                </c:pt>
                <c:pt idx="111">
                  <c:v>246</c:v>
                </c:pt>
                <c:pt idx="112">
                  <c:v>135</c:v>
                </c:pt>
                <c:pt idx="113">
                  <c:v>208</c:v>
                </c:pt>
                <c:pt idx="114">
                  <c:v>189</c:v>
                </c:pt>
                <c:pt idx="115">
                  <c:v>189</c:v>
                </c:pt>
                <c:pt idx="116">
                  <c:v>113</c:v>
                </c:pt>
                <c:pt idx="117">
                  <c:v>183</c:v>
                </c:pt>
                <c:pt idx="118">
                  <c:v>237</c:v>
                </c:pt>
                <c:pt idx="119">
                  <c:v>236</c:v>
                </c:pt>
                <c:pt idx="120">
                  <c:v>175</c:v>
                </c:pt>
                <c:pt idx="121">
                  <c:v>217</c:v>
                </c:pt>
                <c:pt idx="122">
                  <c:v>107</c:v>
                </c:pt>
                <c:pt idx="123">
                  <c:v>217</c:v>
                </c:pt>
                <c:pt idx="124">
                  <c:v>225</c:v>
                </c:pt>
                <c:pt idx="125">
                  <c:v>90</c:v>
                </c:pt>
                <c:pt idx="126">
                  <c:v>146</c:v>
                </c:pt>
                <c:pt idx="127">
                  <c:v>183</c:v>
                </c:pt>
                <c:pt idx="128">
                  <c:v>200</c:v>
                </c:pt>
                <c:pt idx="129">
                  <c:v>186</c:v>
                </c:pt>
                <c:pt idx="130">
                  <c:v>245</c:v>
                </c:pt>
                <c:pt idx="131">
                  <c:v>217</c:v>
                </c:pt>
                <c:pt idx="132">
                  <c:v>279</c:v>
                </c:pt>
                <c:pt idx="133">
                  <c:v>225</c:v>
                </c:pt>
                <c:pt idx="134">
                  <c:v>225</c:v>
                </c:pt>
                <c:pt idx="135">
                  <c:v>166</c:v>
                </c:pt>
                <c:pt idx="136">
                  <c:v>217</c:v>
                </c:pt>
                <c:pt idx="137">
                  <c:v>234</c:v>
                </c:pt>
                <c:pt idx="138">
                  <c:v>256</c:v>
                </c:pt>
                <c:pt idx="139">
                  <c:v>400</c:v>
                </c:pt>
                <c:pt idx="140">
                  <c:v>264</c:v>
                </c:pt>
                <c:pt idx="141">
                  <c:v>250</c:v>
                </c:pt>
                <c:pt idx="142">
                  <c:v>236</c:v>
                </c:pt>
                <c:pt idx="143">
                  <c:v>197</c:v>
                </c:pt>
                <c:pt idx="144">
                  <c:v>219</c:v>
                </c:pt>
                <c:pt idx="145">
                  <c:v>219</c:v>
                </c:pt>
                <c:pt idx="146">
                  <c:v>228</c:v>
                </c:pt>
                <c:pt idx="147">
                  <c:v>259</c:v>
                </c:pt>
                <c:pt idx="148">
                  <c:v>267</c:v>
                </c:pt>
                <c:pt idx="149">
                  <c:v>200</c:v>
                </c:pt>
                <c:pt idx="150">
                  <c:v>197</c:v>
                </c:pt>
                <c:pt idx="151">
                  <c:v>234</c:v>
                </c:pt>
                <c:pt idx="152">
                  <c:v>130</c:v>
                </c:pt>
                <c:pt idx="153">
                  <c:v>174</c:v>
                </c:pt>
                <c:pt idx="154">
                  <c:v>219</c:v>
                </c:pt>
                <c:pt idx="155">
                  <c:v>158</c:v>
                </c:pt>
                <c:pt idx="156">
                  <c:v>264</c:v>
                </c:pt>
                <c:pt idx="157">
                  <c:v>214</c:v>
                </c:pt>
                <c:pt idx="158">
                  <c:v>253</c:v>
                </c:pt>
                <c:pt idx="159">
                  <c:v>138</c:v>
                </c:pt>
                <c:pt idx="160">
                  <c:v>183</c:v>
                </c:pt>
                <c:pt idx="161">
                  <c:v>129</c:v>
                </c:pt>
                <c:pt idx="162">
                  <c:v>92.8</c:v>
                </c:pt>
                <c:pt idx="163">
                  <c:v>225</c:v>
                </c:pt>
                <c:pt idx="164">
                  <c:v>200</c:v>
                </c:pt>
                <c:pt idx="165">
                  <c:v>194</c:v>
                </c:pt>
                <c:pt idx="166">
                  <c:v>174</c:v>
                </c:pt>
                <c:pt idx="167">
                  <c:v>149</c:v>
                </c:pt>
                <c:pt idx="168">
                  <c:v>222</c:v>
                </c:pt>
                <c:pt idx="169">
                  <c:v>158</c:v>
                </c:pt>
                <c:pt idx="170">
                  <c:v>259</c:v>
                </c:pt>
                <c:pt idx="171">
                  <c:v>194</c:v>
                </c:pt>
                <c:pt idx="172">
                  <c:v>222</c:v>
                </c:pt>
                <c:pt idx="173">
                  <c:v>219</c:v>
                </c:pt>
                <c:pt idx="174">
                  <c:v>290</c:v>
                </c:pt>
                <c:pt idx="175">
                  <c:v>222</c:v>
                </c:pt>
                <c:pt idx="176">
                  <c:v>250</c:v>
                </c:pt>
                <c:pt idx="177">
                  <c:v>264</c:v>
                </c:pt>
                <c:pt idx="178">
                  <c:v>276</c:v>
                </c:pt>
                <c:pt idx="179">
                  <c:v>250</c:v>
                </c:pt>
                <c:pt idx="180">
                  <c:v>307</c:v>
                </c:pt>
                <c:pt idx="181">
                  <c:v>290</c:v>
                </c:pt>
                <c:pt idx="182">
                  <c:v>234</c:v>
                </c:pt>
                <c:pt idx="183">
                  <c:v>273</c:v>
                </c:pt>
                <c:pt idx="184">
                  <c:v>30</c:v>
                </c:pt>
                <c:pt idx="185">
                  <c:v>290</c:v>
                </c:pt>
                <c:pt idx="186">
                  <c:v>298</c:v>
                </c:pt>
                <c:pt idx="187">
                  <c:v>191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83-4DF6-B557-254B6B6F6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1097960"/>
        <c:axId val="1231097304"/>
      </c:scatterChart>
      <c:valAx>
        <c:axId val="1231097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31097304"/>
        <c:crosses val="autoZero"/>
        <c:crossBetween val="midCat"/>
        <c:majorUnit val="100"/>
      </c:valAx>
      <c:valAx>
        <c:axId val="1231097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DBO afluente </a:t>
                </a:r>
                <a:r>
                  <a:rPr lang="en-US"/>
                  <a:t>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31097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'[Figuras - ETE Leste - Operação do Sistema Biológico 1.xlsx]DBO efluente'!$E$4</c:f>
              <c:strCache>
                <c:ptCount val="1"/>
                <c:pt idx="0">
                  <c:v>DBO efluente (mg/L 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'[Figuras - ETE Leste - Operação do Sistema Biológico 1.xlsx]DBO efluente'!$C$5:$C$192</c:f>
              <c:numCache>
                <c:formatCode>m/d/yyyy</c:formatCode>
                <c:ptCount val="188"/>
                <c:pt idx="0">
                  <c:v>42375</c:v>
                </c:pt>
                <c:pt idx="1">
                  <c:v>42377</c:v>
                </c:pt>
                <c:pt idx="2">
                  <c:v>42382</c:v>
                </c:pt>
                <c:pt idx="3">
                  <c:v>42384</c:v>
                </c:pt>
                <c:pt idx="4">
                  <c:v>42389</c:v>
                </c:pt>
                <c:pt idx="5">
                  <c:v>42391</c:v>
                </c:pt>
                <c:pt idx="6">
                  <c:v>42396</c:v>
                </c:pt>
                <c:pt idx="7">
                  <c:v>42398</c:v>
                </c:pt>
                <c:pt idx="8">
                  <c:v>42403</c:v>
                </c:pt>
                <c:pt idx="9">
                  <c:v>42415</c:v>
                </c:pt>
                <c:pt idx="10">
                  <c:v>42417</c:v>
                </c:pt>
                <c:pt idx="11">
                  <c:v>42424</c:v>
                </c:pt>
                <c:pt idx="12">
                  <c:v>42426</c:v>
                </c:pt>
                <c:pt idx="13">
                  <c:v>42431</c:v>
                </c:pt>
                <c:pt idx="14">
                  <c:v>42433</c:v>
                </c:pt>
                <c:pt idx="15">
                  <c:v>42438</c:v>
                </c:pt>
                <c:pt idx="16">
                  <c:v>42445</c:v>
                </c:pt>
                <c:pt idx="17">
                  <c:v>42447</c:v>
                </c:pt>
                <c:pt idx="18">
                  <c:v>42452</c:v>
                </c:pt>
                <c:pt idx="19">
                  <c:v>42459</c:v>
                </c:pt>
                <c:pt idx="20">
                  <c:v>42461</c:v>
                </c:pt>
                <c:pt idx="21">
                  <c:v>42466</c:v>
                </c:pt>
                <c:pt idx="22">
                  <c:v>42468</c:v>
                </c:pt>
                <c:pt idx="23">
                  <c:v>42473</c:v>
                </c:pt>
                <c:pt idx="24">
                  <c:v>42475</c:v>
                </c:pt>
                <c:pt idx="25">
                  <c:v>42480</c:v>
                </c:pt>
                <c:pt idx="26">
                  <c:v>42487</c:v>
                </c:pt>
                <c:pt idx="27">
                  <c:v>42489</c:v>
                </c:pt>
                <c:pt idx="28">
                  <c:v>42494</c:v>
                </c:pt>
                <c:pt idx="29">
                  <c:v>42496</c:v>
                </c:pt>
                <c:pt idx="30">
                  <c:v>42501</c:v>
                </c:pt>
                <c:pt idx="31">
                  <c:v>42503</c:v>
                </c:pt>
                <c:pt idx="32">
                  <c:v>42508</c:v>
                </c:pt>
                <c:pt idx="33">
                  <c:v>42510</c:v>
                </c:pt>
                <c:pt idx="34">
                  <c:v>42515</c:v>
                </c:pt>
                <c:pt idx="35">
                  <c:v>42522</c:v>
                </c:pt>
                <c:pt idx="36">
                  <c:v>42524</c:v>
                </c:pt>
                <c:pt idx="37">
                  <c:v>42529</c:v>
                </c:pt>
                <c:pt idx="38">
                  <c:v>42531</c:v>
                </c:pt>
                <c:pt idx="39">
                  <c:v>42536</c:v>
                </c:pt>
                <c:pt idx="40">
                  <c:v>42538</c:v>
                </c:pt>
                <c:pt idx="41">
                  <c:v>42543</c:v>
                </c:pt>
                <c:pt idx="42">
                  <c:v>42545</c:v>
                </c:pt>
                <c:pt idx="43">
                  <c:v>42550</c:v>
                </c:pt>
                <c:pt idx="44">
                  <c:v>42552</c:v>
                </c:pt>
                <c:pt idx="45">
                  <c:v>42557</c:v>
                </c:pt>
                <c:pt idx="46">
                  <c:v>42559</c:v>
                </c:pt>
                <c:pt idx="47">
                  <c:v>42564</c:v>
                </c:pt>
                <c:pt idx="48">
                  <c:v>42566</c:v>
                </c:pt>
                <c:pt idx="49">
                  <c:v>42571</c:v>
                </c:pt>
                <c:pt idx="50">
                  <c:v>42573</c:v>
                </c:pt>
                <c:pt idx="51">
                  <c:v>42579</c:v>
                </c:pt>
                <c:pt idx="52">
                  <c:v>42580</c:v>
                </c:pt>
                <c:pt idx="53">
                  <c:v>42585</c:v>
                </c:pt>
                <c:pt idx="54">
                  <c:v>42587</c:v>
                </c:pt>
                <c:pt idx="55">
                  <c:v>42592</c:v>
                </c:pt>
                <c:pt idx="56">
                  <c:v>42594</c:v>
                </c:pt>
                <c:pt idx="57">
                  <c:v>42599</c:v>
                </c:pt>
                <c:pt idx="58">
                  <c:v>42601</c:v>
                </c:pt>
                <c:pt idx="59">
                  <c:v>42606</c:v>
                </c:pt>
                <c:pt idx="60">
                  <c:v>42608</c:v>
                </c:pt>
                <c:pt idx="61">
                  <c:v>42613</c:v>
                </c:pt>
                <c:pt idx="62">
                  <c:v>42622</c:v>
                </c:pt>
                <c:pt idx="63">
                  <c:v>42622</c:v>
                </c:pt>
                <c:pt idx="64">
                  <c:v>42627</c:v>
                </c:pt>
                <c:pt idx="65">
                  <c:v>42629</c:v>
                </c:pt>
                <c:pt idx="66">
                  <c:v>42634</c:v>
                </c:pt>
                <c:pt idx="67">
                  <c:v>42636</c:v>
                </c:pt>
                <c:pt idx="68">
                  <c:v>42641</c:v>
                </c:pt>
                <c:pt idx="69">
                  <c:v>42643</c:v>
                </c:pt>
                <c:pt idx="70">
                  <c:v>42648</c:v>
                </c:pt>
                <c:pt idx="71">
                  <c:v>42650</c:v>
                </c:pt>
                <c:pt idx="72">
                  <c:v>42657</c:v>
                </c:pt>
                <c:pt idx="73">
                  <c:v>42662</c:v>
                </c:pt>
                <c:pt idx="74">
                  <c:v>42664</c:v>
                </c:pt>
                <c:pt idx="75">
                  <c:v>42670</c:v>
                </c:pt>
                <c:pt idx="76">
                  <c:v>42678</c:v>
                </c:pt>
                <c:pt idx="77">
                  <c:v>42683</c:v>
                </c:pt>
                <c:pt idx="78">
                  <c:v>42685</c:v>
                </c:pt>
                <c:pt idx="79">
                  <c:v>42691</c:v>
                </c:pt>
                <c:pt idx="80">
                  <c:v>42692</c:v>
                </c:pt>
                <c:pt idx="81">
                  <c:v>42697</c:v>
                </c:pt>
                <c:pt idx="82">
                  <c:v>42704</c:v>
                </c:pt>
                <c:pt idx="83">
                  <c:v>42706</c:v>
                </c:pt>
                <c:pt idx="84">
                  <c:v>42711</c:v>
                </c:pt>
                <c:pt idx="85">
                  <c:v>42713</c:v>
                </c:pt>
                <c:pt idx="86">
                  <c:v>42718</c:v>
                </c:pt>
                <c:pt idx="87">
                  <c:v>42739</c:v>
                </c:pt>
                <c:pt idx="88">
                  <c:v>42741</c:v>
                </c:pt>
                <c:pt idx="89">
                  <c:v>42746</c:v>
                </c:pt>
                <c:pt idx="90">
                  <c:v>42748</c:v>
                </c:pt>
                <c:pt idx="91">
                  <c:v>42753</c:v>
                </c:pt>
                <c:pt idx="92">
                  <c:v>42755</c:v>
                </c:pt>
                <c:pt idx="93">
                  <c:v>42762</c:v>
                </c:pt>
                <c:pt idx="94">
                  <c:v>42767</c:v>
                </c:pt>
                <c:pt idx="95">
                  <c:v>42769</c:v>
                </c:pt>
                <c:pt idx="96">
                  <c:v>42774</c:v>
                </c:pt>
                <c:pt idx="97">
                  <c:v>42776</c:v>
                </c:pt>
                <c:pt idx="98">
                  <c:v>42781</c:v>
                </c:pt>
                <c:pt idx="99">
                  <c:v>42783</c:v>
                </c:pt>
                <c:pt idx="100">
                  <c:v>42788</c:v>
                </c:pt>
                <c:pt idx="101">
                  <c:v>42790</c:v>
                </c:pt>
                <c:pt idx="102">
                  <c:v>42797</c:v>
                </c:pt>
                <c:pt idx="103">
                  <c:v>42803</c:v>
                </c:pt>
                <c:pt idx="104">
                  <c:v>42804</c:v>
                </c:pt>
                <c:pt idx="105">
                  <c:v>42809</c:v>
                </c:pt>
                <c:pt idx="106">
                  <c:v>42811</c:v>
                </c:pt>
                <c:pt idx="107">
                  <c:v>42816</c:v>
                </c:pt>
                <c:pt idx="108">
                  <c:v>42818</c:v>
                </c:pt>
                <c:pt idx="109">
                  <c:v>42823</c:v>
                </c:pt>
                <c:pt idx="110">
                  <c:v>42825</c:v>
                </c:pt>
                <c:pt idx="111">
                  <c:v>42830</c:v>
                </c:pt>
                <c:pt idx="112">
                  <c:v>42832</c:v>
                </c:pt>
                <c:pt idx="113">
                  <c:v>42837</c:v>
                </c:pt>
                <c:pt idx="114">
                  <c:v>42844</c:v>
                </c:pt>
                <c:pt idx="115">
                  <c:v>42851</c:v>
                </c:pt>
                <c:pt idx="116">
                  <c:v>42853</c:v>
                </c:pt>
                <c:pt idx="117">
                  <c:v>42858</c:v>
                </c:pt>
                <c:pt idx="118">
                  <c:v>42860</c:v>
                </c:pt>
                <c:pt idx="119">
                  <c:v>42865</c:v>
                </c:pt>
                <c:pt idx="120">
                  <c:v>42867</c:v>
                </c:pt>
                <c:pt idx="121">
                  <c:v>42872</c:v>
                </c:pt>
                <c:pt idx="122">
                  <c:v>42879</c:v>
                </c:pt>
                <c:pt idx="123">
                  <c:v>42887</c:v>
                </c:pt>
                <c:pt idx="124">
                  <c:v>42888</c:v>
                </c:pt>
                <c:pt idx="125">
                  <c:v>42893</c:v>
                </c:pt>
                <c:pt idx="126">
                  <c:v>42895</c:v>
                </c:pt>
                <c:pt idx="127">
                  <c:v>42900</c:v>
                </c:pt>
                <c:pt idx="128">
                  <c:v>42907</c:v>
                </c:pt>
                <c:pt idx="129">
                  <c:v>42909</c:v>
                </c:pt>
                <c:pt idx="130">
                  <c:v>42914</c:v>
                </c:pt>
                <c:pt idx="131">
                  <c:v>42916</c:v>
                </c:pt>
                <c:pt idx="132">
                  <c:v>42921</c:v>
                </c:pt>
                <c:pt idx="133">
                  <c:v>42923</c:v>
                </c:pt>
                <c:pt idx="134">
                  <c:v>42928</c:v>
                </c:pt>
                <c:pt idx="135">
                  <c:v>42935</c:v>
                </c:pt>
                <c:pt idx="136">
                  <c:v>42943</c:v>
                </c:pt>
                <c:pt idx="137">
                  <c:v>42949</c:v>
                </c:pt>
                <c:pt idx="138">
                  <c:v>42956</c:v>
                </c:pt>
                <c:pt idx="139">
                  <c:v>42963</c:v>
                </c:pt>
                <c:pt idx="140">
                  <c:v>42970</c:v>
                </c:pt>
                <c:pt idx="141">
                  <c:v>42977</c:v>
                </c:pt>
                <c:pt idx="142">
                  <c:v>42984</c:v>
                </c:pt>
                <c:pt idx="143">
                  <c:v>42998</c:v>
                </c:pt>
                <c:pt idx="144">
                  <c:v>43005</c:v>
                </c:pt>
                <c:pt idx="145">
                  <c:v>43012</c:v>
                </c:pt>
                <c:pt idx="146">
                  <c:v>43019</c:v>
                </c:pt>
                <c:pt idx="147">
                  <c:v>43026</c:v>
                </c:pt>
                <c:pt idx="148">
                  <c:v>43033</c:v>
                </c:pt>
                <c:pt idx="149">
                  <c:v>43040</c:v>
                </c:pt>
                <c:pt idx="150">
                  <c:v>43047</c:v>
                </c:pt>
                <c:pt idx="151">
                  <c:v>43056</c:v>
                </c:pt>
                <c:pt idx="152">
                  <c:v>43061</c:v>
                </c:pt>
                <c:pt idx="153">
                  <c:v>43068</c:v>
                </c:pt>
                <c:pt idx="154">
                  <c:v>43103</c:v>
                </c:pt>
                <c:pt idx="155">
                  <c:v>43110</c:v>
                </c:pt>
                <c:pt idx="156">
                  <c:v>43117</c:v>
                </c:pt>
                <c:pt idx="157">
                  <c:v>43124</c:v>
                </c:pt>
                <c:pt idx="158">
                  <c:v>43131</c:v>
                </c:pt>
                <c:pt idx="159">
                  <c:v>43138</c:v>
                </c:pt>
                <c:pt idx="160">
                  <c:v>43152</c:v>
                </c:pt>
                <c:pt idx="161">
                  <c:v>43159</c:v>
                </c:pt>
                <c:pt idx="162">
                  <c:v>43166</c:v>
                </c:pt>
                <c:pt idx="163">
                  <c:v>43173</c:v>
                </c:pt>
                <c:pt idx="164">
                  <c:v>43180</c:v>
                </c:pt>
                <c:pt idx="165">
                  <c:v>43187</c:v>
                </c:pt>
                <c:pt idx="166">
                  <c:v>43194</c:v>
                </c:pt>
                <c:pt idx="167">
                  <c:v>43201</c:v>
                </c:pt>
                <c:pt idx="168">
                  <c:v>43208</c:v>
                </c:pt>
                <c:pt idx="169">
                  <c:v>43215</c:v>
                </c:pt>
                <c:pt idx="170">
                  <c:v>43223</c:v>
                </c:pt>
                <c:pt idx="171">
                  <c:v>43229</c:v>
                </c:pt>
                <c:pt idx="172">
                  <c:v>43236</c:v>
                </c:pt>
                <c:pt idx="173">
                  <c:v>43243</c:v>
                </c:pt>
                <c:pt idx="174">
                  <c:v>43250</c:v>
                </c:pt>
                <c:pt idx="175">
                  <c:v>43257</c:v>
                </c:pt>
                <c:pt idx="176">
                  <c:v>43264</c:v>
                </c:pt>
                <c:pt idx="177">
                  <c:v>43271</c:v>
                </c:pt>
                <c:pt idx="178">
                  <c:v>43278</c:v>
                </c:pt>
                <c:pt idx="179">
                  <c:v>43285</c:v>
                </c:pt>
                <c:pt idx="180">
                  <c:v>43292</c:v>
                </c:pt>
                <c:pt idx="181">
                  <c:v>43299</c:v>
                </c:pt>
                <c:pt idx="182">
                  <c:v>43306</c:v>
                </c:pt>
                <c:pt idx="183">
                  <c:v>43313</c:v>
                </c:pt>
                <c:pt idx="184">
                  <c:v>43292</c:v>
                </c:pt>
                <c:pt idx="185">
                  <c:v>43299</c:v>
                </c:pt>
                <c:pt idx="186">
                  <c:v>43306</c:v>
                </c:pt>
                <c:pt idx="187">
                  <c:v>43313</c:v>
                </c:pt>
              </c:numCache>
            </c:numRef>
          </c:xVal>
          <c:yVal>
            <c:numRef>
              <c:f>'[Figuras - ETE Leste - Operação do Sistema Biológico 1.xlsx]DBO efluente'!$E$5:$E$192</c:f>
              <c:numCache>
                <c:formatCode>0.0</c:formatCode>
                <c:ptCount val="188"/>
                <c:pt idx="0">
                  <c:v>4.4000000000000004</c:v>
                </c:pt>
                <c:pt idx="1">
                  <c:v>5.4</c:v>
                </c:pt>
                <c:pt idx="2">
                  <c:v>4.9000000000000004</c:v>
                </c:pt>
                <c:pt idx="3">
                  <c:v>21.6</c:v>
                </c:pt>
                <c:pt idx="4">
                  <c:v>10.1</c:v>
                </c:pt>
                <c:pt idx="5">
                  <c:v>11.9</c:v>
                </c:pt>
                <c:pt idx="6">
                  <c:v>13.7</c:v>
                </c:pt>
                <c:pt idx="7">
                  <c:v>14.8</c:v>
                </c:pt>
                <c:pt idx="8">
                  <c:v>4</c:v>
                </c:pt>
                <c:pt idx="9">
                  <c:v>9.9</c:v>
                </c:pt>
                <c:pt idx="10">
                  <c:v>20.100000000000001</c:v>
                </c:pt>
                <c:pt idx="11">
                  <c:v>22.4</c:v>
                </c:pt>
                <c:pt idx="12">
                  <c:v>3.9</c:v>
                </c:pt>
                <c:pt idx="13">
                  <c:v>24</c:v>
                </c:pt>
                <c:pt idx="14">
                  <c:v>21.2</c:v>
                </c:pt>
                <c:pt idx="15">
                  <c:v>20.5</c:v>
                </c:pt>
                <c:pt idx="16">
                  <c:v>22.4</c:v>
                </c:pt>
                <c:pt idx="17">
                  <c:v>11.67</c:v>
                </c:pt>
                <c:pt idx="18">
                  <c:v>22.3</c:v>
                </c:pt>
                <c:pt idx="19">
                  <c:v>21.7</c:v>
                </c:pt>
                <c:pt idx="20">
                  <c:v>12.26</c:v>
                </c:pt>
                <c:pt idx="21">
                  <c:v>22.1</c:v>
                </c:pt>
                <c:pt idx="22">
                  <c:v>4</c:v>
                </c:pt>
                <c:pt idx="23">
                  <c:v>10.9</c:v>
                </c:pt>
                <c:pt idx="24">
                  <c:v>9.31</c:v>
                </c:pt>
                <c:pt idx="25">
                  <c:v>0.2</c:v>
                </c:pt>
                <c:pt idx="26">
                  <c:v>4</c:v>
                </c:pt>
                <c:pt idx="27">
                  <c:v>1.4</c:v>
                </c:pt>
                <c:pt idx="28">
                  <c:v>7.3</c:v>
                </c:pt>
                <c:pt idx="29">
                  <c:v>2.8</c:v>
                </c:pt>
                <c:pt idx="30">
                  <c:v>7.9</c:v>
                </c:pt>
                <c:pt idx="31">
                  <c:v>4.5</c:v>
                </c:pt>
                <c:pt idx="32">
                  <c:v>8.1</c:v>
                </c:pt>
                <c:pt idx="33">
                  <c:v>4</c:v>
                </c:pt>
                <c:pt idx="34">
                  <c:v>9.3000000000000007</c:v>
                </c:pt>
                <c:pt idx="35">
                  <c:v>6.5</c:v>
                </c:pt>
                <c:pt idx="36">
                  <c:v>5.0999999999999996</c:v>
                </c:pt>
                <c:pt idx="37">
                  <c:v>3.1</c:v>
                </c:pt>
                <c:pt idx="38">
                  <c:v>4</c:v>
                </c:pt>
                <c:pt idx="39">
                  <c:v>2</c:v>
                </c:pt>
                <c:pt idx="40">
                  <c:v>7.3</c:v>
                </c:pt>
                <c:pt idx="41">
                  <c:v>6.2</c:v>
                </c:pt>
                <c:pt idx="42">
                  <c:v>6.8</c:v>
                </c:pt>
                <c:pt idx="43">
                  <c:v>4.5</c:v>
                </c:pt>
                <c:pt idx="44">
                  <c:v>1.7</c:v>
                </c:pt>
                <c:pt idx="45">
                  <c:v>12.6</c:v>
                </c:pt>
                <c:pt idx="46">
                  <c:v>2.8</c:v>
                </c:pt>
                <c:pt idx="47">
                  <c:v>20.8</c:v>
                </c:pt>
                <c:pt idx="48">
                  <c:v>8.5</c:v>
                </c:pt>
                <c:pt idx="49">
                  <c:v>7.9</c:v>
                </c:pt>
                <c:pt idx="50">
                  <c:v>5.0999999999999996</c:v>
                </c:pt>
                <c:pt idx="51">
                  <c:v>13.7</c:v>
                </c:pt>
                <c:pt idx="52">
                  <c:v>10.199999999999999</c:v>
                </c:pt>
                <c:pt idx="53">
                  <c:v>10.9</c:v>
                </c:pt>
                <c:pt idx="54">
                  <c:v>51.4</c:v>
                </c:pt>
                <c:pt idx="55">
                  <c:v>24.2</c:v>
                </c:pt>
                <c:pt idx="56">
                  <c:v>2.2999999999999998</c:v>
                </c:pt>
                <c:pt idx="57">
                  <c:v>18.100000000000001</c:v>
                </c:pt>
                <c:pt idx="58">
                  <c:v>27.7</c:v>
                </c:pt>
                <c:pt idx="59">
                  <c:v>5.7</c:v>
                </c:pt>
                <c:pt idx="60">
                  <c:v>15.5</c:v>
                </c:pt>
                <c:pt idx="61">
                  <c:v>23.2</c:v>
                </c:pt>
                <c:pt idx="62">
                  <c:v>6.2</c:v>
                </c:pt>
                <c:pt idx="63">
                  <c:v>13.6</c:v>
                </c:pt>
                <c:pt idx="64">
                  <c:v>43</c:v>
                </c:pt>
                <c:pt idx="65">
                  <c:v>9</c:v>
                </c:pt>
                <c:pt idx="66">
                  <c:v>25.4</c:v>
                </c:pt>
                <c:pt idx="67">
                  <c:v>8.5</c:v>
                </c:pt>
                <c:pt idx="68">
                  <c:v>2.2999999999999998</c:v>
                </c:pt>
                <c:pt idx="69">
                  <c:v>10.199999999999999</c:v>
                </c:pt>
                <c:pt idx="70">
                  <c:v>3</c:v>
                </c:pt>
                <c:pt idx="71">
                  <c:v>5.2</c:v>
                </c:pt>
                <c:pt idx="72">
                  <c:v>41.3</c:v>
                </c:pt>
                <c:pt idx="73">
                  <c:v>6.2</c:v>
                </c:pt>
                <c:pt idx="74">
                  <c:v>6.2</c:v>
                </c:pt>
                <c:pt idx="75">
                  <c:v>16.399999999999999</c:v>
                </c:pt>
                <c:pt idx="76">
                  <c:v>15.3</c:v>
                </c:pt>
                <c:pt idx="77">
                  <c:v>20.3</c:v>
                </c:pt>
                <c:pt idx="78">
                  <c:v>4</c:v>
                </c:pt>
                <c:pt idx="79">
                  <c:v>1.7</c:v>
                </c:pt>
                <c:pt idx="80">
                  <c:v>4</c:v>
                </c:pt>
                <c:pt idx="81">
                  <c:v>27.1</c:v>
                </c:pt>
                <c:pt idx="82">
                  <c:v>2.2000000000000002</c:v>
                </c:pt>
                <c:pt idx="83">
                  <c:v>4</c:v>
                </c:pt>
                <c:pt idx="84">
                  <c:v>1.4</c:v>
                </c:pt>
                <c:pt idx="85">
                  <c:v>0.2</c:v>
                </c:pt>
                <c:pt idx="86" formatCode="0">
                  <c:v>4</c:v>
                </c:pt>
                <c:pt idx="87">
                  <c:v>37.6</c:v>
                </c:pt>
                <c:pt idx="88">
                  <c:v>12</c:v>
                </c:pt>
                <c:pt idx="89">
                  <c:v>23.1</c:v>
                </c:pt>
                <c:pt idx="90">
                  <c:v>23.3</c:v>
                </c:pt>
                <c:pt idx="91">
                  <c:v>27</c:v>
                </c:pt>
                <c:pt idx="92">
                  <c:v>23.3</c:v>
                </c:pt>
                <c:pt idx="93">
                  <c:v>25</c:v>
                </c:pt>
                <c:pt idx="94">
                  <c:v>13</c:v>
                </c:pt>
                <c:pt idx="95">
                  <c:v>26</c:v>
                </c:pt>
                <c:pt idx="96">
                  <c:v>23.4</c:v>
                </c:pt>
                <c:pt idx="97">
                  <c:v>21.9</c:v>
                </c:pt>
                <c:pt idx="98">
                  <c:v>28</c:v>
                </c:pt>
                <c:pt idx="99">
                  <c:v>5.7</c:v>
                </c:pt>
                <c:pt idx="100">
                  <c:v>5.0999999999999996</c:v>
                </c:pt>
                <c:pt idx="101">
                  <c:v>16.8</c:v>
                </c:pt>
                <c:pt idx="102">
                  <c:v>10.199999999999999</c:v>
                </c:pt>
                <c:pt idx="103">
                  <c:v>3.4</c:v>
                </c:pt>
                <c:pt idx="104">
                  <c:v>21</c:v>
                </c:pt>
                <c:pt idx="105">
                  <c:v>26</c:v>
                </c:pt>
                <c:pt idx="106">
                  <c:v>22.4</c:v>
                </c:pt>
                <c:pt idx="107">
                  <c:v>4.5</c:v>
                </c:pt>
                <c:pt idx="108">
                  <c:v>4.5</c:v>
                </c:pt>
                <c:pt idx="109">
                  <c:v>24.9</c:v>
                </c:pt>
                <c:pt idx="110">
                  <c:v>37.9</c:v>
                </c:pt>
                <c:pt idx="111">
                  <c:v>9.6</c:v>
                </c:pt>
                <c:pt idx="112">
                  <c:v>53.7</c:v>
                </c:pt>
                <c:pt idx="113">
                  <c:v>24.3</c:v>
                </c:pt>
                <c:pt idx="114">
                  <c:v>29.2</c:v>
                </c:pt>
                <c:pt idx="115">
                  <c:v>1.1000000000000001</c:v>
                </c:pt>
                <c:pt idx="116">
                  <c:v>6.8</c:v>
                </c:pt>
                <c:pt idx="117">
                  <c:v>2.8</c:v>
                </c:pt>
                <c:pt idx="118">
                  <c:v>6.8</c:v>
                </c:pt>
                <c:pt idx="119">
                  <c:v>9.6</c:v>
                </c:pt>
                <c:pt idx="120">
                  <c:v>7.3</c:v>
                </c:pt>
                <c:pt idx="121">
                  <c:v>1.1000000000000001</c:v>
                </c:pt>
                <c:pt idx="122">
                  <c:v>14.1</c:v>
                </c:pt>
                <c:pt idx="123">
                  <c:v>2.5</c:v>
                </c:pt>
                <c:pt idx="124">
                  <c:v>1.7</c:v>
                </c:pt>
                <c:pt idx="125">
                  <c:v>12.9</c:v>
                </c:pt>
                <c:pt idx="126">
                  <c:v>20.9</c:v>
                </c:pt>
                <c:pt idx="127">
                  <c:v>42.2</c:v>
                </c:pt>
                <c:pt idx="128">
                  <c:v>11.8</c:v>
                </c:pt>
                <c:pt idx="129">
                  <c:v>18.7</c:v>
                </c:pt>
                <c:pt idx="130">
                  <c:v>9.8000000000000007</c:v>
                </c:pt>
                <c:pt idx="131">
                  <c:v>24.1</c:v>
                </c:pt>
                <c:pt idx="132">
                  <c:v>1.4</c:v>
                </c:pt>
                <c:pt idx="133">
                  <c:v>14.9</c:v>
                </c:pt>
                <c:pt idx="134">
                  <c:v>14.9</c:v>
                </c:pt>
                <c:pt idx="135">
                  <c:v>18.100000000000001</c:v>
                </c:pt>
                <c:pt idx="136">
                  <c:v>2.2000000000000002</c:v>
                </c:pt>
                <c:pt idx="137">
                  <c:v>4.8</c:v>
                </c:pt>
                <c:pt idx="138">
                  <c:v>19.7</c:v>
                </c:pt>
                <c:pt idx="139">
                  <c:v>16.8</c:v>
                </c:pt>
                <c:pt idx="140">
                  <c:v>16.3</c:v>
                </c:pt>
                <c:pt idx="141">
                  <c:v>14</c:v>
                </c:pt>
                <c:pt idx="142">
                  <c:v>20.8</c:v>
                </c:pt>
                <c:pt idx="143">
                  <c:v>2.8</c:v>
                </c:pt>
                <c:pt idx="144">
                  <c:v>2.8</c:v>
                </c:pt>
                <c:pt idx="145">
                  <c:v>21.3</c:v>
                </c:pt>
                <c:pt idx="146">
                  <c:v>25.3</c:v>
                </c:pt>
                <c:pt idx="147">
                  <c:v>27.1</c:v>
                </c:pt>
                <c:pt idx="148">
                  <c:v>2.8</c:v>
                </c:pt>
                <c:pt idx="149">
                  <c:v>3.1</c:v>
                </c:pt>
                <c:pt idx="150">
                  <c:v>21.3</c:v>
                </c:pt>
                <c:pt idx="151">
                  <c:v>20.2</c:v>
                </c:pt>
                <c:pt idx="152">
                  <c:v>24.4</c:v>
                </c:pt>
                <c:pt idx="153">
                  <c:v>3.4</c:v>
                </c:pt>
                <c:pt idx="154">
                  <c:v>9</c:v>
                </c:pt>
                <c:pt idx="155">
                  <c:v>5.0999999999999996</c:v>
                </c:pt>
                <c:pt idx="156">
                  <c:v>2.8</c:v>
                </c:pt>
                <c:pt idx="157">
                  <c:v>5.7</c:v>
                </c:pt>
                <c:pt idx="158">
                  <c:v>7.3</c:v>
                </c:pt>
                <c:pt idx="159">
                  <c:v>24.3</c:v>
                </c:pt>
                <c:pt idx="160">
                  <c:v>41.8</c:v>
                </c:pt>
                <c:pt idx="161">
                  <c:v>29.4</c:v>
                </c:pt>
                <c:pt idx="162">
                  <c:v>31.7</c:v>
                </c:pt>
                <c:pt idx="163">
                  <c:v>19.7</c:v>
                </c:pt>
                <c:pt idx="164">
                  <c:v>6.8</c:v>
                </c:pt>
                <c:pt idx="165">
                  <c:v>21</c:v>
                </c:pt>
                <c:pt idx="166">
                  <c:v>4</c:v>
                </c:pt>
                <c:pt idx="167">
                  <c:v>6.8</c:v>
                </c:pt>
                <c:pt idx="168">
                  <c:v>5.0999999999999996</c:v>
                </c:pt>
                <c:pt idx="169">
                  <c:v>24.3</c:v>
                </c:pt>
                <c:pt idx="170">
                  <c:v>52.6</c:v>
                </c:pt>
                <c:pt idx="171">
                  <c:v>19.2</c:v>
                </c:pt>
                <c:pt idx="172">
                  <c:v>3.4</c:v>
                </c:pt>
                <c:pt idx="173">
                  <c:v>4</c:v>
                </c:pt>
                <c:pt idx="174">
                  <c:v>16.399999999999999</c:v>
                </c:pt>
                <c:pt idx="175">
                  <c:v>4.5</c:v>
                </c:pt>
                <c:pt idx="176">
                  <c:v>20.9</c:v>
                </c:pt>
                <c:pt idx="177">
                  <c:v>2.2999999999999998</c:v>
                </c:pt>
                <c:pt idx="178">
                  <c:v>13</c:v>
                </c:pt>
                <c:pt idx="179">
                  <c:v>5.7</c:v>
                </c:pt>
                <c:pt idx="180">
                  <c:v>8.5</c:v>
                </c:pt>
                <c:pt idx="181">
                  <c:v>4.5</c:v>
                </c:pt>
                <c:pt idx="182">
                  <c:v>5.7</c:v>
                </c:pt>
                <c:pt idx="183">
                  <c:v>5.7</c:v>
                </c:pt>
                <c:pt idx="184">
                  <c:v>14.1</c:v>
                </c:pt>
                <c:pt idx="185">
                  <c:v>8.5</c:v>
                </c:pt>
                <c:pt idx="186">
                  <c:v>1.7</c:v>
                </c:pt>
                <c:pt idx="187">
                  <c:v>23.7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B8-407D-B9CF-0CA602B3E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1097960"/>
        <c:axId val="1231097304"/>
      </c:scatterChart>
      <c:valAx>
        <c:axId val="1231097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31097304"/>
        <c:crosses val="autoZero"/>
        <c:crossBetween val="midCat"/>
        <c:majorUnit val="100"/>
      </c:valAx>
      <c:valAx>
        <c:axId val="1231097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DBO efluente </a:t>
                </a:r>
                <a:r>
                  <a:rPr lang="en-US"/>
                  <a:t>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31097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'[Figuras - ETE Leste - Operação do Sistema Biológico 1.xlsx]Remoção de DBO'!$F$4</c:f>
              <c:strCache>
                <c:ptCount val="1"/>
                <c:pt idx="0">
                  <c:v>Eficiência de remoção de DBO (%)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'[Figuras - ETE Leste - Operação do Sistema Biológico 1.xlsx]Remoção de DBO'!$C$5:$C$192</c:f>
              <c:numCache>
                <c:formatCode>m/d/yyyy</c:formatCode>
                <c:ptCount val="188"/>
                <c:pt idx="0">
                  <c:v>42375</c:v>
                </c:pt>
                <c:pt idx="1">
                  <c:v>42377</c:v>
                </c:pt>
                <c:pt idx="2">
                  <c:v>42382</c:v>
                </c:pt>
                <c:pt idx="3">
                  <c:v>42384</c:v>
                </c:pt>
                <c:pt idx="4">
                  <c:v>42389</c:v>
                </c:pt>
                <c:pt idx="5">
                  <c:v>42391</c:v>
                </c:pt>
                <c:pt idx="6">
                  <c:v>42396</c:v>
                </c:pt>
                <c:pt idx="7">
                  <c:v>42398</c:v>
                </c:pt>
                <c:pt idx="8">
                  <c:v>42403</c:v>
                </c:pt>
                <c:pt idx="9">
                  <c:v>42415</c:v>
                </c:pt>
                <c:pt idx="10">
                  <c:v>42417</c:v>
                </c:pt>
                <c:pt idx="11">
                  <c:v>42424</c:v>
                </c:pt>
                <c:pt idx="12">
                  <c:v>42426</c:v>
                </c:pt>
                <c:pt idx="13">
                  <c:v>42431</c:v>
                </c:pt>
                <c:pt idx="14">
                  <c:v>42433</c:v>
                </c:pt>
                <c:pt idx="15">
                  <c:v>42438</c:v>
                </c:pt>
                <c:pt idx="16">
                  <c:v>42445</c:v>
                </c:pt>
                <c:pt idx="17">
                  <c:v>42447</c:v>
                </c:pt>
                <c:pt idx="18">
                  <c:v>42452</c:v>
                </c:pt>
                <c:pt idx="19">
                  <c:v>42459</c:v>
                </c:pt>
                <c:pt idx="20">
                  <c:v>42461</c:v>
                </c:pt>
                <c:pt idx="21">
                  <c:v>42466</c:v>
                </c:pt>
                <c:pt idx="22">
                  <c:v>42468</c:v>
                </c:pt>
                <c:pt idx="23">
                  <c:v>42473</c:v>
                </c:pt>
                <c:pt idx="24">
                  <c:v>42475</c:v>
                </c:pt>
                <c:pt idx="25">
                  <c:v>42480</c:v>
                </c:pt>
                <c:pt idx="26">
                  <c:v>42487</c:v>
                </c:pt>
                <c:pt idx="27">
                  <c:v>42489</c:v>
                </c:pt>
                <c:pt idx="28">
                  <c:v>42494</c:v>
                </c:pt>
                <c:pt idx="29">
                  <c:v>42496</c:v>
                </c:pt>
                <c:pt idx="30">
                  <c:v>42501</c:v>
                </c:pt>
                <c:pt idx="31">
                  <c:v>42503</c:v>
                </c:pt>
                <c:pt idx="32">
                  <c:v>42508</c:v>
                </c:pt>
                <c:pt idx="33">
                  <c:v>42510</c:v>
                </c:pt>
                <c:pt idx="34">
                  <c:v>42515</c:v>
                </c:pt>
                <c:pt idx="35">
                  <c:v>42522</c:v>
                </c:pt>
                <c:pt idx="36">
                  <c:v>42524</c:v>
                </c:pt>
                <c:pt idx="37">
                  <c:v>42529</c:v>
                </c:pt>
                <c:pt idx="38">
                  <c:v>42531</c:v>
                </c:pt>
                <c:pt idx="39">
                  <c:v>42536</c:v>
                </c:pt>
                <c:pt idx="40">
                  <c:v>42538</c:v>
                </c:pt>
                <c:pt idx="41">
                  <c:v>42543</c:v>
                </c:pt>
                <c:pt idx="42">
                  <c:v>42545</c:v>
                </c:pt>
                <c:pt idx="43">
                  <c:v>42550</c:v>
                </c:pt>
                <c:pt idx="44">
                  <c:v>42552</c:v>
                </c:pt>
                <c:pt idx="45">
                  <c:v>42557</c:v>
                </c:pt>
                <c:pt idx="46">
                  <c:v>42559</c:v>
                </c:pt>
                <c:pt idx="47">
                  <c:v>42564</c:v>
                </c:pt>
                <c:pt idx="48">
                  <c:v>42566</c:v>
                </c:pt>
                <c:pt idx="49">
                  <c:v>42571</c:v>
                </c:pt>
                <c:pt idx="50">
                  <c:v>42573</c:v>
                </c:pt>
                <c:pt idx="51">
                  <c:v>42579</c:v>
                </c:pt>
                <c:pt idx="52">
                  <c:v>42580</c:v>
                </c:pt>
                <c:pt idx="53">
                  <c:v>42585</c:v>
                </c:pt>
                <c:pt idx="54">
                  <c:v>42587</c:v>
                </c:pt>
                <c:pt idx="55">
                  <c:v>42592</c:v>
                </c:pt>
                <c:pt idx="56">
                  <c:v>42594</c:v>
                </c:pt>
                <c:pt idx="57">
                  <c:v>42599</c:v>
                </c:pt>
                <c:pt idx="58">
                  <c:v>42601</c:v>
                </c:pt>
                <c:pt idx="59">
                  <c:v>42606</c:v>
                </c:pt>
                <c:pt idx="60">
                  <c:v>42608</c:v>
                </c:pt>
                <c:pt idx="61">
                  <c:v>42613</c:v>
                </c:pt>
                <c:pt idx="62">
                  <c:v>42622</c:v>
                </c:pt>
                <c:pt idx="63">
                  <c:v>42622</c:v>
                </c:pt>
                <c:pt idx="64">
                  <c:v>42627</c:v>
                </c:pt>
                <c:pt idx="65">
                  <c:v>42629</c:v>
                </c:pt>
                <c:pt idx="66">
                  <c:v>42634</c:v>
                </c:pt>
                <c:pt idx="67">
                  <c:v>42636</c:v>
                </c:pt>
                <c:pt idx="68">
                  <c:v>42641</c:v>
                </c:pt>
                <c:pt idx="69">
                  <c:v>42643</c:v>
                </c:pt>
                <c:pt idx="70">
                  <c:v>42648</c:v>
                </c:pt>
                <c:pt idx="71">
                  <c:v>42650</c:v>
                </c:pt>
                <c:pt idx="72">
                  <c:v>42657</c:v>
                </c:pt>
                <c:pt idx="73">
                  <c:v>42662</c:v>
                </c:pt>
                <c:pt idx="74">
                  <c:v>42664</c:v>
                </c:pt>
                <c:pt idx="75">
                  <c:v>42670</c:v>
                </c:pt>
                <c:pt idx="76">
                  <c:v>42678</c:v>
                </c:pt>
                <c:pt idx="77">
                  <c:v>42683</c:v>
                </c:pt>
                <c:pt idx="78">
                  <c:v>42685</c:v>
                </c:pt>
                <c:pt idx="79">
                  <c:v>42691</c:v>
                </c:pt>
                <c:pt idx="80">
                  <c:v>42692</c:v>
                </c:pt>
                <c:pt idx="81">
                  <c:v>42697</c:v>
                </c:pt>
                <c:pt idx="82">
                  <c:v>42704</c:v>
                </c:pt>
                <c:pt idx="83">
                  <c:v>42706</c:v>
                </c:pt>
                <c:pt idx="84">
                  <c:v>42711</c:v>
                </c:pt>
                <c:pt idx="85">
                  <c:v>42713</c:v>
                </c:pt>
                <c:pt idx="86">
                  <c:v>42718</c:v>
                </c:pt>
                <c:pt idx="87">
                  <c:v>42739</c:v>
                </c:pt>
                <c:pt idx="88">
                  <c:v>42741</c:v>
                </c:pt>
                <c:pt idx="89">
                  <c:v>42746</c:v>
                </c:pt>
                <c:pt idx="90">
                  <c:v>42748</c:v>
                </c:pt>
                <c:pt idx="91">
                  <c:v>42753</c:v>
                </c:pt>
                <c:pt idx="92">
                  <c:v>42755</c:v>
                </c:pt>
                <c:pt idx="93">
                  <c:v>42762</c:v>
                </c:pt>
                <c:pt idx="94">
                  <c:v>42767</c:v>
                </c:pt>
                <c:pt idx="95">
                  <c:v>42769</c:v>
                </c:pt>
                <c:pt idx="96">
                  <c:v>42774</c:v>
                </c:pt>
                <c:pt idx="97">
                  <c:v>42776</c:v>
                </c:pt>
                <c:pt idx="98">
                  <c:v>42781</c:v>
                </c:pt>
                <c:pt idx="99">
                  <c:v>42783</c:v>
                </c:pt>
                <c:pt idx="100">
                  <c:v>42788</c:v>
                </c:pt>
                <c:pt idx="101">
                  <c:v>42790</c:v>
                </c:pt>
                <c:pt idx="102">
                  <c:v>42797</c:v>
                </c:pt>
                <c:pt idx="103">
                  <c:v>42803</c:v>
                </c:pt>
                <c:pt idx="104">
                  <c:v>42804</c:v>
                </c:pt>
                <c:pt idx="105">
                  <c:v>42809</c:v>
                </c:pt>
                <c:pt idx="106">
                  <c:v>42811</c:v>
                </c:pt>
                <c:pt idx="107">
                  <c:v>42816</c:v>
                </c:pt>
                <c:pt idx="108">
                  <c:v>42818</c:v>
                </c:pt>
                <c:pt idx="109">
                  <c:v>42823</c:v>
                </c:pt>
                <c:pt idx="110">
                  <c:v>42825</c:v>
                </c:pt>
                <c:pt idx="111">
                  <c:v>42830</c:v>
                </c:pt>
                <c:pt idx="112">
                  <c:v>42832</c:v>
                </c:pt>
                <c:pt idx="113">
                  <c:v>42837</c:v>
                </c:pt>
                <c:pt idx="114">
                  <c:v>42844</c:v>
                </c:pt>
                <c:pt idx="115">
                  <c:v>42851</c:v>
                </c:pt>
                <c:pt idx="116">
                  <c:v>42853</c:v>
                </c:pt>
                <c:pt idx="117">
                  <c:v>42858</c:v>
                </c:pt>
                <c:pt idx="118">
                  <c:v>42860</c:v>
                </c:pt>
                <c:pt idx="119">
                  <c:v>42865</c:v>
                </c:pt>
                <c:pt idx="120">
                  <c:v>42867</c:v>
                </c:pt>
                <c:pt idx="121">
                  <c:v>42872</c:v>
                </c:pt>
                <c:pt idx="122">
                  <c:v>42879</c:v>
                </c:pt>
                <c:pt idx="123">
                  <c:v>42887</c:v>
                </c:pt>
                <c:pt idx="124">
                  <c:v>42888</c:v>
                </c:pt>
                <c:pt idx="125">
                  <c:v>42893</c:v>
                </c:pt>
                <c:pt idx="126">
                  <c:v>42895</c:v>
                </c:pt>
                <c:pt idx="127">
                  <c:v>42900</c:v>
                </c:pt>
                <c:pt idx="128">
                  <c:v>42907</c:v>
                </c:pt>
                <c:pt idx="129">
                  <c:v>42909</c:v>
                </c:pt>
                <c:pt idx="130">
                  <c:v>42914</c:v>
                </c:pt>
                <c:pt idx="131">
                  <c:v>42916</c:v>
                </c:pt>
                <c:pt idx="132">
                  <c:v>42921</c:v>
                </c:pt>
                <c:pt idx="133">
                  <c:v>42923</c:v>
                </c:pt>
                <c:pt idx="134">
                  <c:v>42928</c:v>
                </c:pt>
                <c:pt idx="135">
                  <c:v>42935</c:v>
                </c:pt>
                <c:pt idx="136">
                  <c:v>42943</c:v>
                </c:pt>
                <c:pt idx="137">
                  <c:v>42949</c:v>
                </c:pt>
                <c:pt idx="138">
                  <c:v>42956</c:v>
                </c:pt>
                <c:pt idx="139">
                  <c:v>42963</c:v>
                </c:pt>
                <c:pt idx="140">
                  <c:v>42970</c:v>
                </c:pt>
                <c:pt idx="141">
                  <c:v>42977</c:v>
                </c:pt>
                <c:pt idx="142">
                  <c:v>42984</c:v>
                </c:pt>
                <c:pt idx="143">
                  <c:v>42998</c:v>
                </c:pt>
                <c:pt idx="144">
                  <c:v>43005</c:v>
                </c:pt>
                <c:pt idx="145">
                  <c:v>43012</c:v>
                </c:pt>
                <c:pt idx="146">
                  <c:v>43019</c:v>
                </c:pt>
                <c:pt idx="147">
                  <c:v>43026</c:v>
                </c:pt>
                <c:pt idx="148">
                  <c:v>43033</c:v>
                </c:pt>
                <c:pt idx="149">
                  <c:v>43040</c:v>
                </c:pt>
                <c:pt idx="150">
                  <c:v>43047</c:v>
                </c:pt>
                <c:pt idx="151">
                  <c:v>43056</c:v>
                </c:pt>
                <c:pt idx="152">
                  <c:v>43061</c:v>
                </c:pt>
                <c:pt idx="153">
                  <c:v>43068</c:v>
                </c:pt>
                <c:pt idx="154">
                  <c:v>43103</c:v>
                </c:pt>
                <c:pt idx="155">
                  <c:v>43110</c:v>
                </c:pt>
                <c:pt idx="156">
                  <c:v>43117</c:v>
                </c:pt>
                <c:pt idx="157">
                  <c:v>43124</c:v>
                </c:pt>
                <c:pt idx="158">
                  <c:v>43131</c:v>
                </c:pt>
                <c:pt idx="159">
                  <c:v>43138</c:v>
                </c:pt>
                <c:pt idx="160">
                  <c:v>43152</c:v>
                </c:pt>
                <c:pt idx="161">
                  <c:v>43159</c:v>
                </c:pt>
                <c:pt idx="162">
                  <c:v>43166</c:v>
                </c:pt>
                <c:pt idx="163">
                  <c:v>43173</c:v>
                </c:pt>
                <c:pt idx="164">
                  <c:v>43180</c:v>
                </c:pt>
                <c:pt idx="165">
                  <c:v>43187</c:v>
                </c:pt>
                <c:pt idx="166">
                  <c:v>43194</c:v>
                </c:pt>
                <c:pt idx="167">
                  <c:v>43201</c:v>
                </c:pt>
                <c:pt idx="168">
                  <c:v>43208</c:v>
                </c:pt>
                <c:pt idx="169">
                  <c:v>43215</c:v>
                </c:pt>
                <c:pt idx="170">
                  <c:v>43223</c:v>
                </c:pt>
                <c:pt idx="171">
                  <c:v>43229</c:v>
                </c:pt>
                <c:pt idx="172">
                  <c:v>43236</c:v>
                </c:pt>
                <c:pt idx="173">
                  <c:v>43243</c:v>
                </c:pt>
                <c:pt idx="174">
                  <c:v>43250</c:v>
                </c:pt>
                <c:pt idx="175">
                  <c:v>43257</c:v>
                </c:pt>
                <c:pt idx="176">
                  <c:v>43264</c:v>
                </c:pt>
                <c:pt idx="177">
                  <c:v>43271</c:v>
                </c:pt>
                <c:pt idx="178">
                  <c:v>43278</c:v>
                </c:pt>
                <c:pt idx="179">
                  <c:v>43285</c:v>
                </c:pt>
                <c:pt idx="180">
                  <c:v>43292</c:v>
                </c:pt>
                <c:pt idx="181">
                  <c:v>43299</c:v>
                </c:pt>
                <c:pt idx="182">
                  <c:v>43306</c:v>
                </c:pt>
                <c:pt idx="183">
                  <c:v>43313</c:v>
                </c:pt>
                <c:pt idx="184">
                  <c:v>43292</c:v>
                </c:pt>
                <c:pt idx="185">
                  <c:v>43299</c:v>
                </c:pt>
                <c:pt idx="186">
                  <c:v>43306</c:v>
                </c:pt>
                <c:pt idx="187">
                  <c:v>43313</c:v>
                </c:pt>
              </c:numCache>
            </c:numRef>
          </c:xVal>
          <c:yVal>
            <c:numRef>
              <c:f>'[Figuras - ETE Leste - Operação do Sistema Biológico 1.xlsx]Remoção de DBO'!$F$5:$F$192</c:f>
              <c:numCache>
                <c:formatCode>0.0%</c:formatCode>
                <c:ptCount val="188"/>
                <c:pt idx="0">
                  <c:v>0.96451612903225803</c:v>
                </c:pt>
                <c:pt idx="1">
                  <c:v>0.96766467065868267</c:v>
                </c:pt>
                <c:pt idx="2">
                  <c:v>0.9379746835443038</c:v>
                </c:pt>
                <c:pt idx="3">
                  <c:v>0.73</c:v>
                </c:pt>
                <c:pt idx="4">
                  <c:v>0.9360759493670886</c:v>
                </c:pt>
                <c:pt idx="5">
                  <c:v>0.9402010050251256</c:v>
                </c:pt>
                <c:pt idx="6">
                  <c:v>0.9068027210884354</c:v>
                </c:pt>
                <c:pt idx="7">
                  <c:v>0.87241379310344824</c:v>
                </c:pt>
                <c:pt idx="8">
                  <c:v>0.98479087452471481</c:v>
                </c:pt>
                <c:pt idx="9">
                  <c:v>0.90660377358490563</c:v>
                </c:pt>
                <c:pt idx="10">
                  <c:v>0.6758064516129032</c:v>
                </c:pt>
                <c:pt idx="11">
                  <c:v>0.70526315789473681</c:v>
                </c:pt>
                <c:pt idx="12">
                  <c:v>0.9721428571428572</c:v>
                </c:pt>
                <c:pt idx="13">
                  <c:v>0.52941176470588236</c:v>
                </c:pt>
                <c:pt idx="14">
                  <c:v>0.72105263157894739</c:v>
                </c:pt>
                <c:pt idx="15">
                  <c:v>0.67460317460317465</c:v>
                </c:pt>
                <c:pt idx="16">
                  <c:v>0.64444444444444449</c:v>
                </c:pt>
                <c:pt idx="17">
                  <c:v>0.89093457943925236</c:v>
                </c:pt>
                <c:pt idx="18">
                  <c:v>0.88010752688172045</c:v>
                </c:pt>
                <c:pt idx="19">
                  <c:v>0.89567307692307696</c:v>
                </c:pt>
                <c:pt idx="20">
                  <c:v>0.93336956521739134</c:v>
                </c:pt>
                <c:pt idx="21">
                  <c:v>0.89166666666666661</c:v>
                </c:pt>
                <c:pt idx="22">
                  <c:v>0.97315436241610742</c:v>
                </c:pt>
                <c:pt idx="23">
                  <c:v>0.96366666666666667</c:v>
                </c:pt>
                <c:pt idx="24">
                  <c:v>0.9410759493670886</c:v>
                </c:pt>
                <c:pt idx="25">
                  <c:v>0.99914893617021272</c:v>
                </c:pt>
                <c:pt idx="26">
                  <c:v>0.97916666666666663</c:v>
                </c:pt>
                <c:pt idx="27">
                  <c:v>0.99119496855345912</c:v>
                </c:pt>
                <c:pt idx="28">
                  <c:v>0.96945606694560671</c:v>
                </c:pt>
                <c:pt idx="29">
                  <c:v>0.98494623655913982</c:v>
                </c:pt>
                <c:pt idx="30">
                  <c:v>0.9387596899224806</c:v>
                </c:pt>
                <c:pt idx="31">
                  <c:v>0.97337278106508873</c:v>
                </c:pt>
                <c:pt idx="32">
                  <c:v>0.96652892561983472</c:v>
                </c:pt>
                <c:pt idx="33">
                  <c:v>0.97633136094674555</c:v>
                </c:pt>
                <c:pt idx="34">
                  <c:v>0.92954545454545456</c:v>
                </c:pt>
                <c:pt idx="35">
                  <c:v>0.96750000000000003</c:v>
                </c:pt>
                <c:pt idx="36">
                  <c:v>0.95887096774193548</c:v>
                </c:pt>
                <c:pt idx="37">
                  <c:v>0.91530054644808745</c:v>
                </c:pt>
                <c:pt idx="38">
                  <c:v>0.94535519125683065</c:v>
                </c:pt>
                <c:pt idx="39">
                  <c:v>0.98837209302325579</c:v>
                </c:pt>
                <c:pt idx="40">
                  <c:v>0.96588785046728975</c:v>
                </c:pt>
                <c:pt idx="41">
                  <c:v>0.97061611374407586</c:v>
                </c:pt>
                <c:pt idx="42">
                  <c:v>0.95828220858895707</c:v>
                </c:pt>
                <c:pt idx="43">
                  <c:v>0.97804878048780486</c:v>
                </c:pt>
                <c:pt idx="44">
                  <c:v>0.99137055837563448</c:v>
                </c:pt>
                <c:pt idx="45">
                  <c:v>0.95078125000000002</c:v>
                </c:pt>
                <c:pt idx="46">
                  <c:v>0.96892341842397334</c:v>
                </c:pt>
                <c:pt idx="47">
                  <c:v>0.91297071129707108</c:v>
                </c:pt>
                <c:pt idx="48">
                  <c:v>0.96136363636363642</c:v>
                </c:pt>
                <c:pt idx="49">
                  <c:v>0.96775510204081638</c:v>
                </c:pt>
                <c:pt idx="50">
                  <c:v>0.97892561983471071</c:v>
                </c:pt>
                <c:pt idx="51">
                  <c:v>0.95275862068965522</c:v>
                </c:pt>
                <c:pt idx="52">
                  <c:v>9.7345132743362983E-2</c:v>
                </c:pt>
                <c:pt idx="53">
                  <c:v>0.96202090592334499</c:v>
                </c:pt>
                <c:pt idx="54">
                  <c:v>0.76636363636363636</c:v>
                </c:pt>
                <c:pt idx="55">
                  <c:v>0.92776119402985069</c:v>
                </c:pt>
                <c:pt idx="56">
                  <c:v>0.98894230769230773</c:v>
                </c:pt>
                <c:pt idx="57">
                  <c:v>0.9414239482200647</c:v>
                </c:pt>
                <c:pt idx="58">
                  <c:v>0.6925638179800222</c:v>
                </c:pt>
                <c:pt idx="59">
                  <c:v>0.97150000000000003</c:v>
                </c:pt>
                <c:pt idx="60">
                  <c:v>0.91666666666666663</c:v>
                </c:pt>
                <c:pt idx="61">
                  <c:v>0.9104247104247104</c:v>
                </c:pt>
                <c:pt idx="62">
                  <c:v>0.97499999999999998</c:v>
                </c:pt>
                <c:pt idx="63">
                  <c:v>0.69844789356984482</c:v>
                </c:pt>
                <c:pt idx="64">
                  <c:v>0.84587813620071683</c:v>
                </c:pt>
                <c:pt idx="65">
                  <c:v>0.96</c:v>
                </c:pt>
                <c:pt idx="66">
                  <c:v>0.89758064516129032</c:v>
                </c:pt>
                <c:pt idx="67">
                  <c:v>0.95913461538461542</c:v>
                </c:pt>
                <c:pt idx="68">
                  <c:v>0.99111969111969112</c:v>
                </c:pt>
                <c:pt idx="69">
                  <c:v>0.89900990099009903</c:v>
                </c:pt>
                <c:pt idx="70">
                  <c:v>0.986784140969163</c:v>
                </c:pt>
                <c:pt idx="71">
                  <c:v>0.98142857142857143</c:v>
                </c:pt>
                <c:pt idx="72">
                  <c:v>0.83142857142857141</c:v>
                </c:pt>
                <c:pt idx="73">
                  <c:v>0.97019230769230769</c:v>
                </c:pt>
                <c:pt idx="74">
                  <c:v>0.96666666666666667</c:v>
                </c:pt>
                <c:pt idx="75">
                  <c:v>0.84469696969696972</c:v>
                </c:pt>
                <c:pt idx="76">
                  <c:v>0.92536585365853663</c:v>
                </c:pt>
                <c:pt idx="77">
                  <c:v>0.92564102564102568</c:v>
                </c:pt>
                <c:pt idx="78">
                  <c:v>0.97916666666666663</c:v>
                </c:pt>
                <c:pt idx="79">
                  <c:v>0.99356060606060603</c:v>
                </c:pt>
                <c:pt idx="80">
                  <c:v>0.97163120567375882</c:v>
                </c:pt>
                <c:pt idx="81">
                  <c:v>0.89695817490494301</c:v>
                </c:pt>
                <c:pt idx="82">
                  <c:v>0.98461538461538467</c:v>
                </c:pt>
                <c:pt idx="83">
                  <c:v>0.98726114649681529</c:v>
                </c:pt>
                <c:pt idx="84">
                  <c:v>0.99375000000000002</c:v>
                </c:pt>
                <c:pt idx="85">
                  <c:v>0.99897959183673468</c:v>
                </c:pt>
                <c:pt idx="86">
                  <c:v>0.98360655737704916</c:v>
                </c:pt>
                <c:pt idx="87">
                  <c:v>0.6518518518518519</c:v>
                </c:pt>
                <c:pt idx="88">
                  <c:v>0.93617021276595747</c:v>
                </c:pt>
                <c:pt idx="89">
                  <c:v>0.76428571428571423</c:v>
                </c:pt>
                <c:pt idx="90">
                  <c:v>0.69342105263157894</c:v>
                </c:pt>
                <c:pt idx="91">
                  <c:v>0.85405405405405399</c:v>
                </c:pt>
                <c:pt idx="92">
                  <c:v>0.68513513513513513</c:v>
                </c:pt>
                <c:pt idx="93">
                  <c:v>0.71590909090909083</c:v>
                </c:pt>
                <c:pt idx="94">
                  <c:v>0.93564356435643559</c:v>
                </c:pt>
                <c:pt idx="95">
                  <c:v>0.78688524590163933</c:v>
                </c:pt>
                <c:pt idx="96">
                  <c:v>0.7982758620689655</c:v>
                </c:pt>
                <c:pt idx="97">
                  <c:v>0.83656716417910448</c:v>
                </c:pt>
                <c:pt idx="98">
                  <c:v>0.83431952662721898</c:v>
                </c:pt>
                <c:pt idx="99">
                  <c:v>0.97106598984771575</c:v>
                </c:pt>
                <c:pt idx="100">
                  <c:v>0.97548076923076921</c:v>
                </c:pt>
                <c:pt idx="101">
                  <c:v>0.91515151515151516</c:v>
                </c:pt>
                <c:pt idx="102">
                  <c:v>0.89900990099009903</c:v>
                </c:pt>
                <c:pt idx="103">
                  <c:v>0.97763157894736841</c:v>
                </c:pt>
                <c:pt idx="104">
                  <c:v>0.90625</c:v>
                </c:pt>
                <c:pt idx="105">
                  <c:v>0.87850467289719625</c:v>
                </c:pt>
                <c:pt idx="106">
                  <c:v>0.9263157894736842</c:v>
                </c:pt>
                <c:pt idx="107">
                  <c:v>0.97715736040609136</c:v>
                </c:pt>
                <c:pt idx="108">
                  <c:v>0.97151898734177211</c:v>
                </c:pt>
                <c:pt idx="109">
                  <c:v>0.88364485981308416</c:v>
                </c:pt>
                <c:pt idx="110">
                  <c:v>0.80761421319796955</c:v>
                </c:pt>
                <c:pt idx="111">
                  <c:v>0.96097560975609753</c:v>
                </c:pt>
                <c:pt idx="112">
                  <c:v>0.60222222222222221</c:v>
                </c:pt>
                <c:pt idx="113">
                  <c:v>0.88317307692307689</c:v>
                </c:pt>
                <c:pt idx="114">
                  <c:v>0.84550264550264553</c:v>
                </c:pt>
                <c:pt idx="115">
                  <c:v>0.99417989417989416</c:v>
                </c:pt>
                <c:pt idx="116">
                  <c:v>0.9398230088495575</c:v>
                </c:pt>
                <c:pt idx="117">
                  <c:v>0.98469945355191257</c:v>
                </c:pt>
                <c:pt idx="118">
                  <c:v>0.97130801687763713</c:v>
                </c:pt>
                <c:pt idx="119">
                  <c:v>0.95932203389830506</c:v>
                </c:pt>
                <c:pt idx="120">
                  <c:v>0.9582857142857143</c:v>
                </c:pt>
                <c:pt idx="121">
                  <c:v>0.99493087557603688</c:v>
                </c:pt>
                <c:pt idx="122">
                  <c:v>0.86822429906542054</c:v>
                </c:pt>
                <c:pt idx="123">
                  <c:v>0.98847926267281105</c:v>
                </c:pt>
                <c:pt idx="124">
                  <c:v>0.99244444444444446</c:v>
                </c:pt>
                <c:pt idx="125">
                  <c:v>0.85666666666666669</c:v>
                </c:pt>
                <c:pt idx="126">
                  <c:v>0.85684931506849316</c:v>
                </c:pt>
                <c:pt idx="127">
                  <c:v>0.76939890710382508</c:v>
                </c:pt>
                <c:pt idx="128">
                  <c:v>0.94099999999999995</c:v>
                </c:pt>
                <c:pt idx="129">
                  <c:v>0.89946236559139781</c:v>
                </c:pt>
                <c:pt idx="130">
                  <c:v>0.96</c:v>
                </c:pt>
                <c:pt idx="131">
                  <c:v>0.88894009216589864</c:v>
                </c:pt>
                <c:pt idx="132">
                  <c:v>0.99498207885304657</c:v>
                </c:pt>
                <c:pt idx="133">
                  <c:v>0.93377777777777782</c:v>
                </c:pt>
                <c:pt idx="134">
                  <c:v>0.93377777777777782</c:v>
                </c:pt>
                <c:pt idx="135">
                  <c:v>0.89096385542168677</c:v>
                </c:pt>
                <c:pt idx="136">
                  <c:v>0.98986175115207375</c:v>
                </c:pt>
                <c:pt idx="137">
                  <c:v>0.97948717948717945</c:v>
                </c:pt>
                <c:pt idx="138">
                  <c:v>0.92304687500000004</c:v>
                </c:pt>
                <c:pt idx="139">
                  <c:v>0.95799999999999996</c:v>
                </c:pt>
                <c:pt idx="140">
                  <c:v>0.93825757575757573</c:v>
                </c:pt>
                <c:pt idx="141">
                  <c:v>0.94399999999999995</c:v>
                </c:pt>
                <c:pt idx="142">
                  <c:v>0.91186440677966107</c:v>
                </c:pt>
                <c:pt idx="143">
                  <c:v>0.98578680203045688</c:v>
                </c:pt>
                <c:pt idx="144">
                  <c:v>0.9872146118721461</c:v>
                </c:pt>
                <c:pt idx="145">
                  <c:v>0.90273972602739727</c:v>
                </c:pt>
                <c:pt idx="146">
                  <c:v>0.88903508771929829</c:v>
                </c:pt>
                <c:pt idx="147">
                  <c:v>0.89536679536679542</c:v>
                </c:pt>
                <c:pt idx="148">
                  <c:v>0.98951310861423225</c:v>
                </c:pt>
                <c:pt idx="149">
                  <c:v>0.98450000000000004</c:v>
                </c:pt>
                <c:pt idx="150">
                  <c:v>0.89187817258883251</c:v>
                </c:pt>
                <c:pt idx="151">
                  <c:v>0.91367521367521365</c:v>
                </c:pt>
                <c:pt idx="152">
                  <c:v>0.81230769230769229</c:v>
                </c:pt>
                <c:pt idx="153">
                  <c:v>0.98045977011494256</c:v>
                </c:pt>
                <c:pt idx="154">
                  <c:v>0.95890410958904115</c:v>
                </c:pt>
                <c:pt idx="155">
                  <c:v>0.96772151898734182</c:v>
                </c:pt>
                <c:pt idx="156">
                  <c:v>0.98939393939393938</c:v>
                </c:pt>
                <c:pt idx="157">
                  <c:v>0.97336448598130842</c:v>
                </c:pt>
                <c:pt idx="158">
                  <c:v>0.97114624505928848</c:v>
                </c:pt>
                <c:pt idx="159">
                  <c:v>0.82391304347826089</c:v>
                </c:pt>
                <c:pt idx="160">
                  <c:v>0.7715846994535519</c:v>
                </c:pt>
                <c:pt idx="161">
                  <c:v>0.77209302325581397</c:v>
                </c:pt>
                <c:pt idx="162">
                  <c:v>0.65840517241379315</c:v>
                </c:pt>
                <c:pt idx="163">
                  <c:v>0.91244444444444439</c:v>
                </c:pt>
                <c:pt idx="164">
                  <c:v>0.96599999999999997</c:v>
                </c:pt>
                <c:pt idx="165">
                  <c:v>0.89175257731958757</c:v>
                </c:pt>
                <c:pt idx="166">
                  <c:v>0.97701149425287359</c:v>
                </c:pt>
                <c:pt idx="167">
                  <c:v>0.95436241610738259</c:v>
                </c:pt>
                <c:pt idx="168">
                  <c:v>0.97702702702702704</c:v>
                </c:pt>
                <c:pt idx="169">
                  <c:v>0.84620253164556958</c:v>
                </c:pt>
                <c:pt idx="170">
                  <c:v>0.79691119691119694</c:v>
                </c:pt>
                <c:pt idx="171">
                  <c:v>0.90103092783505156</c:v>
                </c:pt>
                <c:pt idx="172">
                  <c:v>0.98468468468468473</c:v>
                </c:pt>
                <c:pt idx="173">
                  <c:v>0.9817351598173516</c:v>
                </c:pt>
                <c:pt idx="174">
                  <c:v>0.94344827586206892</c:v>
                </c:pt>
                <c:pt idx="175">
                  <c:v>0.97972972972972971</c:v>
                </c:pt>
                <c:pt idx="176">
                  <c:v>0.91639999999999999</c:v>
                </c:pt>
                <c:pt idx="177">
                  <c:v>0.99128787878787883</c:v>
                </c:pt>
                <c:pt idx="178">
                  <c:v>0.95289855072463769</c:v>
                </c:pt>
                <c:pt idx="179">
                  <c:v>0.97719999999999996</c:v>
                </c:pt>
                <c:pt idx="180">
                  <c:v>0.97231270358306188</c:v>
                </c:pt>
                <c:pt idx="181">
                  <c:v>0.98448275862068968</c:v>
                </c:pt>
                <c:pt idx="182">
                  <c:v>0.97564102564102562</c:v>
                </c:pt>
                <c:pt idx="183">
                  <c:v>0.97912087912087908</c:v>
                </c:pt>
                <c:pt idx="184">
                  <c:v>0.53</c:v>
                </c:pt>
                <c:pt idx="185">
                  <c:v>0.97068965517241379</c:v>
                </c:pt>
                <c:pt idx="186">
                  <c:v>0.99429530201342287</c:v>
                </c:pt>
                <c:pt idx="187">
                  <c:v>0.87591623036649213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48-420E-83D2-C643064AD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1097960"/>
        <c:axId val="1231097304"/>
      </c:scatterChart>
      <c:valAx>
        <c:axId val="1231097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31097304"/>
        <c:crosses val="autoZero"/>
        <c:crossBetween val="midCat"/>
        <c:majorUnit val="100"/>
      </c:valAx>
      <c:valAx>
        <c:axId val="123109730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Remoção de DBO </a:t>
                </a:r>
                <a:r>
                  <a:rPr lang="en-US"/>
                  <a:t>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31097960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2463B-FCDD-44C7-95EA-99FC39D63DEB}" type="datetimeFigureOut">
              <a:rPr lang="pt-BR" smtClean="0"/>
              <a:t>13/05/2021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4663-DD5B-423E-85AE-A74D214EDB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63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8523-446B-4236-A6AF-85799B4939E0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8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BEB1-39FD-4947-AD4E-09AF57D8136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3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D0D5-94BD-498A-9C40-66D5EC19F54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74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1B84-1DB0-4313-9D12-50088C611DA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369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A123-A0E9-4EDB-8C26-83769D7EFEE8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7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E519-18C6-4057-907E-9303152A9D0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00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EBBE-A2F4-4D99-9149-D01888E4CE9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326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19D4-D823-487B-AB5B-62BBA45F08E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50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DDCF-61FC-4082-ACEB-9487C3B383C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70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687553-3B8B-4339-87F5-27D453BA291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2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11B4-1025-403B-8F11-923B8AC9CE3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7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142C06-0BEB-4521-AF7A-DC9794C3DCC7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0.png"/><Relationship Id="rId4" Type="http://schemas.openxmlformats.org/officeDocument/2006/relationships/image" Target="../media/image4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0.png"/><Relationship Id="rId5" Type="http://schemas.openxmlformats.org/officeDocument/2006/relationships/image" Target="../media/image5500.png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0.png"/><Relationship Id="rId5" Type="http://schemas.openxmlformats.org/officeDocument/2006/relationships/image" Target="../media/image5500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QSReg_JaFE?feature=oembed" TargetMode="External"/><Relationship Id="rId4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LmkDoothPg?feature=oembed" TargetMode="External"/><Relationship Id="rId4" Type="http://schemas.openxmlformats.org/officeDocument/2006/relationships/image" Target="../media/image44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31E6E0EF-0E9A-494A-B0EA-A07A9CD20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2553" y="884808"/>
            <a:ext cx="7488832" cy="2880742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ESCOLA POLITÉCNICA DA USP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DEPARTAMENTO DE ENGENHARIA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HIDRÁULICA E AMBIENTAL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PHA 3360 – POLUIÇÃO E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QUALIDADE DA ÁGUA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1325D5-0D80-4C58-B8F9-B7BF739EA9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397500"/>
            <a:ext cx="7872412" cy="911225"/>
          </a:xfrm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pt-BR" altLang="pt-BR" b="1" dirty="0"/>
              <a:t>Prof. Dr. Sidney Seckler Ferreira Filho</a:t>
            </a:r>
          </a:p>
          <a:p>
            <a:endParaRPr lang="pt-BR" altLang="pt-BR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085C12-D1FD-4F64-B243-DC5110B8188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11" name="Picture 19" descr="Rio Tiete">
            <a:extLst>
              <a:ext uri="{FF2B5EF4-FFF2-40B4-BE49-F238E27FC236}">
                <a16:creationId xmlns:a16="http://schemas.microsoft.com/office/drawing/2014/main" id="{DB7D4F68-4F1C-4A77-AED9-0FDE8921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25" y="4540296"/>
            <a:ext cx="2666565" cy="164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B91DC33D-EFDB-4C57-9174-019EBE915DE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5288" y="2349500"/>
            <a:ext cx="4038600" cy="654050"/>
          </a:xfrm>
        </p:spPr>
        <p:txBody>
          <a:bodyPr/>
          <a:lstStyle/>
          <a:p>
            <a:r>
              <a:rPr lang="pt-BR" altLang="pt-BR"/>
              <a:t>Oxigênio Dissolvido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D7BBBF32-0447-4C19-9AC2-6966C453945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10" name="Rectangle 18">
            <a:extLst>
              <a:ext uri="{FF2B5EF4-FFF2-40B4-BE49-F238E27FC236}">
                <a16:creationId xmlns:a16="http://schemas.microsoft.com/office/drawing/2014/main" id="{F968966F-0B71-45F6-9134-DD6D12B3D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60338"/>
            <a:ext cx="6934200" cy="1079500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HENRY</a:t>
            </a:r>
          </a:p>
        </p:txBody>
      </p:sp>
      <p:sp>
        <p:nvSpPr>
          <p:cNvPr id="33796" name="Line 4">
            <a:extLst>
              <a:ext uri="{FF2B5EF4-FFF2-40B4-BE49-F238E27FC236}">
                <a16:creationId xmlns:a16="http://schemas.microsoft.com/office/drawing/2014/main" id="{E7A0D37A-76D6-4372-BB9B-32722907F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005263"/>
            <a:ext cx="6478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797" name="Line 5">
            <a:extLst>
              <a:ext uri="{FF2B5EF4-FFF2-40B4-BE49-F238E27FC236}">
                <a16:creationId xmlns:a16="http://schemas.microsoft.com/office/drawing/2014/main" id="{F4E544D5-B26E-4F57-A27E-64E6639ED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5288" y="414972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53FA83BE-CACD-45FB-A0A1-7777CF891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4038" y="42926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33799" name="AutoShape 7">
            <a:extLst>
              <a:ext uri="{FF2B5EF4-FFF2-40B4-BE49-F238E27FC236}">
                <a16:creationId xmlns:a16="http://schemas.microsoft.com/office/drawing/2014/main" id="{C8B64E22-82FF-482E-9E45-3B2CD409A7B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276601" y="3429000"/>
            <a:ext cx="1511300" cy="9366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0" name="AutoShape 8">
            <a:extLst>
              <a:ext uri="{FF2B5EF4-FFF2-40B4-BE49-F238E27FC236}">
                <a16:creationId xmlns:a16="http://schemas.microsoft.com/office/drawing/2014/main" id="{E62AF70B-7D6F-451B-ACD4-627588251CB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420269" y="3501231"/>
            <a:ext cx="1511300" cy="93503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1" name="AutoShape 9">
            <a:extLst>
              <a:ext uri="{FF2B5EF4-FFF2-40B4-BE49-F238E27FC236}">
                <a16:creationId xmlns:a16="http://schemas.microsoft.com/office/drawing/2014/main" id="{47D2D95B-4747-47F9-9919-9B5A464E6BE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4932362" y="3429001"/>
            <a:ext cx="1584325" cy="8636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2" name="AutoShape 10">
            <a:extLst>
              <a:ext uri="{FF2B5EF4-FFF2-40B4-BE49-F238E27FC236}">
                <a16:creationId xmlns:a16="http://schemas.microsoft.com/office/drawing/2014/main" id="{4A759E0A-3329-4A56-84BA-1985FB68153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5116512" y="3533776"/>
            <a:ext cx="1584325" cy="8636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3" name="Text Box 11">
            <a:extLst>
              <a:ext uri="{FF2B5EF4-FFF2-40B4-BE49-F238E27FC236}">
                <a16:creationId xmlns:a16="http://schemas.microsoft.com/office/drawing/2014/main" id="{8745C650-9AB7-4AAC-B245-35E040A9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430713"/>
            <a:ext cx="763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Verdana" panose="020B0604030504040204" pitchFamily="34" charset="0"/>
              </a:rPr>
              <a:t>Água</a:t>
            </a:r>
          </a:p>
        </p:txBody>
      </p:sp>
      <p:sp>
        <p:nvSpPr>
          <p:cNvPr id="33804" name="Text Box 12">
            <a:extLst>
              <a:ext uri="{FF2B5EF4-FFF2-40B4-BE49-F238E27FC236}">
                <a16:creationId xmlns:a16="http://schemas.microsoft.com/office/drawing/2014/main" id="{BED6587B-0468-4015-8FCF-B303C2AE7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3394075"/>
            <a:ext cx="1360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Verdana" panose="020B0604030504040204" pitchFamily="34" charset="0"/>
              </a:rPr>
              <a:t>Atmosfera</a:t>
            </a:r>
          </a:p>
        </p:txBody>
      </p:sp>
      <p:sp>
        <p:nvSpPr>
          <p:cNvPr id="33805" name="Text Box 13">
            <a:extLst>
              <a:ext uri="{FF2B5EF4-FFF2-40B4-BE49-F238E27FC236}">
                <a16:creationId xmlns:a16="http://schemas.microsoft.com/office/drawing/2014/main" id="{63E6B0AB-7D9F-436A-8B2E-99DC87C13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2492375"/>
            <a:ext cx="3825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dirty="0">
                <a:latin typeface="Verdana" panose="020B0604030504040204" pitchFamily="34" charset="0"/>
              </a:rPr>
              <a:t>Pressão parcial de O</a:t>
            </a:r>
            <a:r>
              <a:rPr lang="pt-BR" altLang="pt-BR" baseline="-25000" dirty="0">
                <a:latin typeface="Verdana" panose="020B0604030504040204" pitchFamily="34" charset="0"/>
              </a:rPr>
              <a:t>2</a:t>
            </a:r>
            <a:r>
              <a:rPr lang="pt-BR" altLang="pt-BR" dirty="0">
                <a:latin typeface="Verdana" panose="020B0604030504040204" pitchFamily="34" charset="0"/>
              </a:rPr>
              <a:t> constante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6" name="Object 14">
                <a:extLst>
                  <a:ext uri="{FF2B5EF4-FFF2-40B4-BE49-F238E27FC236}">
                    <a16:creationId xmlns:a16="http://schemas.microsoft.com/office/drawing/2014/main" id="{98EEE49A-40C7-402A-93F9-FB62B1BC7929}"/>
                  </a:ext>
                </a:extLst>
              </p:cNvPr>
              <p:cNvSpPr txBox="1"/>
              <p:nvPr/>
            </p:nvSpPr>
            <p:spPr bwMode="auto">
              <a:xfrm>
                <a:off x="276283" y="5222874"/>
                <a:ext cx="2718641" cy="78263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2 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2 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3806" name="Object 14">
                <a:extLst>
                  <a:ext uri="{FF2B5EF4-FFF2-40B4-BE49-F238E27FC236}">
                    <a16:creationId xmlns:a16="http://schemas.microsoft.com/office/drawing/2014/main" id="{98EEE49A-40C7-402A-93F9-FB62B1BC7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83" y="5222874"/>
                <a:ext cx="2718641" cy="78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07" name="Text Box 15">
            <a:extLst>
              <a:ext uri="{FF2B5EF4-FFF2-40B4-BE49-F238E27FC236}">
                <a16:creationId xmlns:a16="http://schemas.microsoft.com/office/drawing/2014/main" id="{01FE5BA7-E1D8-4867-B674-326A45E1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463" y="35671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Verdana" panose="020B0604030504040204" pitchFamily="34" charset="0"/>
              </a:rPr>
              <a:t>O</a:t>
            </a:r>
            <a:r>
              <a:rPr lang="pt-BR" altLang="pt-BR" baseline="-25000">
                <a:latin typeface="Verdana" panose="020B0604030504040204" pitchFamily="34" charset="0"/>
              </a:rPr>
              <a:t>2</a:t>
            </a:r>
            <a:r>
              <a:rPr lang="pt-BR" altLang="pt-BR">
                <a:latin typeface="Verdana" panose="020B0604030504040204" pitchFamily="34" charset="0"/>
              </a:rPr>
              <a:t>(g)</a:t>
            </a:r>
          </a:p>
        </p:txBody>
      </p:sp>
      <p:sp>
        <p:nvSpPr>
          <p:cNvPr id="33808" name="Text Box 16">
            <a:extLst>
              <a:ext uri="{FF2B5EF4-FFF2-40B4-BE49-F238E27FC236}">
                <a16:creationId xmlns:a16="http://schemas.microsoft.com/office/drawing/2014/main" id="{6D0B4DBD-6239-4DF3-829D-A0E3EE2AB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407035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Verdana" panose="020B0604030504040204" pitchFamily="34" charset="0"/>
              </a:rPr>
              <a:t>O</a:t>
            </a:r>
            <a:r>
              <a:rPr lang="pt-BR" altLang="pt-BR" baseline="-25000">
                <a:latin typeface="Verdana" panose="020B0604030504040204" pitchFamily="34" charset="0"/>
              </a:rPr>
              <a:t>2</a:t>
            </a:r>
            <a:r>
              <a:rPr lang="pt-BR" altLang="pt-BR">
                <a:latin typeface="Verdana" panose="020B0604030504040204" pitchFamily="34" charset="0"/>
              </a:rPr>
              <a:t>(l)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9" name="Object 17">
                <a:extLst>
                  <a:ext uri="{FF2B5EF4-FFF2-40B4-BE49-F238E27FC236}">
                    <a16:creationId xmlns:a16="http://schemas.microsoft.com/office/drawing/2014/main" id="{B0DD914A-C765-4B03-AE54-BCBA46D31D4A}"/>
                  </a:ext>
                </a:extLst>
              </p:cNvPr>
              <p:cNvSpPr txBox="1"/>
              <p:nvPr/>
            </p:nvSpPr>
            <p:spPr bwMode="auto">
              <a:xfrm>
                <a:off x="3304175" y="4967288"/>
                <a:ext cx="2718641" cy="11320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3809" name="Object 17">
                <a:extLst>
                  <a:ext uri="{FF2B5EF4-FFF2-40B4-BE49-F238E27FC236}">
                    <a16:creationId xmlns:a16="http://schemas.microsoft.com/office/drawing/2014/main" id="{B0DD914A-C765-4B03-AE54-BCBA46D31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4175" y="4967288"/>
                <a:ext cx="2718641" cy="1132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414D4B1-B3D6-449F-A145-F5726822FF93}"/>
              </a:ext>
            </a:extLst>
          </p:cNvPr>
          <p:cNvGrpSpPr/>
          <p:nvPr/>
        </p:nvGrpSpPr>
        <p:grpSpPr>
          <a:xfrm>
            <a:off x="5292080" y="1940365"/>
            <a:ext cx="3742850" cy="2977270"/>
            <a:chOff x="3248037" y="2107914"/>
            <a:chExt cx="5314646" cy="3697350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7688CA39-EC90-43DF-B3C4-5833BA0D8234}"/>
                </a:ext>
              </a:extLst>
            </p:cNvPr>
            <p:cNvSpPr/>
            <p:nvPr/>
          </p:nvSpPr>
          <p:spPr>
            <a:xfrm>
              <a:off x="3636923" y="2133600"/>
              <a:ext cx="129614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Oxigênio na fase gasosa </a:t>
              </a: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57620E95-7079-4DBC-9A53-49E43515A0F0}"/>
                </a:ext>
              </a:extLst>
            </p:cNvPr>
            <p:cNvSpPr/>
            <p:nvPr/>
          </p:nvSpPr>
          <p:spPr>
            <a:xfrm>
              <a:off x="3636923" y="3212976"/>
              <a:ext cx="3755504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Oxigênio na fase líquida </a:t>
              </a:r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54BF0E9D-25EB-4446-B372-D0DDCED30080}"/>
                </a:ext>
              </a:extLst>
            </p:cNvPr>
            <p:cNvSpPr/>
            <p:nvPr/>
          </p:nvSpPr>
          <p:spPr>
            <a:xfrm>
              <a:off x="6013187" y="2133600"/>
              <a:ext cx="129614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Algas na fase líquida </a:t>
              </a:r>
            </a:p>
          </p:txBody>
        </p:sp>
        <p:cxnSp>
          <p:nvCxnSpPr>
            <p:cNvPr id="5" name="Conector de Seta Reta 4">
              <a:extLst>
                <a:ext uri="{FF2B5EF4-FFF2-40B4-BE49-F238E27FC236}">
                  <a16:creationId xmlns:a16="http://schemas.microsoft.com/office/drawing/2014/main" id="{2F6D47F2-B94B-4A18-BCD5-4EE7FD0D41E4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84995" y="2709664"/>
              <a:ext cx="0" cy="5033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: Angulado 10">
              <a:extLst>
                <a:ext uri="{FF2B5EF4-FFF2-40B4-BE49-F238E27FC236}">
                  <a16:creationId xmlns:a16="http://schemas.microsoft.com/office/drawing/2014/main" id="{F5CC0702-B7B2-4DDE-80F1-AB1447C17FAA}"/>
                </a:ext>
              </a:extLst>
            </p:cNvPr>
            <p:cNvCxnSpPr>
              <a:cxnSpLocks/>
              <a:stCxn id="8" idx="3"/>
              <a:endCxn id="9" idx="3"/>
            </p:cNvCxnSpPr>
            <p:nvPr/>
          </p:nvCxnSpPr>
          <p:spPr>
            <a:xfrm flipH="1" flipV="1">
              <a:off x="7309331" y="2421632"/>
              <a:ext cx="83096" cy="971364"/>
            </a:xfrm>
            <a:prstGeom prst="bentConnector3">
              <a:avLst>
                <a:gd name="adj1" fmla="val -80829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4B913FA4-1FD2-4D91-B89E-DEE522E6E982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6661259" y="2709664"/>
              <a:ext cx="0" cy="5033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5D04E5EE-1A79-4D18-8AE4-52E2D8B1625D}"/>
                </a:ext>
              </a:extLst>
            </p:cNvPr>
            <p:cNvSpPr txBox="1"/>
            <p:nvPr/>
          </p:nvSpPr>
          <p:spPr>
            <a:xfrm>
              <a:off x="4286262" y="2776654"/>
              <a:ext cx="947271" cy="32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 err="1"/>
                <a:t>Reaeração</a:t>
              </a:r>
              <a:endParaRPr lang="pt-BR" sz="1000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C04E503-9B4A-4493-9963-84C33CCD7D89}"/>
                </a:ext>
              </a:extLst>
            </p:cNvPr>
            <p:cNvSpPr txBox="1"/>
            <p:nvPr/>
          </p:nvSpPr>
          <p:spPr>
            <a:xfrm>
              <a:off x="6642628" y="2753425"/>
              <a:ext cx="1086392" cy="32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Fotossíntese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9679C70-75C1-4BFB-867D-A4455E5F7525}"/>
                </a:ext>
              </a:extLst>
            </p:cNvPr>
            <p:cNvSpPr txBox="1"/>
            <p:nvPr/>
          </p:nvSpPr>
          <p:spPr>
            <a:xfrm>
              <a:off x="7588419" y="2107914"/>
              <a:ext cx="974264" cy="32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Respiração</a:t>
              </a: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AD8AC4F8-E8B3-451F-89FF-8CA9B579361F}"/>
                </a:ext>
              </a:extLst>
            </p:cNvPr>
            <p:cNvSpPr/>
            <p:nvPr/>
          </p:nvSpPr>
          <p:spPr>
            <a:xfrm>
              <a:off x="4177496" y="4303842"/>
              <a:ext cx="1511142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Desoxigenação carbonácea </a:t>
              </a: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9F2EE0B9-BD1E-4EE5-A659-AA61AEC95F01}"/>
                </a:ext>
              </a:extLst>
            </p:cNvPr>
            <p:cNvSpPr/>
            <p:nvPr/>
          </p:nvSpPr>
          <p:spPr>
            <a:xfrm>
              <a:off x="6228518" y="4303842"/>
              <a:ext cx="1511142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Desoxigenação nitrogenada </a:t>
              </a:r>
            </a:p>
          </p:txBody>
        </p:sp>
        <p:cxnSp>
          <p:nvCxnSpPr>
            <p:cNvPr id="24" name="Conector: Angulado 23">
              <a:extLst>
                <a:ext uri="{FF2B5EF4-FFF2-40B4-BE49-F238E27FC236}">
                  <a16:creationId xmlns:a16="http://schemas.microsoft.com/office/drawing/2014/main" id="{E9827083-D741-4326-924D-CAFEC3DB0ADB}"/>
                </a:ext>
              </a:extLst>
            </p:cNvPr>
            <p:cNvCxnSpPr>
              <a:stCxn id="8" idx="2"/>
              <a:endCxn id="26" idx="0"/>
            </p:cNvCxnSpPr>
            <p:nvPr/>
          </p:nvCxnSpPr>
          <p:spPr>
            <a:xfrm rot="5400000">
              <a:off x="4858458" y="3647625"/>
              <a:ext cx="730826" cy="581608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: Angulado 28">
              <a:extLst>
                <a:ext uri="{FF2B5EF4-FFF2-40B4-BE49-F238E27FC236}">
                  <a16:creationId xmlns:a16="http://schemas.microsoft.com/office/drawing/2014/main" id="{B39A97D3-B21B-43E8-BECE-E59BFDDA73EA}"/>
                </a:ext>
              </a:extLst>
            </p:cNvPr>
            <p:cNvCxnSpPr>
              <a:stCxn id="8" idx="2"/>
              <a:endCxn id="27" idx="0"/>
            </p:cNvCxnSpPr>
            <p:nvPr/>
          </p:nvCxnSpPr>
          <p:spPr>
            <a:xfrm rot="16200000" flipH="1">
              <a:off x="5883969" y="3203722"/>
              <a:ext cx="730826" cy="146941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428AA2C0-0E0C-43A6-BBA7-6E231712DD32}"/>
                </a:ext>
              </a:extLst>
            </p:cNvPr>
            <p:cNvSpPr/>
            <p:nvPr/>
          </p:nvSpPr>
          <p:spPr>
            <a:xfrm>
              <a:off x="3248037" y="5229200"/>
              <a:ext cx="1511142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Demanda bentônica </a:t>
              </a:r>
            </a:p>
          </p:txBody>
        </p: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E042A402-5ACB-45C5-A02D-C707B0FC2C28}"/>
                </a:ext>
              </a:extLst>
            </p:cNvPr>
            <p:cNvCxnSpPr/>
            <p:nvPr/>
          </p:nvCxnSpPr>
          <p:spPr>
            <a:xfrm>
              <a:off x="3851920" y="3573015"/>
              <a:ext cx="0" cy="1656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47298639-D096-43C9-BEF3-A90A526F06A6}"/>
                </a:ext>
              </a:extLst>
            </p:cNvPr>
            <p:cNvSpPr/>
            <p:nvPr/>
          </p:nvSpPr>
          <p:spPr>
            <a:xfrm>
              <a:off x="3906507" y="2753425"/>
              <a:ext cx="1705343" cy="730826"/>
            </a:xfrm>
            <a:prstGeom prst="ellipse">
              <a:avLst/>
            </a:prstGeom>
            <a:solidFill>
              <a:srgbClr val="00CC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E479D3A-9B96-41DF-9551-80E1CB6858D6}"/>
                </a:ext>
              </a:extLst>
            </p:cNvPr>
            <p:cNvSpPr/>
            <p:nvPr/>
          </p:nvSpPr>
          <p:spPr>
            <a:xfrm>
              <a:off x="4229102" y="3270116"/>
              <a:ext cx="1382744" cy="1870319"/>
            </a:xfrm>
            <a:prstGeom prst="ellipse">
              <a:avLst/>
            </a:prstGeom>
            <a:solidFill>
              <a:srgbClr val="00CC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/>
              <p:nvPr/>
            </p:nvSpPr>
            <p:spPr>
              <a:xfrm>
                <a:off x="71821" y="2227428"/>
                <a:ext cx="5587575" cy="795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𝑂𝐷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𝐷𝐵𝑂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1" y="2227428"/>
                <a:ext cx="5587575" cy="7957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ângulo 27">
            <a:extLst>
              <a:ext uri="{FF2B5EF4-FFF2-40B4-BE49-F238E27FC236}">
                <a16:creationId xmlns:a16="http://schemas.microsoft.com/office/drawing/2014/main" id="{8B3D6209-0324-4885-8D99-F63C94C2E78B}"/>
              </a:ext>
            </a:extLst>
          </p:cNvPr>
          <p:cNvSpPr/>
          <p:nvPr/>
        </p:nvSpPr>
        <p:spPr>
          <a:xfrm>
            <a:off x="190122" y="3234148"/>
            <a:ext cx="4854074" cy="2903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OD=concentração de oxigênio dissolvido na fase líquida em mg/L</a:t>
            </a:r>
          </a:p>
          <a:p>
            <a:pPr marL="285750" indent="-285750">
              <a:lnSpc>
                <a:spcPct val="11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DBO=demanda bioquímica de oxigênio na fase líquida em mg/L</a:t>
            </a:r>
          </a:p>
          <a:p>
            <a:pPr marL="285750" indent="-285750">
              <a:lnSpc>
                <a:spcPct val="11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OD</a:t>
            </a:r>
            <a:r>
              <a:rPr lang="pt-BR" sz="2000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sat</a:t>
            </a: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=oxigênio dissolvido de saturação na fase líquida em mg/L</a:t>
            </a:r>
          </a:p>
          <a:p>
            <a:pPr marL="285750" indent="-285750">
              <a:lnSpc>
                <a:spcPct val="11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t-BR" sz="2000" baseline="-25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=constante de desoxigenação em dia</a:t>
            </a:r>
            <a:r>
              <a:rPr lang="pt-BR" sz="20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t-BR" sz="2000" baseline="-25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= constante de </a:t>
            </a:r>
            <a:r>
              <a:rPr lang="pt-BR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reaeração</a:t>
            </a: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em dia</a:t>
            </a:r>
            <a:r>
              <a:rPr lang="pt-BR" sz="20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97061415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/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/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</m:d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/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𝑂𝐷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/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 32">
            <a:extLst>
              <a:ext uri="{FF2B5EF4-FFF2-40B4-BE49-F238E27FC236}">
                <a16:creationId xmlns:a16="http://schemas.microsoft.com/office/drawing/2014/main" id="{BB6285AC-9A5A-48DE-825F-EDDB8B78C6FC}"/>
              </a:ext>
            </a:extLst>
          </p:cNvPr>
          <p:cNvSpPr/>
          <p:nvPr/>
        </p:nvSpPr>
        <p:spPr>
          <a:xfrm>
            <a:off x="2239332" y="1949331"/>
            <a:ext cx="5212988" cy="991150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5120071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/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/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</m:d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/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𝑂𝐷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/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 32">
            <a:extLst>
              <a:ext uri="{FF2B5EF4-FFF2-40B4-BE49-F238E27FC236}">
                <a16:creationId xmlns:a16="http://schemas.microsoft.com/office/drawing/2014/main" id="{BB6285AC-9A5A-48DE-825F-EDDB8B78C6FC}"/>
              </a:ext>
            </a:extLst>
          </p:cNvPr>
          <p:cNvSpPr/>
          <p:nvPr/>
        </p:nvSpPr>
        <p:spPr>
          <a:xfrm>
            <a:off x="1187624" y="3090235"/>
            <a:ext cx="6614160" cy="1188681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515693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/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/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</m:d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/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𝑂𝐷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/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 32">
            <a:extLst>
              <a:ext uri="{FF2B5EF4-FFF2-40B4-BE49-F238E27FC236}">
                <a16:creationId xmlns:a16="http://schemas.microsoft.com/office/drawing/2014/main" id="{BB6285AC-9A5A-48DE-825F-EDDB8B78C6FC}"/>
              </a:ext>
            </a:extLst>
          </p:cNvPr>
          <p:cNvSpPr/>
          <p:nvPr/>
        </p:nvSpPr>
        <p:spPr>
          <a:xfrm>
            <a:off x="1264920" y="4352892"/>
            <a:ext cx="6614160" cy="686981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4216947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/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4A0461B-F9BE-4D5E-99E4-02F0CA5C8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3205935"/>
                <a:ext cx="7704856" cy="9130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/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</m:d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110" y="1949331"/>
                <a:ext cx="3512949" cy="928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/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𝑂𝐷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BEC3E1-EDB7-4725-9A5B-EAABC9DD3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447023"/>
                <a:ext cx="281788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/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332" y="5196269"/>
                <a:ext cx="4536504" cy="10361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 32">
            <a:extLst>
              <a:ext uri="{FF2B5EF4-FFF2-40B4-BE49-F238E27FC236}">
                <a16:creationId xmlns:a16="http://schemas.microsoft.com/office/drawing/2014/main" id="{BB6285AC-9A5A-48DE-825F-EDDB8B78C6FC}"/>
              </a:ext>
            </a:extLst>
          </p:cNvPr>
          <p:cNvSpPr/>
          <p:nvPr/>
        </p:nvSpPr>
        <p:spPr>
          <a:xfrm>
            <a:off x="1264920" y="5295873"/>
            <a:ext cx="6614160" cy="965089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6299594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E7246794-F4C5-4D26-979E-D1B3A182D756}"/>
                  </a:ext>
                </a:extLst>
              </p:cNvPr>
              <p:cNvSpPr/>
              <p:nvPr/>
            </p:nvSpPr>
            <p:spPr>
              <a:xfrm>
                <a:off x="233772" y="2240976"/>
                <a:ext cx="8676456" cy="98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  <m:sub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r>
                                        <a:rPr lang="pt-BR" sz="2800" i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  <m:r>
                                        <a:rPr lang="pt-BR" sz="2800" i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</m:e>
                      </m:d>
                      <m:r>
                        <a:rPr lang="pt-BR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pt-BR" sz="28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E7246794-F4C5-4D26-979E-D1B3A182D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72" y="2240976"/>
                <a:ext cx="8676456" cy="983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0ECCA2C1-206D-4AEF-96E0-4973384D3B73}"/>
                  </a:ext>
                </a:extLst>
              </p:cNvPr>
              <p:cNvSpPr/>
              <p:nvPr/>
            </p:nvSpPr>
            <p:spPr>
              <a:xfrm>
                <a:off x="1031703" y="3633871"/>
                <a:ext cx="7080593" cy="1060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sz="28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pt-BR" sz="28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d>
                                    <m:d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  <m:r>
                                        <a:rPr lang="pt-BR" sz="28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pt-BR" sz="28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𝐷𝐵𝑂</m:t>
                                      </m:r>
                                    </m:e>
                                    <m:sub>
                                      <m:r>
                                        <a:rPr lang="pt-BR" sz="28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0ECCA2C1-206D-4AEF-96E0-4973384D3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703" y="3633871"/>
                <a:ext cx="7080593" cy="1060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2E148621-05F4-403E-8CB0-FEDE3B8DD9A0}"/>
                  </a:ext>
                </a:extLst>
              </p:cNvPr>
              <p:cNvSpPr/>
              <p:nvPr/>
            </p:nvSpPr>
            <p:spPr>
              <a:xfrm>
                <a:off x="2699792" y="5104095"/>
                <a:ext cx="4280724" cy="983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  <m:sub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r>
                                        <a:rPr lang="pt-BR" sz="2800" i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sSub>
                                        <m:sSubPr>
                                          <m:ctrlP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pt-BR" sz="28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pt-BR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2E148621-05F4-403E-8CB0-FEDE3B8DD9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5104095"/>
                <a:ext cx="4280724" cy="9831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49635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/>
              <p:nvPr/>
            </p:nvSpPr>
            <p:spPr>
              <a:xfrm>
                <a:off x="5048306" y="2133600"/>
                <a:ext cx="3512949" cy="928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</m:d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𝐷𝐵𝑂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791D5C46-5718-42A3-8583-80B1476DF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306" y="2133600"/>
                <a:ext cx="3512949" cy="928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/>
              <p:nvPr/>
            </p:nvSpPr>
            <p:spPr>
              <a:xfrm>
                <a:off x="4536529" y="3366534"/>
                <a:ext cx="4536504" cy="1036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𝐷𝐵𝑂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pt-B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50D4209-6FB3-4C91-9A27-78384ADF2B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29" y="3366534"/>
                <a:ext cx="4536504" cy="10361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52E48022-4760-4065-9A25-351840CC7107}"/>
                  </a:ext>
                </a:extLst>
              </p:cNvPr>
              <p:cNvSpPr/>
              <p:nvPr/>
            </p:nvSpPr>
            <p:spPr>
              <a:xfrm>
                <a:off x="70967" y="2244275"/>
                <a:ext cx="4572000" cy="194010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/>
              <a:p>
                <a:pPr marL="91440" indent="-91440" algn="ctr" defTabSz="914400">
                  <a:lnSpc>
                    <a:spcPct val="9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§"/>
                </a:pPr>
                <a:r>
                  <a:rPr lang="pt-BR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Formulação proposta por O’Connor e </a:t>
                </a:r>
                <a:r>
                  <a:rPr lang="pt-BR" sz="2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Dobbins</a:t>
                </a:r>
                <a:r>
                  <a:rPr lang="pt-BR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(1958)</a:t>
                </a:r>
              </a:p>
              <a:p>
                <a:pPr algn="ctr" defTabSz="914400">
                  <a:lnSpc>
                    <a:spcPct val="9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chemeClr val="accent1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=3,93.</m:t>
                      </m:r>
                      <m:f>
                        <m:fPr>
                          <m:ctrlPr>
                            <a:rPr lang="pt-BR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28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0,5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28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52E48022-4760-4065-9A25-351840CC7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7" y="2244275"/>
                <a:ext cx="4572000" cy="1940108"/>
              </a:xfrm>
              <a:prstGeom prst="rect">
                <a:avLst/>
              </a:prstGeom>
              <a:blipFill>
                <a:blip r:embed="rId5"/>
                <a:stretch>
                  <a:fillRect t="-503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645F0F2D-0580-479D-80FB-748EB0937106}"/>
                  </a:ext>
                </a:extLst>
              </p:cNvPr>
              <p:cNvSpPr/>
              <p:nvPr/>
            </p:nvSpPr>
            <p:spPr>
              <a:xfrm>
                <a:off x="70967" y="4295058"/>
                <a:ext cx="4572000" cy="244496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/>
              <a:p>
                <a:pPr marL="91440" indent="-91440" algn="ctr" defTabSz="914400">
                  <a:lnSpc>
                    <a:spcPct val="9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§"/>
                </a:pPr>
                <a:r>
                  <a:rPr lang="pt-BR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Formulação proposta por Churchill et al. (1962)</a:t>
                </a:r>
              </a:p>
              <a:p>
                <a:pPr algn="ctr" defTabSz="914400">
                  <a:lnSpc>
                    <a:spcPct val="9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chemeClr val="accent1"/>
                  </a:buClr>
                  <a:buSzPct val="100000"/>
                </a:pPr>
                <a:r>
                  <a:rPr lang="pt-BR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pt-BR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=5,23.</m:t>
                    </m:r>
                    <m:f>
                      <m:fPr>
                        <m:ctrlPr>
                          <a:rPr lang="pt-BR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p>
                          <m:sSupPr>
                            <m:ctrlPr>
                              <a:rPr lang="pt-BR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pt-BR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1,67</m:t>
                            </m:r>
                          </m:sup>
                        </m:sSup>
                      </m:den>
                    </m:f>
                  </m:oMath>
                </a14:m>
                <a:endParaRPr lang="pt-BR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645F0F2D-0580-479D-80FB-748EB0937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7" y="4295058"/>
                <a:ext cx="4572000" cy="2444965"/>
              </a:xfrm>
              <a:prstGeom prst="rect">
                <a:avLst/>
              </a:prstGeom>
              <a:blipFill>
                <a:blip r:embed="rId6"/>
                <a:stretch>
                  <a:fillRect t="-42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72219830-C638-45E5-B638-C8B5A21CD114}"/>
              </a:ext>
            </a:extLst>
          </p:cNvPr>
          <p:cNvSpPr/>
          <p:nvPr/>
        </p:nvSpPr>
        <p:spPr>
          <a:xfrm>
            <a:off x="4355976" y="4835488"/>
            <a:ext cx="4788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t-BR" sz="200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= constante de </a:t>
            </a:r>
            <a:r>
              <a:rPr lang="pt-BR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reaeração</a:t>
            </a: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em dia</a:t>
            </a:r>
            <a:r>
              <a:rPr lang="pt-BR" sz="20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-1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V= velocidade do corpo d´água em m/s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h= profundidade do corpo d´água em m </a:t>
            </a:r>
          </a:p>
        </p:txBody>
      </p:sp>
    </p:spTree>
    <p:extLst>
      <p:ext uri="{BB962C8B-B14F-4D97-AF65-F5344CB8AC3E}">
        <p14:creationId xmlns:p14="http://schemas.microsoft.com/office/powerpoint/2010/main" val="2016616147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A91E1AE-A889-4505-8986-9FF76D8C1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92385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8FEF5382-D609-43F1-82D4-0083D53F5EC1}"/>
              </a:ext>
            </a:extLst>
          </p:cNvPr>
          <p:cNvSpPr txBox="1">
            <a:spLocks/>
          </p:cNvSpPr>
          <p:nvPr/>
        </p:nvSpPr>
        <p:spPr>
          <a:xfrm>
            <a:off x="354355" y="2276872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Vazão do corpo receptor: 2,0 m</a:t>
            </a:r>
            <a:r>
              <a:rPr lang="pt-BR" sz="3600" baseline="30000" dirty="0"/>
              <a:t>3</a:t>
            </a:r>
            <a:r>
              <a:rPr lang="pt-BR" sz="3600" dirty="0"/>
              <a:t>/s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Vazão de esgotos sanitários: 100 L/s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DBO</a:t>
            </a:r>
            <a:r>
              <a:rPr lang="pt-BR" sz="3600" baseline="-25000" dirty="0"/>
              <a:t>5,20</a:t>
            </a:r>
            <a:r>
              <a:rPr lang="pt-BR" sz="3600" dirty="0"/>
              <a:t> do efluente tratado: 300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Constante de </a:t>
            </a:r>
            <a:r>
              <a:rPr lang="pt-BR" sz="3600" dirty="0" err="1"/>
              <a:t>reaeração</a:t>
            </a:r>
            <a:r>
              <a:rPr lang="pt-BR" sz="3600" dirty="0"/>
              <a:t>: 0,15 d</a:t>
            </a:r>
            <a:r>
              <a:rPr lang="pt-BR" sz="3600" baseline="30000" dirty="0"/>
              <a:t>-1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Constante de desoxigenação: 0,2 d</a:t>
            </a:r>
            <a:r>
              <a:rPr lang="pt-BR" sz="3600" baseline="30000" dirty="0"/>
              <a:t>-1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0793167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A91E1AE-A889-4505-8986-9FF76D8C1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92385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1F0156E-61FD-4103-882B-6F365F52DDCA}"/>
              </a:ext>
            </a:extLst>
          </p:cNvPr>
          <p:cNvGraphicFramePr>
            <a:graphicFrameLocks/>
          </p:cNvGraphicFramePr>
          <p:nvPr/>
        </p:nvGraphicFramePr>
        <p:xfrm>
          <a:off x="815938" y="2167905"/>
          <a:ext cx="7512124" cy="407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60920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A91E1AE-A889-4505-8986-9FF76D8C1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92385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8FEF5382-D609-43F1-82D4-0083D53F5EC1}"/>
              </a:ext>
            </a:extLst>
          </p:cNvPr>
          <p:cNvSpPr txBox="1">
            <a:spLocks/>
          </p:cNvSpPr>
          <p:nvPr/>
        </p:nvSpPr>
        <p:spPr>
          <a:xfrm>
            <a:off x="354355" y="2276872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Vazão do corpo receptor: 2,0 m</a:t>
            </a:r>
            <a:r>
              <a:rPr lang="pt-BR" sz="3600" baseline="30000" dirty="0"/>
              <a:t>3</a:t>
            </a:r>
            <a:r>
              <a:rPr lang="pt-BR" sz="3600" dirty="0"/>
              <a:t>/s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Vazão de esgotos sanitários: 100 L/s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DBO</a:t>
            </a:r>
            <a:r>
              <a:rPr lang="pt-BR" sz="3600" baseline="-25000" dirty="0"/>
              <a:t>5,20</a:t>
            </a:r>
            <a:r>
              <a:rPr lang="pt-BR" sz="3600" dirty="0"/>
              <a:t> do efluente tratado: 30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Constante de </a:t>
            </a:r>
            <a:r>
              <a:rPr lang="pt-BR" sz="3600" dirty="0" err="1"/>
              <a:t>reaeração</a:t>
            </a:r>
            <a:r>
              <a:rPr lang="pt-BR" sz="3600" dirty="0"/>
              <a:t>: 0,15 d</a:t>
            </a:r>
            <a:r>
              <a:rPr lang="pt-BR" sz="3600" baseline="30000" dirty="0"/>
              <a:t>-1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Constante de desoxigenação: 0,2 d</a:t>
            </a:r>
            <a:r>
              <a:rPr lang="pt-BR" sz="3600" baseline="30000" dirty="0"/>
              <a:t>-1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46815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>
            <a:extLst>
              <a:ext uri="{FF2B5EF4-FFF2-40B4-BE49-F238E27FC236}">
                <a16:creationId xmlns:a16="http://schemas.microsoft.com/office/drawing/2014/main" id="{C053DE07-93DC-4F48-91FF-F79E96A47E5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Rectangle 4">
            <a:extLst>
              <a:ext uri="{FF2B5EF4-FFF2-40B4-BE49-F238E27FC236}">
                <a16:creationId xmlns:a16="http://schemas.microsoft.com/office/drawing/2014/main" id="{CBD7457F-0279-4D2C-9B09-53E2E431A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15888"/>
            <a:ext cx="7212013" cy="1371600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HENRY</a:t>
            </a:r>
          </a:p>
        </p:txBody>
      </p:sp>
      <p:sp>
        <p:nvSpPr>
          <p:cNvPr id="31798" name="Rectangle 54">
            <a:extLst>
              <a:ext uri="{FF2B5EF4-FFF2-40B4-BE49-F238E27FC236}">
                <a16:creationId xmlns:a16="http://schemas.microsoft.com/office/drawing/2014/main" id="{66AACD11-B283-46CB-ADA3-264E330C15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7175" y="1771650"/>
            <a:ext cx="4826000" cy="3097213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Concentração de A na fase líquida: mg/l, moles/l, fração molar, etc...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Concentração de A na fase gasosa: mg/l, mg/m</a:t>
            </a:r>
            <a:r>
              <a:rPr lang="pt-BR" altLang="pt-BR" sz="2800" baseline="30000" dirty="0"/>
              <a:t>3</a:t>
            </a:r>
            <a:r>
              <a:rPr lang="pt-BR" altLang="pt-BR" sz="2800" dirty="0"/>
              <a:t>, </a:t>
            </a:r>
            <a:r>
              <a:rPr lang="pt-BR" altLang="pt-BR" sz="2800" dirty="0" err="1"/>
              <a:t>atm</a:t>
            </a:r>
            <a:r>
              <a:rPr lang="pt-BR" altLang="pt-BR" sz="2800" dirty="0"/>
              <a:t>, moles/m</a:t>
            </a:r>
            <a:r>
              <a:rPr lang="pt-BR" altLang="pt-BR" sz="2800" baseline="30000" dirty="0"/>
              <a:t>3</a:t>
            </a:r>
            <a:r>
              <a:rPr lang="pt-BR" altLang="pt-BR" sz="2800" dirty="0"/>
              <a:t>, fração molar</a:t>
            </a:r>
          </a:p>
        </p:txBody>
      </p:sp>
      <p:grpSp>
        <p:nvGrpSpPr>
          <p:cNvPr id="31797" name="Group 53">
            <a:extLst>
              <a:ext uri="{FF2B5EF4-FFF2-40B4-BE49-F238E27FC236}">
                <a16:creationId xmlns:a16="http://schemas.microsoft.com/office/drawing/2014/main" id="{465AEDAD-9D74-467A-A1C4-407DCC776F32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205038"/>
            <a:ext cx="3206750" cy="1917700"/>
            <a:chOff x="1008" y="1797"/>
            <a:chExt cx="1908" cy="1254"/>
          </a:xfrm>
        </p:grpSpPr>
        <p:sp>
          <p:nvSpPr>
            <p:cNvPr id="31785" name="Line 41">
              <a:extLst>
                <a:ext uri="{FF2B5EF4-FFF2-40B4-BE49-F238E27FC236}">
                  <a16:creationId xmlns:a16="http://schemas.microsoft.com/office/drawing/2014/main" id="{8CEF1D43-E781-4EBD-A727-118268A6B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92"/>
              <a:ext cx="187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786" name="Line 42">
              <a:extLst>
                <a:ext uri="{FF2B5EF4-FFF2-40B4-BE49-F238E27FC236}">
                  <a16:creationId xmlns:a16="http://schemas.microsoft.com/office/drawing/2014/main" id="{7DC8695F-3360-4557-8650-D2B093A8C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7" y="2600"/>
              <a:ext cx="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787" name="Line 43">
              <a:extLst>
                <a:ext uri="{FF2B5EF4-FFF2-40B4-BE49-F238E27FC236}">
                  <a16:creationId xmlns:a16="http://schemas.microsoft.com/office/drawing/2014/main" id="{1F26E563-4EA1-4751-8A73-BD0AC1C7F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2" y="2641"/>
              <a:ext cx="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31788" name="AutoShape 44">
              <a:extLst>
                <a:ext uri="{FF2B5EF4-FFF2-40B4-BE49-F238E27FC236}">
                  <a16:creationId xmlns:a16="http://schemas.microsoft.com/office/drawing/2014/main" id="{6F99BC01-3C11-475C-80F6-1D8D15C5F3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52" y="2276"/>
              <a:ext cx="1122" cy="27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789" name="AutoShape 45">
              <a:extLst>
                <a:ext uri="{FF2B5EF4-FFF2-40B4-BE49-F238E27FC236}">
                  <a16:creationId xmlns:a16="http://schemas.microsoft.com/office/drawing/2014/main" id="{207A1272-A451-4FB4-9B1F-0CAE4E08A0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93" y="2329"/>
              <a:ext cx="1122" cy="27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790" name="AutoShape 46">
              <a:extLst>
                <a:ext uri="{FF2B5EF4-FFF2-40B4-BE49-F238E27FC236}">
                  <a16:creationId xmlns:a16="http://schemas.microsoft.com/office/drawing/2014/main" id="{6AA3B4DF-270B-4D4F-BD73-88C2ABDE34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1614" y="2260"/>
              <a:ext cx="1176" cy="25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791" name="AutoShape 47">
              <a:extLst>
                <a:ext uri="{FF2B5EF4-FFF2-40B4-BE49-F238E27FC236}">
                  <a16:creationId xmlns:a16="http://schemas.microsoft.com/office/drawing/2014/main" id="{0FA9CD55-3E84-4FC1-8355-1B440771D3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1667" y="2338"/>
              <a:ext cx="1176" cy="25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792" name="Text Box 48">
              <a:extLst>
                <a:ext uri="{FF2B5EF4-FFF2-40B4-BE49-F238E27FC236}">
                  <a16:creationId xmlns:a16="http://schemas.microsoft.com/office/drawing/2014/main" id="{0503355D-E8DE-4939-B34A-31CE544C7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" y="2865"/>
              <a:ext cx="341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Água</a:t>
              </a:r>
            </a:p>
          </p:txBody>
        </p:sp>
        <p:sp>
          <p:nvSpPr>
            <p:cNvPr id="31793" name="Text Box 49">
              <a:extLst>
                <a:ext uri="{FF2B5EF4-FFF2-40B4-BE49-F238E27FC236}">
                  <a16:creationId xmlns:a16="http://schemas.microsoft.com/office/drawing/2014/main" id="{7D5180FB-145B-44A3-B5C8-48D44A280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" y="2095"/>
              <a:ext cx="577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Atmosfera</a:t>
              </a:r>
            </a:p>
          </p:txBody>
        </p:sp>
        <p:sp>
          <p:nvSpPr>
            <p:cNvPr id="31794" name="Text Box 50">
              <a:extLst>
                <a:ext uri="{FF2B5EF4-FFF2-40B4-BE49-F238E27FC236}">
                  <a16:creationId xmlns:a16="http://schemas.microsoft.com/office/drawing/2014/main" id="{4CBE77FA-BA24-4D4A-A91D-47C3EAEB0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2" y="2224"/>
              <a:ext cx="34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 (g)</a:t>
              </a:r>
            </a:p>
          </p:txBody>
        </p:sp>
        <p:sp>
          <p:nvSpPr>
            <p:cNvPr id="31795" name="Text Box 51">
              <a:extLst>
                <a:ext uri="{FF2B5EF4-FFF2-40B4-BE49-F238E27FC236}">
                  <a16:creationId xmlns:a16="http://schemas.microsoft.com/office/drawing/2014/main" id="{080E8930-CA24-4851-BF29-E3424F1744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" y="2597"/>
              <a:ext cx="31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 (l)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799" name="Object 55">
                <a:extLst>
                  <a:ext uri="{FF2B5EF4-FFF2-40B4-BE49-F238E27FC236}">
                    <a16:creationId xmlns:a16="http://schemas.microsoft.com/office/drawing/2014/main" id="{587C2B99-4FF7-4A7C-9455-9CC0253DA2B6}"/>
                  </a:ext>
                </a:extLst>
              </p:cNvPr>
              <p:cNvSpPr txBox="1"/>
              <p:nvPr/>
            </p:nvSpPr>
            <p:spPr bwMode="auto">
              <a:xfrm>
                <a:off x="1317771" y="4796641"/>
                <a:ext cx="7005587" cy="12065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𝑎𝑟</m:t>
                              </m:r>
                            </m:sub>
                          </m:sSub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𝑚𝑜𝑙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𝑎𝑡𝑚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1799" name="Object 55">
                <a:extLst>
                  <a:ext uri="{FF2B5EF4-FFF2-40B4-BE49-F238E27FC236}">
                    <a16:creationId xmlns:a16="http://schemas.microsoft.com/office/drawing/2014/main" id="{587C2B99-4FF7-4A7C-9455-9CC0253DA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7771" y="4796641"/>
                <a:ext cx="7005587" cy="12065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A91E1AE-A889-4505-8986-9FF76D8C1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92385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187624" y="2133600"/>
          <a:ext cx="7487666" cy="415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39968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01688373-7890-425E-A9FE-290A2FE385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1268760"/>
            <a:ext cx="7772400" cy="3096617"/>
          </a:xfrm>
        </p:spPr>
        <p:txBody>
          <a:bodyPr/>
          <a:lstStyle/>
          <a:p>
            <a:pPr algn="ctr"/>
            <a:r>
              <a:rPr lang="pt-BR" altLang="pt-BR" sz="9600" dirty="0"/>
              <a:t>Muito Obrigado !!!</a:t>
            </a:r>
          </a:p>
        </p:txBody>
      </p:sp>
      <p:pic>
        <p:nvPicPr>
          <p:cNvPr id="145414" name="Picture 6">
            <a:extLst>
              <a:ext uri="{FF2B5EF4-FFF2-40B4-BE49-F238E27FC236}">
                <a16:creationId xmlns:a16="http://schemas.microsoft.com/office/drawing/2014/main" id="{BB973EC0-F8B0-4234-A7C8-B3DD3889233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8D936FC-C020-4D5A-8B12-B454A4A4017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0149933F-102A-4128-BE72-4E5F17080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15888"/>
            <a:ext cx="7212013" cy="1371600"/>
          </a:xfrm>
        </p:spPr>
        <p:txBody>
          <a:bodyPr/>
          <a:lstStyle/>
          <a:p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HENRY</a:t>
            </a:r>
          </a:p>
        </p:txBody>
      </p:sp>
      <p:grpSp>
        <p:nvGrpSpPr>
          <p:cNvPr id="35844" name="Group 4">
            <a:extLst>
              <a:ext uri="{FF2B5EF4-FFF2-40B4-BE49-F238E27FC236}">
                <a16:creationId xmlns:a16="http://schemas.microsoft.com/office/drawing/2014/main" id="{A63A7FEE-6FE3-43DA-AD73-D4E677445D22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2349500"/>
            <a:ext cx="3206750" cy="1917700"/>
            <a:chOff x="1008" y="1797"/>
            <a:chExt cx="1908" cy="1254"/>
          </a:xfrm>
        </p:grpSpPr>
        <p:sp>
          <p:nvSpPr>
            <p:cNvPr id="35845" name="Line 5">
              <a:extLst>
                <a:ext uri="{FF2B5EF4-FFF2-40B4-BE49-F238E27FC236}">
                  <a16:creationId xmlns:a16="http://schemas.microsoft.com/office/drawing/2014/main" id="{2DE74391-CDF4-41A3-8626-758630588D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92"/>
              <a:ext cx="187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46" name="Line 6">
              <a:extLst>
                <a:ext uri="{FF2B5EF4-FFF2-40B4-BE49-F238E27FC236}">
                  <a16:creationId xmlns:a16="http://schemas.microsoft.com/office/drawing/2014/main" id="{E455801C-C2AE-4992-BB8B-724E48149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7" y="2600"/>
              <a:ext cx="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47" name="Line 7">
              <a:extLst>
                <a:ext uri="{FF2B5EF4-FFF2-40B4-BE49-F238E27FC236}">
                  <a16:creationId xmlns:a16="http://schemas.microsoft.com/office/drawing/2014/main" id="{7FD17D10-72C4-4E0A-9847-D60011699C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2" y="2641"/>
              <a:ext cx="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35848" name="AutoShape 8">
              <a:extLst>
                <a:ext uri="{FF2B5EF4-FFF2-40B4-BE49-F238E27FC236}">
                  <a16:creationId xmlns:a16="http://schemas.microsoft.com/office/drawing/2014/main" id="{A9545F13-E635-458B-8C77-5E27CCC728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52" y="2276"/>
              <a:ext cx="1122" cy="27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849" name="AutoShape 9">
              <a:extLst>
                <a:ext uri="{FF2B5EF4-FFF2-40B4-BE49-F238E27FC236}">
                  <a16:creationId xmlns:a16="http://schemas.microsoft.com/office/drawing/2014/main" id="{06326BF1-B7E0-49C3-B13D-DF7E98352D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93" y="2329"/>
              <a:ext cx="1122" cy="27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850" name="AutoShape 10">
              <a:extLst>
                <a:ext uri="{FF2B5EF4-FFF2-40B4-BE49-F238E27FC236}">
                  <a16:creationId xmlns:a16="http://schemas.microsoft.com/office/drawing/2014/main" id="{2A4C0FA4-D071-42A5-8725-AA2749C534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1614" y="2260"/>
              <a:ext cx="1176" cy="25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851" name="AutoShape 11">
              <a:extLst>
                <a:ext uri="{FF2B5EF4-FFF2-40B4-BE49-F238E27FC236}">
                  <a16:creationId xmlns:a16="http://schemas.microsoft.com/office/drawing/2014/main" id="{D67E1AF8-B691-4CBD-AD3A-C7416F47AE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1667" y="2338"/>
              <a:ext cx="1176" cy="25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852" name="Text Box 12">
              <a:extLst>
                <a:ext uri="{FF2B5EF4-FFF2-40B4-BE49-F238E27FC236}">
                  <a16:creationId xmlns:a16="http://schemas.microsoft.com/office/drawing/2014/main" id="{132BF752-31F2-47E7-9085-F8695EE91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" y="2865"/>
              <a:ext cx="341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Água</a:t>
              </a:r>
            </a:p>
          </p:txBody>
        </p:sp>
        <p:sp>
          <p:nvSpPr>
            <p:cNvPr id="35853" name="Text Box 13">
              <a:extLst>
                <a:ext uri="{FF2B5EF4-FFF2-40B4-BE49-F238E27FC236}">
                  <a16:creationId xmlns:a16="http://schemas.microsoft.com/office/drawing/2014/main" id="{F5A1AB40-0EF1-4A21-86CC-D157CDEA3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" y="2095"/>
              <a:ext cx="577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Atmosfera</a:t>
              </a:r>
            </a:p>
          </p:txBody>
        </p:sp>
        <p:sp>
          <p:nvSpPr>
            <p:cNvPr id="35854" name="Text Box 14">
              <a:extLst>
                <a:ext uri="{FF2B5EF4-FFF2-40B4-BE49-F238E27FC236}">
                  <a16:creationId xmlns:a16="http://schemas.microsoft.com/office/drawing/2014/main" id="{01A31987-B00F-45D1-9FAA-299CB5980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2" y="2224"/>
              <a:ext cx="34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 (g)</a:t>
              </a:r>
            </a:p>
          </p:txBody>
        </p:sp>
        <p:sp>
          <p:nvSpPr>
            <p:cNvPr id="35855" name="Text Box 15">
              <a:extLst>
                <a:ext uri="{FF2B5EF4-FFF2-40B4-BE49-F238E27FC236}">
                  <a16:creationId xmlns:a16="http://schemas.microsoft.com/office/drawing/2014/main" id="{98153B13-3F63-4157-A02E-16F9FE018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" y="2597"/>
              <a:ext cx="312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>
                  <a:latin typeface="Verdana" panose="020B0604030504040204" pitchFamily="34" charset="0"/>
                </a:rPr>
                <a:t>A (l)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859" name="Object 19">
                <a:extLst>
                  <a:ext uri="{FF2B5EF4-FFF2-40B4-BE49-F238E27FC236}">
                    <a16:creationId xmlns:a16="http://schemas.microsoft.com/office/drawing/2014/main" id="{759D85CE-1354-4EFA-9654-42AEC244457E}"/>
                  </a:ext>
                </a:extLst>
              </p:cNvPr>
              <p:cNvSpPr txBox="1"/>
              <p:nvPr/>
            </p:nvSpPr>
            <p:spPr bwMode="auto">
              <a:xfrm>
                <a:off x="4572000" y="2141558"/>
                <a:ext cx="3910013" cy="1320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𝑔𝑢𝑎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𝑎𝑡𝑚</m:t>
                                  </m:r>
                                </m:num>
                                <m:den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𝑚𝑜𝑙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5859" name="Object 19">
                <a:extLst>
                  <a:ext uri="{FF2B5EF4-FFF2-40B4-BE49-F238E27FC236}">
                    <a16:creationId xmlns:a16="http://schemas.microsoft.com/office/drawing/2014/main" id="{759D85CE-1354-4EFA-9654-42AEC2444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2141558"/>
                <a:ext cx="3910013" cy="1320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60" name="Object 20">
                <a:extLst>
                  <a:ext uri="{FF2B5EF4-FFF2-40B4-BE49-F238E27FC236}">
                    <a16:creationId xmlns:a16="http://schemas.microsoft.com/office/drawing/2014/main" id="{E4D2274C-C134-4AA4-B2A3-3C88CF21EC5E}"/>
                  </a:ext>
                </a:extLst>
              </p:cNvPr>
              <p:cNvSpPr txBox="1"/>
              <p:nvPr/>
            </p:nvSpPr>
            <p:spPr bwMode="auto">
              <a:xfrm>
                <a:off x="4910350" y="4228204"/>
                <a:ext cx="3825152" cy="106230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𝑔𝑢𝑎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𝑎𝑡𝑚</m:t>
                              </m:r>
                            </m:e>
                          </m:d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.55,6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5860" name="Object 20">
                <a:extLst>
                  <a:ext uri="{FF2B5EF4-FFF2-40B4-BE49-F238E27FC236}">
                    <a16:creationId xmlns:a16="http://schemas.microsoft.com/office/drawing/2014/main" id="{E4D2274C-C134-4AA4-B2A3-3C88CF21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0350" y="4228204"/>
                <a:ext cx="3825152" cy="10623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61" name="Object 21">
                <a:extLst>
                  <a:ext uri="{FF2B5EF4-FFF2-40B4-BE49-F238E27FC236}">
                    <a16:creationId xmlns:a16="http://schemas.microsoft.com/office/drawing/2014/main" id="{D075822F-BAB7-45E0-9A3C-799EFF0CB892}"/>
                  </a:ext>
                </a:extLst>
              </p:cNvPr>
              <p:cNvSpPr txBox="1"/>
              <p:nvPr/>
            </p:nvSpPr>
            <p:spPr bwMode="auto">
              <a:xfrm>
                <a:off x="654942" y="4863872"/>
                <a:ext cx="4061073" cy="99851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𝑎𝑡𝑚</m:t>
                              </m:r>
                            </m:num>
                            <m:den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𝑚𝑜𝑙</m:t>
                              </m:r>
                            </m:den>
                          </m:f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𝑎𝑡𝑚</m:t>
                              </m:r>
                            </m:e>
                          </m:d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55,6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5861" name="Object 21">
                <a:extLst>
                  <a:ext uri="{FF2B5EF4-FFF2-40B4-BE49-F238E27FC236}">
                    <a16:creationId xmlns:a16="http://schemas.microsoft.com/office/drawing/2014/main" id="{D075822F-BAB7-45E0-9A3C-799EFF0CB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942" y="4863872"/>
                <a:ext cx="4061073" cy="998519"/>
              </a:xfrm>
              <a:prstGeom prst="rect">
                <a:avLst/>
              </a:prstGeom>
              <a:blipFill>
                <a:blip r:embed="rId5"/>
                <a:stretch>
                  <a:fillRect b="-610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598536E0-8868-4138-B501-578855B29A2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B56490C6-C8F4-4BCB-8D9D-3414B2800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1788"/>
            <a:ext cx="7140575" cy="1225550"/>
          </a:xfrm>
        </p:spPr>
        <p:txBody>
          <a:bodyPr/>
          <a:lstStyle/>
          <a:p>
            <a:pPr algn="ctr"/>
            <a:r>
              <a:rPr lang="pt-BR" altLang="pt-BR" sz="4000" dirty="0"/>
              <a:t>PROCESSOS DE ARRASTE COM AR</a:t>
            </a:r>
            <a:br>
              <a:rPr lang="pt-BR" altLang="pt-BR" sz="4000" dirty="0"/>
            </a:br>
            <a:r>
              <a:rPr lang="pt-BR" altLang="pt-BR" sz="4000" dirty="0"/>
              <a:t>CONSTANTES DE HENRY</a:t>
            </a:r>
          </a:p>
        </p:txBody>
      </p:sp>
      <p:graphicFrame>
        <p:nvGraphicFramePr>
          <p:cNvPr id="43035" name="Group 27">
            <a:extLst>
              <a:ext uri="{FF2B5EF4-FFF2-40B4-BE49-F238E27FC236}">
                <a16:creationId xmlns:a16="http://schemas.microsoft.com/office/drawing/2014/main" id="{02BCF79F-ACC9-440C-8445-93AAE3899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87560"/>
              </p:ext>
            </p:extLst>
          </p:nvPr>
        </p:nvGraphicFramePr>
        <p:xfrm>
          <a:off x="786606" y="2390360"/>
          <a:ext cx="7777162" cy="35782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4710112">
                  <a:extLst>
                    <a:ext uri="{9D8B030D-6E8A-4147-A177-3AD203B41FA5}">
                      <a16:colId xmlns:a16="http://schemas.microsoft.com/office/drawing/2014/main" val="3241500929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3161870325"/>
                    </a:ext>
                  </a:extLst>
                </a:gridCol>
              </a:tblGrid>
              <a:tr h="1223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Composto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 (m</a:t>
                      </a:r>
                      <a:r>
                        <a:rPr kumimoji="0" lang="pt-BR" altLang="pt-BR" sz="2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/m</a:t>
                      </a:r>
                      <a:r>
                        <a:rPr kumimoji="0" lang="pt-BR" altLang="pt-BR" sz="2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</a:t>
                      </a:r>
                      <a:r>
                        <a:rPr kumimoji="0" lang="pt-BR" altLang="pt-BR" sz="2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C 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500398090"/>
                  </a:ext>
                </a:extLst>
              </a:tr>
              <a:tr h="590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Metano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28,7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960315807"/>
                  </a:ext>
                </a:extLst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Oxigênio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32,5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274044963"/>
                  </a:ext>
                </a:extLst>
              </a:tr>
              <a:tr h="588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Ozônio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3,77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245203998"/>
                  </a:ext>
                </a:extLst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Dióxido de enxofre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0,0287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6240418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5945E0E3-A89E-4198-83DF-2FFAC62AA83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3BD40BA7-805E-465D-87E8-1816BE7AD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1788"/>
            <a:ext cx="7140575" cy="1225550"/>
          </a:xfrm>
        </p:spPr>
        <p:txBody>
          <a:bodyPr/>
          <a:lstStyle/>
          <a:p>
            <a:pPr algn="ctr"/>
            <a:r>
              <a:rPr lang="pt-BR" altLang="pt-BR" sz="4000" dirty="0"/>
              <a:t>PROCESSOS DE ARRASTE COM AR</a:t>
            </a:r>
            <a:br>
              <a:rPr lang="pt-BR" altLang="pt-BR" sz="4000" dirty="0"/>
            </a:br>
            <a:r>
              <a:rPr lang="pt-BR" altLang="pt-BR" sz="4000" dirty="0"/>
              <a:t>CONSTANTES DE HENRY</a:t>
            </a:r>
          </a:p>
        </p:txBody>
      </p:sp>
      <p:graphicFrame>
        <p:nvGraphicFramePr>
          <p:cNvPr id="42040" name="Group 56">
            <a:extLst>
              <a:ext uri="{FF2B5EF4-FFF2-40B4-BE49-F238E27FC236}">
                <a16:creationId xmlns:a16="http://schemas.microsoft.com/office/drawing/2014/main" id="{7BF52AB5-BA64-43F8-AF03-3F5A11893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18269"/>
              </p:ext>
            </p:extLst>
          </p:nvPr>
        </p:nvGraphicFramePr>
        <p:xfrm>
          <a:off x="1187624" y="2276872"/>
          <a:ext cx="7140575" cy="3689648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4324573">
                  <a:extLst>
                    <a:ext uri="{9D8B030D-6E8A-4147-A177-3AD203B41FA5}">
                      <a16:colId xmlns:a16="http://schemas.microsoft.com/office/drawing/2014/main" val="2275512832"/>
                    </a:ext>
                  </a:extLst>
                </a:gridCol>
                <a:gridCol w="2816002">
                  <a:extLst>
                    <a:ext uri="{9D8B030D-6E8A-4147-A177-3AD203B41FA5}">
                      <a16:colId xmlns:a16="http://schemas.microsoft.com/office/drawing/2014/main" val="745146021"/>
                    </a:ext>
                  </a:extLst>
                </a:gridCol>
              </a:tblGrid>
              <a:tr h="10840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Composto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 (m</a:t>
                      </a:r>
                      <a:r>
                        <a:rPr kumimoji="0" lang="pt-BR" altLang="pt-BR" sz="28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/m</a:t>
                      </a:r>
                      <a:r>
                        <a:rPr kumimoji="0" lang="pt-BR" altLang="pt-BR" sz="28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</a:t>
                      </a:r>
                      <a:r>
                        <a:rPr kumimoji="0" lang="pt-BR" altLang="pt-BR" sz="28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C 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288100621"/>
                  </a:ext>
                </a:extLst>
              </a:tr>
              <a:tr h="5230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Amônia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0,000574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23123235"/>
                  </a:ext>
                </a:extLst>
              </a:tr>
              <a:tr h="5202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Dióxido de carbono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0,114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3305303803"/>
                  </a:ext>
                </a:extLst>
              </a:tr>
              <a:tr h="521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Cloro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0,442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469761617"/>
                  </a:ext>
                </a:extLst>
              </a:tr>
              <a:tr h="5202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Dióxido de cloro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0,0408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40674209"/>
                  </a:ext>
                </a:extLst>
              </a:tr>
              <a:tr h="5202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Sulfeto de hidrogênio</a:t>
                      </a:r>
                      <a:endParaRPr kumimoji="0" lang="pt-BR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0,389</a:t>
                      </a:r>
                      <a:endParaRPr kumimoji="0" lang="pt-BR" alt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34868910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RIVERS">
            <a:extLst>
              <a:ext uri="{FF2B5EF4-FFF2-40B4-BE49-F238E27FC236}">
                <a16:creationId xmlns:a16="http://schemas.microsoft.com/office/drawing/2014/main" id="{617DB382-749D-4925-B0B3-DD422117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3313"/>
            <a:ext cx="3593031" cy="23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63C87164-3DE0-48E8-8001-FEBA9876BD0F}"/>
                  </a:ext>
                </a:extLst>
              </p:cNvPr>
              <p:cNvSpPr txBox="1"/>
              <p:nvPr/>
            </p:nvSpPr>
            <p:spPr bwMode="auto">
              <a:xfrm>
                <a:off x="323528" y="4509120"/>
                <a:ext cx="4709663" cy="11320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63C87164-3DE0-48E8-8001-FEBA9876B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4509120"/>
                <a:ext cx="4709663" cy="1132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Resultado de imagem para RIVERS MONTANA">
            <a:extLst>
              <a:ext uri="{FF2B5EF4-FFF2-40B4-BE49-F238E27FC236}">
                <a16:creationId xmlns:a16="http://schemas.microsoft.com/office/drawing/2014/main" id="{A6191494-B3D2-4AD5-BEFA-7E0769C3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37233"/>
            <a:ext cx="3584397" cy="23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F427036-C4F7-416C-8600-0FF467070576}"/>
              </a:ext>
            </a:extLst>
          </p:cNvPr>
          <p:cNvSpPr/>
          <p:nvPr/>
        </p:nvSpPr>
        <p:spPr>
          <a:xfrm>
            <a:off x="2555776" y="4617935"/>
            <a:ext cx="9144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Conteúdo 3">
            <a:extLst>
              <a:ext uri="{FF2B5EF4-FFF2-40B4-BE49-F238E27FC236}">
                <a16:creationId xmlns:a16="http://schemas.microsoft.com/office/drawing/2014/main" id="{1FE47E9D-3D86-4888-8CE8-19A147718D49}"/>
              </a:ext>
            </a:extLst>
          </p:cNvPr>
          <p:cNvSpPr txBox="1">
            <a:spLocks/>
          </p:cNvSpPr>
          <p:nvPr/>
        </p:nvSpPr>
        <p:spPr>
          <a:xfrm>
            <a:off x="5364088" y="5532334"/>
            <a:ext cx="3627885" cy="91440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Oxigênio dissolvido de saturação</a:t>
            </a:r>
          </a:p>
          <a:p>
            <a:endParaRPr lang="pt-BR" sz="2800" dirty="0"/>
          </a:p>
        </p:txBody>
      </p:sp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0D2B90D0-24C4-4930-996F-0D087A8A0390}"/>
              </a:ext>
            </a:extLst>
          </p:cNvPr>
          <p:cNvCxnSpPr>
            <a:cxnSpLocks/>
            <a:stCxn id="2" idx="4"/>
            <a:endCxn id="9" idx="1"/>
          </p:cNvCxnSpPr>
          <p:nvPr/>
        </p:nvCxnSpPr>
        <p:spPr>
          <a:xfrm rot="16200000" flipH="1">
            <a:off x="3959933" y="4585378"/>
            <a:ext cx="457199" cy="2351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1508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22" y="2398676"/>
            <a:ext cx="8181234" cy="36946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O valor do oxigênio de saturação depende: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Temperatura da fase líquida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Pressão parcial do O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na atmosfera (altitude)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Características da fase líquida (concentração de SDT)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BDC3341-C7A6-4B00-B18A-E5A9BE7F8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3B8FCC-6830-483D-8F8A-091CBFF5DF3F}"/>
              </a:ext>
            </a:extLst>
          </p:cNvPr>
          <p:cNvSpPr/>
          <p:nvPr/>
        </p:nvSpPr>
        <p:spPr>
          <a:xfrm>
            <a:off x="611560" y="2924944"/>
            <a:ext cx="7920880" cy="432047"/>
          </a:xfrm>
          <a:prstGeom prst="rect">
            <a:avLst/>
          </a:prstGeom>
          <a:solidFill>
            <a:srgbClr val="66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91584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50FE225-0990-4CC7-A22B-C8D414492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175630"/>
              </p:ext>
            </p:extLst>
          </p:nvPr>
        </p:nvGraphicFramePr>
        <p:xfrm>
          <a:off x="1403648" y="2276872"/>
          <a:ext cx="7199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71321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22" y="2398676"/>
            <a:ext cx="8181234" cy="36946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O valor do oxigênio de saturação depende: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Temperatura da fase líquida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Pressão parcial do O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na atmosfera (altitude)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Características da fase líquida (concentração de SDT)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BDC3341-C7A6-4B00-B18A-E5A9BE7F8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3B8FCC-6830-483D-8F8A-091CBFF5DF3F}"/>
              </a:ext>
            </a:extLst>
          </p:cNvPr>
          <p:cNvSpPr/>
          <p:nvPr/>
        </p:nvSpPr>
        <p:spPr>
          <a:xfrm>
            <a:off x="611560" y="3429000"/>
            <a:ext cx="7920880" cy="465321"/>
          </a:xfrm>
          <a:prstGeom prst="rect">
            <a:avLst/>
          </a:prstGeom>
          <a:solidFill>
            <a:srgbClr val="66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7026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F7C9459-E314-4E03-949B-307FEA9EDC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317301"/>
              </p:ext>
            </p:extLst>
          </p:nvPr>
        </p:nvGraphicFramePr>
        <p:xfrm>
          <a:off x="1296660" y="2348880"/>
          <a:ext cx="7526040" cy="399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2151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6678" y="188640"/>
            <a:ext cx="6923856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POLUIÇÃO E QUALIDADE DA ÁGUA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Introdução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Conceitos Básicos: Lei de Dalton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Constante de Henry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Parâmetro: Oxigênio Dissolvido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 Equação de Transferência de Massa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22" y="2398676"/>
            <a:ext cx="8181234" cy="36946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O valor do oxigênio de saturação depende: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Temperatura da fase líquida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Pressão parcial do O</a:t>
            </a:r>
            <a:r>
              <a:rPr lang="pt-BR" altLang="pt-BR" sz="3200" baseline="-25000" dirty="0"/>
              <a:t>2</a:t>
            </a:r>
            <a:r>
              <a:rPr lang="pt-BR" altLang="pt-BR" sz="3200" dirty="0"/>
              <a:t> na atmosfera (altitude)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altLang="pt-BR" sz="3200" dirty="0"/>
              <a:t>Características da fase líquida (concentração de SDT)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BDC3341-C7A6-4B00-B18A-E5A9BE7F8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3B8FCC-6830-483D-8F8A-091CBFF5DF3F}"/>
              </a:ext>
            </a:extLst>
          </p:cNvPr>
          <p:cNvSpPr/>
          <p:nvPr/>
        </p:nvSpPr>
        <p:spPr>
          <a:xfrm>
            <a:off x="611560" y="3899939"/>
            <a:ext cx="7920880" cy="994094"/>
          </a:xfrm>
          <a:prstGeom prst="rect">
            <a:avLst/>
          </a:prstGeom>
          <a:solidFill>
            <a:srgbClr val="66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49276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BFDD6C2-655D-475D-906C-F63A5CF4B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240664"/>
              </p:ext>
            </p:extLst>
          </p:nvPr>
        </p:nvGraphicFramePr>
        <p:xfrm>
          <a:off x="1331640" y="2131288"/>
          <a:ext cx="7200800" cy="418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06874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24E77C53-6DDB-4F70-9A48-EA4996E22CFD}"/>
                  </a:ext>
                </a:extLst>
              </p:cNvPr>
              <p:cNvSpPr/>
              <p:nvPr/>
            </p:nvSpPr>
            <p:spPr>
              <a:xfrm>
                <a:off x="611560" y="2414844"/>
                <a:ext cx="8051057" cy="1935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>
                          <a:latin typeface="Cambria Math" panose="02040503050406030204" pitchFamily="18" charset="0"/>
                        </a:rPr>
                        <m:t>l</m:t>
                      </m:r>
                      <m:func>
                        <m:func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)=−139,34411+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1,575701.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24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6,642308.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4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1,243800.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pt-BR" sz="24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8,621949.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24E77C53-6DDB-4F70-9A48-EA4996E22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414844"/>
                <a:ext cx="8051057" cy="1935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4">
            <a:extLst>
              <a:ext uri="{FF2B5EF4-FFF2-40B4-BE49-F238E27FC236}">
                <a16:creationId xmlns:a16="http://schemas.microsoft.com/office/drawing/2014/main" id="{17B73447-9C38-4F49-80BA-2B964D3DE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1383" y="4641067"/>
            <a:ext cx="8181234" cy="13903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 err="1"/>
              <a:t>OD</a:t>
            </a:r>
            <a:r>
              <a:rPr lang="pt-BR" altLang="pt-BR" sz="3200" baseline="-25000" dirty="0" err="1"/>
              <a:t>sat</a:t>
            </a:r>
            <a:r>
              <a:rPr lang="pt-BR" altLang="pt-BR" sz="3200" dirty="0"/>
              <a:t> em mg/L (Condição padrão – 1 </a:t>
            </a:r>
            <a:r>
              <a:rPr lang="pt-BR" altLang="pt-BR" sz="3200" dirty="0" err="1"/>
              <a:t>atm</a:t>
            </a:r>
            <a:r>
              <a:rPr lang="pt-BR" altLang="pt-BR" sz="32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T=temperatura da fase líquida em Kelvin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87617497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B73447-9C38-4F49-80BA-2B964D3DE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1383" y="4641067"/>
            <a:ext cx="8181234" cy="13903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 err="1"/>
              <a:t>OD</a:t>
            </a:r>
            <a:r>
              <a:rPr lang="pt-BR" altLang="pt-BR" sz="3200" baseline="-25000" dirty="0" err="1"/>
              <a:t>sat</a:t>
            </a:r>
            <a:r>
              <a:rPr lang="pt-BR" altLang="pt-BR" sz="3200" dirty="0"/>
              <a:t> em mg/L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T=temperatura da fase líquida em Celsius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8A7C94D9-849A-41A2-A54C-84899706BB0A}"/>
                  </a:ext>
                </a:extLst>
              </p:cNvPr>
              <p:cNvSpPr/>
              <p:nvPr/>
            </p:nvSpPr>
            <p:spPr>
              <a:xfrm>
                <a:off x="395536" y="2881424"/>
                <a:ext cx="2949012" cy="947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pt-BR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468</m:t>
                          </m:r>
                        </m:num>
                        <m:den>
                          <m:r>
                            <a:rPr lang="pt-BR" sz="2800" i="0">
                              <a:latin typeface="Cambria Math" panose="02040503050406030204" pitchFamily="18" charset="0"/>
                            </a:rPr>
                            <m:t>31,5+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8A7C94D9-849A-41A2-A54C-84899706B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881424"/>
                <a:ext cx="2949012" cy="947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Resultado de imagem para rivers montana">
            <a:extLst>
              <a:ext uri="{FF2B5EF4-FFF2-40B4-BE49-F238E27FC236}">
                <a16:creationId xmlns:a16="http://schemas.microsoft.com/office/drawing/2014/main" id="{2BD9937B-0C57-4AD0-9D2C-9F2AD66DD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16933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1889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B73447-9C38-4F49-80BA-2B964D3DE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994" y="3769348"/>
            <a:ext cx="8181234" cy="24110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 err="1"/>
              <a:t>OD</a:t>
            </a:r>
            <a:r>
              <a:rPr lang="pt-BR" altLang="pt-BR" sz="3200" baseline="-25000" dirty="0" err="1"/>
              <a:t>p</a:t>
            </a:r>
            <a:r>
              <a:rPr lang="pt-BR" altLang="pt-BR" sz="3200" dirty="0"/>
              <a:t> em mg/L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T=temperatura da fase líquida em Kelvin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t=temperatura em Celsius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 P e </a:t>
            </a:r>
            <a:r>
              <a:rPr lang="pt-BR" altLang="pt-BR" sz="3200" dirty="0" err="1"/>
              <a:t>P</a:t>
            </a:r>
            <a:r>
              <a:rPr lang="pt-BR" altLang="pt-BR" sz="3200" baseline="-25000" dirty="0" err="1"/>
              <a:t>v</a:t>
            </a:r>
            <a:r>
              <a:rPr lang="pt-BR" altLang="pt-BR" sz="3200" dirty="0"/>
              <a:t>= pressão em </a:t>
            </a:r>
            <a:r>
              <a:rPr lang="pt-BR" altLang="pt-BR" sz="3200" dirty="0" err="1"/>
              <a:t>atm</a:t>
            </a: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185DBE04-5FC2-4C21-A074-9CA61B20962D}"/>
                  </a:ext>
                </a:extLst>
              </p:cNvPr>
              <p:cNvSpPr/>
              <p:nvPr/>
            </p:nvSpPr>
            <p:spPr>
              <a:xfrm>
                <a:off x="4558611" y="2942195"/>
                <a:ext cx="4342733" cy="976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pt-BR" sz="20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0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pt-BR" sz="2000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den>
                              </m:f>
                            </m:e>
                          </m:d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pt-BR" sz="2000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185DBE04-5FC2-4C21-A074-9CA61B209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611" y="2942195"/>
                <a:ext cx="4342733" cy="976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E4F9EC-069A-4BE2-9988-5EEF0E87ED27}"/>
                  </a:ext>
                </a:extLst>
              </p:cNvPr>
              <p:cNvSpPr/>
              <p:nvPr/>
            </p:nvSpPr>
            <p:spPr>
              <a:xfrm>
                <a:off x="4139952" y="1797779"/>
                <a:ext cx="4427984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pt-BR" sz="2000" i="0">
                          <a:latin typeface="Cambria Math" panose="02040503050406030204" pitchFamily="18" charset="0"/>
                        </a:rPr>
                        <m:t>=11,8</m:t>
                      </m:r>
                      <m:r>
                        <a:rPr lang="pt-BR" sz="20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pt-BR" sz="2000" i="0">
                          <a:latin typeface="Cambria Math" panose="02040503050406030204" pitchFamily="18" charset="0"/>
                        </a:rPr>
                        <m:t>71−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3.840,7</m:t>
                          </m:r>
                        </m:num>
                        <m:den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2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216.961</m:t>
                          </m:r>
                        </m:num>
                        <m:den>
                          <m:sSup>
                            <m:sSup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pt-BR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F4E4F9EC-069A-4BE2-9988-5EEF0E87E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797779"/>
                <a:ext cx="4427984" cy="668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A84B66-4FC8-4708-BD23-24C68C428023}"/>
                  </a:ext>
                </a:extLst>
              </p:cNvPr>
              <p:cNvSpPr/>
              <p:nvPr/>
            </p:nvSpPr>
            <p:spPr>
              <a:xfrm>
                <a:off x="480382" y="2331636"/>
                <a:ext cx="3528393" cy="1012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000" i="0">
                          <a:latin typeface="Cambria Math" panose="02040503050406030204" pitchFamily="18" charset="0"/>
                        </a:rPr>
                        <m:t>=0,000975−1,426.</m:t>
                      </m:r>
                      <m:sSup>
                        <m:sSup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pt-BR" sz="20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000" i="0">
                          <a:latin typeface="Cambria Math" panose="02040503050406030204" pitchFamily="18" charset="0"/>
                        </a:rPr>
                        <m:t>+6,436.</m:t>
                      </m:r>
                      <m:sSup>
                        <m:sSup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pt-BR" sz="2000" i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A84B66-4FC8-4708-BD23-24C68C4280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82" y="2331636"/>
                <a:ext cx="3528393" cy="10120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672B1C45-4E84-4422-9746-4F2BBF924196}"/>
              </a:ext>
            </a:extLst>
          </p:cNvPr>
          <p:cNvCxnSpPr>
            <a:cxnSpLocks/>
            <a:stCxn id="5" idx="3"/>
            <a:endCxn id="3" idx="1"/>
          </p:cNvCxnSpPr>
          <p:nvPr/>
        </p:nvCxnSpPr>
        <p:spPr>
          <a:xfrm>
            <a:off x="4008775" y="2837672"/>
            <a:ext cx="549836" cy="5926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35E2C40A-BA71-4654-A7D3-DAF51C7D7105}"/>
              </a:ext>
            </a:extLst>
          </p:cNvPr>
          <p:cNvCxnSpPr>
            <a:cxnSpLocks/>
            <a:stCxn id="4" idx="2"/>
            <a:endCxn id="3" idx="0"/>
          </p:cNvCxnSpPr>
          <p:nvPr/>
        </p:nvCxnSpPr>
        <p:spPr>
          <a:xfrm rot="16200000" flipH="1">
            <a:off x="6304011" y="2516228"/>
            <a:ext cx="475900" cy="3760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7218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B73447-9C38-4F49-80BA-2B964D3DE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7866" y="4005674"/>
            <a:ext cx="8576632" cy="18593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 err="1"/>
              <a:t>OD</a:t>
            </a:r>
            <a:r>
              <a:rPr lang="pt-BR" altLang="pt-BR" sz="3200" baseline="-25000" dirty="0" err="1"/>
              <a:t>sat</a:t>
            </a:r>
            <a:r>
              <a:rPr lang="pt-BR" altLang="pt-BR" sz="3200" dirty="0"/>
              <a:t> e </a:t>
            </a:r>
            <a:r>
              <a:rPr lang="pt-BR" altLang="pt-BR" sz="3200" dirty="0" err="1"/>
              <a:t>Od</a:t>
            </a:r>
            <a:r>
              <a:rPr lang="pt-BR" altLang="pt-BR" sz="3200" baseline="-25000" dirty="0" err="1"/>
              <a:t>s</a:t>
            </a:r>
            <a:r>
              <a:rPr lang="pt-BR" altLang="pt-BR" sz="3200" dirty="0"/>
              <a:t> em mg/L - (Condição padrão – 1 </a:t>
            </a:r>
            <a:r>
              <a:rPr lang="pt-BR" altLang="pt-BR" sz="3200" dirty="0" err="1"/>
              <a:t>atm</a:t>
            </a:r>
            <a:r>
              <a:rPr lang="pt-BR" altLang="pt-BR" sz="32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T=temperatura da fase líquida em Kelvin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S=salinidade em g/Kg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508DABC7-AA4C-46F8-8B30-FFAE0113384D}"/>
                  </a:ext>
                </a:extLst>
              </p:cNvPr>
              <p:cNvSpPr/>
              <p:nvPr/>
            </p:nvSpPr>
            <p:spPr>
              <a:xfrm>
                <a:off x="283684" y="2608549"/>
                <a:ext cx="8576632" cy="922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pt-BR" sz="24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𝑠𝑎𝑡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pt-BR" sz="2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sz="2400" i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1,764.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10,754</m:t>
                              </m:r>
                            </m:num>
                            <m:den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2.140,7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508DABC7-AA4C-46F8-8B30-FFAE011338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84" y="2608549"/>
                <a:ext cx="8576632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347722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B73447-9C38-4F49-80BA-2B964D3DE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2664296" cy="302433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Comportamento dinâmico do parâmetro oxigênio dissolvido na fase líquida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688CA39-EC90-43DF-B3C4-5833BA0D8234}"/>
              </a:ext>
            </a:extLst>
          </p:cNvPr>
          <p:cNvSpPr/>
          <p:nvPr/>
        </p:nvSpPr>
        <p:spPr>
          <a:xfrm>
            <a:off x="3636923" y="2133600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Oxigênio na fase gasosa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7620E95-7079-4DBC-9A53-49E43515A0F0}"/>
              </a:ext>
            </a:extLst>
          </p:cNvPr>
          <p:cNvSpPr/>
          <p:nvPr/>
        </p:nvSpPr>
        <p:spPr>
          <a:xfrm>
            <a:off x="3636923" y="3212976"/>
            <a:ext cx="375550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Oxigênio na fase líquida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4BF0E9D-25EB-4446-B372-D0DDCED30080}"/>
              </a:ext>
            </a:extLst>
          </p:cNvPr>
          <p:cNvSpPr/>
          <p:nvPr/>
        </p:nvSpPr>
        <p:spPr>
          <a:xfrm>
            <a:off x="6013187" y="2133600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Algas na fase líquida 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F6D47F2-B94B-4A18-BCD5-4EE7FD0D41E4}"/>
              </a:ext>
            </a:extLst>
          </p:cNvPr>
          <p:cNvCxnSpPr>
            <a:stCxn id="2" idx="2"/>
          </p:cNvCxnSpPr>
          <p:nvPr/>
        </p:nvCxnSpPr>
        <p:spPr>
          <a:xfrm>
            <a:off x="4284995" y="2709664"/>
            <a:ext cx="0" cy="50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F5CC0702-B7B2-4DDE-80F1-AB1447C17FAA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 flipH="1" flipV="1">
            <a:off x="7309331" y="2421632"/>
            <a:ext cx="83096" cy="971364"/>
          </a:xfrm>
          <a:prstGeom prst="bentConnector3">
            <a:avLst>
              <a:gd name="adj1" fmla="val -8082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4B913FA4-1FD2-4D91-B89E-DEE522E6E982}"/>
              </a:ext>
            </a:extLst>
          </p:cNvPr>
          <p:cNvCxnSpPr>
            <a:stCxn id="9" idx="2"/>
          </p:cNvCxnSpPr>
          <p:nvPr/>
        </p:nvCxnSpPr>
        <p:spPr>
          <a:xfrm>
            <a:off x="6661259" y="2709664"/>
            <a:ext cx="0" cy="50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D04E5EE-1A79-4D18-8AE4-52E2D8B1625D}"/>
              </a:ext>
            </a:extLst>
          </p:cNvPr>
          <p:cNvSpPr txBox="1"/>
          <p:nvPr/>
        </p:nvSpPr>
        <p:spPr>
          <a:xfrm>
            <a:off x="4286261" y="2776654"/>
            <a:ext cx="945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Reaeração</a:t>
            </a:r>
            <a:endParaRPr lang="pt-BR" sz="14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C04E503-9B4A-4493-9963-84C33CCD7D89}"/>
              </a:ext>
            </a:extLst>
          </p:cNvPr>
          <p:cNvSpPr txBox="1"/>
          <p:nvPr/>
        </p:nvSpPr>
        <p:spPr>
          <a:xfrm>
            <a:off x="6642628" y="2753425"/>
            <a:ext cx="1097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Fotossíntese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9679C70-75C1-4BFB-867D-A4455E5F7525}"/>
              </a:ext>
            </a:extLst>
          </p:cNvPr>
          <p:cNvSpPr txBox="1"/>
          <p:nvPr/>
        </p:nvSpPr>
        <p:spPr>
          <a:xfrm>
            <a:off x="7588419" y="2107914"/>
            <a:ext cx="976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Respiração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AD8AC4F8-E8B3-451F-89FF-8CA9B579361F}"/>
              </a:ext>
            </a:extLst>
          </p:cNvPr>
          <p:cNvSpPr/>
          <p:nvPr/>
        </p:nvSpPr>
        <p:spPr>
          <a:xfrm>
            <a:off x="4177496" y="4303842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Desoxigenação carbonácea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F2EE0B9-BD1E-4EE5-A659-AA61AEC95F01}"/>
              </a:ext>
            </a:extLst>
          </p:cNvPr>
          <p:cNvSpPr/>
          <p:nvPr/>
        </p:nvSpPr>
        <p:spPr>
          <a:xfrm>
            <a:off x="6228518" y="4303842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Desoxigenação nitrogenada </a:t>
            </a:r>
          </a:p>
        </p:txBody>
      </p: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E9827083-D741-4326-924D-CAFEC3DB0ADB}"/>
              </a:ext>
            </a:extLst>
          </p:cNvPr>
          <p:cNvCxnSpPr>
            <a:stCxn id="8" idx="2"/>
            <a:endCxn id="26" idx="0"/>
          </p:cNvCxnSpPr>
          <p:nvPr/>
        </p:nvCxnSpPr>
        <p:spPr>
          <a:xfrm rot="5400000">
            <a:off x="4858458" y="3647625"/>
            <a:ext cx="730826" cy="58160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B39A97D3-B21B-43E8-BECE-E59BFDDA73EA}"/>
              </a:ext>
            </a:extLst>
          </p:cNvPr>
          <p:cNvCxnSpPr>
            <a:stCxn id="8" idx="2"/>
            <a:endCxn id="27" idx="0"/>
          </p:cNvCxnSpPr>
          <p:nvPr/>
        </p:nvCxnSpPr>
        <p:spPr>
          <a:xfrm rot="16200000" flipH="1">
            <a:off x="5883969" y="3203722"/>
            <a:ext cx="730826" cy="14694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428AA2C0-0E0C-43A6-BBA7-6E231712DD32}"/>
              </a:ext>
            </a:extLst>
          </p:cNvPr>
          <p:cNvSpPr/>
          <p:nvPr/>
        </p:nvSpPr>
        <p:spPr>
          <a:xfrm>
            <a:off x="3248037" y="5229200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Demanda bentônica 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E042A402-5ACB-45C5-A02D-C707B0FC2C28}"/>
              </a:ext>
            </a:extLst>
          </p:cNvPr>
          <p:cNvCxnSpPr/>
          <p:nvPr/>
        </p:nvCxnSpPr>
        <p:spPr>
          <a:xfrm>
            <a:off x="3851920" y="3573015"/>
            <a:ext cx="0" cy="1656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22771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E4C045F-4987-4A0E-AD42-96614B6BADB1}"/>
              </a:ext>
            </a:extLst>
          </p:cNvPr>
          <p:cNvGraphicFramePr>
            <a:graphicFrameLocks/>
          </p:cNvGraphicFramePr>
          <p:nvPr/>
        </p:nvGraphicFramePr>
        <p:xfrm>
          <a:off x="1125739" y="1969659"/>
          <a:ext cx="7012260" cy="4006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421C8DAA-45C1-4F6E-89F6-5E98D7EBA76A}"/>
              </a:ext>
            </a:extLst>
          </p:cNvPr>
          <p:cNvSpPr txBox="1"/>
          <p:nvPr/>
        </p:nvSpPr>
        <p:spPr>
          <a:xfrm>
            <a:off x="409495" y="5664642"/>
            <a:ext cx="6318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Reservatório Billings – Braço do Rio Grande</a:t>
            </a:r>
          </a:p>
          <a:p>
            <a:r>
              <a:rPr lang="pt-BR" dirty="0"/>
              <a:t>Concentração de OD na superfície (2 metros abaixo da superfície)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C994AD-42FE-4CF6-8E8B-7F2411A90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</p:spTree>
    <p:extLst>
      <p:ext uri="{BB962C8B-B14F-4D97-AF65-F5344CB8AC3E}">
        <p14:creationId xmlns:p14="http://schemas.microsoft.com/office/powerpoint/2010/main" val="380169258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21C8DAA-45C1-4F6E-89F6-5E98D7EBA76A}"/>
              </a:ext>
            </a:extLst>
          </p:cNvPr>
          <p:cNvSpPr txBox="1"/>
          <p:nvPr/>
        </p:nvSpPr>
        <p:spPr>
          <a:xfrm>
            <a:off x="409495" y="5664642"/>
            <a:ext cx="608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Reservatório Billings – Braço do Rio Grande</a:t>
            </a:r>
          </a:p>
          <a:p>
            <a:r>
              <a:rPr lang="pt-BR" dirty="0"/>
              <a:t>Concentração de OD no fundo (10 metros abaixo da superfície)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558CBCE-BDA9-47C1-B301-EA3742F03FB2}"/>
              </a:ext>
            </a:extLst>
          </p:cNvPr>
          <p:cNvGraphicFramePr>
            <a:graphicFrameLocks/>
          </p:cNvGraphicFramePr>
          <p:nvPr/>
        </p:nvGraphicFramePr>
        <p:xfrm>
          <a:off x="1187624" y="1988840"/>
          <a:ext cx="676875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6A3400EE-A0A5-4F1D-A5E3-8239367BB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</p:spTree>
    <p:extLst>
      <p:ext uri="{BB962C8B-B14F-4D97-AF65-F5344CB8AC3E}">
        <p14:creationId xmlns:p14="http://schemas.microsoft.com/office/powerpoint/2010/main" val="55819285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6934200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2609664"/>
            <a:ext cx="3815655" cy="273555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Manutenção da vida aquática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 Recomendável valores de OD superiores a 5,0 mg/L</a:t>
            </a:r>
          </a:p>
        </p:txBody>
      </p:sp>
      <p:pic>
        <p:nvPicPr>
          <p:cNvPr id="9218" name="Picture 2" descr="Resultado de imagem para dissolved oxygen aquatic life">
            <a:extLst>
              <a:ext uri="{FF2B5EF4-FFF2-40B4-BE49-F238E27FC236}">
                <a16:creationId xmlns:a16="http://schemas.microsoft.com/office/drawing/2014/main" id="{3FD5AD1B-2C49-4A4D-82B8-E19398FF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91" y="1844824"/>
            <a:ext cx="3312368" cy="426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0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6678" y="188640"/>
            <a:ext cx="6923856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POLUIÇÃO E QUALIDADE DA ÁGUA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Parâmetro: Demanda Bioquímica de Oxigênio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Demanda bioquímica de oxigênio carbonácea e nitrogenada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Equação de </a:t>
            </a:r>
            <a:r>
              <a:rPr lang="pt-BR" altLang="pt-BR" sz="3600" b="1" dirty="0" err="1"/>
              <a:t>Streeter</a:t>
            </a:r>
            <a:r>
              <a:rPr lang="pt-BR" altLang="pt-BR" sz="3600" b="1" dirty="0"/>
              <a:t>-Phelps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Comentários Finais </a:t>
            </a:r>
          </a:p>
        </p:txBody>
      </p:sp>
    </p:spTree>
    <p:extLst>
      <p:ext uri="{BB962C8B-B14F-4D97-AF65-F5344CB8AC3E}">
        <p14:creationId xmlns:p14="http://schemas.microsoft.com/office/powerpoint/2010/main" val="1825450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6934200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2609664"/>
            <a:ext cx="3815655" cy="312359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Operação de processos biológicos aeróbios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 Recomendável valores de OD em torno de 2,0 mg/L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01BD8E-AA6F-4ED5-9FDB-49C34F56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36111"/>
            <a:ext cx="4006046" cy="26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3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63AD8EB2-0B9F-4DE7-88CD-7C3E27F0479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7135F800-639B-486B-A8CB-B224ED1A73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3713" y="277020"/>
            <a:ext cx="7335592" cy="1211262"/>
          </a:xfrm>
          <a:noFill/>
          <a:ln/>
        </p:spPr>
        <p:txBody>
          <a:bodyPr/>
          <a:lstStyle/>
          <a:p>
            <a:pPr algn="ctr"/>
            <a:r>
              <a:rPr lang="pt-BR" altLang="pt-BR" sz="4000" dirty="0"/>
              <a:t>PROCESSOS DE ARRASTE COM AR</a:t>
            </a:r>
            <a:br>
              <a:rPr lang="pt-BR" altLang="pt-BR" sz="4000" dirty="0"/>
            </a:br>
            <a:r>
              <a:rPr lang="pt-BR" altLang="pt-BR" sz="4000" dirty="0"/>
              <a:t>TRANSFERÊNCIA DE MASSA</a:t>
            </a:r>
          </a:p>
        </p:txBody>
      </p:sp>
      <p:sp>
        <p:nvSpPr>
          <p:cNvPr id="57369" name="Rectangle 25">
            <a:extLst>
              <a:ext uri="{FF2B5EF4-FFF2-40B4-BE49-F238E27FC236}">
                <a16:creationId xmlns:a16="http://schemas.microsoft.com/office/drawing/2014/main" id="{7785F452-31E4-4B2F-A0B0-1A5A551066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54561" y="1987550"/>
            <a:ext cx="4210051" cy="3962400"/>
          </a:xfrm>
          <a:noFill/>
          <a:ln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Em um sistema em equilíbrio, as taxas de transferência do contaminante da fase gasosa para a fase líquida e vice-versa são absolutamente iguais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70" name="Object 26">
                <a:extLst>
                  <a:ext uri="{FF2B5EF4-FFF2-40B4-BE49-F238E27FC236}">
                    <a16:creationId xmlns:a16="http://schemas.microsoft.com/office/drawing/2014/main" id="{7A015EB1-3DF1-4F99-AFAC-7603E5CB7790}"/>
                  </a:ext>
                </a:extLst>
              </p:cNvPr>
              <p:cNvSpPr txBox="1"/>
              <p:nvPr/>
            </p:nvSpPr>
            <p:spPr bwMode="auto">
              <a:xfrm>
                <a:off x="1720683" y="5323469"/>
                <a:ext cx="1987220" cy="58939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7370" name="Object 26">
                <a:extLst>
                  <a:ext uri="{FF2B5EF4-FFF2-40B4-BE49-F238E27FC236}">
                    <a16:creationId xmlns:a16="http://schemas.microsoft.com/office/drawing/2014/main" id="{7A015EB1-3DF1-4F99-AFAC-7603E5CB7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683" y="5323469"/>
                <a:ext cx="1987220" cy="589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25">
            <a:extLst>
              <a:ext uri="{FF2B5EF4-FFF2-40B4-BE49-F238E27FC236}">
                <a16:creationId xmlns:a16="http://schemas.microsoft.com/office/drawing/2014/main" id="{A4134F78-F1C1-4380-BA42-4F885C224CF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138363"/>
            <a:ext cx="4176712" cy="3125788"/>
            <a:chOff x="113" y="1117"/>
            <a:chExt cx="2631" cy="1969"/>
          </a:xfrm>
        </p:grpSpPr>
        <p:sp>
          <p:nvSpPr>
            <p:cNvPr id="45" name="Line 4">
              <a:extLst>
                <a:ext uri="{FF2B5EF4-FFF2-40B4-BE49-F238E27FC236}">
                  <a16:creationId xmlns:a16="http://schemas.microsoft.com/office/drawing/2014/main" id="{6CCBDE53-7794-4B4A-8A0D-AA497D718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1" y="1346"/>
              <a:ext cx="0" cy="16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Text Box 5">
              <a:extLst>
                <a:ext uri="{FF2B5EF4-FFF2-40B4-BE49-F238E27FC236}">
                  <a16:creationId xmlns:a16="http://schemas.microsoft.com/office/drawing/2014/main" id="{9F65C121-1A4A-465A-AF0E-E2A770BF6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97"/>
              <a:ext cx="6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Fase líquida</a:t>
              </a:r>
            </a:p>
          </p:txBody>
        </p:sp>
        <p:sp>
          <p:nvSpPr>
            <p:cNvPr id="47" name="Text Box 6">
              <a:extLst>
                <a:ext uri="{FF2B5EF4-FFF2-40B4-BE49-F238E27FC236}">
                  <a16:creationId xmlns:a16="http://schemas.microsoft.com/office/drawing/2014/main" id="{67956141-CCFA-43B6-9F47-B494DA22F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" y="2134"/>
              <a:ext cx="6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Fase gasosa</a:t>
              </a:r>
            </a:p>
          </p:txBody>
        </p:sp>
        <p:cxnSp>
          <p:nvCxnSpPr>
            <p:cNvPr id="48" name="AutoShape 7">
              <a:extLst>
                <a:ext uri="{FF2B5EF4-FFF2-40B4-BE49-F238E27FC236}">
                  <a16:creationId xmlns:a16="http://schemas.microsoft.com/office/drawing/2014/main" id="{3625FF83-B4B4-4575-A9FE-EB8753D193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9" y="1626"/>
              <a:ext cx="824" cy="0"/>
            </a:xfrm>
            <a:prstGeom prst="straightConnector1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8">
              <a:extLst>
                <a:ext uri="{FF2B5EF4-FFF2-40B4-BE49-F238E27FC236}">
                  <a16:creationId xmlns:a16="http://schemas.microsoft.com/office/drawing/2014/main" id="{D4EC7272-8056-4408-875A-0577026E98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03" y="1626"/>
              <a:ext cx="398" cy="421"/>
            </a:xfrm>
            <a:prstGeom prst="straightConnector1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AutoShape 9">
              <a:extLst>
                <a:ext uri="{FF2B5EF4-FFF2-40B4-BE49-F238E27FC236}">
                  <a16:creationId xmlns:a16="http://schemas.microsoft.com/office/drawing/2014/main" id="{E2655119-563A-45E4-8957-B1587C4CCF3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01" y="2243"/>
              <a:ext cx="346" cy="33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AutoShape 10">
              <a:extLst>
                <a:ext uri="{FF2B5EF4-FFF2-40B4-BE49-F238E27FC236}">
                  <a16:creationId xmlns:a16="http://schemas.microsoft.com/office/drawing/2014/main" id="{9EFCE0D6-7D25-4481-9B77-EA2EF04584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47" y="2580"/>
              <a:ext cx="797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 Box 11">
              <a:extLst>
                <a:ext uri="{FF2B5EF4-FFF2-40B4-BE49-F238E27FC236}">
                  <a16:creationId xmlns:a16="http://schemas.microsoft.com/office/drawing/2014/main" id="{7D2E7060-144D-4317-AF00-DA36695E6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117"/>
              <a:ext cx="9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Interface gás-líquido</a:t>
              </a:r>
            </a:p>
          </p:txBody>
        </p:sp>
        <p:sp>
          <p:nvSpPr>
            <p:cNvPr id="53" name="Text Box 12">
              <a:extLst>
                <a:ext uri="{FF2B5EF4-FFF2-40B4-BE49-F238E27FC236}">
                  <a16:creationId xmlns:a16="http://schemas.microsoft.com/office/drawing/2014/main" id="{4140FECA-9C50-4C60-8874-FF7324747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" y="1434"/>
              <a:ext cx="20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L</a:t>
              </a:r>
            </a:p>
          </p:txBody>
        </p:sp>
        <p:sp>
          <p:nvSpPr>
            <p:cNvPr id="54" name="Text Box 13">
              <a:extLst>
                <a:ext uri="{FF2B5EF4-FFF2-40B4-BE49-F238E27FC236}">
                  <a16:creationId xmlns:a16="http://schemas.microsoft.com/office/drawing/2014/main" id="{B9BE244B-6BFD-4A49-8D2D-C70BAFDE4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5" y="2002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Li</a:t>
              </a:r>
            </a:p>
          </p:txBody>
        </p:sp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7990C129-DCBA-433F-A484-044651D4D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2171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gi</a:t>
              </a:r>
            </a:p>
          </p:txBody>
        </p:sp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500DB1E7-DE7A-425D-92FD-900B79B18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" y="2387"/>
              <a:ext cx="20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g</a:t>
              </a:r>
            </a:p>
          </p:txBody>
        </p:sp>
        <p:sp>
          <p:nvSpPr>
            <p:cNvPr id="57" name="Line 18">
              <a:extLst>
                <a:ext uri="{FF2B5EF4-FFF2-40B4-BE49-F238E27FC236}">
                  <a16:creationId xmlns:a16="http://schemas.microsoft.com/office/drawing/2014/main" id="{97C8A6CA-2D36-4434-82DD-B4C4DBE8F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3" y="1373"/>
              <a:ext cx="0" cy="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Line 19">
              <a:extLst>
                <a:ext uri="{FF2B5EF4-FFF2-40B4-BE49-F238E27FC236}">
                  <a16:creationId xmlns:a16="http://schemas.microsoft.com/office/drawing/2014/main" id="{8FAAA9F6-2FDA-43FB-88BE-A1B6D1552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1458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bject 20">
                  <a:extLst>
                    <a:ext uri="{FF2B5EF4-FFF2-40B4-BE49-F238E27FC236}">
                      <a16:creationId xmlns:a16="http://schemas.microsoft.com/office/drawing/2014/main" id="{7B5F881E-9C2C-4A67-A2D1-784C18402815}"/>
                    </a:ext>
                  </a:extLst>
                </p:cNvPr>
                <p:cNvSpPr txBox="1"/>
                <p:nvPr/>
              </p:nvSpPr>
              <p:spPr bwMode="auto">
                <a:xfrm>
                  <a:off x="1291" y="1434"/>
                  <a:ext cx="224" cy="2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pt-BR"/>
                </a:p>
              </p:txBody>
            </p:sp>
          </mc:Choice>
          <mc:Fallback xmlns="">
            <p:sp>
              <p:nvSpPr>
                <p:cNvPr id="59" name="Object 20">
                  <a:extLst>
                    <a:ext uri="{FF2B5EF4-FFF2-40B4-BE49-F238E27FC236}">
                      <a16:creationId xmlns:a16="http://schemas.microsoft.com/office/drawing/2014/main" id="{7B5F881E-9C2C-4A67-A2D1-784C184028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91" y="1434"/>
                  <a:ext cx="224" cy="2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Line 21">
              <a:extLst>
                <a:ext uri="{FF2B5EF4-FFF2-40B4-BE49-F238E27FC236}">
                  <a16:creationId xmlns:a16="http://schemas.microsoft.com/office/drawing/2014/main" id="{B76F741F-44A4-455A-93E2-0BC68FFB3C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664"/>
              <a:ext cx="0" cy="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Line 22">
              <a:extLst>
                <a:ext uri="{FF2B5EF4-FFF2-40B4-BE49-F238E27FC236}">
                  <a16:creationId xmlns:a16="http://schemas.microsoft.com/office/drawing/2014/main" id="{81D55C6B-8BC6-41CC-A458-16A55F521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1" y="2748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bject 23">
                  <a:extLst>
                    <a:ext uri="{FF2B5EF4-FFF2-40B4-BE49-F238E27FC236}">
                      <a16:creationId xmlns:a16="http://schemas.microsoft.com/office/drawing/2014/main" id="{0836A5DD-4453-44F0-BC16-EFD6DFC0D780}"/>
                    </a:ext>
                  </a:extLst>
                </p:cNvPr>
                <p:cNvSpPr txBox="1"/>
                <p:nvPr/>
              </p:nvSpPr>
              <p:spPr bwMode="auto">
                <a:xfrm>
                  <a:off x="1687" y="2778"/>
                  <a:ext cx="229" cy="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pt-BR"/>
                </a:p>
              </p:txBody>
            </p:sp>
          </mc:Choice>
          <mc:Fallback xmlns="">
            <p:sp>
              <p:nvSpPr>
                <p:cNvPr id="62" name="Object 23">
                  <a:extLst>
                    <a:ext uri="{FF2B5EF4-FFF2-40B4-BE49-F238E27FC236}">
                      <a16:creationId xmlns:a16="http://schemas.microsoft.com/office/drawing/2014/main" id="{0836A5DD-4453-44F0-BC16-EFD6DFC0D7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87" y="2778"/>
                  <a:ext cx="229" cy="308"/>
                </a:xfrm>
                <a:prstGeom prst="rect">
                  <a:avLst/>
                </a:prstGeom>
                <a:blipFill>
                  <a:blip r:embed="rId5"/>
                  <a:stretch>
                    <a:fillRect r="-1667"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79F0C004-98C2-4D52-846B-DA150E5E4AC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Rectangle 3">
            <a:extLst>
              <a:ext uri="{FF2B5EF4-FFF2-40B4-BE49-F238E27FC236}">
                <a16:creationId xmlns:a16="http://schemas.microsoft.com/office/drawing/2014/main" id="{EBE17C08-1DC8-483B-8A47-D7627A1563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2115" y="331788"/>
            <a:ext cx="7242497" cy="1211262"/>
          </a:xfrm>
          <a:noFill/>
          <a:ln/>
        </p:spPr>
        <p:txBody>
          <a:bodyPr/>
          <a:lstStyle/>
          <a:p>
            <a:pPr algn="ctr"/>
            <a:r>
              <a:rPr lang="pt-BR" altLang="pt-BR" sz="4000" dirty="0"/>
              <a:t>PROCESSOS DE ARRASTE COM AR</a:t>
            </a:r>
            <a:br>
              <a:rPr lang="pt-BR" altLang="pt-BR" sz="4000" dirty="0"/>
            </a:br>
            <a:r>
              <a:rPr lang="pt-BR" altLang="pt-BR" sz="4000" dirty="0"/>
              <a:t>TRANSFERÊNCIA DE MASSA</a:t>
            </a:r>
          </a:p>
        </p:txBody>
      </p:sp>
      <p:sp>
        <p:nvSpPr>
          <p:cNvPr id="58391" name="Rectangle 23">
            <a:extLst>
              <a:ext uri="{FF2B5EF4-FFF2-40B4-BE49-F238E27FC236}">
                <a16:creationId xmlns:a16="http://schemas.microsoft.com/office/drawing/2014/main" id="{1A038785-0026-4575-A8CB-505D91051C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41849" y="1987550"/>
            <a:ext cx="4178623" cy="3313113"/>
          </a:xfrm>
          <a:noFill/>
          <a:ln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Caso o sistema não esteja em equilíbrio, a transferência do contaminante ocorrerá de forma que o equilíbrio seja atingido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392" name="Object 24">
                <a:extLst>
                  <a:ext uri="{FF2B5EF4-FFF2-40B4-BE49-F238E27FC236}">
                    <a16:creationId xmlns:a16="http://schemas.microsoft.com/office/drawing/2014/main" id="{A2F716AD-75A6-44C4-B795-8E489E10AD01}"/>
                  </a:ext>
                </a:extLst>
              </p:cNvPr>
              <p:cNvSpPr txBox="1"/>
              <p:nvPr/>
            </p:nvSpPr>
            <p:spPr bwMode="auto">
              <a:xfrm>
                <a:off x="1722116" y="5171679"/>
                <a:ext cx="2127559" cy="6080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8392" name="Object 24">
                <a:extLst>
                  <a:ext uri="{FF2B5EF4-FFF2-40B4-BE49-F238E27FC236}">
                    <a16:creationId xmlns:a16="http://schemas.microsoft.com/office/drawing/2014/main" id="{A2F716AD-75A6-44C4-B795-8E489E10A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2116" y="5171679"/>
                <a:ext cx="2127559" cy="6080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393" name="Object 25">
                <a:extLst>
                  <a:ext uri="{FF2B5EF4-FFF2-40B4-BE49-F238E27FC236}">
                    <a16:creationId xmlns:a16="http://schemas.microsoft.com/office/drawing/2014/main" id="{FA6165C7-178C-48CE-B5B4-0511FD47DD0F}"/>
                  </a:ext>
                </a:extLst>
              </p:cNvPr>
              <p:cNvSpPr txBox="1"/>
              <p:nvPr/>
            </p:nvSpPr>
            <p:spPr bwMode="auto">
              <a:xfrm>
                <a:off x="1263275" y="5757069"/>
                <a:ext cx="3378574" cy="5722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𝐺𝐿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𝑙𝑠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8393" name="Object 25">
                <a:extLst>
                  <a:ext uri="{FF2B5EF4-FFF2-40B4-BE49-F238E27FC236}">
                    <a16:creationId xmlns:a16="http://schemas.microsoft.com/office/drawing/2014/main" id="{FA6165C7-178C-48CE-B5B4-0511FD47D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3275" y="5757069"/>
                <a:ext cx="3378574" cy="5722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F60A78BA-7C7C-44E8-9F9A-09FF450CF0A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138363"/>
            <a:ext cx="4176712" cy="3125788"/>
            <a:chOff x="113" y="1117"/>
            <a:chExt cx="2631" cy="1969"/>
          </a:xfrm>
        </p:grpSpPr>
        <p:sp>
          <p:nvSpPr>
            <p:cNvPr id="27" name="Line 4">
              <a:extLst>
                <a:ext uri="{FF2B5EF4-FFF2-40B4-BE49-F238E27FC236}">
                  <a16:creationId xmlns:a16="http://schemas.microsoft.com/office/drawing/2014/main" id="{3EC71027-AA51-4390-8435-F197E9239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1" y="1346"/>
              <a:ext cx="0" cy="16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 Box 5">
              <a:extLst>
                <a:ext uri="{FF2B5EF4-FFF2-40B4-BE49-F238E27FC236}">
                  <a16:creationId xmlns:a16="http://schemas.microsoft.com/office/drawing/2014/main" id="{7EE70798-263F-49D8-9330-F3B72B154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97"/>
              <a:ext cx="6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Fase líquida</a:t>
              </a:r>
            </a:p>
          </p:txBody>
        </p:sp>
        <p:sp>
          <p:nvSpPr>
            <p:cNvPr id="29" name="Text Box 6">
              <a:extLst>
                <a:ext uri="{FF2B5EF4-FFF2-40B4-BE49-F238E27FC236}">
                  <a16:creationId xmlns:a16="http://schemas.microsoft.com/office/drawing/2014/main" id="{9A438C89-9760-4849-B13F-8867D208D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" y="2134"/>
              <a:ext cx="6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Fase gasosa</a:t>
              </a:r>
            </a:p>
          </p:txBody>
        </p:sp>
        <p:cxnSp>
          <p:nvCxnSpPr>
            <p:cNvPr id="30" name="AutoShape 7">
              <a:extLst>
                <a:ext uri="{FF2B5EF4-FFF2-40B4-BE49-F238E27FC236}">
                  <a16:creationId xmlns:a16="http://schemas.microsoft.com/office/drawing/2014/main" id="{786DD9AF-CA99-46E8-828F-858873BD16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9" y="1626"/>
              <a:ext cx="824" cy="0"/>
            </a:xfrm>
            <a:prstGeom prst="straightConnector1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8">
              <a:extLst>
                <a:ext uri="{FF2B5EF4-FFF2-40B4-BE49-F238E27FC236}">
                  <a16:creationId xmlns:a16="http://schemas.microsoft.com/office/drawing/2014/main" id="{27FA0856-68CA-4F90-B6EB-3DBC6B2A28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03" y="1626"/>
              <a:ext cx="398" cy="421"/>
            </a:xfrm>
            <a:prstGeom prst="straightConnector1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9">
              <a:extLst>
                <a:ext uri="{FF2B5EF4-FFF2-40B4-BE49-F238E27FC236}">
                  <a16:creationId xmlns:a16="http://schemas.microsoft.com/office/drawing/2014/main" id="{D34EF429-A384-48A6-A7F9-D28F139D17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01" y="2243"/>
              <a:ext cx="346" cy="33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AutoShape 10">
              <a:extLst>
                <a:ext uri="{FF2B5EF4-FFF2-40B4-BE49-F238E27FC236}">
                  <a16:creationId xmlns:a16="http://schemas.microsoft.com/office/drawing/2014/main" id="{6775A001-7CF4-40BA-A1BD-F966759DAB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47" y="2580"/>
              <a:ext cx="797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94B6E7D6-19FE-4B49-889C-F2FCF3FB5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117"/>
              <a:ext cx="9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Interface gás-líquido</a:t>
              </a:r>
            </a:p>
          </p:txBody>
        </p:sp>
        <p:sp>
          <p:nvSpPr>
            <p:cNvPr id="35" name="Text Box 12">
              <a:extLst>
                <a:ext uri="{FF2B5EF4-FFF2-40B4-BE49-F238E27FC236}">
                  <a16:creationId xmlns:a16="http://schemas.microsoft.com/office/drawing/2014/main" id="{2DF34877-7D24-4446-8F89-2C9FDE61A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" y="1434"/>
              <a:ext cx="20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L</a:t>
              </a:r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4FC0A92D-F48E-4A71-A233-D9CB3E9C0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5" y="2002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Li</a:t>
              </a:r>
            </a:p>
          </p:txBody>
        </p:sp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32696020-739C-4ABF-AB1A-9F95420CA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2171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gi</a:t>
              </a:r>
            </a:p>
          </p:txBody>
        </p:sp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BF0B1143-5640-4449-BB83-5E19AE776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" y="2387"/>
              <a:ext cx="20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g</a:t>
              </a: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925DF158-90CB-498F-BAB9-0D3EC1361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3" y="1373"/>
              <a:ext cx="0" cy="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Line 19">
              <a:extLst>
                <a:ext uri="{FF2B5EF4-FFF2-40B4-BE49-F238E27FC236}">
                  <a16:creationId xmlns:a16="http://schemas.microsoft.com/office/drawing/2014/main" id="{E930182C-5215-49B2-B715-AC73FF8E1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1458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ject 20">
                  <a:extLst>
                    <a:ext uri="{FF2B5EF4-FFF2-40B4-BE49-F238E27FC236}">
                      <a16:creationId xmlns:a16="http://schemas.microsoft.com/office/drawing/2014/main" id="{3F9B001B-4F99-4C91-9E23-7C71D87579DE}"/>
                    </a:ext>
                  </a:extLst>
                </p:cNvPr>
                <p:cNvSpPr txBox="1"/>
                <p:nvPr/>
              </p:nvSpPr>
              <p:spPr bwMode="auto">
                <a:xfrm>
                  <a:off x="1291" y="1434"/>
                  <a:ext cx="224" cy="2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pt-BR"/>
                </a:p>
              </p:txBody>
            </p:sp>
          </mc:Choice>
          <mc:Fallback xmlns="">
            <p:sp>
              <p:nvSpPr>
                <p:cNvPr id="41" name="Object 20">
                  <a:extLst>
                    <a:ext uri="{FF2B5EF4-FFF2-40B4-BE49-F238E27FC236}">
                      <a16:creationId xmlns:a16="http://schemas.microsoft.com/office/drawing/2014/main" id="{3F9B001B-4F99-4C91-9E23-7C71D8757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91" y="1434"/>
                  <a:ext cx="224" cy="2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Line 21">
              <a:extLst>
                <a:ext uri="{FF2B5EF4-FFF2-40B4-BE49-F238E27FC236}">
                  <a16:creationId xmlns:a16="http://schemas.microsoft.com/office/drawing/2014/main" id="{76798BE1-D3C4-4DD2-8671-952D4E5884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664"/>
              <a:ext cx="0" cy="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Line 22">
              <a:extLst>
                <a:ext uri="{FF2B5EF4-FFF2-40B4-BE49-F238E27FC236}">
                  <a16:creationId xmlns:a16="http://schemas.microsoft.com/office/drawing/2014/main" id="{63001669-0EB3-478B-BB66-D9B16D830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1" y="2748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bject 23">
                  <a:extLst>
                    <a:ext uri="{FF2B5EF4-FFF2-40B4-BE49-F238E27FC236}">
                      <a16:creationId xmlns:a16="http://schemas.microsoft.com/office/drawing/2014/main" id="{167A5DB3-2BF2-45CC-9417-65B6EC3C6AD4}"/>
                    </a:ext>
                  </a:extLst>
                </p:cNvPr>
                <p:cNvSpPr txBox="1"/>
                <p:nvPr/>
              </p:nvSpPr>
              <p:spPr bwMode="auto">
                <a:xfrm>
                  <a:off x="1687" y="2778"/>
                  <a:ext cx="229" cy="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pt-BR"/>
                </a:p>
              </p:txBody>
            </p:sp>
          </mc:Choice>
          <mc:Fallback xmlns="">
            <p:sp>
              <p:nvSpPr>
                <p:cNvPr id="44" name="Object 23">
                  <a:extLst>
                    <a:ext uri="{FF2B5EF4-FFF2-40B4-BE49-F238E27FC236}">
                      <a16:creationId xmlns:a16="http://schemas.microsoft.com/office/drawing/2014/main" id="{167A5DB3-2BF2-45CC-9417-65B6EC3C6A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87" y="2778"/>
                  <a:ext cx="229" cy="308"/>
                </a:xfrm>
                <a:prstGeom prst="rect">
                  <a:avLst/>
                </a:prstGeom>
                <a:blipFill>
                  <a:blip r:embed="rId6"/>
                  <a:stretch>
                    <a:fillRect r="-1667"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719E5809-C761-473D-9EC4-CF9C7D6123D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3">
            <a:extLst>
              <a:ext uri="{FF2B5EF4-FFF2-40B4-BE49-F238E27FC236}">
                <a16:creationId xmlns:a16="http://schemas.microsoft.com/office/drawing/2014/main" id="{4A169001-7824-463E-915F-E7EE34512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209225"/>
            <a:ext cx="7212013" cy="1306511"/>
          </a:xfrm>
          <a:noFill/>
          <a:ln/>
        </p:spPr>
        <p:txBody>
          <a:bodyPr/>
          <a:lstStyle/>
          <a:p>
            <a:pPr algn="ctr"/>
            <a:r>
              <a:rPr lang="pt-BR" altLang="pt-BR" sz="4000" dirty="0"/>
              <a:t>PROCESSOS DE ARRASTE COM AR</a:t>
            </a:r>
            <a:br>
              <a:rPr lang="pt-BR" altLang="pt-BR" sz="4000" dirty="0"/>
            </a:br>
            <a:r>
              <a:rPr lang="pt-BR" altLang="pt-BR" sz="4000" dirty="0"/>
              <a:t>TRANSFERÊNCIA DE MASSA</a:t>
            </a:r>
          </a:p>
        </p:txBody>
      </p:sp>
      <p:sp>
        <p:nvSpPr>
          <p:cNvPr id="59415" name="Rectangle 23">
            <a:extLst>
              <a:ext uri="{FF2B5EF4-FFF2-40B4-BE49-F238E27FC236}">
                <a16:creationId xmlns:a16="http://schemas.microsoft.com/office/drawing/2014/main" id="{8DC59D8C-C3B6-4CC8-B297-D677850E4B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41850" y="1813583"/>
            <a:ext cx="4085406" cy="4207805"/>
          </a:xfrm>
          <a:noFill/>
          <a:ln/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O tempo necessário para que o equilíbrio seja atingido depende das condições cinéticas dos processos de transferência de massa das fases líquida e gasosa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416" name="Object 24">
                <a:extLst>
                  <a:ext uri="{FF2B5EF4-FFF2-40B4-BE49-F238E27FC236}">
                    <a16:creationId xmlns:a16="http://schemas.microsoft.com/office/drawing/2014/main" id="{CB0553DD-9609-4956-9631-055F75991277}"/>
                  </a:ext>
                </a:extLst>
              </p:cNvPr>
              <p:cNvSpPr txBox="1"/>
              <p:nvPr/>
            </p:nvSpPr>
            <p:spPr bwMode="auto">
              <a:xfrm>
                <a:off x="1779713" y="5199064"/>
                <a:ext cx="2069971" cy="5619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9416" name="Object 24">
                <a:extLst>
                  <a:ext uri="{FF2B5EF4-FFF2-40B4-BE49-F238E27FC236}">
                    <a16:creationId xmlns:a16="http://schemas.microsoft.com/office/drawing/2014/main" id="{CB0553DD-9609-4956-9631-055F75991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9713" y="5199064"/>
                <a:ext cx="2069971" cy="5619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417" name="Object 25">
                <a:extLst>
                  <a:ext uri="{FF2B5EF4-FFF2-40B4-BE49-F238E27FC236}">
                    <a16:creationId xmlns:a16="http://schemas.microsoft.com/office/drawing/2014/main" id="{8FB96AAD-E6A4-4327-8B51-631829761505}"/>
                  </a:ext>
                </a:extLst>
              </p:cNvPr>
              <p:cNvSpPr txBox="1"/>
              <p:nvPr/>
            </p:nvSpPr>
            <p:spPr bwMode="auto">
              <a:xfrm>
                <a:off x="1214494" y="5737197"/>
                <a:ext cx="3427356" cy="54616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𝐺𝐿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𝑙𝑠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9417" name="Object 25">
                <a:extLst>
                  <a:ext uri="{FF2B5EF4-FFF2-40B4-BE49-F238E27FC236}">
                    <a16:creationId xmlns:a16="http://schemas.microsoft.com/office/drawing/2014/main" id="{8FB96AAD-E6A4-4327-8B51-631829761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4494" y="5737197"/>
                <a:ext cx="3427356" cy="546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24C83BDD-DE8E-4A7F-99E2-37776753C52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138363"/>
            <a:ext cx="4176712" cy="3125788"/>
            <a:chOff x="113" y="1117"/>
            <a:chExt cx="2631" cy="1969"/>
          </a:xfrm>
        </p:grpSpPr>
        <p:sp>
          <p:nvSpPr>
            <p:cNvPr id="27" name="Line 4">
              <a:extLst>
                <a:ext uri="{FF2B5EF4-FFF2-40B4-BE49-F238E27FC236}">
                  <a16:creationId xmlns:a16="http://schemas.microsoft.com/office/drawing/2014/main" id="{1306F1F9-1B72-483A-8F54-C1284BBD66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1" y="1346"/>
              <a:ext cx="0" cy="16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 Box 5">
              <a:extLst>
                <a:ext uri="{FF2B5EF4-FFF2-40B4-BE49-F238E27FC236}">
                  <a16:creationId xmlns:a16="http://schemas.microsoft.com/office/drawing/2014/main" id="{E45EF45E-CB9A-47A1-9A82-BE5744FD04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97"/>
              <a:ext cx="6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Fase líquida</a:t>
              </a:r>
            </a:p>
          </p:txBody>
        </p:sp>
        <p:sp>
          <p:nvSpPr>
            <p:cNvPr id="29" name="Text Box 6">
              <a:extLst>
                <a:ext uri="{FF2B5EF4-FFF2-40B4-BE49-F238E27FC236}">
                  <a16:creationId xmlns:a16="http://schemas.microsoft.com/office/drawing/2014/main" id="{C10992CF-3787-4CE0-A829-2A1BE6AE5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" y="2134"/>
              <a:ext cx="6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Fase gasosa</a:t>
              </a:r>
            </a:p>
          </p:txBody>
        </p:sp>
        <p:cxnSp>
          <p:nvCxnSpPr>
            <p:cNvPr id="30" name="AutoShape 7">
              <a:extLst>
                <a:ext uri="{FF2B5EF4-FFF2-40B4-BE49-F238E27FC236}">
                  <a16:creationId xmlns:a16="http://schemas.microsoft.com/office/drawing/2014/main" id="{6F185259-3D65-4E2E-AC2F-87DFCDE0AC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9" y="1626"/>
              <a:ext cx="824" cy="0"/>
            </a:xfrm>
            <a:prstGeom prst="straightConnector1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8">
              <a:extLst>
                <a:ext uri="{FF2B5EF4-FFF2-40B4-BE49-F238E27FC236}">
                  <a16:creationId xmlns:a16="http://schemas.microsoft.com/office/drawing/2014/main" id="{FD8CCF28-52E8-4BE8-92B9-79DFC01110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03" y="1626"/>
              <a:ext cx="398" cy="421"/>
            </a:xfrm>
            <a:prstGeom prst="straightConnector1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9">
              <a:extLst>
                <a:ext uri="{FF2B5EF4-FFF2-40B4-BE49-F238E27FC236}">
                  <a16:creationId xmlns:a16="http://schemas.microsoft.com/office/drawing/2014/main" id="{18D20A18-D9EB-41C1-A226-4244AC385C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01" y="2243"/>
              <a:ext cx="346" cy="33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AutoShape 10">
              <a:extLst>
                <a:ext uri="{FF2B5EF4-FFF2-40B4-BE49-F238E27FC236}">
                  <a16:creationId xmlns:a16="http://schemas.microsoft.com/office/drawing/2014/main" id="{67CC748C-1DE3-408F-9478-1EA379D380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47" y="2580"/>
              <a:ext cx="797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219109F2-94B2-407B-AF31-2573EBC62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117"/>
              <a:ext cx="9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Interface gás-líquido</a:t>
              </a:r>
            </a:p>
          </p:txBody>
        </p:sp>
        <p:sp>
          <p:nvSpPr>
            <p:cNvPr id="35" name="Text Box 12">
              <a:extLst>
                <a:ext uri="{FF2B5EF4-FFF2-40B4-BE49-F238E27FC236}">
                  <a16:creationId xmlns:a16="http://schemas.microsoft.com/office/drawing/2014/main" id="{78D70FDF-22D5-48A3-AEF6-37CA74D371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" y="1434"/>
              <a:ext cx="20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L</a:t>
              </a:r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6477ADDD-CDAB-44F8-8F9F-62620D8E1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5" y="2002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Li</a:t>
              </a:r>
            </a:p>
          </p:txBody>
        </p:sp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7A710FAF-A5FA-4B51-B889-429731405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2171"/>
              <a:ext cx="2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gi</a:t>
              </a:r>
            </a:p>
          </p:txBody>
        </p:sp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E42CED33-BD29-49ED-8AA7-42911A9C5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" y="2387"/>
              <a:ext cx="20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C</a:t>
              </a:r>
              <a:r>
                <a:rPr lang="pt-BR" altLang="pt-BR" sz="1200" baseline="-25000"/>
                <a:t>g</a:t>
              </a:r>
            </a:p>
          </p:txBody>
        </p:sp>
        <p:sp>
          <p:nvSpPr>
            <p:cNvPr id="39" name="Line 18">
              <a:extLst>
                <a:ext uri="{FF2B5EF4-FFF2-40B4-BE49-F238E27FC236}">
                  <a16:creationId xmlns:a16="http://schemas.microsoft.com/office/drawing/2014/main" id="{A3A8AFB7-1F5E-4068-BE5E-37B5854FEA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3" y="1373"/>
              <a:ext cx="0" cy="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Line 19">
              <a:extLst>
                <a:ext uri="{FF2B5EF4-FFF2-40B4-BE49-F238E27FC236}">
                  <a16:creationId xmlns:a16="http://schemas.microsoft.com/office/drawing/2014/main" id="{15F7CF7B-F2AD-4FE5-8C81-D5DF8DABF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5" y="1458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ject 20">
                  <a:extLst>
                    <a:ext uri="{FF2B5EF4-FFF2-40B4-BE49-F238E27FC236}">
                      <a16:creationId xmlns:a16="http://schemas.microsoft.com/office/drawing/2014/main" id="{8B163D4C-1009-404B-AB69-4D266C0BF2CE}"/>
                    </a:ext>
                  </a:extLst>
                </p:cNvPr>
                <p:cNvSpPr txBox="1"/>
                <p:nvPr/>
              </p:nvSpPr>
              <p:spPr bwMode="auto">
                <a:xfrm>
                  <a:off x="1291" y="1434"/>
                  <a:ext cx="224" cy="2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pt-BR"/>
                </a:p>
              </p:txBody>
            </p:sp>
          </mc:Choice>
          <mc:Fallback xmlns="">
            <p:sp>
              <p:nvSpPr>
                <p:cNvPr id="41" name="Object 20">
                  <a:extLst>
                    <a:ext uri="{FF2B5EF4-FFF2-40B4-BE49-F238E27FC236}">
                      <a16:creationId xmlns:a16="http://schemas.microsoft.com/office/drawing/2014/main" id="{8B163D4C-1009-404B-AB69-4D266C0BF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91" y="1434"/>
                  <a:ext cx="224" cy="2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Line 21">
              <a:extLst>
                <a:ext uri="{FF2B5EF4-FFF2-40B4-BE49-F238E27FC236}">
                  <a16:creationId xmlns:a16="http://schemas.microsoft.com/office/drawing/2014/main" id="{9A4D039C-206C-402A-BA75-58D9AE3B8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664"/>
              <a:ext cx="0" cy="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Line 22">
              <a:extLst>
                <a:ext uri="{FF2B5EF4-FFF2-40B4-BE49-F238E27FC236}">
                  <a16:creationId xmlns:a16="http://schemas.microsoft.com/office/drawing/2014/main" id="{0F49FD1F-8E18-49B1-9827-6DC6D5EF3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1" y="2748"/>
              <a:ext cx="4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bject 23">
                  <a:extLst>
                    <a:ext uri="{FF2B5EF4-FFF2-40B4-BE49-F238E27FC236}">
                      <a16:creationId xmlns:a16="http://schemas.microsoft.com/office/drawing/2014/main" id="{8E40A7C2-A757-4CCF-A8FE-E7A4769DEE93}"/>
                    </a:ext>
                  </a:extLst>
                </p:cNvPr>
                <p:cNvSpPr txBox="1"/>
                <p:nvPr/>
              </p:nvSpPr>
              <p:spPr bwMode="auto">
                <a:xfrm>
                  <a:off x="1687" y="2778"/>
                  <a:ext cx="229" cy="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pt-BR"/>
                </a:p>
              </p:txBody>
            </p:sp>
          </mc:Choice>
          <mc:Fallback xmlns="">
            <p:sp>
              <p:nvSpPr>
                <p:cNvPr id="44" name="Object 23">
                  <a:extLst>
                    <a:ext uri="{FF2B5EF4-FFF2-40B4-BE49-F238E27FC236}">
                      <a16:creationId xmlns:a16="http://schemas.microsoft.com/office/drawing/2014/main" id="{8E40A7C2-A757-4CCF-A8FE-E7A4769DE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87" y="2778"/>
                  <a:ext cx="229" cy="308"/>
                </a:xfrm>
                <a:prstGeom prst="rect">
                  <a:avLst/>
                </a:prstGeom>
                <a:blipFill>
                  <a:blip r:embed="rId6"/>
                  <a:stretch>
                    <a:fillRect r="-1667"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2502983"/>
            <a:ext cx="4487121" cy="32625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Método de </a:t>
            </a:r>
            <a:r>
              <a:rPr lang="pt-BR" altLang="pt-BR" sz="3200" dirty="0" err="1"/>
              <a:t>Winkler</a:t>
            </a:r>
            <a:r>
              <a:rPr lang="pt-BR" altLang="pt-BR" sz="3200" dirty="0"/>
              <a:t> modificado pela </a:t>
            </a:r>
            <a:r>
              <a:rPr lang="pt-BR" altLang="pt-BR" sz="3200" dirty="0" err="1"/>
              <a:t>azida</a:t>
            </a:r>
            <a:r>
              <a:rPr lang="pt-BR" altLang="pt-BR" sz="3200" dirty="0"/>
              <a:t> sódica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Fixação do oxigênio dissolvido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</a:t>
            </a:r>
            <a:r>
              <a:rPr lang="pt-BR" altLang="pt-BR" sz="3200" dirty="0" err="1"/>
              <a:t>titulométrica</a:t>
            </a: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C4BD43C-67CE-49FA-9972-36418238A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89054A-2E95-4F94-BD34-1BB6A499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866353"/>
            <a:ext cx="3047761" cy="41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7080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59789738-CF01-4DEA-8188-AEF44DE5D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77" y="2007343"/>
            <a:ext cx="4143195" cy="23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50BB95B4-409E-414A-9CC3-ADA288CAE5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8618" y="2317119"/>
            <a:ext cx="2805230" cy="27680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Adição de sulfato </a:t>
            </a:r>
            <a:r>
              <a:rPr lang="pt-BR" altLang="pt-BR" sz="2400" dirty="0" err="1"/>
              <a:t>manganoso</a:t>
            </a:r>
            <a:r>
              <a:rPr lang="pt-BR" altLang="pt-BR" sz="2400" dirty="0"/>
              <a:t> para fixação do oxigênio dissolvido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Adição de álcali iodeto de </a:t>
            </a:r>
            <a:r>
              <a:rPr lang="pt-BR" altLang="pt-BR" sz="2400" dirty="0" err="1"/>
              <a:t>azida</a:t>
            </a:r>
            <a:r>
              <a:rPr lang="pt-BR" altLang="pt-BR" sz="2400" dirty="0"/>
              <a:t> sódica</a:t>
            </a:r>
          </a:p>
          <a:p>
            <a:pPr marL="0" indent="0">
              <a:buNone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5BFD0D5-3707-4437-8D96-B8D9C672C4D0}"/>
                  </a:ext>
                </a:extLst>
              </p:cNvPr>
              <p:cNvSpPr txBox="1"/>
              <p:nvPr/>
            </p:nvSpPr>
            <p:spPr>
              <a:xfrm>
                <a:off x="3910530" y="4797152"/>
                <a:ext cx="5053958" cy="57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b="0" i="0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b="0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pt-BR" sz="2800" b="0" i="1" smtClean="0">
                          <a:latin typeface="Cambria Math"/>
                          <a:ea typeface="Cambria Math"/>
                        </a:rPr>
                        <m:t>𝑀𝑛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pt-BR" sz="2800" b="0" i="1" smtClean="0">
                              <a:latin typeface="Cambria Math"/>
                              <a:ea typeface="Cambria Math"/>
                            </a:rPr>
                            <m:t>𝑂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𝑠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5BFD0D5-3707-4437-8D96-B8D9C672C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530" y="4797152"/>
                <a:ext cx="5053958" cy="573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EFA8846-8108-42C2-BA96-1AE3D1316FC5}"/>
              </a:ext>
            </a:extLst>
          </p:cNvPr>
          <p:cNvCxnSpPr/>
          <p:nvPr/>
        </p:nvCxnSpPr>
        <p:spPr>
          <a:xfrm flipV="1">
            <a:off x="7884368" y="4319387"/>
            <a:ext cx="0" cy="477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2E05552-0337-482D-BDFB-D701E69F38AD}"/>
                  </a:ext>
                </a:extLst>
              </p:cNvPr>
              <p:cNvSpPr txBox="1"/>
              <p:nvPr/>
            </p:nvSpPr>
            <p:spPr>
              <a:xfrm>
                <a:off x="159415" y="5548673"/>
                <a:ext cx="6278094" cy="562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𝑀𝑛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800" b="0" i="0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b="0" i="1" smtClean="0"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pt-BR" sz="2800" b="0" i="1" smtClean="0">
                          <a:latin typeface="Cambria Math"/>
                          <a:ea typeface="Cambria Math"/>
                        </a:rPr>
                        <m:t>𝑀𝑛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𝑂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d>
                            <m:d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/>
                        </a:rPr>
                        <m:t>𝑂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2E05552-0337-482D-BDFB-D701E69F3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15" y="5548673"/>
                <a:ext cx="6278094" cy="562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: Angulado 11">
            <a:extLst>
              <a:ext uri="{FF2B5EF4-FFF2-40B4-BE49-F238E27FC236}">
                <a16:creationId xmlns:a16="http://schemas.microsoft.com/office/drawing/2014/main" id="{EB0133DE-6153-43A7-9235-9B635F47A17E}"/>
              </a:ext>
            </a:extLst>
          </p:cNvPr>
          <p:cNvCxnSpPr>
            <a:cxnSpLocks/>
            <a:stCxn id="13" idx="0"/>
            <a:endCxn id="6" idx="1"/>
          </p:cNvCxnSpPr>
          <p:nvPr/>
        </p:nvCxnSpPr>
        <p:spPr>
          <a:xfrm rot="5400000" flipH="1" flipV="1">
            <a:off x="2564191" y="3906888"/>
            <a:ext cx="2376056" cy="90751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BEFAF318-7F3C-40DA-8C16-1966E8362195}"/>
              </a:ext>
            </a:extLst>
          </p:cNvPr>
          <p:cNvSpPr/>
          <p:nvPr/>
        </p:nvSpPr>
        <p:spPr>
          <a:xfrm>
            <a:off x="2843808" y="5478884"/>
            <a:ext cx="720080" cy="70178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8F4A40A-7A8B-4464-BECF-728EC324F486}"/>
              </a:ext>
            </a:extLst>
          </p:cNvPr>
          <p:cNvSpPr/>
          <p:nvPr/>
        </p:nvSpPr>
        <p:spPr>
          <a:xfrm>
            <a:off x="3843048" y="5478882"/>
            <a:ext cx="1449031" cy="70178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347477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0BB95B4-409E-414A-9CC3-ADA288CAE5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8618" y="2317119"/>
            <a:ext cx="2805230" cy="27680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Adição de ácido sulfúrico concentrado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Adição de amido (indicador)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Titulação com solução 0,025 N de tiossulfato de sódio</a:t>
            </a:r>
          </a:p>
          <a:p>
            <a:pPr marL="0" indent="0">
              <a:buNone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2E05552-0337-482D-BDFB-D701E69F38AD}"/>
                  </a:ext>
                </a:extLst>
              </p:cNvPr>
              <p:cNvSpPr txBox="1"/>
              <p:nvPr/>
            </p:nvSpPr>
            <p:spPr>
              <a:xfrm>
                <a:off x="1105778" y="5350546"/>
                <a:ext cx="7292905" cy="55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800" i="1" smtClean="0">
                        <a:latin typeface="Cambria Math"/>
                        <a:ea typeface="Cambria Math"/>
                      </a:rPr>
                      <m:t>𝑀𝑛</m:t>
                    </m:r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Cambria Math"/>
                          </a:rPr>
                          <m:t>𝑂</m:t>
                        </m:r>
                      </m:e>
                      <m:sub>
                        <m:r>
                          <a:rPr lang="pt-BR" sz="2800" i="1">
                            <a:latin typeface="Cambria Math"/>
                            <a:ea typeface="Cambria Math"/>
                          </a:rPr>
                          <m:t>2</m:t>
                        </m:r>
                        <m:d>
                          <m:dPr>
                            <m:ctrlPr>
                              <a:rPr lang="pt-BR" sz="2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Cambria Math"/>
                              </a:rPr>
                              <m:t>𝑠</m:t>
                            </m:r>
                          </m:e>
                        </m:d>
                      </m:sub>
                    </m:sSub>
                    <m:r>
                      <a:rPr lang="pt-BR" sz="2800" b="0" i="0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pt-BR" sz="2800" b="0" i="1" smtClean="0">
                        <a:latin typeface="Cambria Math"/>
                        <a:ea typeface="Cambria Math"/>
                      </a:rPr>
                      <m:t>⟶</m:t>
                    </m:r>
                  </m:oMath>
                </a14:m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𝑀𝑛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pt-BR" sz="2800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2E05552-0337-482D-BDFB-D701E69F3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778" y="5350546"/>
                <a:ext cx="7292905" cy="5535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 descr="Imagem relacionada">
            <a:extLst>
              <a:ext uri="{FF2B5EF4-FFF2-40B4-BE49-F238E27FC236}">
                <a16:creationId xmlns:a16="http://schemas.microsoft.com/office/drawing/2014/main" id="{2B7698C4-33FD-437A-9BA6-2DE181ACA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822" y="2055773"/>
            <a:ext cx="156854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do de imagem para dissolved oxygen winkler method">
            <a:extLst>
              <a:ext uri="{FF2B5EF4-FFF2-40B4-BE49-F238E27FC236}">
                <a16:creationId xmlns:a16="http://schemas.microsoft.com/office/drawing/2014/main" id="{00D327D1-1257-4DB4-82AE-2FFECC81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58886"/>
            <a:ext cx="26574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AD3631EB-B436-473A-ABD8-E832C1D70BF5}"/>
              </a:ext>
            </a:extLst>
          </p:cNvPr>
          <p:cNvSpPr/>
          <p:nvPr/>
        </p:nvSpPr>
        <p:spPr>
          <a:xfrm>
            <a:off x="1076717" y="5276427"/>
            <a:ext cx="1449031" cy="70178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200A4DE-2AB3-4E1C-BE32-1D879EEC9789}"/>
              </a:ext>
            </a:extLst>
          </p:cNvPr>
          <p:cNvSpPr/>
          <p:nvPr/>
        </p:nvSpPr>
        <p:spPr>
          <a:xfrm>
            <a:off x="6283087" y="5293984"/>
            <a:ext cx="576064" cy="70178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155589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0BB95B4-409E-414A-9CC3-ADA288CAE5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8618" y="2317119"/>
            <a:ext cx="2805230" cy="27680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Titulação com solução 0,025 N de tiossulfato de sódio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/>
              <a:t>Cálculos !!!</a:t>
            </a:r>
          </a:p>
          <a:p>
            <a:pPr marL="0" indent="0">
              <a:buNone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4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2E05552-0337-482D-BDFB-D701E69F38AD}"/>
                  </a:ext>
                </a:extLst>
              </p:cNvPr>
              <p:cNvSpPr txBox="1"/>
              <p:nvPr/>
            </p:nvSpPr>
            <p:spPr>
              <a:xfrm>
                <a:off x="908050" y="4563531"/>
                <a:ext cx="5405209" cy="56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pt-BR" sz="2800" b="0" i="1" smtClean="0">
                        <a:latin typeface="Cambria Math"/>
                        <a:ea typeface="Cambria Math"/>
                      </a:rPr>
                      <m:t>⟶</m:t>
                    </m:r>
                  </m:oMath>
                </a14:m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pt-BR" sz="2800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2E05552-0337-482D-BDFB-D701E69F3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50" y="4563531"/>
                <a:ext cx="5405209" cy="5600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4" name="Picture 4" descr="Resultado de imagem para dissolved oxygen winkler method">
            <a:extLst>
              <a:ext uri="{FF2B5EF4-FFF2-40B4-BE49-F238E27FC236}">
                <a16:creationId xmlns:a16="http://schemas.microsoft.com/office/drawing/2014/main" id="{00D327D1-1257-4DB4-82AE-2FFECC81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97617"/>
            <a:ext cx="26574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AD3631EB-B436-473A-ABD8-E832C1D70BF5}"/>
              </a:ext>
            </a:extLst>
          </p:cNvPr>
          <p:cNvSpPr/>
          <p:nvPr/>
        </p:nvSpPr>
        <p:spPr>
          <a:xfrm>
            <a:off x="876300" y="4530242"/>
            <a:ext cx="508665" cy="701785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200A4DE-2AB3-4E1C-BE32-1D879EEC9789}"/>
              </a:ext>
            </a:extLst>
          </p:cNvPr>
          <p:cNvSpPr/>
          <p:nvPr/>
        </p:nvSpPr>
        <p:spPr>
          <a:xfrm>
            <a:off x="1574614" y="4530242"/>
            <a:ext cx="1557225" cy="62695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9458" name="Picture 2" descr="Resultado de imagem para dissolved oxygen TITRATION STARCH">
            <a:extLst>
              <a:ext uri="{FF2B5EF4-FFF2-40B4-BE49-F238E27FC236}">
                <a16:creationId xmlns:a16="http://schemas.microsoft.com/office/drawing/2014/main" id="{DE27827E-6674-408F-93D8-195452E8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66" y="4151808"/>
            <a:ext cx="2805229" cy="18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11638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757392" y="5733256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AB109D-BDDF-461C-AA30-6C970D2398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23" y="2398676"/>
            <a:ext cx="3068666" cy="8863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Cálculos 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/>
              <p:nvPr/>
            </p:nvSpPr>
            <p:spPr>
              <a:xfrm>
                <a:off x="931964" y="4833401"/>
                <a:ext cx="5393400" cy="77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𝑁𝑎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𝑁𝑎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.8000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𝑎𝑚𝑜𝑠𝑡𝑟𝑎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𝑒𝑚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64" y="4833401"/>
                <a:ext cx="5393400" cy="770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3">
            <a:extLst>
              <a:ext uri="{FF2B5EF4-FFF2-40B4-BE49-F238E27FC236}">
                <a16:creationId xmlns:a16="http://schemas.microsoft.com/office/drawing/2014/main" id="{46C38E7A-F689-4CF0-AACD-C20FE4BB0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pic>
        <p:nvPicPr>
          <p:cNvPr id="13" name="Picture 2" descr="Imagem relacionada">
            <a:extLst>
              <a:ext uri="{FF2B5EF4-FFF2-40B4-BE49-F238E27FC236}">
                <a16:creationId xmlns:a16="http://schemas.microsoft.com/office/drawing/2014/main" id="{83B2D0D4-1629-443B-AA28-4F3AE645F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2143"/>
            <a:ext cx="4082792" cy="22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2192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>
                <a:solidFill>
                  <a:schemeClr val="tx1"/>
                </a:solidFill>
              </a:rPr>
              <a:t>CARACTERÍSTICAS FISICO-QUÍMICAS DA ÁGUA: OXIGÊNIO DISSOLVIDO </a:t>
            </a:r>
            <a:endParaRPr lang="pt-BR" altLang="pt-BR" sz="36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Imagem relacionada">
            <a:extLst>
              <a:ext uri="{FF2B5EF4-FFF2-40B4-BE49-F238E27FC236}">
                <a16:creationId xmlns:a16="http://schemas.microsoft.com/office/drawing/2014/main" id="{805DD039-BB24-4048-8DCB-A8EC4B67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9" y="2443127"/>
            <a:ext cx="829532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7526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02B25B8-C40F-40DA-B5C3-1FBFFCAA08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36124" y="2636838"/>
            <a:ext cx="4881319" cy="246193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Volume conhecido igual a 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Pressão total conhecida igual a 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Conteúdo composto por j gases, n</a:t>
            </a:r>
            <a:r>
              <a:rPr lang="pt-BR" altLang="pt-BR" sz="2800" baseline="-25000" dirty="0"/>
              <a:t>1</a:t>
            </a:r>
            <a:r>
              <a:rPr lang="pt-BR" altLang="pt-BR" sz="2800" dirty="0"/>
              <a:t>, n</a:t>
            </a:r>
            <a:r>
              <a:rPr lang="pt-BR" altLang="pt-BR" sz="2800" baseline="-25000" dirty="0"/>
              <a:t>2</a:t>
            </a:r>
            <a:r>
              <a:rPr lang="pt-BR" altLang="pt-BR" sz="2800" dirty="0"/>
              <a:t>,...</a:t>
            </a:r>
            <a:r>
              <a:rPr lang="pt-BR" altLang="pt-BR" sz="2800" dirty="0" err="1"/>
              <a:t>n</a:t>
            </a:r>
            <a:r>
              <a:rPr lang="pt-BR" altLang="pt-BR" sz="2800" baseline="-25000" dirty="0" err="1"/>
              <a:t>j</a:t>
            </a:r>
            <a:endParaRPr lang="pt-BR" altLang="pt-BR" sz="2800" baseline="-25000" dirty="0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DFCC5DAC-5C77-4B69-9980-F7BC2263232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4">
            <a:extLst>
              <a:ext uri="{FF2B5EF4-FFF2-40B4-BE49-F238E27FC236}">
                <a16:creationId xmlns:a16="http://schemas.microsoft.com/office/drawing/2014/main" id="{F0C238AD-CD06-459E-843E-202C55BB0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9394"/>
            <a:ext cx="7404756" cy="1100138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DALTON</a:t>
            </a:r>
          </a:p>
        </p:txBody>
      </p:sp>
      <p:sp>
        <p:nvSpPr>
          <p:cNvPr id="18437" name="AutoShape 5">
            <a:extLst>
              <a:ext uri="{FF2B5EF4-FFF2-40B4-BE49-F238E27FC236}">
                <a16:creationId xmlns:a16="http://schemas.microsoft.com/office/drawing/2014/main" id="{2E89A174-28D5-4D27-868E-BD2DBC616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49500"/>
            <a:ext cx="3455987" cy="3455988"/>
          </a:xfrm>
          <a:prstGeom prst="cube">
            <a:avLst>
              <a:gd name="adj" fmla="val 2545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38" name="Oval 6">
            <a:extLst>
              <a:ext uri="{FF2B5EF4-FFF2-40B4-BE49-F238E27FC236}">
                <a16:creationId xmlns:a16="http://schemas.microsoft.com/office/drawing/2014/main" id="{FB549B9A-FE56-4035-AF20-DD59EABC9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5734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39" name="Oval 7">
            <a:extLst>
              <a:ext uri="{FF2B5EF4-FFF2-40B4-BE49-F238E27FC236}">
                <a16:creationId xmlns:a16="http://schemas.microsoft.com/office/drawing/2014/main" id="{EED51FBF-E3C1-4478-B510-45011488D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734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0" name="Oval 8">
            <a:extLst>
              <a:ext uri="{FF2B5EF4-FFF2-40B4-BE49-F238E27FC236}">
                <a16:creationId xmlns:a16="http://schemas.microsoft.com/office/drawing/2014/main" id="{A440A580-B8D7-40C2-A960-136DFA295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5815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1" name="Oval 9">
            <a:extLst>
              <a:ext uri="{FF2B5EF4-FFF2-40B4-BE49-F238E27FC236}">
                <a16:creationId xmlns:a16="http://schemas.microsoft.com/office/drawing/2014/main" id="{01427280-8575-4BAC-B398-E2BAB8724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8527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2" name="Oval 10">
            <a:extLst>
              <a:ext uri="{FF2B5EF4-FFF2-40B4-BE49-F238E27FC236}">
                <a16:creationId xmlns:a16="http://schemas.microsoft.com/office/drawing/2014/main" id="{043EF7C2-C586-482B-B040-612080F64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2926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3" name="Oval 11">
            <a:extLst>
              <a:ext uri="{FF2B5EF4-FFF2-40B4-BE49-F238E27FC236}">
                <a16:creationId xmlns:a16="http://schemas.microsoft.com/office/drawing/2014/main" id="{7D79E76B-7904-4D4F-9171-45F0C58A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37368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4" name="Oval 12">
            <a:extLst>
              <a:ext uri="{FF2B5EF4-FFF2-40B4-BE49-F238E27FC236}">
                <a16:creationId xmlns:a16="http://schemas.microsoft.com/office/drawing/2014/main" id="{718964B3-49C2-4328-84A3-960ADB3C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7893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5" name="Oval 13">
            <a:extLst>
              <a:ext uri="{FF2B5EF4-FFF2-40B4-BE49-F238E27FC236}">
                <a16:creationId xmlns:a16="http://schemas.microsoft.com/office/drawing/2014/main" id="{A3556C61-0B66-431E-B110-A4302E3C7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9338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6" name="Oval 14">
            <a:extLst>
              <a:ext uri="{FF2B5EF4-FFF2-40B4-BE49-F238E27FC236}">
                <a16:creationId xmlns:a16="http://schemas.microsoft.com/office/drawing/2014/main" id="{29EBF614-9AB6-41E2-BC60-2A41D3882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5815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7" name="Oval 15">
            <a:extLst>
              <a:ext uri="{FF2B5EF4-FFF2-40B4-BE49-F238E27FC236}">
                <a16:creationId xmlns:a16="http://schemas.microsoft.com/office/drawing/2014/main" id="{2A1BD674-261A-4CAC-8E9C-9CDABE19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7813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02588EFF-C53F-44FA-8936-B721AFA5B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924175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id="{1342E83D-42A8-4A92-A1A9-5FB142E6E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05263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0" name="Rectangle 18">
            <a:extLst>
              <a:ext uri="{FF2B5EF4-FFF2-40B4-BE49-F238E27FC236}">
                <a16:creationId xmlns:a16="http://schemas.microsoft.com/office/drawing/2014/main" id="{44AAACAE-C371-451F-88B6-47F89E23C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221163"/>
            <a:ext cx="144463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1" name="Rectangle 19">
            <a:extLst>
              <a:ext uri="{FF2B5EF4-FFF2-40B4-BE49-F238E27FC236}">
                <a16:creationId xmlns:a16="http://schemas.microsoft.com/office/drawing/2014/main" id="{F89BFEDF-A161-4C0B-8659-F5133F34A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373688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2" name="Rectangle 20">
            <a:extLst>
              <a:ext uri="{FF2B5EF4-FFF2-40B4-BE49-F238E27FC236}">
                <a16:creationId xmlns:a16="http://schemas.microsoft.com/office/drawing/2014/main" id="{4F94E105-5200-41D3-A947-7DB863D04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5013325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C14B5D59-A42E-4DB8-9047-BE80D470A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941888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4" name="Rectangle 22">
            <a:extLst>
              <a:ext uri="{FF2B5EF4-FFF2-40B4-BE49-F238E27FC236}">
                <a16:creationId xmlns:a16="http://schemas.microsoft.com/office/drawing/2014/main" id="{69BBB61B-A10E-470C-BF2E-DA0FE943A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365625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5" name="Rectangle 23">
            <a:extLst>
              <a:ext uri="{FF2B5EF4-FFF2-40B4-BE49-F238E27FC236}">
                <a16:creationId xmlns:a16="http://schemas.microsoft.com/office/drawing/2014/main" id="{4773F19C-A7B8-447D-8236-B56D5D92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141663"/>
            <a:ext cx="144463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6" name="Rectangle 24">
            <a:extLst>
              <a:ext uri="{FF2B5EF4-FFF2-40B4-BE49-F238E27FC236}">
                <a16:creationId xmlns:a16="http://schemas.microsoft.com/office/drawing/2014/main" id="{16ED07CB-5F48-48BD-A11C-8EB7808C8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565400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7" name="Rectangle 25">
            <a:extLst>
              <a:ext uri="{FF2B5EF4-FFF2-40B4-BE49-F238E27FC236}">
                <a16:creationId xmlns:a16="http://schemas.microsoft.com/office/drawing/2014/main" id="{EA0C370B-7055-4A5E-BAF0-82EB16CFE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708275"/>
            <a:ext cx="144463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8" name="Rectangle 26">
            <a:extLst>
              <a:ext uri="{FF2B5EF4-FFF2-40B4-BE49-F238E27FC236}">
                <a16:creationId xmlns:a16="http://schemas.microsoft.com/office/drawing/2014/main" id="{B817DBE2-6495-4FAF-A6F5-78B993605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652963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9" name="AutoShape 27">
            <a:extLst>
              <a:ext uri="{FF2B5EF4-FFF2-40B4-BE49-F238E27FC236}">
                <a16:creationId xmlns:a16="http://schemas.microsoft.com/office/drawing/2014/main" id="{48D23929-F015-4772-9538-60DB67C56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5084763"/>
            <a:ext cx="144462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60" name="AutoShape 28">
            <a:extLst>
              <a:ext uri="{FF2B5EF4-FFF2-40B4-BE49-F238E27FC236}">
                <a16:creationId xmlns:a16="http://schemas.microsoft.com/office/drawing/2014/main" id="{04008396-A0CF-4D83-B9F3-215A805FE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429000"/>
            <a:ext cx="144462" cy="14446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61" name="AutoShape 29">
            <a:extLst>
              <a:ext uri="{FF2B5EF4-FFF2-40B4-BE49-F238E27FC236}">
                <a16:creationId xmlns:a16="http://schemas.microsoft.com/office/drawing/2014/main" id="{4B4B8166-1462-43AF-9DA1-586D8549E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868863"/>
            <a:ext cx="144463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62" name="AutoShape 30">
            <a:extLst>
              <a:ext uri="{FF2B5EF4-FFF2-40B4-BE49-F238E27FC236}">
                <a16:creationId xmlns:a16="http://schemas.microsoft.com/office/drawing/2014/main" id="{FEF5A103-A112-44DD-B306-757B545E2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565400"/>
            <a:ext cx="144462" cy="14446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63" name="AutoShape 31">
            <a:extLst>
              <a:ext uri="{FF2B5EF4-FFF2-40B4-BE49-F238E27FC236}">
                <a16:creationId xmlns:a16="http://schemas.microsoft.com/office/drawing/2014/main" id="{A6BC0AF7-B229-45AF-AAAA-5E6028CE5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2636838"/>
            <a:ext cx="144462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64" name="AutoShape 32">
            <a:extLst>
              <a:ext uri="{FF2B5EF4-FFF2-40B4-BE49-F238E27FC236}">
                <a16:creationId xmlns:a16="http://schemas.microsoft.com/office/drawing/2014/main" id="{46D87D23-B896-49AA-9B8C-C402BD311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221163"/>
            <a:ext cx="144463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65" name="Text Box 33">
            <a:extLst>
              <a:ext uri="{FF2B5EF4-FFF2-40B4-BE49-F238E27FC236}">
                <a16:creationId xmlns:a16="http://schemas.microsoft.com/office/drawing/2014/main" id="{7F80F502-0322-4723-BBB6-517E3BC44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961063"/>
            <a:ext cx="110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/>
              <a:t>Gás 1</a:t>
            </a:r>
          </a:p>
        </p:txBody>
      </p:sp>
      <p:cxnSp>
        <p:nvCxnSpPr>
          <p:cNvPr id="18466" name="AutoShape 34">
            <a:extLst>
              <a:ext uri="{FF2B5EF4-FFF2-40B4-BE49-F238E27FC236}">
                <a16:creationId xmlns:a16="http://schemas.microsoft.com/office/drawing/2014/main" id="{68DC3AFA-8F24-4953-89C5-C98CD6F7B2E5}"/>
              </a:ext>
            </a:extLst>
          </p:cNvPr>
          <p:cNvCxnSpPr>
            <a:cxnSpLocks noChangeShapeType="1"/>
            <a:stCxn id="18465" idx="0"/>
            <a:endCxn id="18446" idx="3"/>
          </p:cNvCxnSpPr>
          <p:nvPr/>
        </p:nvCxnSpPr>
        <p:spPr bwMode="auto">
          <a:xfrm rot="16200000">
            <a:off x="655637" y="5119688"/>
            <a:ext cx="1255713" cy="427038"/>
          </a:xfrm>
          <a:prstGeom prst="curvedConnector3">
            <a:avLst>
              <a:gd name="adj1" fmla="val 4918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67" name="Text Box 35">
            <a:extLst>
              <a:ext uri="{FF2B5EF4-FFF2-40B4-BE49-F238E27FC236}">
                <a16:creationId xmlns:a16="http://schemas.microsoft.com/office/drawing/2014/main" id="{25FEB535-4291-44ED-8461-44A397D9C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949950"/>
            <a:ext cx="110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/>
              <a:t>Gás 2</a:t>
            </a:r>
          </a:p>
        </p:txBody>
      </p:sp>
      <p:cxnSp>
        <p:nvCxnSpPr>
          <p:cNvPr id="18468" name="AutoShape 36">
            <a:extLst>
              <a:ext uri="{FF2B5EF4-FFF2-40B4-BE49-F238E27FC236}">
                <a16:creationId xmlns:a16="http://schemas.microsoft.com/office/drawing/2014/main" id="{3BB6E403-CDDE-4E29-87A4-8FC83D7CF066}"/>
              </a:ext>
            </a:extLst>
          </p:cNvPr>
          <p:cNvCxnSpPr>
            <a:cxnSpLocks noChangeShapeType="1"/>
            <a:stCxn id="18453" idx="2"/>
            <a:endCxn id="18467" idx="0"/>
          </p:cNvCxnSpPr>
          <p:nvPr/>
        </p:nvCxnSpPr>
        <p:spPr bwMode="auto">
          <a:xfrm rot="5400000">
            <a:off x="2579688" y="5397500"/>
            <a:ext cx="863600" cy="2413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69" name="Text Box 37">
            <a:extLst>
              <a:ext uri="{FF2B5EF4-FFF2-40B4-BE49-F238E27FC236}">
                <a16:creationId xmlns:a16="http://schemas.microsoft.com/office/drawing/2014/main" id="{3FBDAE5B-2F00-4F1B-A02E-E79231E37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700213"/>
            <a:ext cx="110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/>
              <a:t>Gás 3</a:t>
            </a:r>
          </a:p>
        </p:txBody>
      </p:sp>
      <p:cxnSp>
        <p:nvCxnSpPr>
          <p:cNvPr id="18470" name="AutoShape 38">
            <a:extLst>
              <a:ext uri="{FF2B5EF4-FFF2-40B4-BE49-F238E27FC236}">
                <a16:creationId xmlns:a16="http://schemas.microsoft.com/office/drawing/2014/main" id="{A84849B6-E272-4632-BEA2-E4F956E29CB8}"/>
              </a:ext>
            </a:extLst>
          </p:cNvPr>
          <p:cNvCxnSpPr>
            <a:cxnSpLocks noChangeShapeType="1"/>
            <a:stCxn id="18469" idx="2"/>
            <a:endCxn id="18463" idx="0"/>
          </p:cNvCxnSpPr>
          <p:nvPr/>
        </p:nvCxnSpPr>
        <p:spPr bwMode="auto">
          <a:xfrm rot="5400000">
            <a:off x="2448719" y="2266157"/>
            <a:ext cx="479425" cy="26193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2502983"/>
            <a:ext cx="4487121" cy="32625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Método </a:t>
            </a:r>
            <a:r>
              <a:rPr lang="pt-BR" altLang="pt-BR" sz="3200" dirty="0" err="1"/>
              <a:t>eletrométrico</a:t>
            </a: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Atualmente o mais comum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Sondas de laboratório e de campo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Necessitam calibração !!</a:t>
            </a:r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C4BD43C-67CE-49FA-9972-36418238A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pic>
        <p:nvPicPr>
          <p:cNvPr id="21506" name="Picture 2" descr="Imagem relacionada">
            <a:extLst>
              <a:ext uri="{FF2B5EF4-FFF2-40B4-BE49-F238E27FC236}">
                <a16:creationId xmlns:a16="http://schemas.microsoft.com/office/drawing/2014/main" id="{045B5852-3737-4F6E-9730-33920EAD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0" y="2225147"/>
            <a:ext cx="3505572" cy="35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55408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2502983"/>
            <a:ext cx="4487121" cy="32625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Método </a:t>
            </a:r>
            <a:r>
              <a:rPr lang="pt-BR" altLang="pt-BR" sz="3200" dirty="0" err="1"/>
              <a:t>eletrométrico</a:t>
            </a: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Atualmente o mais comum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Sondas de laboratório e de campo !!</a:t>
            </a:r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C4BD43C-67CE-49FA-9972-36418238A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pic>
        <p:nvPicPr>
          <p:cNvPr id="20482" name="Picture 2" descr="Imagem relacionada">
            <a:extLst>
              <a:ext uri="{FF2B5EF4-FFF2-40B4-BE49-F238E27FC236}">
                <a16:creationId xmlns:a16="http://schemas.microsoft.com/office/drawing/2014/main" id="{5EE774C2-37BB-4070-B026-6FC49249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18" y="2838125"/>
            <a:ext cx="399774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4514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OXIGÊNIO DISSOLVIDO </a:t>
            </a:r>
          </a:p>
        </p:txBody>
      </p:sp>
      <p:pic>
        <p:nvPicPr>
          <p:cNvPr id="5" name="Mídia Online 4" title="Anￃﾡlise de Oxigￃﾪnio Dissolvido">
            <a:hlinkClick r:id="" action="ppaction://media"/>
            <a:extLst>
              <a:ext uri="{FF2B5EF4-FFF2-40B4-BE49-F238E27FC236}">
                <a16:creationId xmlns:a16="http://schemas.microsoft.com/office/drawing/2014/main" id="{437BDC06-48D4-4863-9618-D61215471B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01411" y="2133600"/>
            <a:ext cx="7341178" cy="41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7389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5152284-C00B-4B48-8785-2E00216667B2}"/>
              </a:ext>
            </a:extLst>
          </p:cNvPr>
          <p:cNvCxnSpPr>
            <a:cxnSpLocks/>
          </p:cNvCxnSpPr>
          <p:nvPr/>
        </p:nvCxnSpPr>
        <p:spPr>
          <a:xfrm flipV="1">
            <a:off x="1259632" y="2133600"/>
            <a:ext cx="0" cy="3681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85610DE-5CCB-47B3-BA55-982B14EB9B4A}"/>
              </a:ext>
            </a:extLst>
          </p:cNvPr>
          <p:cNvCxnSpPr/>
          <p:nvPr/>
        </p:nvCxnSpPr>
        <p:spPr>
          <a:xfrm>
            <a:off x="827584" y="5368212"/>
            <a:ext cx="72728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830346D-6F78-4712-B26F-75B3F70A3CD5}"/>
              </a:ext>
            </a:extLst>
          </p:cNvPr>
          <p:cNvSpPr txBox="1"/>
          <p:nvPr/>
        </p:nvSpPr>
        <p:spPr>
          <a:xfrm>
            <a:off x="766665" y="21235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B921A2-9FC1-4628-9238-0B3CDA690C57}"/>
              </a:ext>
            </a:extLst>
          </p:cNvPr>
          <p:cNvSpPr txBox="1"/>
          <p:nvPr/>
        </p:nvSpPr>
        <p:spPr>
          <a:xfrm>
            <a:off x="7020272" y="544581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Tempo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AE05322-026B-47AE-9A4C-50D7ACCBD644}"/>
              </a:ext>
            </a:extLst>
          </p:cNvPr>
          <p:cNvCxnSpPr/>
          <p:nvPr/>
        </p:nvCxnSpPr>
        <p:spPr>
          <a:xfrm>
            <a:off x="1259632" y="2646204"/>
            <a:ext cx="665543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F5DC015-2008-424E-B574-56396D3E6E4D}"/>
              </a:ext>
            </a:extLst>
          </p:cNvPr>
          <p:cNvSpPr txBox="1"/>
          <p:nvPr/>
        </p:nvSpPr>
        <p:spPr>
          <a:xfrm>
            <a:off x="6530855" y="2276872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 máximo</a:t>
            </a:r>
          </a:p>
        </p:txBody>
      </p:sp>
      <p:pic>
        <p:nvPicPr>
          <p:cNvPr id="3074" name="Picture 2" descr="Resultado de imagem para bod analysis procedure">
            <a:extLst>
              <a:ext uri="{FF2B5EF4-FFF2-40B4-BE49-F238E27FC236}">
                <a16:creationId xmlns:a16="http://schemas.microsoft.com/office/drawing/2014/main" id="{AF4A2006-CF9E-4D18-9659-0B2A596B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46" y="2849681"/>
            <a:ext cx="2249385" cy="22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082396D3-B86D-4FD7-B72F-339113441F34}"/>
              </a:ext>
            </a:extLst>
          </p:cNvPr>
          <p:cNvSpPr/>
          <p:nvPr/>
        </p:nvSpPr>
        <p:spPr>
          <a:xfrm>
            <a:off x="1252025" y="2644726"/>
            <a:ext cx="5584873" cy="2017932"/>
          </a:xfrm>
          <a:custGeom>
            <a:avLst/>
            <a:gdLst>
              <a:gd name="connsiteX0" fmla="*/ 0 w 5584873"/>
              <a:gd name="connsiteY0" fmla="*/ 0 h 2017932"/>
              <a:gd name="connsiteX1" fmla="*/ 253218 w 5584873"/>
              <a:gd name="connsiteY1" fmla="*/ 633046 h 2017932"/>
              <a:gd name="connsiteX2" fmla="*/ 815926 w 5584873"/>
              <a:gd name="connsiteY2" fmla="*/ 1237957 h 2017932"/>
              <a:gd name="connsiteX3" fmla="*/ 1856935 w 5584873"/>
              <a:gd name="connsiteY3" fmla="*/ 1645920 h 2017932"/>
              <a:gd name="connsiteX4" fmla="*/ 3179298 w 5584873"/>
              <a:gd name="connsiteY4" fmla="*/ 1927274 h 2017932"/>
              <a:gd name="connsiteX5" fmla="*/ 4515729 w 5584873"/>
              <a:gd name="connsiteY5" fmla="*/ 2011680 h 2017932"/>
              <a:gd name="connsiteX6" fmla="*/ 5584873 w 5584873"/>
              <a:gd name="connsiteY6" fmla="*/ 2011680 h 2017932"/>
              <a:gd name="connsiteX7" fmla="*/ 5584873 w 5584873"/>
              <a:gd name="connsiteY7" fmla="*/ 2011680 h 201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4873" h="2017932">
                <a:moveTo>
                  <a:pt x="0" y="0"/>
                </a:moveTo>
                <a:cubicBezTo>
                  <a:pt x="58615" y="213360"/>
                  <a:pt x="117230" y="426720"/>
                  <a:pt x="253218" y="633046"/>
                </a:cubicBezTo>
                <a:cubicBezTo>
                  <a:pt x="389206" y="839372"/>
                  <a:pt x="548640" y="1069145"/>
                  <a:pt x="815926" y="1237957"/>
                </a:cubicBezTo>
                <a:cubicBezTo>
                  <a:pt x="1083212" y="1406769"/>
                  <a:pt x="1463040" y="1531034"/>
                  <a:pt x="1856935" y="1645920"/>
                </a:cubicBezTo>
                <a:cubicBezTo>
                  <a:pt x="2250830" y="1760806"/>
                  <a:pt x="2736166" y="1866314"/>
                  <a:pt x="3179298" y="1927274"/>
                </a:cubicBezTo>
                <a:cubicBezTo>
                  <a:pt x="3622430" y="1988234"/>
                  <a:pt x="4114800" y="1997612"/>
                  <a:pt x="4515729" y="2011680"/>
                </a:cubicBezTo>
                <a:cubicBezTo>
                  <a:pt x="4916658" y="2025748"/>
                  <a:pt x="5584873" y="2011680"/>
                  <a:pt x="5584873" y="2011680"/>
                </a:cubicBezTo>
                <a:lnTo>
                  <a:pt x="5584873" y="201168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6F7C5A6-C905-451B-9614-74EEB5C093EE}"/>
              </a:ext>
            </a:extLst>
          </p:cNvPr>
          <p:cNvCxnSpPr/>
          <p:nvPr/>
        </p:nvCxnSpPr>
        <p:spPr>
          <a:xfrm>
            <a:off x="2267744" y="2644726"/>
            <a:ext cx="0" cy="1329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56FD8E9-36B4-4019-8584-C68DC099D370}"/>
              </a:ext>
            </a:extLst>
          </p:cNvPr>
          <p:cNvCxnSpPr>
            <a:cxnSpLocks/>
          </p:cNvCxnSpPr>
          <p:nvPr/>
        </p:nvCxnSpPr>
        <p:spPr>
          <a:xfrm flipH="1">
            <a:off x="1266147" y="3974374"/>
            <a:ext cx="103793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A030EA-49D3-487F-9D2D-BB7C29B3F100}"/>
              </a:ext>
            </a:extLst>
          </p:cNvPr>
          <p:cNvSpPr txBox="1"/>
          <p:nvPr/>
        </p:nvSpPr>
        <p:spPr>
          <a:xfrm>
            <a:off x="736066" y="246006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0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7F31226-90DD-43A9-B246-7816367046BD}"/>
              </a:ext>
            </a:extLst>
          </p:cNvPr>
          <p:cNvSpPr txBox="1"/>
          <p:nvPr/>
        </p:nvSpPr>
        <p:spPr>
          <a:xfrm>
            <a:off x="727391" y="378970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1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D3605B3E-021F-4514-B964-5560B9C5026D}"/>
              </a:ext>
            </a:extLst>
          </p:cNvPr>
          <p:cNvCxnSpPr>
            <a:cxnSpLocks/>
          </p:cNvCxnSpPr>
          <p:nvPr/>
        </p:nvCxnSpPr>
        <p:spPr>
          <a:xfrm flipH="1">
            <a:off x="2267744" y="4010986"/>
            <a:ext cx="1" cy="16293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B5C3E44-0217-4B52-8877-CF9D5E8A142E}"/>
              </a:ext>
            </a:extLst>
          </p:cNvPr>
          <p:cNvSpPr txBox="1"/>
          <p:nvPr/>
        </p:nvSpPr>
        <p:spPr>
          <a:xfrm>
            <a:off x="2060796" y="564036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T1</a:t>
            </a:r>
          </a:p>
        </p:txBody>
      </p:sp>
    </p:spTree>
    <p:extLst>
      <p:ext uri="{BB962C8B-B14F-4D97-AF65-F5344CB8AC3E}">
        <p14:creationId xmlns:p14="http://schemas.microsoft.com/office/powerpoint/2010/main" val="3878002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5152284-C00B-4B48-8785-2E00216667B2}"/>
              </a:ext>
            </a:extLst>
          </p:cNvPr>
          <p:cNvCxnSpPr>
            <a:cxnSpLocks/>
          </p:cNvCxnSpPr>
          <p:nvPr/>
        </p:nvCxnSpPr>
        <p:spPr>
          <a:xfrm flipV="1">
            <a:off x="1259632" y="2133600"/>
            <a:ext cx="0" cy="3681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85610DE-5CCB-47B3-BA55-982B14EB9B4A}"/>
              </a:ext>
            </a:extLst>
          </p:cNvPr>
          <p:cNvCxnSpPr/>
          <p:nvPr/>
        </p:nvCxnSpPr>
        <p:spPr>
          <a:xfrm>
            <a:off x="827584" y="5368212"/>
            <a:ext cx="72728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830346D-6F78-4712-B26F-75B3F70A3CD5}"/>
              </a:ext>
            </a:extLst>
          </p:cNvPr>
          <p:cNvSpPr txBox="1"/>
          <p:nvPr/>
        </p:nvSpPr>
        <p:spPr>
          <a:xfrm>
            <a:off x="766665" y="21235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B921A2-9FC1-4628-9238-0B3CDA690C57}"/>
              </a:ext>
            </a:extLst>
          </p:cNvPr>
          <p:cNvSpPr txBox="1"/>
          <p:nvPr/>
        </p:nvSpPr>
        <p:spPr>
          <a:xfrm>
            <a:off x="7020272" y="544581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Tempo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AE05322-026B-47AE-9A4C-50D7ACCBD644}"/>
              </a:ext>
            </a:extLst>
          </p:cNvPr>
          <p:cNvCxnSpPr/>
          <p:nvPr/>
        </p:nvCxnSpPr>
        <p:spPr>
          <a:xfrm>
            <a:off x="1259632" y="2646204"/>
            <a:ext cx="665543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F5DC015-2008-424E-B574-56396D3E6E4D}"/>
              </a:ext>
            </a:extLst>
          </p:cNvPr>
          <p:cNvSpPr txBox="1"/>
          <p:nvPr/>
        </p:nvSpPr>
        <p:spPr>
          <a:xfrm>
            <a:off x="6530855" y="2276872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 máximo</a:t>
            </a:r>
          </a:p>
        </p:txBody>
      </p:sp>
      <p:pic>
        <p:nvPicPr>
          <p:cNvPr id="3074" name="Picture 2" descr="Resultado de imagem para bod analysis procedure">
            <a:extLst>
              <a:ext uri="{FF2B5EF4-FFF2-40B4-BE49-F238E27FC236}">
                <a16:creationId xmlns:a16="http://schemas.microsoft.com/office/drawing/2014/main" id="{AF4A2006-CF9E-4D18-9659-0B2A596B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46" y="2849681"/>
            <a:ext cx="2249385" cy="22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082396D3-B86D-4FD7-B72F-339113441F34}"/>
              </a:ext>
            </a:extLst>
          </p:cNvPr>
          <p:cNvSpPr/>
          <p:nvPr/>
        </p:nvSpPr>
        <p:spPr>
          <a:xfrm>
            <a:off x="1252025" y="2644726"/>
            <a:ext cx="5584873" cy="2017932"/>
          </a:xfrm>
          <a:custGeom>
            <a:avLst/>
            <a:gdLst>
              <a:gd name="connsiteX0" fmla="*/ 0 w 5584873"/>
              <a:gd name="connsiteY0" fmla="*/ 0 h 2017932"/>
              <a:gd name="connsiteX1" fmla="*/ 253218 w 5584873"/>
              <a:gd name="connsiteY1" fmla="*/ 633046 h 2017932"/>
              <a:gd name="connsiteX2" fmla="*/ 815926 w 5584873"/>
              <a:gd name="connsiteY2" fmla="*/ 1237957 h 2017932"/>
              <a:gd name="connsiteX3" fmla="*/ 1856935 w 5584873"/>
              <a:gd name="connsiteY3" fmla="*/ 1645920 h 2017932"/>
              <a:gd name="connsiteX4" fmla="*/ 3179298 w 5584873"/>
              <a:gd name="connsiteY4" fmla="*/ 1927274 h 2017932"/>
              <a:gd name="connsiteX5" fmla="*/ 4515729 w 5584873"/>
              <a:gd name="connsiteY5" fmla="*/ 2011680 h 2017932"/>
              <a:gd name="connsiteX6" fmla="*/ 5584873 w 5584873"/>
              <a:gd name="connsiteY6" fmla="*/ 2011680 h 2017932"/>
              <a:gd name="connsiteX7" fmla="*/ 5584873 w 5584873"/>
              <a:gd name="connsiteY7" fmla="*/ 2011680 h 201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4873" h="2017932">
                <a:moveTo>
                  <a:pt x="0" y="0"/>
                </a:moveTo>
                <a:cubicBezTo>
                  <a:pt x="58615" y="213360"/>
                  <a:pt x="117230" y="426720"/>
                  <a:pt x="253218" y="633046"/>
                </a:cubicBezTo>
                <a:cubicBezTo>
                  <a:pt x="389206" y="839372"/>
                  <a:pt x="548640" y="1069145"/>
                  <a:pt x="815926" y="1237957"/>
                </a:cubicBezTo>
                <a:cubicBezTo>
                  <a:pt x="1083212" y="1406769"/>
                  <a:pt x="1463040" y="1531034"/>
                  <a:pt x="1856935" y="1645920"/>
                </a:cubicBezTo>
                <a:cubicBezTo>
                  <a:pt x="2250830" y="1760806"/>
                  <a:pt x="2736166" y="1866314"/>
                  <a:pt x="3179298" y="1927274"/>
                </a:cubicBezTo>
                <a:cubicBezTo>
                  <a:pt x="3622430" y="1988234"/>
                  <a:pt x="4114800" y="1997612"/>
                  <a:pt x="4515729" y="2011680"/>
                </a:cubicBezTo>
                <a:cubicBezTo>
                  <a:pt x="4916658" y="2025748"/>
                  <a:pt x="5584873" y="2011680"/>
                  <a:pt x="5584873" y="2011680"/>
                </a:cubicBezTo>
                <a:lnTo>
                  <a:pt x="5584873" y="201168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6F7C5A6-C905-451B-9614-74EEB5C093EE}"/>
              </a:ext>
            </a:extLst>
          </p:cNvPr>
          <p:cNvCxnSpPr/>
          <p:nvPr/>
        </p:nvCxnSpPr>
        <p:spPr>
          <a:xfrm>
            <a:off x="2267744" y="2644726"/>
            <a:ext cx="0" cy="1329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56FD8E9-36B4-4019-8584-C68DC099D370}"/>
              </a:ext>
            </a:extLst>
          </p:cNvPr>
          <p:cNvCxnSpPr>
            <a:cxnSpLocks/>
          </p:cNvCxnSpPr>
          <p:nvPr/>
        </p:nvCxnSpPr>
        <p:spPr>
          <a:xfrm flipH="1">
            <a:off x="1266147" y="3974374"/>
            <a:ext cx="103793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A030EA-49D3-487F-9D2D-BB7C29B3F100}"/>
              </a:ext>
            </a:extLst>
          </p:cNvPr>
          <p:cNvSpPr txBox="1"/>
          <p:nvPr/>
        </p:nvSpPr>
        <p:spPr>
          <a:xfrm>
            <a:off x="736066" y="246006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0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7F31226-90DD-43A9-B246-7816367046BD}"/>
              </a:ext>
            </a:extLst>
          </p:cNvPr>
          <p:cNvSpPr txBox="1"/>
          <p:nvPr/>
        </p:nvSpPr>
        <p:spPr>
          <a:xfrm>
            <a:off x="727391" y="378970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1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D3605B3E-021F-4514-B964-5560B9C5026D}"/>
              </a:ext>
            </a:extLst>
          </p:cNvPr>
          <p:cNvCxnSpPr>
            <a:cxnSpLocks/>
          </p:cNvCxnSpPr>
          <p:nvPr/>
        </p:nvCxnSpPr>
        <p:spPr>
          <a:xfrm flipH="1">
            <a:off x="2267744" y="4010986"/>
            <a:ext cx="1" cy="16293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B5C3E44-0217-4B52-8877-CF9D5E8A142E}"/>
              </a:ext>
            </a:extLst>
          </p:cNvPr>
          <p:cNvSpPr txBox="1"/>
          <p:nvPr/>
        </p:nvSpPr>
        <p:spPr>
          <a:xfrm>
            <a:off x="2060796" y="564036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T1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0E64247-5DAF-416A-B570-6AC34448B1C7}"/>
              </a:ext>
            </a:extLst>
          </p:cNvPr>
          <p:cNvCxnSpPr>
            <a:cxnSpLocks/>
          </p:cNvCxnSpPr>
          <p:nvPr/>
        </p:nvCxnSpPr>
        <p:spPr>
          <a:xfrm>
            <a:off x="3203848" y="2644726"/>
            <a:ext cx="0" cy="1648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36BEB4A-C206-4209-BFF9-2601E585E369}"/>
              </a:ext>
            </a:extLst>
          </p:cNvPr>
          <p:cNvCxnSpPr>
            <a:cxnSpLocks/>
          </p:cNvCxnSpPr>
          <p:nvPr/>
        </p:nvCxnSpPr>
        <p:spPr>
          <a:xfrm flipH="1">
            <a:off x="3203848" y="4308415"/>
            <a:ext cx="1" cy="13319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40288B5-B868-4C7B-8C93-A46736757659}"/>
              </a:ext>
            </a:extLst>
          </p:cNvPr>
          <p:cNvCxnSpPr>
            <a:cxnSpLocks/>
          </p:cNvCxnSpPr>
          <p:nvPr/>
        </p:nvCxnSpPr>
        <p:spPr>
          <a:xfrm flipH="1">
            <a:off x="1285557" y="4313355"/>
            <a:ext cx="19182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07C8654-3008-4692-B526-9DFCE2B8DF6A}"/>
              </a:ext>
            </a:extLst>
          </p:cNvPr>
          <p:cNvSpPr txBox="1"/>
          <p:nvPr/>
        </p:nvSpPr>
        <p:spPr>
          <a:xfrm>
            <a:off x="723421" y="411044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2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D97CC2F-FC3C-43AC-BD38-7B40D39B0E28}"/>
              </a:ext>
            </a:extLst>
          </p:cNvPr>
          <p:cNvSpPr txBox="1"/>
          <p:nvPr/>
        </p:nvSpPr>
        <p:spPr>
          <a:xfrm>
            <a:off x="2966628" y="563034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3522186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5152284-C00B-4B48-8785-2E00216667B2}"/>
              </a:ext>
            </a:extLst>
          </p:cNvPr>
          <p:cNvCxnSpPr>
            <a:cxnSpLocks/>
          </p:cNvCxnSpPr>
          <p:nvPr/>
        </p:nvCxnSpPr>
        <p:spPr>
          <a:xfrm flipV="1">
            <a:off x="1259632" y="2133600"/>
            <a:ext cx="0" cy="3681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85610DE-5CCB-47B3-BA55-982B14EB9B4A}"/>
              </a:ext>
            </a:extLst>
          </p:cNvPr>
          <p:cNvCxnSpPr/>
          <p:nvPr/>
        </p:nvCxnSpPr>
        <p:spPr>
          <a:xfrm>
            <a:off x="827584" y="5368212"/>
            <a:ext cx="72728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830346D-6F78-4712-B26F-75B3F70A3CD5}"/>
              </a:ext>
            </a:extLst>
          </p:cNvPr>
          <p:cNvSpPr txBox="1"/>
          <p:nvPr/>
        </p:nvSpPr>
        <p:spPr>
          <a:xfrm>
            <a:off x="766665" y="21235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B921A2-9FC1-4628-9238-0B3CDA690C57}"/>
              </a:ext>
            </a:extLst>
          </p:cNvPr>
          <p:cNvSpPr txBox="1"/>
          <p:nvPr/>
        </p:nvSpPr>
        <p:spPr>
          <a:xfrm>
            <a:off x="7020272" y="544581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Tempo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AE05322-026B-47AE-9A4C-50D7ACCBD644}"/>
              </a:ext>
            </a:extLst>
          </p:cNvPr>
          <p:cNvCxnSpPr/>
          <p:nvPr/>
        </p:nvCxnSpPr>
        <p:spPr>
          <a:xfrm>
            <a:off x="1259632" y="2646204"/>
            <a:ext cx="665543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F5DC015-2008-424E-B574-56396D3E6E4D}"/>
              </a:ext>
            </a:extLst>
          </p:cNvPr>
          <p:cNvSpPr txBox="1"/>
          <p:nvPr/>
        </p:nvSpPr>
        <p:spPr>
          <a:xfrm>
            <a:off x="6530855" y="2276872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 máximo</a:t>
            </a:r>
          </a:p>
        </p:txBody>
      </p:sp>
      <p:pic>
        <p:nvPicPr>
          <p:cNvPr id="3074" name="Picture 2" descr="Resultado de imagem para bod analysis procedure">
            <a:extLst>
              <a:ext uri="{FF2B5EF4-FFF2-40B4-BE49-F238E27FC236}">
                <a16:creationId xmlns:a16="http://schemas.microsoft.com/office/drawing/2014/main" id="{AF4A2006-CF9E-4D18-9659-0B2A596B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34" y="2849681"/>
            <a:ext cx="2249385" cy="22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082396D3-B86D-4FD7-B72F-339113441F34}"/>
              </a:ext>
            </a:extLst>
          </p:cNvPr>
          <p:cNvSpPr/>
          <p:nvPr/>
        </p:nvSpPr>
        <p:spPr>
          <a:xfrm>
            <a:off x="1252025" y="2644726"/>
            <a:ext cx="5584873" cy="2017932"/>
          </a:xfrm>
          <a:custGeom>
            <a:avLst/>
            <a:gdLst>
              <a:gd name="connsiteX0" fmla="*/ 0 w 5584873"/>
              <a:gd name="connsiteY0" fmla="*/ 0 h 2017932"/>
              <a:gd name="connsiteX1" fmla="*/ 253218 w 5584873"/>
              <a:gd name="connsiteY1" fmla="*/ 633046 h 2017932"/>
              <a:gd name="connsiteX2" fmla="*/ 815926 w 5584873"/>
              <a:gd name="connsiteY2" fmla="*/ 1237957 h 2017932"/>
              <a:gd name="connsiteX3" fmla="*/ 1856935 w 5584873"/>
              <a:gd name="connsiteY3" fmla="*/ 1645920 h 2017932"/>
              <a:gd name="connsiteX4" fmla="*/ 3179298 w 5584873"/>
              <a:gd name="connsiteY4" fmla="*/ 1927274 h 2017932"/>
              <a:gd name="connsiteX5" fmla="*/ 4515729 w 5584873"/>
              <a:gd name="connsiteY5" fmla="*/ 2011680 h 2017932"/>
              <a:gd name="connsiteX6" fmla="*/ 5584873 w 5584873"/>
              <a:gd name="connsiteY6" fmla="*/ 2011680 h 2017932"/>
              <a:gd name="connsiteX7" fmla="*/ 5584873 w 5584873"/>
              <a:gd name="connsiteY7" fmla="*/ 2011680 h 201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4873" h="2017932">
                <a:moveTo>
                  <a:pt x="0" y="0"/>
                </a:moveTo>
                <a:cubicBezTo>
                  <a:pt x="58615" y="213360"/>
                  <a:pt x="117230" y="426720"/>
                  <a:pt x="253218" y="633046"/>
                </a:cubicBezTo>
                <a:cubicBezTo>
                  <a:pt x="389206" y="839372"/>
                  <a:pt x="548640" y="1069145"/>
                  <a:pt x="815926" y="1237957"/>
                </a:cubicBezTo>
                <a:cubicBezTo>
                  <a:pt x="1083212" y="1406769"/>
                  <a:pt x="1463040" y="1531034"/>
                  <a:pt x="1856935" y="1645920"/>
                </a:cubicBezTo>
                <a:cubicBezTo>
                  <a:pt x="2250830" y="1760806"/>
                  <a:pt x="2736166" y="1866314"/>
                  <a:pt x="3179298" y="1927274"/>
                </a:cubicBezTo>
                <a:cubicBezTo>
                  <a:pt x="3622430" y="1988234"/>
                  <a:pt x="4114800" y="1997612"/>
                  <a:pt x="4515729" y="2011680"/>
                </a:cubicBezTo>
                <a:cubicBezTo>
                  <a:pt x="4916658" y="2025748"/>
                  <a:pt x="5584873" y="2011680"/>
                  <a:pt x="5584873" y="2011680"/>
                </a:cubicBezTo>
                <a:lnTo>
                  <a:pt x="5584873" y="201168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6F7C5A6-C905-451B-9614-74EEB5C093EE}"/>
              </a:ext>
            </a:extLst>
          </p:cNvPr>
          <p:cNvCxnSpPr/>
          <p:nvPr/>
        </p:nvCxnSpPr>
        <p:spPr>
          <a:xfrm>
            <a:off x="2267744" y="2644726"/>
            <a:ext cx="0" cy="1329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56FD8E9-36B4-4019-8584-C68DC099D370}"/>
              </a:ext>
            </a:extLst>
          </p:cNvPr>
          <p:cNvCxnSpPr>
            <a:cxnSpLocks/>
          </p:cNvCxnSpPr>
          <p:nvPr/>
        </p:nvCxnSpPr>
        <p:spPr>
          <a:xfrm flipH="1">
            <a:off x="1266147" y="3974374"/>
            <a:ext cx="103793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A030EA-49D3-487F-9D2D-BB7C29B3F100}"/>
              </a:ext>
            </a:extLst>
          </p:cNvPr>
          <p:cNvSpPr txBox="1"/>
          <p:nvPr/>
        </p:nvSpPr>
        <p:spPr>
          <a:xfrm>
            <a:off x="736066" y="246006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0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7F31226-90DD-43A9-B246-7816367046BD}"/>
              </a:ext>
            </a:extLst>
          </p:cNvPr>
          <p:cNvSpPr txBox="1"/>
          <p:nvPr/>
        </p:nvSpPr>
        <p:spPr>
          <a:xfrm>
            <a:off x="727391" y="378970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1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D3605B3E-021F-4514-B964-5560B9C5026D}"/>
              </a:ext>
            </a:extLst>
          </p:cNvPr>
          <p:cNvCxnSpPr>
            <a:cxnSpLocks/>
          </p:cNvCxnSpPr>
          <p:nvPr/>
        </p:nvCxnSpPr>
        <p:spPr>
          <a:xfrm flipH="1">
            <a:off x="2267744" y="4010986"/>
            <a:ext cx="1" cy="16293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B5C3E44-0217-4B52-8877-CF9D5E8A142E}"/>
              </a:ext>
            </a:extLst>
          </p:cNvPr>
          <p:cNvSpPr txBox="1"/>
          <p:nvPr/>
        </p:nvSpPr>
        <p:spPr>
          <a:xfrm>
            <a:off x="2060796" y="564036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T1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0E64247-5DAF-416A-B570-6AC34448B1C7}"/>
              </a:ext>
            </a:extLst>
          </p:cNvPr>
          <p:cNvCxnSpPr>
            <a:cxnSpLocks/>
          </p:cNvCxnSpPr>
          <p:nvPr/>
        </p:nvCxnSpPr>
        <p:spPr>
          <a:xfrm>
            <a:off x="3203848" y="2644726"/>
            <a:ext cx="0" cy="1648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36BEB4A-C206-4209-BFF9-2601E585E369}"/>
              </a:ext>
            </a:extLst>
          </p:cNvPr>
          <p:cNvCxnSpPr>
            <a:cxnSpLocks/>
          </p:cNvCxnSpPr>
          <p:nvPr/>
        </p:nvCxnSpPr>
        <p:spPr>
          <a:xfrm flipH="1">
            <a:off x="3203848" y="4308415"/>
            <a:ext cx="1" cy="13319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40288B5-B868-4C7B-8C93-A46736757659}"/>
              </a:ext>
            </a:extLst>
          </p:cNvPr>
          <p:cNvCxnSpPr>
            <a:cxnSpLocks/>
          </p:cNvCxnSpPr>
          <p:nvPr/>
        </p:nvCxnSpPr>
        <p:spPr>
          <a:xfrm flipH="1">
            <a:off x="1285557" y="4313355"/>
            <a:ext cx="19182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07C8654-3008-4692-B526-9DFCE2B8DF6A}"/>
              </a:ext>
            </a:extLst>
          </p:cNvPr>
          <p:cNvSpPr txBox="1"/>
          <p:nvPr/>
        </p:nvSpPr>
        <p:spPr>
          <a:xfrm>
            <a:off x="723421" y="411044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2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D97CC2F-FC3C-43AC-BD38-7B40D39B0E28}"/>
              </a:ext>
            </a:extLst>
          </p:cNvPr>
          <p:cNvSpPr txBox="1"/>
          <p:nvPr/>
        </p:nvSpPr>
        <p:spPr>
          <a:xfrm>
            <a:off x="2966628" y="563034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T2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8CA585E1-58C6-4023-A7D2-AFE2CD7F5CE4}"/>
              </a:ext>
            </a:extLst>
          </p:cNvPr>
          <p:cNvCxnSpPr>
            <a:cxnSpLocks/>
          </p:cNvCxnSpPr>
          <p:nvPr/>
        </p:nvCxnSpPr>
        <p:spPr>
          <a:xfrm>
            <a:off x="4283968" y="2660045"/>
            <a:ext cx="0" cy="187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D8821D69-6192-4E76-A8F4-19B20646CD76}"/>
              </a:ext>
            </a:extLst>
          </p:cNvPr>
          <p:cNvCxnSpPr>
            <a:cxnSpLocks/>
          </p:cNvCxnSpPr>
          <p:nvPr/>
        </p:nvCxnSpPr>
        <p:spPr>
          <a:xfrm>
            <a:off x="4284776" y="4532045"/>
            <a:ext cx="0" cy="11083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65D0128-970B-46D1-A44D-15B0F6FABEE4}"/>
              </a:ext>
            </a:extLst>
          </p:cNvPr>
          <p:cNvSpPr txBox="1"/>
          <p:nvPr/>
        </p:nvSpPr>
        <p:spPr>
          <a:xfrm>
            <a:off x="4109679" y="564163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T3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3501829-E8F6-48EE-AC04-89029461B72C}"/>
              </a:ext>
            </a:extLst>
          </p:cNvPr>
          <p:cNvCxnSpPr>
            <a:cxnSpLocks/>
          </p:cNvCxnSpPr>
          <p:nvPr/>
        </p:nvCxnSpPr>
        <p:spPr>
          <a:xfrm flipH="1">
            <a:off x="1281587" y="4532045"/>
            <a:ext cx="294079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D562A40-E5B4-4B84-8213-7DC775AC3E55}"/>
              </a:ext>
            </a:extLst>
          </p:cNvPr>
          <p:cNvSpPr txBox="1"/>
          <p:nvPr/>
        </p:nvSpPr>
        <p:spPr>
          <a:xfrm>
            <a:off x="710514" y="439075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OD</a:t>
            </a:r>
            <a:r>
              <a:rPr lang="pt-BR" baseline="-25000" dirty="0"/>
              <a:t>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042D02-1939-4A1B-9F2C-A5E85127B53A}"/>
              </a:ext>
            </a:extLst>
          </p:cNvPr>
          <p:cNvSpPr txBox="1"/>
          <p:nvPr/>
        </p:nvSpPr>
        <p:spPr>
          <a:xfrm>
            <a:off x="4426886" y="3078717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DBO(t)=OD</a:t>
            </a:r>
            <a:r>
              <a:rPr lang="pt-BR" sz="2400" baseline="-25000" dirty="0"/>
              <a:t>0</a:t>
            </a:r>
            <a:r>
              <a:rPr lang="pt-BR" sz="2400" dirty="0"/>
              <a:t> – OD(t)</a:t>
            </a:r>
          </a:p>
        </p:txBody>
      </p:sp>
    </p:spTree>
    <p:extLst>
      <p:ext uri="{BB962C8B-B14F-4D97-AF65-F5344CB8AC3E}">
        <p14:creationId xmlns:p14="http://schemas.microsoft.com/office/powerpoint/2010/main" val="3365127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2664296" cy="302433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Porque haveria o consumo de OD na fase líquida ?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2" name="Picture 2" descr="Resultado de imagem para organic compounds">
            <a:extLst>
              <a:ext uri="{FF2B5EF4-FFF2-40B4-BE49-F238E27FC236}">
                <a16:creationId xmlns:a16="http://schemas.microsoft.com/office/drawing/2014/main" id="{C02D331C-8525-4B89-A9BF-8EE6A6AB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890828"/>
            <a:ext cx="2304256" cy="15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24E5C16C-9DCF-4F6E-99C8-48D51E7C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99" y="1996600"/>
            <a:ext cx="1655730" cy="161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m relacionada">
            <a:extLst>
              <a:ext uri="{FF2B5EF4-FFF2-40B4-BE49-F238E27FC236}">
                <a16:creationId xmlns:a16="http://schemas.microsoft.com/office/drawing/2014/main" id="{9AADC91A-3077-4EE3-92C1-188246505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84" y="3811407"/>
            <a:ext cx="2295302" cy="15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m para organic compounds">
            <a:extLst>
              <a:ext uri="{FF2B5EF4-FFF2-40B4-BE49-F238E27FC236}">
                <a16:creationId xmlns:a16="http://schemas.microsoft.com/office/drawing/2014/main" id="{1FDF94AF-89AC-4D11-AB7E-CA299595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01" y="3942672"/>
            <a:ext cx="2377327" cy="127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802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280920" cy="28803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A fase líquida pode apresentar compostos orgânicos passíveis de serem oxidados biologicamente por via aeróbia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 Desta forma, se espera que ocorra um consumo de oxigênio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</p:spTree>
    <p:extLst>
      <p:ext uri="{BB962C8B-B14F-4D97-AF65-F5344CB8AC3E}">
        <p14:creationId xmlns:p14="http://schemas.microsoft.com/office/powerpoint/2010/main" val="2381579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FBACA9DD-E97E-4D54-912D-7C33B5E6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44" y="4583862"/>
            <a:ext cx="1437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dirty="0"/>
              <a:t>Anabolismo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DBE355D7-0A16-45AF-B88A-BA2339CCC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44" y="1890634"/>
            <a:ext cx="1722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dirty="0"/>
              <a:t>Catabolismo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B33F2FB-F8F2-47E0-BE2A-47047081510C}"/>
              </a:ext>
            </a:extLst>
          </p:cNvPr>
          <p:cNvSpPr/>
          <p:nvPr/>
        </p:nvSpPr>
        <p:spPr>
          <a:xfrm>
            <a:off x="6339325" y="3155035"/>
            <a:ext cx="2563875" cy="637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000" dirty="0"/>
              <a:t>Matéria orgânica </a:t>
            </a:r>
          </a:p>
          <a:p>
            <a:pPr algn="ctr"/>
            <a:r>
              <a:rPr lang="pt-BR" altLang="pt-BR" sz="2000" dirty="0"/>
              <a:t>não biodegradável</a:t>
            </a:r>
            <a:endParaRPr lang="pt-BR" sz="2000" dirty="0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9581E6FF-2F7C-4229-928E-53EDAD79C193}"/>
              </a:ext>
            </a:extLst>
          </p:cNvPr>
          <p:cNvSpPr/>
          <p:nvPr/>
        </p:nvSpPr>
        <p:spPr>
          <a:xfrm>
            <a:off x="747145" y="3155036"/>
            <a:ext cx="2428950" cy="637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000" dirty="0"/>
              <a:t>Matéria orgânica 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708ED73E-34F3-40B1-A375-C817C2F4FD3A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3176095" y="3473822"/>
            <a:ext cx="3163230" cy="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65A637CE-8563-4EE3-AA5D-B3C2315AAA8F}"/>
              </a:ext>
            </a:extLst>
          </p:cNvPr>
          <p:cNvSpPr/>
          <p:nvPr/>
        </p:nvSpPr>
        <p:spPr>
          <a:xfrm>
            <a:off x="3885367" y="2053173"/>
            <a:ext cx="1399531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000" dirty="0"/>
              <a:t>Energia  </a:t>
            </a:r>
          </a:p>
        </p:txBody>
      </p: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8B3234A8-0AF2-40E7-B0F8-7D7D17AB98CC}"/>
              </a:ext>
            </a:extLst>
          </p:cNvPr>
          <p:cNvCxnSpPr>
            <a:cxnSpLocks/>
            <a:stCxn id="22" idx="0"/>
            <a:endCxn id="25" idx="1"/>
          </p:cNvCxnSpPr>
          <p:nvPr/>
        </p:nvCxnSpPr>
        <p:spPr>
          <a:xfrm rot="5400000" flipH="1" flipV="1">
            <a:off x="2486862" y="1756532"/>
            <a:ext cx="873263" cy="192374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8C63A545-9CB8-41D8-AEF5-E34C3D3EDD79}"/>
              </a:ext>
            </a:extLst>
          </p:cNvPr>
          <p:cNvSpPr/>
          <p:nvPr/>
        </p:nvSpPr>
        <p:spPr>
          <a:xfrm>
            <a:off x="3649460" y="4667205"/>
            <a:ext cx="1871343" cy="511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000" dirty="0"/>
              <a:t>Síntese celular  </a:t>
            </a:r>
          </a:p>
        </p:txBody>
      </p: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4C3ADA5B-7C7C-46BD-A936-84F86A69690F}"/>
              </a:ext>
            </a:extLst>
          </p:cNvPr>
          <p:cNvCxnSpPr>
            <a:cxnSpLocks/>
            <a:stCxn id="22" idx="2"/>
            <a:endCxn id="28" idx="1"/>
          </p:cNvCxnSpPr>
          <p:nvPr/>
        </p:nvCxnSpPr>
        <p:spPr>
          <a:xfrm rot="16200000" flipH="1">
            <a:off x="2240264" y="3513966"/>
            <a:ext cx="1130552" cy="168784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6C01755E-1DE1-43B9-B9D5-2ED0891BC73F}"/>
              </a:ext>
            </a:extLst>
          </p:cNvPr>
          <p:cNvSpPr/>
          <p:nvPr/>
        </p:nvSpPr>
        <p:spPr>
          <a:xfrm>
            <a:off x="2086880" y="5714413"/>
            <a:ext cx="1437319" cy="412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000" dirty="0"/>
              <a:t>Nutrientes  </a:t>
            </a: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C899BECF-4CDF-48F0-A053-D60EE1693127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2805540" y="4953195"/>
            <a:ext cx="0" cy="761218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8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64907CCD-A005-4AD5-89B4-BC3077C39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85" y="2446041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 dirty="0"/>
              <a:t>COHNPS   + 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 </a:t>
            </a: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03F1B353-532B-45E4-8829-4190585FF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1132" y="2674641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6C51DA41-166F-41BA-813E-EDC2C726A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90" y="2095026"/>
            <a:ext cx="231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rgbClr val="FF0000"/>
                </a:solidFill>
              </a:rPr>
              <a:t>Microrganismos</a:t>
            </a: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0005150C-A6FD-4DA2-8BA3-4EB5AD85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763" y="2446041"/>
            <a:ext cx="2692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NH</a:t>
            </a:r>
            <a:r>
              <a:rPr lang="pt-BR" altLang="pt-BR" sz="2400" b="1" baseline="-25000" dirty="0"/>
              <a:t>3</a:t>
            </a:r>
            <a:r>
              <a:rPr lang="pt-BR" altLang="pt-BR" sz="2400" b="1" dirty="0"/>
              <a:t> + Energia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5FEF47-EA7C-49B5-99FC-89F079654BF8}"/>
              </a:ext>
            </a:extLst>
          </p:cNvPr>
          <p:cNvSpPr txBox="1"/>
          <p:nvPr/>
        </p:nvSpPr>
        <p:spPr>
          <a:xfrm>
            <a:off x="3716823" y="3648467"/>
            <a:ext cx="20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Catabolismo !!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D8A9C49-5FCA-4A41-9B34-1A96F46D1AAF}"/>
              </a:ext>
            </a:extLst>
          </p:cNvPr>
          <p:cNvSpPr/>
          <p:nvPr/>
        </p:nvSpPr>
        <p:spPr>
          <a:xfrm>
            <a:off x="478092" y="2217441"/>
            <a:ext cx="13335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F77F69-D09A-4CE2-A9EC-53EB9E04A9B1}"/>
              </a:ext>
            </a:extLst>
          </p:cNvPr>
          <p:cNvSpPr txBox="1"/>
          <p:nvPr/>
        </p:nvSpPr>
        <p:spPr>
          <a:xfrm>
            <a:off x="86730" y="3879300"/>
            <a:ext cx="239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Matéria Orgânica</a:t>
            </a:r>
          </a:p>
        </p:txBody>
      </p:sp>
      <p:sp>
        <p:nvSpPr>
          <p:cNvPr id="3" name="Seta: para Cima 2">
            <a:extLst>
              <a:ext uri="{FF2B5EF4-FFF2-40B4-BE49-F238E27FC236}">
                <a16:creationId xmlns:a16="http://schemas.microsoft.com/office/drawing/2014/main" id="{436D924E-F15A-4D8C-805B-FBE401B14B19}"/>
              </a:ext>
            </a:extLst>
          </p:cNvPr>
          <p:cNvSpPr/>
          <p:nvPr/>
        </p:nvSpPr>
        <p:spPr>
          <a:xfrm>
            <a:off x="966192" y="3215682"/>
            <a:ext cx="221432" cy="6636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5AC64003-A420-4EA5-915D-4471ACAB6B5F}"/>
              </a:ext>
            </a:extLst>
          </p:cNvPr>
          <p:cNvSpPr/>
          <p:nvPr/>
        </p:nvSpPr>
        <p:spPr>
          <a:xfrm>
            <a:off x="1908713" y="2414483"/>
            <a:ext cx="719071" cy="532657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C6487520-F7D0-4091-8840-CD1F98AF7AE2}"/>
              </a:ext>
            </a:extLst>
          </p:cNvPr>
          <p:cNvCxnSpPr>
            <a:cxnSpLocks/>
            <a:stCxn id="2" idx="0"/>
            <a:endCxn id="32" idx="4"/>
          </p:cNvCxnSpPr>
          <p:nvPr/>
        </p:nvCxnSpPr>
        <p:spPr>
          <a:xfrm rot="16200000" flipV="1">
            <a:off x="3153039" y="2062351"/>
            <a:ext cx="701327" cy="247090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4" descr="Resultado de imagem para polluted river">
            <a:extLst>
              <a:ext uri="{FF2B5EF4-FFF2-40B4-BE49-F238E27FC236}">
                <a16:creationId xmlns:a16="http://schemas.microsoft.com/office/drawing/2014/main" id="{CF07CD9C-46F7-49A5-A286-84189F58EF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4" name="Picture 6" descr="Resultado de imagem para polluted river">
            <a:extLst>
              <a:ext uri="{FF2B5EF4-FFF2-40B4-BE49-F238E27FC236}">
                <a16:creationId xmlns:a16="http://schemas.microsoft.com/office/drawing/2014/main" id="{E39C6457-71BD-42F3-96C4-306615A4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85" y="4102778"/>
            <a:ext cx="3161928" cy="211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8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8A8974B-B53E-4903-8A5D-135CD0F0CD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84663" y="2133600"/>
            <a:ext cx="4535487" cy="50331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Conceito de pressão parcial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27A28617-F12D-4ACC-B160-3616A3082F4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4">
            <a:extLst>
              <a:ext uri="{FF2B5EF4-FFF2-40B4-BE49-F238E27FC236}">
                <a16:creationId xmlns:a16="http://schemas.microsoft.com/office/drawing/2014/main" id="{B9FA46FF-002B-420C-AAF2-188F8E463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212013" cy="1225549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DALTON</a:t>
            </a:r>
          </a:p>
        </p:txBody>
      </p:sp>
      <p:sp>
        <p:nvSpPr>
          <p:cNvPr id="17413" name="AutoShape 5">
            <a:extLst>
              <a:ext uri="{FF2B5EF4-FFF2-40B4-BE49-F238E27FC236}">
                <a16:creationId xmlns:a16="http://schemas.microsoft.com/office/drawing/2014/main" id="{4B214013-64E1-49E2-B0D7-0FD2CD677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49500"/>
            <a:ext cx="3455987" cy="3455988"/>
          </a:xfrm>
          <a:prstGeom prst="cube">
            <a:avLst>
              <a:gd name="adj" fmla="val 2545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4" name="Oval 6">
            <a:extLst>
              <a:ext uri="{FF2B5EF4-FFF2-40B4-BE49-F238E27FC236}">
                <a16:creationId xmlns:a16="http://schemas.microsoft.com/office/drawing/2014/main" id="{6CE4400E-EBCC-4C83-9C25-C07F08074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5734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5" name="Oval 7">
            <a:extLst>
              <a:ext uri="{FF2B5EF4-FFF2-40B4-BE49-F238E27FC236}">
                <a16:creationId xmlns:a16="http://schemas.microsoft.com/office/drawing/2014/main" id="{1A9F0154-5892-4C81-BF95-D1296CE9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734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6" name="Oval 8">
            <a:extLst>
              <a:ext uri="{FF2B5EF4-FFF2-40B4-BE49-F238E27FC236}">
                <a16:creationId xmlns:a16="http://schemas.microsoft.com/office/drawing/2014/main" id="{FC963048-5572-4EC6-B1C2-3AAB86AE6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5815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7" name="Oval 9">
            <a:extLst>
              <a:ext uri="{FF2B5EF4-FFF2-40B4-BE49-F238E27FC236}">
                <a16:creationId xmlns:a16="http://schemas.microsoft.com/office/drawing/2014/main" id="{55EE2FF3-96B1-4AD9-A040-7B36FC3FE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8527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8" name="Oval 10">
            <a:extLst>
              <a:ext uri="{FF2B5EF4-FFF2-40B4-BE49-F238E27FC236}">
                <a16:creationId xmlns:a16="http://schemas.microsoft.com/office/drawing/2014/main" id="{BE033521-CB1D-4A81-B0F2-EA4BA81EC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2926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9" name="Oval 11">
            <a:extLst>
              <a:ext uri="{FF2B5EF4-FFF2-40B4-BE49-F238E27FC236}">
                <a16:creationId xmlns:a16="http://schemas.microsoft.com/office/drawing/2014/main" id="{D3F898A0-B966-4E94-BC46-421793F66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15778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0" name="Oval 12">
            <a:extLst>
              <a:ext uri="{FF2B5EF4-FFF2-40B4-BE49-F238E27FC236}">
                <a16:creationId xmlns:a16="http://schemas.microsoft.com/office/drawing/2014/main" id="{EF6BFD5E-5A79-456E-A063-7D9BA8B45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7893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1" name="Oval 13">
            <a:extLst>
              <a:ext uri="{FF2B5EF4-FFF2-40B4-BE49-F238E27FC236}">
                <a16:creationId xmlns:a16="http://schemas.microsoft.com/office/drawing/2014/main" id="{A675EF33-6417-47BF-8A83-3641DCA87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9338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2" name="Oval 14">
            <a:extLst>
              <a:ext uri="{FF2B5EF4-FFF2-40B4-BE49-F238E27FC236}">
                <a16:creationId xmlns:a16="http://schemas.microsoft.com/office/drawing/2014/main" id="{A1BB14AF-0729-484B-BAAE-DF49CA3E7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5815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3" name="Oval 15">
            <a:extLst>
              <a:ext uri="{FF2B5EF4-FFF2-40B4-BE49-F238E27FC236}">
                <a16:creationId xmlns:a16="http://schemas.microsoft.com/office/drawing/2014/main" id="{30E520A4-9835-4F50-AA90-3A8D8430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7813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24" name="Object 16">
                <a:extLst>
                  <a:ext uri="{FF2B5EF4-FFF2-40B4-BE49-F238E27FC236}">
                    <a16:creationId xmlns:a16="http://schemas.microsoft.com/office/drawing/2014/main" id="{F86CFD05-1E65-4682-B0EC-0D26EB7421BC}"/>
                  </a:ext>
                </a:extLst>
              </p:cNvPr>
              <p:cNvSpPr txBox="1"/>
              <p:nvPr/>
            </p:nvSpPr>
            <p:spPr bwMode="auto">
              <a:xfrm>
                <a:off x="5292080" y="2852738"/>
                <a:ext cx="2319084" cy="11595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7424" name="Object 16">
                <a:extLst>
                  <a:ext uri="{FF2B5EF4-FFF2-40B4-BE49-F238E27FC236}">
                    <a16:creationId xmlns:a16="http://schemas.microsoft.com/office/drawing/2014/main" id="{F86CFD05-1E65-4682-B0EC-0D26EB74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2080" y="2852738"/>
                <a:ext cx="2319084" cy="11595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25" name="Rectangle 17">
            <a:extLst>
              <a:ext uri="{FF2B5EF4-FFF2-40B4-BE49-F238E27FC236}">
                <a16:creationId xmlns:a16="http://schemas.microsoft.com/office/drawing/2014/main" id="{91CBFA8E-0431-4967-B6FA-57075953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4364038"/>
            <a:ext cx="453548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n</a:t>
            </a:r>
            <a:r>
              <a:rPr lang="pt-BR" altLang="pt-BR" sz="2400" baseline="-25000" dirty="0">
                <a:effectLst/>
              </a:rPr>
              <a:t>1</a:t>
            </a:r>
            <a:r>
              <a:rPr lang="pt-BR" altLang="pt-BR" sz="2400" dirty="0">
                <a:effectLst/>
              </a:rPr>
              <a:t>= número de moles do gás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R= constante universal dos gases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T= temperatura em K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V= volume total do sistema</a:t>
            </a:r>
          </a:p>
        </p:txBody>
      </p:sp>
      <p:sp>
        <p:nvSpPr>
          <p:cNvPr id="17426" name="Text Box 18">
            <a:extLst>
              <a:ext uri="{FF2B5EF4-FFF2-40B4-BE49-F238E27FC236}">
                <a16:creationId xmlns:a16="http://schemas.microsoft.com/office/drawing/2014/main" id="{54DA07FA-9B31-4B9F-8E5A-8F34D6C1C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961063"/>
            <a:ext cx="110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/>
              <a:t>Gás 1</a:t>
            </a:r>
          </a:p>
        </p:txBody>
      </p:sp>
      <p:cxnSp>
        <p:nvCxnSpPr>
          <p:cNvPr id="17427" name="AutoShape 19">
            <a:extLst>
              <a:ext uri="{FF2B5EF4-FFF2-40B4-BE49-F238E27FC236}">
                <a16:creationId xmlns:a16="http://schemas.microsoft.com/office/drawing/2014/main" id="{BD3D0D3E-B85C-4F97-9141-D91357EB6B95}"/>
              </a:ext>
            </a:extLst>
          </p:cNvPr>
          <p:cNvCxnSpPr>
            <a:cxnSpLocks noChangeShapeType="1"/>
            <a:stCxn id="17426" idx="0"/>
            <a:endCxn id="17422" idx="4"/>
          </p:cNvCxnSpPr>
          <p:nvPr/>
        </p:nvCxnSpPr>
        <p:spPr bwMode="auto">
          <a:xfrm rot="16200000">
            <a:off x="691356" y="5104607"/>
            <a:ext cx="1235075" cy="4778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FDAE3541-41F1-4F50-B9AB-BEA41C95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45" y="3679520"/>
            <a:ext cx="3721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COHNPS   + 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Nutrientes </a:t>
            </a:r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7FC77C02-0C07-4A5C-913B-A583E6F02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9553" y="3935413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8A90DC5A-F378-46A0-B3D5-98236286C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140" y="3302199"/>
            <a:ext cx="2316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rgbClr val="FF0000"/>
                </a:solidFill>
              </a:rPr>
              <a:t>Microrganismos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72C1C550-7682-4523-8413-8A60C46F5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3455890"/>
            <a:ext cx="28225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NH</a:t>
            </a:r>
            <a:r>
              <a:rPr lang="pt-BR" altLang="pt-BR" sz="2400" b="1" baseline="-25000" dirty="0"/>
              <a:t>3</a:t>
            </a:r>
            <a:r>
              <a:rPr lang="pt-BR" altLang="pt-BR" sz="2400" b="1" dirty="0"/>
              <a:t> + C</a:t>
            </a:r>
            <a:r>
              <a:rPr lang="pt-BR" altLang="pt-BR" sz="2400" b="1" baseline="-25000" dirty="0"/>
              <a:t>5</a:t>
            </a:r>
            <a:r>
              <a:rPr lang="pt-BR" altLang="pt-BR" sz="2400" b="1" dirty="0"/>
              <a:t>H</a:t>
            </a:r>
            <a:r>
              <a:rPr lang="pt-BR" altLang="pt-BR" sz="2400" b="1" baseline="-25000" dirty="0"/>
              <a:t>7</a:t>
            </a:r>
            <a:r>
              <a:rPr lang="pt-BR" altLang="pt-BR" sz="2400" b="1" dirty="0"/>
              <a:t>NO</a:t>
            </a:r>
            <a:r>
              <a:rPr lang="pt-BR" altLang="pt-BR" sz="2400" b="1" baseline="-25000" dirty="0"/>
              <a:t>2</a:t>
            </a:r>
            <a:endParaRPr lang="pt-BR" altLang="pt-BR" sz="2400" b="1" dirty="0"/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5B0584FC-620F-418D-B7C6-43DA93948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344" y="3913090"/>
            <a:ext cx="240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+ Produtos finais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64907CCD-A005-4AD5-89B4-BC3077C39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85" y="2446041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 dirty="0"/>
              <a:t>COHNPS   + 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 </a:t>
            </a: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03F1B353-532B-45E4-8829-4190585FF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1132" y="2674641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6C51DA41-166F-41BA-813E-EDC2C726A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90" y="2095026"/>
            <a:ext cx="231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rgbClr val="FF0000"/>
                </a:solidFill>
              </a:rPr>
              <a:t>Microrganismos</a:t>
            </a: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0005150C-A6FD-4DA2-8BA3-4EB5AD85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763" y="2446041"/>
            <a:ext cx="2692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NH</a:t>
            </a:r>
            <a:r>
              <a:rPr lang="pt-BR" altLang="pt-BR" sz="2400" b="1" baseline="-25000" dirty="0"/>
              <a:t>3</a:t>
            </a:r>
            <a:r>
              <a:rPr lang="pt-BR" altLang="pt-BR" sz="2400" b="1" dirty="0"/>
              <a:t> + Energia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0BEA98C-3372-4959-89F8-FE868C5E39DA}"/>
              </a:ext>
            </a:extLst>
          </p:cNvPr>
          <p:cNvSpPr/>
          <p:nvPr/>
        </p:nvSpPr>
        <p:spPr>
          <a:xfrm>
            <a:off x="181648" y="3449373"/>
            <a:ext cx="13335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DAD7621-383B-48C9-83C3-77A0027F7889}"/>
              </a:ext>
            </a:extLst>
          </p:cNvPr>
          <p:cNvSpPr/>
          <p:nvPr/>
        </p:nvSpPr>
        <p:spPr>
          <a:xfrm>
            <a:off x="1643035" y="3646761"/>
            <a:ext cx="526341" cy="532657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2ACB314-8357-4234-A5DB-DC0AAD551AAB}"/>
              </a:ext>
            </a:extLst>
          </p:cNvPr>
          <p:cNvSpPr txBox="1"/>
          <p:nvPr/>
        </p:nvSpPr>
        <p:spPr>
          <a:xfrm>
            <a:off x="193845" y="5140052"/>
            <a:ext cx="1449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Matéria Orgânica</a:t>
            </a:r>
          </a:p>
        </p:txBody>
      </p:sp>
      <p:sp>
        <p:nvSpPr>
          <p:cNvPr id="19" name="Seta: para Cima 18">
            <a:extLst>
              <a:ext uri="{FF2B5EF4-FFF2-40B4-BE49-F238E27FC236}">
                <a16:creationId xmlns:a16="http://schemas.microsoft.com/office/drawing/2014/main" id="{C6641CA7-6E36-402D-98FB-F932202048FC}"/>
              </a:ext>
            </a:extLst>
          </p:cNvPr>
          <p:cNvSpPr/>
          <p:nvPr/>
        </p:nvSpPr>
        <p:spPr>
          <a:xfrm>
            <a:off x="770427" y="4421017"/>
            <a:ext cx="221432" cy="6636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D248BFA-7D0C-4105-A091-E900493474C4}"/>
              </a:ext>
            </a:extLst>
          </p:cNvPr>
          <p:cNvSpPr txBox="1"/>
          <p:nvPr/>
        </p:nvSpPr>
        <p:spPr>
          <a:xfrm>
            <a:off x="2791132" y="5140052"/>
            <a:ext cx="204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Anabolismo !!</a:t>
            </a:r>
          </a:p>
        </p:txBody>
      </p: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5B7CDE2B-5388-4FE9-8A58-C9760C50E95D}"/>
              </a:ext>
            </a:extLst>
          </p:cNvPr>
          <p:cNvCxnSpPr>
            <a:cxnSpLocks/>
            <a:stCxn id="32" idx="0"/>
            <a:endCxn id="17" idx="4"/>
          </p:cNvCxnSpPr>
          <p:nvPr/>
        </p:nvCxnSpPr>
        <p:spPr>
          <a:xfrm rot="16200000" flipV="1">
            <a:off x="2379518" y="3706106"/>
            <a:ext cx="960634" cy="190725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Imagem relacionada">
            <a:extLst>
              <a:ext uri="{FF2B5EF4-FFF2-40B4-BE49-F238E27FC236}">
                <a16:creationId xmlns:a16="http://schemas.microsoft.com/office/drawing/2014/main" id="{88FE4DE4-ECD0-4E34-B55B-1B286087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18" y="4465739"/>
            <a:ext cx="3084064" cy="173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519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FDAE3541-41F1-4F50-B9AB-BEA41C95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45" y="3502544"/>
            <a:ext cx="3721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COHNPS   + 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Nutrientes </a:t>
            </a:r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7FC77C02-0C07-4A5C-913B-A583E6F02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9553" y="3758437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8A90DC5A-F378-46A0-B3D5-98236286C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140" y="3125223"/>
            <a:ext cx="2316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rgbClr val="FF0000"/>
                </a:solidFill>
              </a:rPr>
              <a:t>Microrganismos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72C1C550-7682-4523-8413-8A60C46F5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3278914"/>
            <a:ext cx="28225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CO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 + NH</a:t>
            </a:r>
            <a:r>
              <a:rPr lang="pt-BR" altLang="pt-BR" sz="2400" b="1" baseline="-25000"/>
              <a:t>3</a:t>
            </a:r>
            <a:r>
              <a:rPr lang="pt-BR" altLang="pt-BR" sz="2400" b="1"/>
              <a:t> + C</a:t>
            </a:r>
            <a:r>
              <a:rPr lang="pt-BR" altLang="pt-BR" sz="2400" b="1" baseline="-25000"/>
              <a:t>5</a:t>
            </a:r>
            <a:r>
              <a:rPr lang="pt-BR" altLang="pt-BR" sz="2400" b="1"/>
              <a:t>H</a:t>
            </a:r>
            <a:r>
              <a:rPr lang="pt-BR" altLang="pt-BR" sz="2400" b="1" baseline="-25000"/>
              <a:t>7</a:t>
            </a:r>
            <a:r>
              <a:rPr lang="pt-BR" altLang="pt-BR" sz="2400" b="1"/>
              <a:t>NO</a:t>
            </a:r>
            <a:r>
              <a:rPr lang="pt-BR" altLang="pt-BR" sz="2400" b="1" baseline="-25000"/>
              <a:t>2</a:t>
            </a:r>
            <a:endParaRPr lang="pt-BR" altLang="pt-BR" sz="2400" b="1"/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5B0584FC-620F-418D-B7C6-43DA93948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344" y="3736114"/>
            <a:ext cx="240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+ Produtos finais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3536911A-78F0-456E-815D-A701418C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96" y="4488278"/>
            <a:ext cx="21868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C</a:t>
            </a:r>
            <a:r>
              <a:rPr lang="pt-BR" altLang="pt-BR" sz="2400" b="1" baseline="-25000"/>
              <a:t>5</a:t>
            </a:r>
            <a:r>
              <a:rPr lang="pt-BR" altLang="pt-BR" sz="2400" b="1"/>
              <a:t>H</a:t>
            </a:r>
            <a:r>
              <a:rPr lang="pt-BR" altLang="pt-BR" sz="2400" b="1" baseline="-25000"/>
              <a:t>7</a:t>
            </a:r>
            <a:r>
              <a:rPr lang="pt-BR" altLang="pt-BR" sz="2400" b="1"/>
              <a:t>NO</a:t>
            </a:r>
            <a:r>
              <a:rPr lang="pt-BR" altLang="pt-BR" sz="2400" b="1" baseline="-25000"/>
              <a:t>2  </a:t>
            </a:r>
            <a:r>
              <a:rPr lang="pt-BR" altLang="pt-BR" sz="2400" b="1"/>
              <a:t>+ 5O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  </a:t>
            </a:r>
          </a:p>
        </p:txBody>
      </p:sp>
      <p:sp>
        <p:nvSpPr>
          <p:cNvPr id="26" name="Line 22">
            <a:extLst>
              <a:ext uri="{FF2B5EF4-FFF2-40B4-BE49-F238E27FC236}">
                <a16:creationId xmlns:a16="http://schemas.microsoft.com/office/drawing/2014/main" id="{9321C374-5E2F-4B2D-A071-9DF21FCAF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596" y="4716878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F8BA14A5-CE7F-42B8-8CC2-1F7E84AF8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396" y="4488278"/>
            <a:ext cx="3646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CO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 + 2H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O + NH</a:t>
            </a:r>
            <a:r>
              <a:rPr lang="pt-BR" altLang="pt-BR" sz="2400" b="1" baseline="-25000"/>
              <a:t>3</a:t>
            </a:r>
            <a:r>
              <a:rPr lang="pt-BR" altLang="pt-BR" sz="2400" b="1"/>
              <a:t> + Energia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64907CCD-A005-4AD5-89B4-BC3077C39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85" y="2269065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 dirty="0"/>
              <a:t>COHNPS   + 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 </a:t>
            </a: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03F1B353-532B-45E4-8829-4190585FF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1132" y="2497665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6C51DA41-166F-41BA-813E-EDC2C726A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90" y="1918050"/>
            <a:ext cx="231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rgbClr val="FF0000"/>
                </a:solidFill>
              </a:rPr>
              <a:t>Microrganismos</a:t>
            </a: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0005150C-A6FD-4DA2-8BA3-4EB5AD85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763" y="2269065"/>
            <a:ext cx="2692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NH</a:t>
            </a:r>
            <a:r>
              <a:rPr lang="pt-BR" altLang="pt-BR" sz="2400" b="1" baseline="-25000" dirty="0"/>
              <a:t>3</a:t>
            </a:r>
            <a:r>
              <a:rPr lang="pt-BR" altLang="pt-BR" sz="2400" b="1" dirty="0"/>
              <a:t> + Energia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26EB08E-AD68-44B3-A88E-45D98BA5DDB7}"/>
              </a:ext>
            </a:extLst>
          </p:cNvPr>
          <p:cNvSpPr txBox="1"/>
          <p:nvPr/>
        </p:nvSpPr>
        <p:spPr>
          <a:xfrm>
            <a:off x="183808" y="5895265"/>
            <a:ext cx="239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Matéria Orgânica</a:t>
            </a:r>
          </a:p>
        </p:txBody>
      </p:sp>
      <p:sp>
        <p:nvSpPr>
          <p:cNvPr id="33" name="Seta: para Cima 32">
            <a:extLst>
              <a:ext uri="{FF2B5EF4-FFF2-40B4-BE49-F238E27FC236}">
                <a16:creationId xmlns:a16="http://schemas.microsoft.com/office/drawing/2014/main" id="{C876CB7D-5AE1-4C06-8D06-D2E0B2E1F07E}"/>
              </a:ext>
            </a:extLst>
          </p:cNvPr>
          <p:cNvSpPr/>
          <p:nvPr/>
        </p:nvSpPr>
        <p:spPr>
          <a:xfrm>
            <a:off x="1048623" y="5251164"/>
            <a:ext cx="221432" cy="6636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802D8F4-01C0-40D1-8C4A-FC51914DFF6D}"/>
              </a:ext>
            </a:extLst>
          </p:cNvPr>
          <p:cNvSpPr/>
          <p:nvPr/>
        </p:nvSpPr>
        <p:spPr>
          <a:xfrm>
            <a:off x="1861931" y="4436011"/>
            <a:ext cx="719071" cy="532657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7040B1B4-B803-4479-A9AC-51C3D2C8E9E7}"/>
              </a:ext>
            </a:extLst>
          </p:cNvPr>
          <p:cNvSpPr/>
          <p:nvPr/>
        </p:nvSpPr>
        <p:spPr>
          <a:xfrm>
            <a:off x="492589" y="4245139"/>
            <a:ext cx="13335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DB8584A-330D-48CB-9ACA-3734A8AEAFCE}"/>
              </a:ext>
            </a:extLst>
          </p:cNvPr>
          <p:cNvSpPr txBox="1"/>
          <p:nvPr/>
        </p:nvSpPr>
        <p:spPr>
          <a:xfrm>
            <a:off x="4417112" y="5591943"/>
            <a:ext cx="325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Respiração endógena !!</a:t>
            </a:r>
          </a:p>
        </p:txBody>
      </p:sp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F1B89CFF-6AC3-4091-8DA1-9E9D4580498D}"/>
              </a:ext>
            </a:extLst>
          </p:cNvPr>
          <p:cNvCxnSpPr>
            <a:cxnSpLocks/>
            <a:stCxn id="36" idx="0"/>
            <a:endCxn id="34" idx="4"/>
          </p:cNvCxnSpPr>
          <p:nvPr/>
        </p:nvCxnSpPr>
        <p:spPr>
          <a:xfrm rot="16200000" flipV="1">
            <a:off x="3820461" y="3369675"/>
            <a:ext cx="623275" cy="38212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208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FDAE3541-41F1-4F50-B9AB-BEA41C95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45" y="3502544"/>
            <a:ext cx="3721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COHNPS   + 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Nutrientes </a:t>
            </a:r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7FC77C02-0C07-4A5C-913B-A583E6F02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9553" y="3758437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8A90DC5A-F378-46A0-B3D5-98236286C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140" y="3125223"/>
            <a:ext cx="2316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rgbClr val="FF0000"/>
                </a:solidFill>
              </a:rPr>
              <a:t>Microrganismos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72C1C550-7682-4523-8413-8A60C46F5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3278914"/>
            <a:ext cx="28225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CO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 + NH</a:t>
            </a:r>
            <a:r>
              <a:rPr lang="pt-BR" altLang="pt-BR" sz="2400" b="1" baseline="-25000"/>
              <a:t>3</a:t>
            </a:r>
            <a:r>
              <a:rPr lang="pt-BR" altLang="pt-BR" sz="2400" b="1"/>
              <a:t> + C</a:t>
            </a:r>
            <a:r>
              <a:rPr lang="pt-BR" altLang="pt-BR" sz="2400" b="1" baseline="-25000"/>
              <a:t>5</a:t>
            </a:r>
            <a:r>
              <a:rPr lang="pt-BR" altLang="pt-BR" sz="2400" b="1"/>
              <a:t>H</a:t>
            </a:r>
            <a:r>
              <a:rPr lang="pt-BR" altLang="pt-BR" sz="2400" b="1" baseline="-25000"/>
              <a:t>7</a:t>
            </a:r>
            <a:r>
              <a:rPr lang="pt-BR" altLang="pt-BR" sz="2400" b="1"/>
              <a:t>NO</a:t>
            </a:r>
            <a:r>
              <a:rPr lang="pt-BR" altLang="pt-BR" sz="2400" b="1" baseline="-25000"/>
              <a:t>2</a:t>
            </a:r>
            <a:endParaRPr lang="pt-BR" altLang="pt-BR" sz="2400" b="1"/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5B0584FC-620F-418D-B7C6-43DA93948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344" y="3736114"/>
            <a:ext cx="240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+ Produtos finais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3536911A-78F0-456E-815D-A701418C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96" y="4488278"/>
            <a:ext cx="21868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C</a:t>
            </a:r>
            <a:r>
              <a:rPr lang="pt-BR" altLang="pt-BR" sz="2400" b="1" baseline="-25000"/>
              <a:t>5</a:t>
            </a:r>
            <a:r>
              <a:rPr lang="pt-BR" altLang="pt-BR" sz="2400" b="1"/>
              <a:t>H</a:t>
            </a:r>
            <a:r>
              <a:rPr lang="pt-BR" altLang="pt-BR" sz="2400" b="1" baseline="-25000"/>
              <a:t>7</a:t>
            </a:r>
            <a:r>
              <a:rPr lang="pt-BR" altLang="pt-BR" sz="2400" b="1"/>
              <a:t>NO</a:t>
            </a:r>
            <a:r>
              <a:rPr lang="pt-BR" altLang="pt-BR" sz="2400" b="1" baseline="-25000"/>
              <a:t>2  </a:t>
            </a:r>
            <a:r>
              <a:rPr lang="pt-BR" altLang="pt-BR" sz="2400" b="1"/>
              <a:t>+ 5O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  </a:t>
            </a:r>
          </a:p>
        </p:txBody>
      </p:sp>
      <p:sp>
        <p:nvSpPr>
          <p:cNvPr id="26" name="Line 22">
            <a:extLst>
              <a:ext uri="{FF2B5EF4-FFF2-40B4-BE49-F238E27FC236}">
                <a16:creationId xmlns:a16="http://schemas.microsoft.com/office/drawing/2014/main" id="{9321C374-5E2F-4B2D-A071-9DF21FCAF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596" y="4716878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F8BA14A5-CE7F-42B8-8CC2-1F7E84AF8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396" y="4488278"/>
            <a:ext cx="3646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/>
              <a:t>CO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 + 2H</a:t>
            </a:r>
            <a:r>
              <a:rPr lang="pt-BR" altLang="pt-BR" sz="2400" b="1" baseline="-25000"/>
              <a:t>2</a:t>
            </a:r>
            <a:r>
              <a:rPr lang="pt-BR" altLang="pt-BR" sz="2400" b="1"/>
              <a:t>O + NH</a:t>
            </a:r>
            <a:r>
              <a:rPr lang="pt-BR" altLang="pt-BR" sz="2400" b="1" baseline="-25000"/>
              <a:t>3</a:t>
            </a:r>
            <a:r>
              <a:rPr lang="pt-BR" altLang="pt-BR" sz="2400" b="1"/>
              <a:t> + Energia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64907CCD-A005-4AD5-89B4-BC3077C39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85" y="2269065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 b="1" dirty="0"/>
              <a:t>COHNPS   + 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 </a:t>
            </a: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03F1B353-532B-45E4-8829-4190585FF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1132" y="2497665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6C51DA41-166F-41BA-813E-EDC2C726A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90" y="1918050"/>
            <a:ext cx="231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rgbClr val="FF0000"/>
                </a:solidFill>
              </a:rPr>
              <a:t>Microrganismos</a:t>
            </a: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0005150C-A6FD-4DA2-8BA3-4EB5AD85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763" y="2269065"/>
            <a:ext cx="2692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/>
              <a:t>CO</a:t>
            </a:r>
            <a:r>
              <a:rPr lang="pt-BR" altLang="pt-BR" sz="2400" b="1" baseline="-25000" dirty="0"/>
              <a:t>2</a:t>
            </a:r>
            <a:r>
              <a:rPr lang="pt-BR" altLang="pt-BR" sz="2400" b="1" dirty="0"/>
              <a:t> + NH</a:t>
            </a:r>
            <a:r>
              <a:rPr lang="pt-BR" altLang="pt-BR" sz="2400" b="1" baseline="-25000" dirty="0"/>
              <a:t>3</a:t>
            </a:r>
            <a:r>
              <a:rPr lang="pt-BR" altLang="pt-BR" sz="2400" b="1" dirty="0"/>
              <a:t> + Energia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802D8F4-01C0-40D1-8C4A-FC51914DFF6D}"/>
              </a:ext>
            </a:extLst>
          </p:cNvPr>
          <p:cNvSpPr/>
          <p:nvPr/>
        </p:nvSpPr>
        <p:spPr>
          <a:xfrm>
            <a:off x="1861931" y="4392291"/>
            <a:ext cx="814865" cy="649173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00189F7E-D12F-41B0-8979-F7A1EDB4AE8C}"/>
              </a:ext>
            </a:extLst>
          </p:cNvPr>
          <p:cNvSpPr/>
          <p:nvPr/>
        </p:nvSpPr>
        <p:spPr>
          <a:xfrm>
            <a:off x="1471067" y="3429000"/>
            <a:ext cx="814865" cy="649173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3D58B5F-A4ED-4748-8475-965DC352F2BB}"/>
              </a:ext>
            </a:extLst>
          </p:cNvPr>
          <p:cNvSpPr/>
          <p:nvPr/>
        </p:nvSpPr>
        <p:spPr>
          <a:xfrm>
            <a:off x="1848428" y="2216956"/>
            <a:ext cx="814865" cy="649173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F4CB59C-52D3-49B3-9D3F-D7685EE04F66}"/>
              </a:ext>
            </a:extLst>
          </p:cNvPr>
          <p:cNvSpPr txBox="1"/>
          <p:nvPr/>
        </p:nvSpPr>
        <p:spPr>
          <a:xfrm>
            <a:off x="1999798" y="5538239"/>
            <a:ext cx="494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Demanda bioquímica de oxigênio !!</a:t>
            </a:r>
          </a:p>
        </p:txBody>
      </p:sp>
    </p:spTree>
    <p:extLst>
      <p:ext uri="{BB962C8B-B14F-4D97-AF65-F5344CB8AC3E}">
        <p14:creationId xmlns:p14="http://schemas.microsoft.com/office/powerpoint/2010/main" val="3171870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F4CB59C-52D3-49B3-9D3F-D7685EE04F66}"/>
              </a:ext>
            </a:extLst>
          </p:cNvPr>
          <p:cNvSpPr txBox="1"/>
          <p:nvPr/>
        </p:nvSpPr>
        <p:spPr>
          <a:xfrm>
            <a:off x="5787671" y="4509120"/>
            <a:ext cx="3023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Demanda bioquímica de oxigênio 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1299B75-1E1D-4C66-A913-5D5781D5ADED}"/>
                  </a:ext>
                </a:extLst>
              </p:cNvPr>
              <p:cNvSpPr txBox="1"/>
              <p:nvPr/>
            </p:nvSpPr>
            <p:spPr>
              <a:xfrm>
                <a:off x="827584" y="2420888"/>
                <a:ext cx="7928023" cy="1658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3.</m:t>
                            </m:r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𝑛𝐶</m:t>
                    </m:r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𝑐𝑁</m:t>
                    </m:r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BR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1299B75-1E1D-4C66-A913-5D5781D5A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420888"/>
                <a:ext cx="7928023" cy="16582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Elipse 31">
            <a:extLst>
              <a:ext uri="{FF2B5EF4-FFF2-40B4-BE49-F238E27FC236}">
                <a16:creationId xmlns:a16="http://schemas.microsoft.com/office/drawing/2014/main" id="{52B2A8AB-ED12-4715-80F3-0880ECA7A663}"/>
              </a:ext>
            </a:extLst>
          </p:cNvPr>
          <p:cNvSpPr/>
          <p:nvPr/>
        </p:nvSpPr>
        <p:spPr>
          <a:xfrm>
            <a:off x="456456" y="2413116"/>
            <a:ext cx="2592288" cy="1015884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CD897A99-64F9-46E9-811D-D1208480CD63}"/>
              </a:ext>
            </a:extLst>
          </p:cNvPr>
          <p:cNvSpPr/>
          <p:nvPr/>
        </p:nvSpPr>
        <p:spPr>
          <a:xfrm>
            <a:off x="3411060" y="2240319"/>
            <a:ext cx="3888432" cy="1188681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3BDB4AF4-3DCC-415C-A551-4FB1BDA28E86}"/>
              </a:ext>
            </a:extLst>
          </p:cNvPr>
          <p:cNvCxnSpPr>
            <a:stCxn id="40" idx="0"/>
          </p:cNvCxnSpPr>
          <p:nvPr/>
        </p:nvCxnSpPr>
        <p:spPr>
          <a:xfrm rot="16200000" flipV="1">
            <a:off x="6386319" y="3595947"/>
            <a:ext cx="1259095" cy="5672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Resultado de imagem para polluted river">
            <a:extLst>
              <a:ext uri="{FF2B5EF4-FFF2-40B4-BE49-F238E27FC236}">
                <a16:creationId xmlns:a16="http://schemas.microsoft.com/office/drawing/2014/main" id="{57FC4A11-E538-4199-9C96-B7F15027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44" y="4326205"/>
            <a:ext cx="3116026" cy="17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417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F053D0CB-DB61-4E11-912B-D78C8FA8A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420204"/>
            <a:ext cx="7543801" cy="36010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Definição: Quantidade de oxigênio dissolvido requerido para a oxidação da matéria orgânica biodegradável por via aeróbia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Origem: Compostos orgânicos biodegradáveis presentes na fase líquida </a:t>
            </a:r>
          </a:p>
          <a:p>
            <a:endParaRPr lang="pt-BR" sz="3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33DE046-DBA4-4E0C-9381-4CF59CA53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</p:spTree>
    <p:extLst>
      <p:ext uri="{BB962C8B-B14F-4D97-AF65-F5344CB8AC3E}">
        <p14:creationId xmlns:p14="http://schemas.microsoft.com/office/powerpoint/2010/main" val="252943985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Permite a quantificação da concentração de compostos orgânicos biodegradável na fase líquida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3789040"/>
            <a:ext cx="3672408" cy="16561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Quanto maior for o grau de proteção do corpo d’água, menores serão os valores de DBO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16386" name="Picture 2" descr="Imagem relacionada">
            <a:extLst>
              <a:ext uri="{FF2B5EF4-FFF2-40B4-BE49-F238E27FC236}">
                <a16:creationId xmlns:a16="http://schemas.microsoft.com/office/drawing/2014/main" id="{42C01D0E-33E8-4E1F-9ADB-15E68402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63" y="3789040"/>
            <a:ext cx="3672409" cy="244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910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Permite a quantificação da concentração de compostos orgânicos biodegradável na fase líquida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15362" name="Picture 2" descr="Resultado de imagem para polluted river sewage">
            <a:extLst>
              <a:ext uri="{FF2B5EF4-FFF2-40B4-BE49-F238E27FC236}">
                <a16:creationId xmlns:a16="http://schemas.microsoft.com/office/drawing/2014/main" id="{7AB674CE-C714-49CD-B267-8ED8368F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528392" cy="23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497871" y="3993063"/>
            <a:ext cx="3672408" cy="165618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Quanto mais poluído, maiores serão os valores de DBO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</p:spTree>
    <p:extLst>
      <p:ext uri="{BB962C8B-B14F-4D97-AF65-F5344CB8AC3E}">
        <p14:creationId xmlns:p14="http://schemas.microsoft.com/office/powerpoint/2010/main" val="10462531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1"/>
            <a:ext cx="8496300" cy="17274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Parâmetro de grande importância nos estudos de qualidade da água e autodepuração de corpos d’água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17410" name="Picture 2" descr="Resultado de imagem para montana rivers area view">
            <a:extLst>
              <a:ext uri="{FF2B5EF4-FFF2-40B4-BE49-F238E27FC236}">
                <a16:creationId xmlns:a16="http://schemas.microsoft.com/office/drawing/2014/main" id="{7337004E-8FF1-4100-946A-86877131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064"/>
            <a:ext cx="3419872" cy="19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m relacionada">
            <a:extLst>
              <a:ext uri="{FF2B5EF4-FFF2-40B4-BE49-F238E27FC236}">
                <a16:creationId xmlns:a16="http://schemas.microsoft.com/office/drawing/2014/main" id="{36856AF7-0D52-40E9-B96A-DA7A340F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419872" cy="19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60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409495" y="5791254"/>
            <a:ext cx="424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água Baixo Cotia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B0F223E-3DEB-4CF7-9CD5-AE660178C0AF}"/>
              </a:ext>
            </a:extLst>
          </p:cNvPr>
          <p:cNvGraphicFramePr>
            <a:graphicFrameLocks/>
          </p:cNvGraphicFramePr>
          <p:nvPr/>
        </p:nvGraphicFramePr>
        <p:xfrm>
          <a:off x="1403648" y="1682826"/>
          <a:ext cx="7212012" cy="4265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48689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1"/>
            <a:ext cx="8496300" cy="17274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Parâmetro utilizado para a avaliação operacional de  estações de tratamento de água residuárias e demais processos biológicos de tratamento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25B76F0-8ABF-406B-A376-1037FA18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4306635"/>
            <a:ext cx="3275856" cy="184266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1915AC7-581E-4E2E-8E8C-70A4A394B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0221" y="4249092"/>
            <a:ext cx="2432271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5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867A4958-089D-4BCE-8AEF-7A6A4E829AF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>
            <a:extLst>
              <a:ext uri="{FF2B5EF4-FFF2-40B4-BE49-F238E27FC236}">
                <a16:creationId xmlns:a16="http://schemas.microsoft.com/office/drawing/2014/main" id="{D9F1516A-8604-48C3-88DA-0701ECEDE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15888"/>
            <a:ext cx="7212013" cy="1371600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DALTON</a:t>
            </a:r>
          </a:p>
        </p:txBody>
      </p:sp>
      <p:sp>
        <p:nvSpPr>
          <p:cNvPr id="16418" name="Rectangle 34">
            <a:extLst>
              <a:ext uri="{FF2B5EF4-FFF2-40B4-BE49-F238E27FC236}">
                <a16:creationId xmlns:a16="http://schemas.microsoft.com/office/drawing/2014/main" id="{A4B5E1D3-44F1-49E7-A139-A6F7F8345F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84663" y="2133600"/>
            <a:ext cx="4535487" cy="5746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pt-BR" altLang="pt-BR" sz="2800" dirty="0"/>
              <a:t>Conceito de pressão parcial</a:t>
            </a:r>
          </a:p>
        </p:txBody>
      </p:sp>
      <p:sp>
        <p:nvSpPr>
          <p:cNvPr id="16391" name="AutoShape 7">
            <a:extLst>
              <a:ext uri="{FF2B5EF4-FFF2-40B4-BE49-F238E27FC236}">
                <a16:creationId xmlns:a16="http://schemas.microsoft.com/office/drawing/2014/main" id="{04B2A55F-3F21-4D9F-B3BE-86FA77C5B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49500"/>
            <a:ext cx="3455987" cy="3455988"/>
          </a:xfrm>
          <a:prstGeom prst="cube">
            <a:avLst>
              <a:gd name="adj" fmla="val 2545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2" name="Rectangle 18">
            <a:extLst>
              <a:ext uri="{FF2B5EF4-FFF2-40B4-BE49-F238E27FC236}">
                <a16:creationId xmlns:a16="http://schemas.microsoft.com/office/drawing/2014/main" id="{35C15E28-5FAA-4EB1-A00F-DBFCF1668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924175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3" name="Rectangle 19">
            <a:extLst>
              <a:ext uri="{FF2B5EF4-FFF2-40B4-BE49-F238E27FC236}">
                <a16:creationId xmlns:a16="http://schemas.microsoft.com/office/drawing/2014/main" id="{1853F9B4-D000-4069-98C8-6764689CB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05263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4" name="Rectangle 20">
            <a:extLst>
              <a:ext uri="{FF2B5EF4-FFF2-40B4-BE49-F238E27FC236}">
                <a16:creationId xmlns:a16="http://schemas.microsoft.com/office/drawing/2014/main" id="{011762C2-42CB-49EA-A7FA-46CB221E2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221163"/>
            <a:ext cx="144463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5" name="Rectangle 21">
            <a:extLst>
              <a:ext uri="{FF2B5EF4-FFF2-40B4-BE49-F238E27FC236}">
                <a16:creationId xmlns:a16="http://schemas.microsoft.com/office/drawing/2014/main" id="{390D46E6-B15A-4383-B48F-DE99CC1B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373688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6" name="Rectangle 22">
            <a:extLst>
              <a:ext uri="{FF2B5EF4-FFF2-40B4-BE49-F238E27FC236}">
                <a16:creationId xmlns:a16="http://schemas.microsoft.com/office/drawing/2014/main" id="{2AB48D70-6614-4696-AD57-F520FFA1E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5013325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id="{0BBA8F2C-D37E-41A8-B56A-1D18D7C97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941888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8" name="Rectangle 24">
            <a:extLst>
              <a:ext uri="{FF2B5EF4-FFF2-40B4-BE49-F238E27FC236}">
                <a16:creationId xmlns:a16="http://schemas.microsoft.com/office/drawing/2014/main" id="{4267B999-65A0-4EE4-8843-F25C36671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365625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09" name="Rectangle 25">
            <a:extLst>
              <a:ext uri="{FF2B5EF4-FFF2-40B4-BE49-F238E27FC236}">
                <a16:creationId xmlns:a16="http://schemas.microsoft.com/office/drawing/2014/main" id="{67547F10-5FFE-449D-9F61-81E805CD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141663"/>
            <a:ext cx="144463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0" name="Rectangle 26">
            <a:extLst>
              <a:ext uri="{FF2B5EF4-FFF2-40B4-BE49-F238E27FC236}">
                <a16:creationId xmlns:a16="http://schemas.microsoft.com/office/drawing/2014/main" id="{EE54C960-A69D-41D4-9D5E-911824A39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565400"/>
            <a:ext cx="1444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1" name="Rectangle 27">
            <a:extLst>
              <a:ext uri="{FF2B5EF4-FFF2-40B4-BE49-F238E27FC236}">
                <a16:creationId xmlns:a16="http://schemas.microsoft.com/office/drawing/2014/main" id="{033651AF-4511-4A72-AF9B-3E52A0E7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708275"/>
            <a:ext cx="144463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2" name="Rectangle 28">
            <a:extLst>
              <a:ext uri="{FF2B5EF4-FFF2-40B4-BE49-F238E27FC236}">
                <a16:creationId xmlns:a16="http://schemas.microsoft.com/office/drawing/2014/main" id="{DA2F0D1D-11A8-4A04-BEF2-63A4894C8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652963"/>
            <a:ext cx="144462" cy="144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3" name="Text Box 29">
            <a:extLst>
              <a:ext uri="{FF2B5EF4-FFF2-40B4-BE49-F238E27FC236}">
                <a16:creationId xmlns:a16="http://schemas.microsoft.com/office/drawing/2014/main" id="{A36C6167-9685-4A43-B47D-F8EF58EA0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949950"/>
            <a:ext cx="110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/>
              <a:t>Gás 2</a:t>
            </a:r>
          </a:p>
        </p:txBody>
      </p:sp>
      <p:cxnSp>
        <p:nvCxnSpPr>
          <p:cNvPr id="16414" name="AutoShape 30">
            <a:extLst>
              <a:ext uri="{FF2B5EF4-FFF2-40B4-BE49-F238E27FC236}">
                <a16:creationId xmlns:a16="http://schemas.microsoft.com/office/drawing/2014/main" id="{72B56AAA-C4B4-400C-9CD9-EAB9CB58332B}"/>
              </a:ext>
            </a:extLst>
          </p:cNvPr>
          <p:cNvCxnSpPr>
            <a:cxnSpLocks noChangeShapeType="1"/>
            <a:stCxn id="16407" idx="2"/>
            <a:endCxn id="16413" idx="0"/>
          </p:cNvCxnSpPr>
          <p:nvPr/>
        </p:nvCxnSpPr>
        <p:spPr bwMode="auto">
          <a:xfrm rot="5400000">
            <a:off x="2579688" y="5397500"/>
            <a:ext cx="863600" cy="2413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416" name="Object 32">
                <a:extLst>
                  <a:ext uri="{FF2B5EF4-FFF2-40B4-BE49-F238E27FC236}">
                    <a16:creationId xmlns:a16="http://schemas.microsoft.com/office/drawing/2014/main" id="{56ED84D5-A476-4BFA-817F-546CF1F04DFC}"/>
                  </a:ext>
                </a:extLst>
              </p:cNvPr>
              <p:cNvSpPr txBox="1"/>
              <p:nvPr/>
            </p:nvSpPr>
            <p:spPr bwMode="auto">
              <a:xfrm>
                <a:off x="5292726" y="2818842"/>
                <a:ext cx="2326480" cy="112688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6416" name="Object 32">
                <a:extLst>
                  <a:ext uri="{FF2B5EF4-FFF2-40B4-BE49-F238E27FC236}">
                    <a16:creationId xmlns:a16="http://schemas.microsoft.com/office/drawing/2014/main" id="{56ED84D5-A476-4BFA-817F-546CF1F04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2726" y="2818842"/>
                <a:ext cx="2326480" cy="11268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17" name="Rectangle 33">
            <a:extLst>
              <a:ext uri="{FF2B5EF4-FFF2-40B4-BE49-F238E27FC236}">
                <a16:creationId xmlns:a16="http://schemas.microsoft.com/office/drawing/2014/main" id="{0A031834-81AD-432B-8044-52BC25E5C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4364038"/>
            <a:ext cx="453548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n</a:t>
            </a:r>
            <a:r>
              <a:rPr lang="pt-BR" altLang="pt-BR" sz="2400" baseline="-25000" dirty="0">
                <a:effectLst/>
              </a:rPr>
              <a:t>2</a:t>
            </a:r>
            <a:r>
              <a:rPr lang="pt-BR" altLang="pt-BR" sz="2400" dirty="0">
                <a:effectLst/>
              </a:rPr>
              <a:t>= número de moles do gás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R= constante universal dos gases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T= temperatura em K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V= volume total do sistema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3FD46931-1260-486D-89A6-B0D90356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932" y="192775"/>
            <a:ext cx="7067872" cy="1246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b="1" dirty="0">
                <a:solidFill>
                  <a:schemeClr val="tx1"/>
                </a:solidFill>
              </a:rPr>
              <a:t>PROCESSO DE TRATAMENTO DE ESGOTOS POR LODOS ATIVADOS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25E5F9-68D2-4A07-8CB5-DCD9CEB50266}"/>
              </a:ext>
            </a:extLst>
          </p:cNvPr>
          <p:cNvSpPr/>
          <p:nvPr/>
        </p:nvSpPr>
        <p:spPr>
          <a:xfrm>
            <a:off x="373368" y="2592502"/>
            <a:ext cx="12713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Gradeamento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05EB75C-798E-49A2-A48B-B8BC15F188A7}"/>
              </a:ext>
            </a:extLst>
          </p:cNvPr>
          <p:cNvSpPr/>
          <p:nvPr/>
        </p:nvSpPr>
        <p:spPr>
          <a:xfrm>
            <a:off x="2145434" y="2578433"/>
            <a:ext cx="965199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Caixas de areia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A32DC4E2-3FCE-4AF7-BF61-E29B3D6682A1}"/>
              </a:ext>
            </a:extLst>
          </p:cNvPr>
          <p:cNvSpPr/>
          <p:nvPr/>
        </p:nvSpPr>
        <p:spPr>
          <a:xfrm>
            <a:off x="3523603" y="2592502"/>
            <a:ext cx="1239875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primários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4F8C59F-B7BB-4BC9-BB4B-94A132984D9D}"/>
              </a:ext>
            </a:extLst>
          </p:cNvPr>
          <p:cNvSpPr/>
          <p:nvPr/>
        </p:nvSpPr>
        <p:spPr>
          <a:xfrm>
            <a:off x="5220322" y="2598434"/>
            <a:ext cx="1152128" cy="42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Tanques de aeração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C70AC4DF-6D3E-4D4F-A4D9-AEE180B77575}"/>
              </a:ext>
            </a:extLst>
          </p:cNvPr>
          <p:cNvSpPr/>
          <p:nvPr/>
        </p:nvSpPr>
        <p:spPr>
          <a:xfrm>
            <a:off x="6879874" y="25925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</a:t>
            </a:r>
            <a:r>
              <a:rPr lang="pt-BR" sz="1400" dirty="0" err="1"/>
              <a:t>secundáriuos</a:t>
            </a:r>
            <a:endParaRPr lang="pt-BR" sz="1400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7F65AB9-BA8A-47D5-8610-89583639DC38}"/>
              </a:ext>
            </a:extLst>
          </p:cNvPr>
          <p:cNvSpPr/>
          <p:nvPr/>
        </p:nvSpPr>
        <p:spPr>
          <a:xfrm>
            <a:off x="6879874" y="38337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Desinfecção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72E534B-5E4C-45C9-81F9-A09EB505F64B}"/>
              </a:ext>
            </a:extLst>
          </p:cNvPr>
          <p:cNvSpPr/>
          <p:nvPr/>
        </p:nvSpPr>
        <p:spPr>
          <a:xfrm>
            <a:off x="6006906" y="4740808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1E46DDD-F97E-48F7-8FB3-AA52D286B801}"/>
              </a:ext>
            </a:extLst>
          </p:cNvPr>
          <p:cNvSpPr/>
          <p:nvPr/>
        </p:nvSpPr>
        <p:spPr>
          <a:xfrm>
            <a:off x="6006906" y="5173665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4559F-A69F-4E68-99E0-C5372E3464CF}"/>
              </a:ext>
            </a:extLst>
          </p:cNvPr>
          <p:cNvSpPr txBox="1"/>
          <p:nvPr/>
        </p:nvSpPr>
        <p:spPr>
          <a:xfrm>
            <a:off x="6665014" y="4916874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Corpo receptor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ECC4C5E-60D6-4E64-88F2-5F168E585369}"/>
              </a:ext>
            </a:extLst>
          </p:cNvPr>
          <p:cNvCxnSpPr>
            <a:stCxn id="2" idx="3"/>
            <a:endCxn id="37" idx="1"/>
          </p:cNvCxnSpPr>
          <p:nvPr/>
        </p:nvCxnSpPr>
        <p:spPr>
          <a:xfrm flipV="1">
            <a:off x="1644716" y="2808525"/>
            <a:ext cx="5007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0B3C30-7208-4E02-9D02-655EFB5FC9BB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3110633" y="2808525"/>
            <a:ext cx="412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F32A249-0AD7-48FE-9C06-4A8CAEA3AF9B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>
            <a:off x="4763478" y="2808526"/>
            <a:ext cx="45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8936021-BD92-4B7E-8CF7-52A5386FF483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6372450" y="2808524"/>
            <a:ext cx="50742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1050869-44D5-4DDB-BAB9-EA3892C3BCDA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7527946" y="3024548"/>
            <a:ext cx="0" cy="80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E2E2CC-0D72-4FB3-BC12-B76F27D8D4EC}"/>
              </a:ext>
            </a:extLst>
          </p:cNvPr>
          <p:cNvCxnSpPr>
            <a:stCxn id="41" idx="2"/>
          </p:cNvCxnSpPr>
          <p:nvPr/>
        </p:nvCxnSpPr>
        <p:spPr>
          <a:xfrm>
            <a:off x="7527946" y="4265748"/>
            <a:ext cx="0" cy="58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8112B47-76EB-47F0-9D8B-012F78EDCE0B}"/>
              </a:ext>
            </a:extLst>
          </p:cNvPr>
          <p:cNvSpPr/>
          <p:nvPr/>
        </p:nvSpPr>
        <p:spPr>
          <a:xfrm>
            <a:off x="3495471" y="377743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Adensamento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D3D3519-39A0-4880-9870-2EB5329177B7}"/>
              </a:ext>
            </a:extLst>
          </p:cNvPr>
          <p:cNvCxnSpPr>
            <a:stCxn id="38" idx="2"/>
            <a:endCxn id="61" idx="0"/>
          </p:cNvCxnSpPr>
          <p:nvPr/>
        </p:nvCxnSpPr>
        <p:spPr>
          <a:xfrm flipH="1">
            <a:off x="4143540" y="3024550"/>
            <a:ext cx="1" cy="75288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33D2FC03-225B-4257-B465-840E363E9360}"/>
              </a:ext>
            </a:extLst>
          </p:cNvPr>
          <p:cNvCxnSpPr>
            <a:cxnSpLocks/>
            <a:stCxn id="40" idx="2"/>
            <a:endCxn id="61" idx="0"/>
          </p:cNvCxnSpPr>
          <p:nvPr/>
        </p:nvCxnSpPr>
        <p:spPr>
          <a:xfrm rot="5400000">
            <a:off x="5459301" y="1708787"/>
            <a:ext cx="752884" cy="3384406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86E88A3-2116-4331-AB84-EA3F65DD55E4}"/>
              </a:ext>
            </a:extLst>
          </p:cNvPr>
          <p:cNvSpPr/>
          <p:nvPr/>
        </p:nvSpPr>
        <p:spPr>
          <a:xfrm>
            <a:off x="3495471" y="4641357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Digestão</a:t>
            </a:r>
          </a:p>
        </p:txBody>
      </p: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59733F9-91F4-4454-9A33-D934B2E9BFFB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>
            <a:off x="4143540" y="4237615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4F68C8B5-7EA0-4281-9410-2350C81D06BE}"/>
              </a:ext>
            </a:extLst>
          </p:cNvPr>
          <p:cNvSpPr/>
          <p:nvPr/>
        </p:nvSpPr>
        <p:spPr>
          <a:xfrm>
            <a:off x="3495471" y="550528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/>
              <a:t>Desidrataçao</a:t>
            </a:r>
            <a:endParaRPr lang="pt-BR" sz="1400" dirty="0"/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7BC6CB55-C10F-4DF8-956D-7BE55A8644B3}"/>
              </a:ext>
            </a:extLst>
          </p:cNvPr>
          <p:cNvCxnSpPr>
            <a:cxnSpLocks/>
            <a:stCxn id="67" idx="2"/>
            <a:endCxn id="75" idx="0"/>
          </p:cNvCxnSpPr>
          <p:nvPr/>
        </p:nvCxnSpPr>
        <p:spPr>
          <a:xfrm>
            <a:off x="4143540" y="5101540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4C630FF-0E9C-4002-8853-74B5458EBB03}"/>
              </a:ext>
            </a:extLst>
          </p:cNvPr>
          <p:cNvCxnSpPr>
            <a:cxnSpLocks/>
            <a:stCxn id="61" idx="1"/>
            <a:endCxn id="37" idx="2"/>
          </p:cNvCxnSpPr>
          <p:nvPr/>
        </p:nvCxnSpPr>
        <p:spPr>
          <a:xfrm rot="10800000">
            <a:off x="2628035" y="3038616"/>
            <a:ext cx="867437" cy="96890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5566CD69-288E-4E1B-A29A-0FF86FF79CF3}"/>
              </a:ext>
            </a:extLst>
          </p:cNvPr>
          <p:cNvCxnSpPr>
            <a:cxnSpLocks/>
            <a:stCxn id="67" idx="1"/>
            <a:endCxn id="37" idx="2"/>
          </p:cNvCxnSpPr>
          <p:nvPr/>
        </p:nvCxnSpPr>
        <p:spPr>
          <a:xfrm rot="10800000">
            <a:off x="2628035" y="3038617"/>
            <a:ext cx="867437" cy="1832833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do 84">
            <a:extLst>
              <a:ext uri="{FF2B5EF4-FFF2-40B4-BE49-F238E27FC236}">
                <a16:creationId xmlns:a16="http://schemas.microsoft.com/office/drawing/2014/main" id="{E2DC6204-DB1E-40CA-BA09-2A0946517CEC}"/>
              </a:ext>
            </a:extLst>
          </p:cNvPr>
          <p:cNvCxnSpPr>
            <a:cxnSpLocks/>
            <a:stCxn id="75" idx="1"/>
            <a:endCxn id="37" idx="2"/>
          </p:cNvCxnSpPr>
          <p:nvPr/>
        </p:nvCxnSpPr>
        <p:spPr>
          <a:xfrm rot="10800000">
            <a:off x="2628035" y="3038616"/>
            <a:ext cx="867437" cy="269675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25F2D12-C9F5-4F43-8AE5-087BEBAD1C94}"/>
              </a:ext>
            </a:extLst>
          </p:cNvPr>
          <p:cNvGraphicFramePr>
            <a:graphicFrameLocks/>
          </p:cNvGraphicFramePr>
          <p:nvPr/>
        </p:nvGraphicFramePr>
        <p:xfrm>
          <a:off x="847700" y="2157046"/>
          <a:ext cx="7843133" cy="374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409495" y="5791254"/>
            <a:ext cx="565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Leste – Mogi das Cruzes</a:t>
            </a:r>
          </a:p>
        </p:txBody>
      </p:sp>
    </p:spTree>
    <p:extLst>
      <p:ext uri="{BB962C8B-B14F-4D97-AF65-F5344CB8AC3E}">
        <p14:creationId xmlns:p14="http://schemas.microsoft.com/office/powerpoint/2010/main" val="3350311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409495" y="5791254"/>
            <a:ext cx="565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Leste – Mogi das Cruzes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15C885F-B4B7-4AA9-A23C-24ABE97E2BD9}"/>
              </a:ext>
            </a:extLst>
          </p:cNvPr>
          <p:cNvGraphicFramePr>
            <a:graphicFrameLocks/>
          </p:cNvGraphicFramePr>
          <p:nvPr/>
        </p:nvGraphicFramePr>
        <p:xfrm>
          <a:off x="971599" y="2133600"/>
          <a:ext cx="7500045" cy="380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7200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409495" y="5791254"/>
            <a:ext cx="565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Leste – Mogi das Cruzes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B9EBE24-BEE6-4874-BB4E-FE7F73D6999D}"/>
              </a:ext>
            </a:extLst>
          </p:cNvPr>
          <p:cNvGraphicFramePr>
            <a:graphicFrameLocks/>
          </p:cNvGraphicFramePr>
          <p:nvPr/>
        </p:nvGraphicFramePr>
        <p:xfrm>
          <a:off x="827584" y="2133599"/>
          <a:ext cx="7992888" cy="3659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1172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3D0D9A0-41C1-4166-8435-990829D349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158C9629-D76F-4A24-BDB5-CA3E0DC9B7F9}"/>
              </a:ext>
            </a:extLst>
          </p:cNvPr>
          <p:cNvSpPr txBox="1">
            <a:spLocks/>
          </p:cNvSpPr>
          <p:nvPr/>
        </p:nvSpPr>
        <p:spPr>
          <a:xfrm>
            <a:off x="138331" y="2231208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Águas naturais não poluídas: 1,0 mg O</a:t>
            </a:r>
            <a:r>
              <a:rPr lang="pt-BR" sz="3600" baseline="-25000" dirty="0"/>
              <a:t>2</a:t>
            </a:r>
            <a:r>
              <a:rPr lang="pt-BR" sz="3600" dirty="0"/>
              <a:t>/L a 3,0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Esgoto sanitário bruto: 200 mg O</a:t>
            </a:r>
            <a:r>
              <a:rPr lang="pt-BR" sz="3600" baseline="-25000" dirty="0"/>
              <a:t>2</a:t>
            </a:r>
            <a:r>
              <a:rPr lang="pt-BR" sz="3600" dirty="0"/>
              <a:t>/L a 400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Esgoto sanitário tratado: 20 mg O</a:t>
            </a:r>
            <a:r>
              <a:rPr lang="pt-BR" sz="3600" baseline="-25000" dirty="0"/>
              <a:t>2</a:t>
            </a:r>
            <a:r>
              <a:rPr lang="pt-BR" sz="3600" dirty="0"/>
              <a:t>/L a 60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61A616-A6B7-4815-BFB7-BD9C9C899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24DE11-85FA-4455-84D6-567412CAB253}"/>
              </a:ext>
            </a:extLst>
          </p:cNvPr>
          <p:cNvSpPr/>
          <p:nvPr/>
        </p:nvSpPr>
        <p:spPr>
          <a:xfrm>
            <a:off x="158365" y="2231208"/>
            <a:ext cx="8754149" cy="1053776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050724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3D0D9A0-41C1-4166-8435-990829D349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158C9629-D76F-4A24-BDB5-CA3E0DC9B7F9}"/>
              </a:ext>
            </a:extLst>
          </p:cNvPr>
          <p:cNvSpPr txBox="1">
            <a:spLocks/>
          </p:cNvSpPr>
          <p:nvPr/>
        </p:nvSpPr>
        <p:spPr>
          <a:xfrm>
            <a:off x="138331" y="2231208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Águas naturais não poluídas: 1,0 mg O</a:t>
            </a:r>
            <a:r>
              <a:rPr lang="pt-BR" sz="3600" baseline="-25000" dirty="0"/>
              <a:t>2</a:t>
            </a:r>
            <a:r>
              <a:rPr lang="pt-BR" sz="3600" dirty="0"/>
              <a:t>/L a 3,0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Esgoto sanitário bruto: 200 mg O</a:t>
            </a:r>
            <a:r>
              <a:rPr lang="pt-BR" sz="3600" baseline="-25000" dirty="0"/>
              <a:t>2</a:t>
            </a:r>
            <a:r>
              <a:rPr lang="pt-BR" sz="3600" dirty="0"/>
              <a:t>/L a 400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Esgoto sanitário tratado: 20 mg O</a:t>
            </a:r>
            <a:r>
              <a:rPr lang="pt-BR" sz="3600" baseline="-25000" dirty="0"/>
              <a:t>2</a:t>
            </a:r>
            <a:r>
              <a:rPr lang="pt-BR" sz="3600" dirty="0"/>
              <a:t>/L a 60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61A616-A6B7-4815-BFB7-BD9C9C899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24DE11-85FA-4455-84D6-567412CAB253}"/>
              </a:ext>
            </a:extLst>
          </p:cNvPr>
          <p:cNvSpPr/>
          <p:nvPr/>
        </p:nvSpPr>
        <p:spPr>
          <a:xfrm>
            <a:off x="158365" y="3398827"/>
            <a:ext cx="8754149" cy="1053776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543833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3D0D9A0-41C1-4166-8435-990829D349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158C9629-D76F-4A24-BDB5-CA3E0DC9B7F9}"/>
              </a:ext>
            </a:extLst>
          </p:cNvPr>
          <p:cNvSpPr txBox="1">
            <a:spLocks/>
          </p:cNvSpPr>
          <p:nvPr/>
        </p:nvSpPr>
        <p:spPr>
          <a:xfrm>
            <a:off x="138331" y="2231208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Águas naturais não poluídas: 1,0 mg O</a:t>
            </a:r>
            <a:r>
              <a:rPr lang="pt-BR" sz="3600" baseline="-25000" dirty="0"/>
              <a:t>2</a:t>
            </a:r>
            <a:r>
              <a:rPr lang="pt-BR" sz="3600" dirty="0"/>
              <a:t>/L a 3,0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Esgoto sanitário bruto: 200 mg O</a:t>
            </a:r>
            <a:r>
              <a:rPr lang="pt-BR" sz="3600" baseline="-25000" dirty="0"/>
              <a:t>2</a:t>
            </a:r>
            <a:r>
              <a:rPr lang="pt-BR" sz="3600" dirty="0"/>
              <a:t>/L a 400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Esgoto sanitário tratado: 20 mg O</a:t>
            </a:r>
            <a:r>
              <a:rPr lang="pt-BR" sz="3600" baseline="-25000" dirty="0"/>
              <a:t>2</a:t>
            </a:r>
            <a:r>
              <a:rPr lang="pt-BR" sz="3600" dirty="0"/>
              <a:t>/L a 60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61A616-A6B7-4815-BFB7-BD9C9C899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24DE11-85FA-4455-84D6-567412CAB253}"/>
              </a:ext>
            </a:extLst>
          </p:cNvPr>
          <p:cNvSpPr/>
          <p:nvPr/>
        </p:nvSpPr>
        <p:spPr>
          <a:xfrm>
            <a:off x="158365" y="4580512"/>
            <a:ext cx="8754149" cy="1053776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420206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1"/>
            <a:ext cx="8496300" cy="17274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Parâmetro de projeto empregado no dimensionamento de estações de tratamento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18434" name="Picture 2" descr="Imagem relacionada">
            <a:extLst>
              <a:ext uri="{FF2B5EF4-FFF2-40B4-BE49-F238E27FC236}">
                <a16:creationId xmlns:a16="http://schemas.microsoft.com/office/drawing/2014/main" id="{D4763010-DB93-42B6-AAE2-EF74DF3B5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61049"/>
            <a:ext cx="3322340" cy="20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6950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3D0D9A0-41C1-4166-8435-990829D349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158C9629-D76F-4A24-BDB5-CA3E0DC9B7F9}"/>
              </a:ext>
            </a:extLst>
          </p:cNvPr>
          <p:cNvSpPr txBox="1">
            <a:spLocks/>
          </p:cNvSpPr>
          <p:nvPr/>
        </p:nvSpPr>
        <p:spPr>
          <a:xfrm>
            <a:off x="138331" y="2231208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de cervejarias: 16.000 mg O</a:t>
            </a:r>
            <a:r>
              <a:rPr lang="pt-BR" sz="3600" baseline="-25000" dirty="0"/>
              <a:t>2</a:t>
            </a:r>
            <a:r>
              <a:rPr lang="pt-BR" sz="3600" dirty="0"/>
              <a:t>/L a 20.000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de laticínios: 1.000 mg O</a:t>
            </a:r>
            <a:r>
              <a:rPr lang="pt-BR" sz="3600" baseline="-25000" dirty="0"/>
              <a:t>2</a:t>
            </a:r>
            <a:r>
              <a:rPr lang="pt-BR" sz="3600" dirty="0"/>
              <a:t>/L a 1.500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têxteis: 250 mg O</a:t>
            </a:r>
            <a:r>
              <a:rPr lang="pt-BR" sz="3600" baseline="-25000" dirty="0"/>
              <a:t>2</a:t>
            </a:r>
            <a:r>
              <a:rPr lang="pt-BR" sz="3600" dirty="0"/>
              <a:t>/L a 600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61A616-A6B7-4815-BFB7-BD9C9C899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24DE11-85FA-4455-84D6-567412CAB253}"/>
              </a:ext>
            </a:extLst>
          </p:cNvPr>
          <p:cNvSpPr/>
          <p:nvPr/>
        </p:nvSpPr>
        <p:spPr>
          <a:xfrm>
            <a:off x="128067" y="2245030"/>
            <a:ext cx="8754149" cy="1053776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537460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3D0D9A0-41C1-4166-8435-990829D349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158C9629-D76F-4A24-BDB5-CA3E0DC9B7F9}"/>
              </a:ext>
            </a:extLst>
          </p:cNvPr>
          <p:cNvSpPr txBox="1">
            <a:spLocks/>
          </p:cNvSpPr>
          <p:nvPr/>
        </p:nvSpPr>
        <p:spPr>
          <a:xfrm>
            <a:off x="138331" y="2231208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de cervejarias: 16.000 mg O</a:t>
            </a:r>
            <a:r>
              <a:rPr lang="pt-BR" sz="3600" baseline="-25000" dirty="0"/>
              <a:t>2</a:t>
            </a:r>
            <a:r>
              <a:rPr lang="pt-BR" sz="3600" dirty="0"/>
              <a:t>/L a 20.000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de laticínios: 1.000 mg O</a:t>
            </a:r>
            <a:r>
              <a:rPr lang="pt-BR" sz="3600" baseline="-25000" dirty="0"/>
              <a:t>2</a:t>
            </a:r>
            <a:r>
              <a:rPr lang="pt-BR" sz="3600" dirty="0"/>
              <a:t>/L a 1.500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têxteis: 250 mg O</a:t>
            </a:r>
            <a:r>
              <a:rPr lang="pt-BR" sz="3600" baseline="-25000" dirty="0"/>
              <a:t>2</a:t>
            </a:r>
            <a:r>
              <a:rPr lang="pt-BR" sz="3600" dirty="0"/>
              <a:t>/L a 600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61A616-A6B7-4815-BFB7-BD9C9C899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24DE11-85FA-4455-84D6-567412CAB253}"/>
              </a:ext>
            </a:extLst>
          </p:cNvPr>
          <p:cNvSpPr/>
          <p:nvPr/>
        </p:nvSpPr>
        <p:spPr>
          <a:xfrm>
            <a:off x="128067" y="3384513"/>
            <a:ext cx="8754149" cy="1053776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22238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A7F7EED7-E59F-4A2A-8AD2-FDE325B307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E0D0A894-5C1E-4A02-9E8F-DAFEB1A5E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15888"/>
            <a:ext cx="7212013" cy="1371600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DALTON</a:t>
            </a:r>
          </a:p>
        </p:txBody>
      </p:sp>
      <p:sp>
        <p:nvSpPr>
          <p:cNvPr id="19498" name="Rectangle 42">
            <a:extLst>
              <a:ext uri="{FF2B5EF4-FFF2-40B4-BE49-F238E27FC236}">
                <a16:creationId xmlns:a16="http://schemas.microsoft.com/office/drawing/2014/main" id="{EFCE959C-D5DF-4BFF-9A43-BB5E59C5B2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84663" y="2133600"/>
            <a:ext cx="4535487" cy="4318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pt-BR" altLang="pt-BR" sz="2800" dirty="0"/>
              <a:t>Conceito de pressão parcial</a:t>
            </a:r>
          </a:p>
        </p:txBody>
      </p:sp>
      <p:sp>
        <p:nvSpPr>
          <p:cNvPr id="19461" name="AutoShape 5">
            <a:extLst>
              <a:ext uri="{FF2B5EF4-FFF2-40B4-BE49-F238E27FC236}">
                <a16:creationId xmlns:a16="http://schemas.microsoft.com/office/drawing/2014/main" id="{6112AA79-187E-4FC3-90F7-4116B8FF9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49500"/>
            <a:ext cx="3455987" cy="3455988"/>
          </a:xfrm>
          <a:prstGeom prst="cube">
            <a:avLst>
              <a:gd name="adj" fmla="val 2545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83" name="AutoShape 27">
            <a:extLst>
              <a:ext uri="{FF2B5EF4-FFF2-40B4-BE49-F238E27FC236}">
                <a16:creationId xmlns:a16="http://schemas.microsoft.com/office/drawing/2014/main" id="{2F565684-3769-4F30-A870-97F1A3270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5084763"/>
            <a:ext cx="144462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84" name="AutoShape 28">
            <a:extLst>
              <a:ext uri="{FF2B5EF4-FFF2-40B4-BE49-F238E27FC236}">
                <a16:creationId xmlns:a16="http://schemas.microsoft.com/office/drawing/2014/main" id="{264E9878-2145-4DA5-B73E-181F617B9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429000"/>
            <a:ext cx="144462" cy="14446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85" name="AutoShape 29">
            <a:extLst>
              <a:ext uri="{FF2B5EF4-FFF2-40B4-BE49-F238E27FC236}">
                <a16:creationId xmlns:a16="http://schemas.microsoft.com/office/drawing/2014/main" id="{6C31C2FC-E858-480F-AEB2-144856AFA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868863"/>
            <a:ext cx="144463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86" name="AutoShape 30">
            <a:extLst>
              <a:ext uri="{FF2B5EF4-FFF2-40B4-BE49-F238E27FC236}">
                <a16:creationId xmlns:a16="http://schemas.microsoft.com/office/drawing/2014/main" id="{D7A3CB9F-7F32-4CDB-B432-D3756540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565400"/>
            <a:ext cx="144462" cy="144463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87" name="AutoShape 31">
            <a:extLst>
              <a:ext uri="{FF2B5EF4-FFF2-40B4-BE49-F238E27FC236}">
                <a16:creationId xmlns:a16="http://schemas.microsoft.com/office/drawing/2014/main" id="{C6BB5DF8-563B-4306-8CEC-A353166B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2636838"/>
            <a:ext cx="144462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88" name="AutoShape 32">
            <a:extLst>
              <a:ext uri="{FF2B5EF4-FFF2-40B4-BE49-F238E27FC236}">
                <a16:creationId xmlns:a16="http://schemas.microsoft.com/office/drawing/2014/main" id="{2F63BFF0-5375-4D27-922C-111D2D4A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221163"/>
            <a:ext cx="144463" cy="14446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93" name="Text Box 37">
            <a:extLst>
              <a:ext uri="{FF2B5EF4-FFF2-40B4-BE49-F238E27FC236}">
                <a16:creationId xmlns:a16="http://schemas.microsoft.com/office/drawing/2014/main" id="{C5969AC8-7BB8-415C-A3F8-895FC9A3F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700213"/>
            <a:ext cx="110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400"/>
              <a:t>Gás 3</a:t>
            </a:r>
          </a:p>
        </p:txBody>
      </p:sp>
      <p:cxnSp>
        <p:nvCxnSpPr>
          <p:cNvPr id="19494" name="AutoShape 38">
            <a:extLst>
              <a:ext uri="{FF2B5EF4-FFF2-40B4-BE49-F238E27FC236}">
                <a16:creationId xmlns:a16="http://schemas.microsoft.com/office/drawing/2014/main" id="{AE54DC66-6DDE-4E1F-B822-C2F47C8D74AE}"/>
              </a:ext>
            </a:extLst>
          </p:cNvPr>
          <p:cNvCxnSpPr>
            <a:cxnSpLocks noChangeShapeType="1"/>
            <a:stCxn id="19493" idx="2"/>
            <a:endCxn id="19487" idx="0"/>
          </p:cNvCxnSpPr>
          <p:nvPr/>
        </p:nvCxnSpPr>
        <p:spPr bwMode="auto">
          <a:xfrm rot="5400000">
            <a:off x="2448719" y="2266157"/>
            <a:ext cx="479425" cy="26193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96" name="Object 40">
                <a:extLst>
                  <a:ext uri="{FF2B5EF4-FFF2-40B4-BE49-F238E27FC236}">
                    <a16:creationId xmlns:a16="http://schemas.microsoft.com/office/drawing/2014/main" id="{F0B58ACB-668C-4E63-A377-DED22AE5DBD0}"/>
                  </a:ext>
                </a:extLst>
              </p:cNvPr>
              <p:cNvSpPr txBox="1"/>
              <p:nvPr/>
            </p:nvSpPr>
            <p:spPr bwMode="auto">
              <a:xfrm>
                <a:off x="5416939" y="2924944"/>
                <a:ext cx="2683453" cy="10801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9496" name="Object 40">
                <a:extLst>
                  <a:ext uri="{FF2B5EF4-FFF2-40B4-BE49-F238E27FC236}">
                    <a16:creationId xmlns:a16="http://schemas.microsoft.com/office/drawing/2014/main" id="{F0B58ACB-668C-4E63-A377-DED22AE5D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6939" y="2924944"/>
                <a:ext cx="2683453" cy="10801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97" name="Rectangle 41">
            <a:extLst>
              <a:ext uri="{FF2B5EF4-FFF2-40B4-BE49-F238E27FC236}">
                <a16:creationId xmlns:a16="http://schemas.microsoft.com/office/drawing/2014/main" id="{0E9F0A25-3EC9-4CA9-ACDD-0739B7D13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4364038"/>
            <a:ext cx="453548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n</a:t>
            </a:r>
            <a:r>
              <a:rPr lang="pt-BR" altLang="pt-BR" sz="2400" baseline="-25000" dirty="0">
                <a:effectLst/>
              </a:rPr>
              <a:t>3</a:t>
            </a:r>
            <a:r>
              <a:rPr lang="pt-BR" altLang="pt-BR" sz="2400" dirty="0">
                <a:effectLst/>
              </a:rPr>
              <a:t>= número de moles do gás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R= constante universal dos gases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T= temperatura em K</a:t>
            </a:r>
          </a:p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pt-BR" altLang="pt-BR" sz="2400" dirty="0">
                <a:effectLst/>
              </a:rPr>
              <a:t>V= volume total do sistema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3D0D9A0-41C1-4166-8435-990829D349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158C9629-D76F-4A24-BDB5-CA3E0DC9B7F9}"/>
              </a:ext>
            </a:extLst>
          </p:cNvPr>
          <p:cNvSpPr txBox="1">
            <a:spLocks/>
          </p:cNvSpPr>
          <p:nvPr/>
        </p:nvSpPr>
        <p:spPr>
          <a:xfrm>
            <a:off x="138331" y="2231208"/>
            <a:ext cx="8322101" cy="364606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de cervejarias: 16.000 mg O</a:t>
            </a:r>
            <a:r>
              <a:rPr lang="pt-BR" sz="3600" baseline="-25000" dirty="0"/>
              <a:t>2</a:t>
            </a:r>
            <a:r>
              <a:rPr lang="pt-BR" sz="3600" dirty="0"/>
              <a:t>/L a 20.000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de laticínios: 1.000 mg O</a:t>
            </a:r>
            <a:r>
              <a:rPr lang="pt-BR" sz="3600" baseline="-25000" dirty="0"/>
              <a:t>2</a:t>
            </a:r>
            <a:r>
              <a:rPr lang="pt-BR" sz="3600" dirty="0"/>
              <a:t>/L a 1.500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Efluentes têxteis: 250 mg O</a:t>
            </a:r>
            <a:r>
              <a:rPr lang="pt-BR" sz="3600" baseline="-25000" dirty="0"/>
              <a:t>2</a:t>
            </a:r>
            <a:r>
              <a:rPr lang="pt-BR" sz="3600" dirty="0"/>
              <a:t>/L a 600 mg O</a:t>
            </a:r>
            <a:r>
              <a:rPr lang="pt-BR" sz="3600" baseline="-25000" dirty="0"/>
              <a:t>2</a:t>
            </a:r>
            <a:r>
              <a:rPr lang="pt-BR" sz="3600" dirty="0"/>
              <a:t>/L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61A616-A6B7-4815-BFB7-BD9C9C899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24DE11-85FA-4455-84D6-567412CAB253}"/>
              </a:ext>
            </a:extLst>
          </p:cNvPr>
          <p:cNvSpPr/>
          <p:nvPr/>
        </p:nvSpPr>
        <p:spPr>
          <a:xfrm>
            <a:off x="128067" y="4566204"/>
            <a:ext cx="8754149" cy="1053776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066412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302359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Parâmetro utilizado para avaliar a biodegradabilidade de efluentes líquidos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Efluentes com altos valores de DBO indicam potencialidade para a adoção de processos biológicos de tratamento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</p:spTree>
    <p:extLst>
      <p:ext uri="{BB962C8B-B14F-4D97-AF65-F5344CB8AC3E}">
        <p14:creationId xmlns:p14="http://schemas.microsoft.com/office/powerpoint/2010/main" val="37980117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RIVERS">
            <a:extLst>
              <a:ext uri="{FF2B5EF4-FFF2-40B4-BE49-F238E27FC236}">
                <a16:creationId xmlns:a16="http://schemas.microsoft.com/office/drawing/2014/main" id="{617DB382-749D-4925-B0B3-DD422117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3313"/>
            <a:ext cx="3593031" cy="23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63C87164-3DE0-48E8-8001-FEBA9876BD0F}"/>
                  </a:ext>
                </a:extLst>
              </p:cNvPr>
              <p:cNvSpPr txBox="1"/>
              <p:nvPr/>
            </p:nvSpPr>
            <p:spPr bwMode="auto">
              <a:xfrm>
                <a:off x="323528" y="4509120"/>
                <a:ext cx="4709663" cy="11320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pt-BR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" name="Object 17">
                <a:extLst>
                  <a:ext uri="{FF2B5EF4-FFF2-40B4-BE49-F238E27FC236}">
                    <a16:creationId xmlns:a16="http://schemas.microsoft.com/office/drawing/2014/main" id="{63C87164-3DE0-48E8-8001-FEBA9876B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4509120"/>
                <a:ext cx="4709663" cy="1132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Resultado de imagem para RIVERS MONTANA">
            <a:extLst>
              <a:ext uri="{FF2B5EF4-FFF2-40B4-BE49-F238E27FC236}">
                <a16:creationId xmlns:a16="http://schemas.microsoft.com/office/drawing/2014/main" id="{A6191494-B3D2-4AD5-BEFA-7E0769C3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37233"/>
            <a:ext cx="3584397" cy="23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F427036-C4F7-416C-8600-0FF467070576}"/>
              </a:ext>
            </a:extLst>
          </p:cNvPr>
          <p:cNvSpPr/>
          <p:nvPr/>
        </p:nvSpPr>
        <p:spPr>
          <a:xfrm>
            <a:off x="2555776" y="4617935"/>
            <a:ext cx="914400" cy="9144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Conteúdo 3">
            <a:extLst>
              <a:ext uri="{FF2B5EF4-FFF2-40B4-BE49-F238E27FC236}">
                <a16:creationId xmlns:a16="http://schemas.microsoft.com/office/drawing/2014/main" id="{1FE47E9D-3D86-4888-8CE8-19A147718D49}"/>
              </a:ext>
            </a:extLst>
          </p:cNvPr>
          <p:cNvSpPr txBox="1">
            <a:spLocks/>
          </p:cNvSpPr>
          <p:nvPr/>
        </p:nvSpPr>
        <p:spPr>
          <a:xfrm>
            <a:off x="5364088" y="5532334"/>
            <a:ext cx="3627885" cy="91440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Oxigênio dissolvido de saturação</a:t>
            </a:r>
          </a:p>
          <a:p>
            <a:endParaRPr lang="pt-BR" sz="2800" dirty="0"/>
          </a:p>
        </p:txBody>
      </p:sp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0D2B90D0-24C4-4930-996F-0D087A8A0390}"/>
              </a:ext>
            </a:extLst>
          </p:cNvPr>
          <p:cNvCxnSpPr>
            <a:cxnSpLocks/>
            <a:stCxn id="2" idx="4"/>
            <a:endCxn id="9" idx="1"/>
          </p:cNvCxnSpPr>
          <p:nvPr/>
        </p:nvCxnSpPr>
        <p:spPr>
          <a:xfrm rot="16200000" flipH="1">
            <a:off x="3959933" y="4585378"/>
            <a:ext cx="457199" cy="2351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>
            <a:extLst>
              <a:ext uri="{FF2B5EF4-FFF2-40B4-BE49-F238E27FC236}">
                <a16:creationId xmlns:a16="http://schemas.microsoft.com/office/drawing/2014/main" id="{3F007545-F76A-4D7E-AFF9-60DC944F4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</p:spTree>
    <p:extLst>
      <p:ext uri="{BB962C8B-B14F-4D97-AF65-F5344CB8AC3E}">
        <p14:creationId xmlns:p14="http://schemas.microsoft.com/office/powerpoint/2010/main" val="74987425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50FE225-0990-4CC7-A22B-C8D4144929FE}"/>
              </a:ext>
            </a:extLst>
          </p:cNvPr>
          <p:cNvGraphicFramePr>
            <a:graphicFrameLocks/>
          </p:cNvGraphicFramePr>
          <p:nvPr/>
        </p:nvGraphicFramePr>
        <p:xfrm>
          <a:off x="3131840" y="2133600"/>
          <a:ext cx="5760640" cy="323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F5233540-3702-4353-A644-69BEBC2A2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1DD9AD7-4DFD-45DA-AE08-740B68E815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2271977"/>
            <a:ext cx="2664296" cy="35878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000" dirty="0"/>
              <a:t>A concentração de OD disponível na fase líquida é limitada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000" dirty="0"/>
              <a:t>Solução: Diluição da amostra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0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000" dirty="0"/>
          </a:p>
        </p:txBody>
      </p:sp>
    </p:spTree>
    <p:extLst>
      <p:ext uri="{BB962C8B-B14F-4D97-AF65-F5344CB8AC3E}">
        <p14:creationId xmlns:p14="http://schemas.microsoft.com/office/powerpoint/2010/main" val="2797988663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5233540-3702-4353-A644-69BEBC2A2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1DD9AD7-4DFD-45DA-AE08-740B68E815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2271977"/>
            <a:ext cx="2664296" cy="35878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000" dirty="0"/>
              <a:t>O consumo de OD é variável no tempo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000" dirty="0"/>
              <a:t>Solução: Necessário fixar um tempo para a análise (5 dias)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0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00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A4FB12B-CF18-43D3-8C6C-BB97BD943A75}"/>
              </a:ext>
            </a:extLst>
          </p:cNvPr>
          <p:cNvGrpSpPr/>
          <p:nvPr/>
        </p:nvGrpSpPr>
        <p:grpSpPr>
          <a:xfrm>
            <a:off x="3746889" y="2132946"/>
            <a:ext cx="4907884" cy="3567208"/>
            <a:chOff x="604781" y="2110138"/>
            <a:chExt cx="7517543" cy="3864963"/>
          </a:xfrm>
        </p:grpSpPr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6A1F7361-AC9D-4C21-95D3-6980DE781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9632" y="2133600"/>
              <a:ext cx="0" cy="36815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1AE7CE9F-F004-462E-8B13-4734F4669D3C}"/>
                </a:ext>
              </a:extLst>
            </p:cNvPr>
            <p:cNvCxnSpPr/>
            <p:nvPr/>
          </p:nvCxnSpPr>
          <p:spPr>
            <a:xfrm>
              <a:off x="827584" y="5368212"/>
              <a:ext cx="727280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0FF6EBA-88A7-4046-B6D3-7026FC7C8ED0}"/>
                </a:ext>
              </a:extLst>
            </p:cNvPr>
            <p:cNvSpPr txBox="1"/>
            <p:nvPr/>
          </p:nvSpPr>
          <p:spPr>
            <a:xfrm>
              <a:off x="632171" y="2110138"/>
              <a:ext cx="633976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1B5EEF8-AF8F-4F58-953B-EE31781F68CC}"/>
                </a:ext>
              </a:extLst>
            </p:cNvPr>
            <p:cNvSpPr txBox="1"/>
            <p:nvPr/>
          </p:nvSpPr>
          <p:spPr>
            <a:xfrm>
              <a:off x="7020272" y="5445817"/>
              <a:ext cx="1100593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Tempo </a:t>
              </a: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BD74986D-537D-4322-94F7-FFE1E6F55FE7}"/>
                </a:ext>
              </a:extLst>
            </p:cNvPr>
            <p:cNvCxnSpPr/>
            <p:nvPr/>
          </p:nvCxnSpPr>
          <p:spPr>
            <a:xfrm>
              <a:off x="1259632" y="2646204"/>
              <a:ext cx="6655437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59F60A0-80CF-4B5E-919D-1F1DE972F0B8}"/>
                </a:ext>
              </a:extLst>
            </p:cNvPr>
            <p:cNvSpPr txBox="1"/>
            <p:nvPr/>
          </p:nvSpPr>
          <p:spPr>
            <a:xfrm>
              <a:off x="6530855" y="2276872"/>
              <a:ext cx="1591469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 máximo</a:t>
              </a: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8054477-9E6E-4207-A77F-0689091DF5D5}"/>
                </a:ext>
              </a:extLst>
            </p:cNvPr>
            <p:cNvSpPr/>
            <p:nvPr/>
          </p:nvSpPr>
          <p:spPr>
            <a:xfrm>
              <a:off x="1252025" y="2644726"/>
              <a:ext cx="5584873" cy="2017932"/>
            </a:xfrm>
            <a:custGeom>
              <a:avLst/>
              <a:gdLst>
                <a:gd name="connsiteX0" fmla="*/ 0 w 5584873"/>
                <a:gd name="connsiteY0" fmla="*/ 0 h 2017932"/>
                <a:gd name="connsiteX1" fmla="*/ 253218 w 5584873"/>
                <a:gd name="connsiteY1" fmla="*/ 633046 h 2017932"/>
                <a:gd name="connsiteX2" fmla="*/ 815926 w 5584873"/>
                <a:gd name="connsiteY2" fmla="*/ 1237957 h 2017932"/>
                <a:gd name="connsiteX3" fmla="*/ 1856935 w 5584873"/>
                <a:gd name="connsiteY3" fmla="*/ 1645920 h 2017932"/>
                <a:gd name="connsiteX4" fmla="*/ 3179298 w 5584873"/>
                <a:gd name="connsiteY4" fmla="*/ 1927274 h 2017932"/>
                <a:gd name="connsiteX5" fmla="*/ 4515729 w 5584873"/>
                <a:gd name="connsiteY5" fmla="*/ 2011680 h 2017932"/>
                <a:gd name="connsiteX6" fmla="*/ 5584873 w 5584873"/>
                <a:gd name="connsiteY6" fmla="*/ 2011680 h 2017932"/>
                <a:gd name="connsiteX7" fmla="*/ 5584873 w 5584873"/>
                <a:gd name="connsiteY7" fmla="*/ 2011680 h 201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4873" h="2017932">
                  <a:moveTo>
                    <a:pt x="0" y="0"/>
                  </a:moveTo>
                  <a:cubicBezTo>
                    <a:pt x="58615" y="213360"/>
                    <a:pt x="117230" y="426720"/>
                    <a:pt x="253218" y="633046"/>
                  </a:cubicBezTo>
                  <a:cubicBezTo>
                    <a:pt x="389206" y="839372"/>
                    <a:pt x="548640" y="1069145"/>
                    <a:pt x="815926" y="1237957"/>
                  </a:cubicBezTo>
                  <a:cubicBezTo>
                    <a:pt x="1083212" y="1406769"/>
                    <a:pt x="1463040" y="1531034"/>
                    <a:pt x="1856935" y="1645920"/>
                  </a:cubicBezTo>
                  <a:cubicBezTo>
                    <a:pt x="2250830" y="1760806"/>
                    <a:pt x="2736166" y="1866314"/>
                    <a:pt x="3179298" y="1927274"/>
                  </a:cubicBezTo>
                  <a:cubicBezTo>
                    <a:pt x="3622430" y="1988234"/>
                    <a:pt x="4114800" y="1997612"/>
                    <a:pt x="4515729" y="2011680"/>
                  </a:cubicBezTo>
                  <a:cubicBezTo>
                    <a:pt x="4916658" y="2025748"/>
                    <a:pt x="5584873" y="2011680"/>
                    <a:pt x="5584873" y="2011680"/>
                  </a:cubicBezTo>
                  <a:lnTo>
                    <a:pt x="5584873" y="201168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6F0EE4FC-20F8-4156-AFD2-5DC75157459D}"/>
                </a:ext>
              </a:extLst>
            </p:cNvPr>
            <p:cNvCxnSpPr/>
            <p:nvPr/>
          </p:nvCxnSpPr>
          <p:spPr>
            <a:xfrm>
              <a:off x="2267744" y="2644726"/>
              <a:ext cx="0" cy="1329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512C10A8-15EC-4EC3-A58E-CB6595468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6147" y="3974374"/>
              <a:ext cx="103793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CC19062-ECC3-46EE-9563-83E80525CC3F}"/>
                </a:ext>
              </a:extLst>
            </p:cNvPr>
            <p:cNvSpPr txBox="1"/>
            <p:nvPr/>
          </p:nvSpPr>
          <p:spPr>
            <a:xfrm>
              <a:off x="604781" y="2460800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0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8E78020-05F5-4C3C-B657-61673E90F276}"/>
                </a:ext>
              </a:extLst>
            </p:cNvPr>
            <p:cNvSpPr txBox="1"/>
            <p:nvPr/>
          </p:nvSpPr>
          <p:spPr>
            <a:xfrm>
              <a:off x="616474" y="3805920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1</a:t>
              </a:r>
            </a:p>
          </p:txBody>
        </p: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A4D47DD1-E625-4228-8CAA-CEE6094A1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4010986"/>
              <a:ext cx="1" cy="162937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C9FCB9A-3116-4487-8797-CC5E91DD2E87}"/>
                </a:ext>
              </a:extLst>
            </p:cNvPr>
            <p:cNvSpPr txBox="1"/>
            <p:nvPr/>
          </p:nvSpPr>
          <p:spPr>
            <a:xfrm>
              <a:off x="2060797" y="5640360"/>
              <a:ext cx="557858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T1</a:t>
              </a:r>
            </a:p>
          </p:txBody>
        </p: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591F99C5-67E5-41C0-B7D2-AB2809AFED48}"/>
                </a:ext>
              </a:extLst>
            </p:cNvPr>
            <p:cNvCxnSpPr>
              <a:cxnSpLocks/>
            </p:cNvCxnSpPr>
            <p:nvPr/>
          </p:nvCxnSpPr>
          <p:spPr>
            <a:xfrm>
              <a:off x="3203848" y="2644726"/>
              <a:ext cx="0" cy="16483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09F938E0-B8D7-4C3C-A1F8-002C8E7EF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3848" y="4308415"/>
              <a:ext cx="1" cy="1331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F50DA9D1-AB01-42DE-A662-C5C0622255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557" y="4313355"/>
              <a:ext cx="191829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E3683B8-64F8-461B-9E81-3605ECF2230A}"/>
                </a:ext>
              </a:extLst>
            </p:cNvPr>
            <p:cNvSpPr txBox="1"/>
            <p:nvPr/>
          </p:nvSpPr>
          <p:spPr>
            <a:xfrm>
              <a:off x="616474" y="4112048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2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5007869-8331-4EBF-878B-E7B1AE744B1D}"/>
                </a:ext>
              </a:extLst>
            </p:cNvPr>
            <p:cNvSpPr txBox="1"/>
            <p:nvPr/>
          </p:nvSpPr>
          <p:spPr>
            <a:xfrm>
              <a:off x="2966628" y="5630345"/>
              <a:ext cx="557858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T2</a:t>
              </a:r>
            </a:p>
          </p:txBody>
        </p: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39B8D500-E5D2-401F-8E1D-70D3B2C8ACAC}"/>
                </a:ext>
              </a:extLst>
            </p:cNvPr>
            <p:cNvCxnSpPr>
              <a:cxnSpLocks/>
            </p:cNvCxnSpPr>
            <p:nvPr/>
          </p:nvCxnSpPr>
          <p:spPr>
            <a:xfrm>
              <a:off x="4283968" y="2660045"/>
              <a:ext cx="0" cy="187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85491836-8EBA-4CA5-B22F-68D40CB9B6AA}"/>
                </a:ext>
              </a:extLst>
            </p:cNvPr>
            <p:cNvCxnSpPr>
              <a:cxnSpLocks/>
            </p:cNvCxnSpPr>
            <p:nvPr/>
          </p:nvCxnSpPr>
          <p:spPr>
            <a:xfrm>
              <a:off x="4284776" y="4532045"/>
              <a:ext cx="0" cy="110831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F46547C-6018-41FE-81A5-607790BA7946}"/>
                </a:ext>
              </a:extLst>
            </p:cNvPr>
            <p:cNvSpPr txBox="1"/>
            <p:nvPr/>
          </p:nvSpPr>
          <p:spPr>
            <a:xfrm>
              <a:off x="4109679" y="5641634"/>
              <a:ext cx="557858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T3</a:t>
              </a: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01422E0C-4B7C-43EE-9317-599786681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1587" y="4532045"/>
              <a:ext cx="294079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69E558EB-2016-403A-99FE-C1F939BBD29F}"/>
                </a:ext>
              </a:extLst>
            </p:cNvPr>
            <p:cNvSpPr txBox="1"/>
            <p:nvPr/>
          </p:nvSpPr>
          <p:spPr>
            <a:xfrm>
              <a:off x="624082" y="4376438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847899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5233540-3702-4353-A644-69BEBC2A2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1DD9AD7-4DFD-45DA-AE08-740B68E815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19" y="2271977"/>
            <a:ext cx="3252973" cy="35878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000" dirty="0"/>
              <a:t>O processo de oxidação por via bioquímica depende da temperatura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000" dirty="0"/>
              <a:t>Solução: Necessário fixar uma temperatura (20 C)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0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000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A4FB12B-CF18-43D3-8C6C-BB97BD943A75}"/>
              </a:ext>
            </a:extLst>
          </p:cNvPr>
          <p:cNvGrpSpPr/>
          <p:nvPr/>
        </p:nvGrpSpPr>
        <p:grpSpPr>
          <a:xfrm>
            <a:off x="3746889" y="2132946"/>
            <a:ext cx="4907884" cy="3567208"/>
            <a:chOff x="604781" y="2110138"/>
            <a:chExt cx="7517543" cy="3864963"/>
          </a:xfrm>
        </p:grpSpPr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6A1F7361-AC9D-4C21-95D3-6980DE781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9632" y="2133600"/>
              <a:ext cx="0" cy="36815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1AE7CE9F-F004-462E-8B13-4734F4669D3C}"/>
                </a:ext>
              </a:extLst>
            </p:cNvPr>
            <p:cNvCxnSpPr/>
            <p:nvPr/>
          </p:nvCxnSpPr>
          <p:spPr>
            <a:xfrm>
              <a:off x="827584" y="5368212"/>
              <a:ext cx="727280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0FF6EBA-88A7-4046-B6D3-7026FC7C8ED0}"/>
                </a:ext>
              </a:extLst>
            </p:cNvPr>
            <p:cNvSpPr txBox="1"/>
            <p:nvPr/>
          </p:nvSpPr>
          <p:spPr>
            <a:xfrm>
              <a:off x="632171" y="2110138"/>
              <a:ext cx="633976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1B5EEF8-AF8F-4F58-953B-EE31781F68CC}"/>
                </a:ext>
              </a:extLst>
            </p:cNvPr>
            <p:cNvSpPr txBox="1"/>
            <p:nvPr/>
          </p:nvSpPr>
          <p:spPr>
            <a:xfrm>
              <a:off x="7020272" y="5445817"/>
              <a:ext cx="1100593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Tempo </a:t>
              </a: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BD74986D-537D-4322-94F7-FFE1E6F55FE7}"/>
                </a:ext>
              </a:extLst>
            </p:cNvPr>
            <p:cNvCxnSpPr/>
            <p:nvPr/>
          </p:nvCxnSpPr>
          <p:spPr>
            <a:xfrm>
              <a:off x="1259632" y="2646204"/>
              <a:ext cx="6655437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59F60A0-80CF-4B5E-919D-1F1DE972F0B8}"/>
                </a:ext>
              </a:extLst>
            </p:cNvPr>
            <p:cNvSpPr txBox="1"/>
            <p:nvPr/>
          </p:nvSpPr>
          <p:spPr>
            <a:xfrm>
              <a:off x="6530855" y="2276872"/>
              <a:ext cx="1591469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 máximo</a:t>
              </a: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8054477-9E6E-4207-A77F-0689091DF5D5}"/>
                </a:ext>
              </a:extLst>
            </p:cNvPr>
            <p:cNvSpPr/>
            <p:nvPr/>
          </p:nvSpPr>
          <p:spPr>
            <a:xfrm>
              <a:off x="1252025" y="2644726"/>
              <a:ext cx="5584873" cy="2017932"/>
            </a:xfrm>
            <a:custGeom>
              <a:avLst/>
              <a:gdLst>
                <a:gd name="connsiteX0" fmla="*/ 0 w 5584873"/>
                <a:gd name="connsiteY0" fmla="*/ 0 h 2017932"/>
                <a:gd name="connsiteX1" fmla="*/ 253218 w 5584873"/>
                <a:gd name="connsiteY1" fmla="*/ 633046 h 2017932"/>
                <a:gd name="connsiteX2" fmla="*/ 815926 w 5584873"/>
                <a:gd name="connsiteY2" fmla="*/ 1237957 h 2017932"/>
                <a:gd name="connsiteX3" fmla="*/ 1856935 w 5584873"/>
                <a:gd name="connsiteY3" fmla="*/ 1645920 h 2017932"/>
                <a:gd name="connsiteX4" fmla="*/ 3179298 w 5584873"/>
                <a:gd name="connsiteY4" fmla="*/ 1927274 h 2017932"/>
                <a:gd name="connsiteX5" fmla="*/ 4515729 w 5584873"/>
                <a:gd name="connsiteY5" fmla="*/ 2011680 h 2017932"/>
                <a:gd name="connsiteX6" fmla="*/ 5584873 w 5584873"/>
                <a:gd name="connsiteY6" fmla="*/ 2011680 h 2017932"/>
                <a:gd name="connsiteX7" fmla="*/ 5584873 w 5584873"/>
                <a:gd name="connsiteY7" fmla="*/ 2011680 h 201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4873" h="2017932">
                  <a:moveTo>
                    <a:pt x="0" y="0"/>
                  </a:moveTo>
                  <a:cubicBezTo>
                    <a:pt x="58615" y="213360"/>
                    <a:pt x="117230" y="426720"/>
                    <a:pt x="253218" y="633046"/>
                  </a:cubicBezTo>
                  <a:cubicBezTo>
                    <a:pt x="389206" y="839372"/>
                    <a:pt x="548640" y="1069145"/>
                    <a:pt x="815926" y="1237957"/>
                  </a:cubicBezTo>
                  <a:cubicBezTo>
                    <a:pt x="1083212" y="1406769"/>
                    <a:pt x="1463040" y="1531034"/>
                    <a:pt x="1856935" y="1645920"/>
                  </a:cubicBezTo>
                  <a:cubicBezTo>
                    <a:pt x="2250830" y="1760806"/>
                    <a:pt x="2736166" y="1866314"/>
                    <a:pt x="3179298" y="1927274"/>
                  </a:cubicBezTo>
                  <a:cubicBezTo>
                    <a:pt x="3622430" y="1988234"/>
                    <a:pt x="4114800" y="1997612"/>
                    <a:pt x="4515729" y="2011680"/>
                  </a:cubicBezTo>
                  <a:cubicBezTo>
                    <a:pt x="4916658" y="2025748"/>
                    <a:pt x="5584873" y="2011680"/>
                    <a:pt x="5584873" y="2011680"/>
                  </a:cubicBezTo>
                  <a:lnTo>
                    <a:pt x="5584873" y="201168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6F0EE4FC-20F8-4156-AFD2-5DC75157459D}"/>
                </a:ext>
              </a:extLst>
            </p:cNvPr>
            <p:cNvCxnSpPr/>
            <p:nvPr/>
          </p:nvCxnSpPr>
          <p:spPr>
            <a:xfrm>
              <a:off x="2267744" y="2644726"/>
              <a:ext cx="0" cy="1329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512C10A8-15EC-4EC3-A58E-CB6595468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6147" y="3974374"/>
              <a:ext cx="103793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CC19062-ECC3-46EE-9563-83E80525CC3F}"/>
                </a:ext>
              </a:extLst>
            </p:cNvPr>
            <p:cNvSpPr txBox="1"/>
            <p:nvPr/>
          </p:nvSpPr>
          <p:spPr>
            <a:xfrm>
              <a:off x="604781" y="2460800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0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8E78020-05F5-4C3C-B657-61673E90F276}"/>
                </a:ext>
              </a:extLst>
            </p:cNvPr>
            <p:cNvSpPr txBox="1"/>
            <p:nvPr/>
          </p:nvSpPr>
          <p:spPr>
            <a:xfrm>
              <a:off x="616474" y="3805920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1</a:t>
              </a:r>
            </a:p>
          </p:txBody>
        </p: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A4D47DD1-E625-4228-8CAA-CEE6094A1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4010986"/>
              <a:ext cx="1" cy="162937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C9FCB9A-3116-4487-8797-CC5E91DD2E87}"/>
                </a:ext>
              </a:extLst>
            </p:cNvPr>
            <p:cNvSpPr txBox="1"/>
            <p:nvPr/>
          </p:nvSpPr>
          <p:spPr>
            <a:xfrm>
              <a:off x="2060797" y="5640360"/>
              <a:ext cx="557858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T1</a:t>
              </a:r>
            </a:p>
          </p:txBody>
        </p: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591F99C5-67E5-41C0-B7D2-AB2809AFED48}"/>
                </a:ext>
              </a:extLst>
            </p:cNvPr>
            <p:cNvCxnSpPr>
              <a:cxnSpLocks/>
            </p:cNvCxnSpPr>
            <p:nvPr/>
          </p:nvCxnSpPr>
          <p:spPr>
            <a:xfrm>
              <a:off x="3203848" y="2644726"/>
              <a:ext cx="0" cy="16483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09F938E0-B8D7-4C3C-A1F8-002C8E7EF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3848" y="4308415"/>
              <a:ext cx="1" cy="1331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F50DA9D1-AB01-42DE-A662-C5C0622255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557" y="4313355"/>
              <a:ext cx="191829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E3683B8-64F8-461B-9E81-3605ECF2230A}"/>
                </a:ext>
              </a:extLst>
            </p:cNvPr>
            <p:cNvSpPr txBox="1"/>
            <p:nvPr/>
          </p:nvSpPr>
          <p:spPr>
            <a:xfrm>
              <a:off x="616474" y="4112048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2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5007869-8331-4EBF-878B-E7B1AE744B1D}"/>
                </a:ext>
              </a:extLst>
            </p:cNvPr>
            <p:cNvSpPr txBox="1"/>
            <p:nvPr/>
          </p:nvSpPr>
          <p:spPr>
            <a:xfrm>
              <a:off x="2966628" y="5630345"/>
              <a:ext cx="557858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T2</a:t>
              </a:r>
            </a:p>
          </p:txBody>
        </p: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39B8D500-E5D2-401F-8E1D-70D3B2C8ACAC}"/>
                </a:ext>
              </a:extLst>
            </p:cNvPr>
            <p:cNvCxnSpPr>
              <a:cxnSpLocks/>
            </p:cNvCxnSpPr>
            <p:nvPr/>
          </p:nvCxnSpPr>
          <p:spPr>
            <a:xfrm>
              <a:off x="4283968" y="2660045"/>
              <a:ext cx="0" cy="187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85491836-8EBA-4CA5-B22F-68D40CB9B6AA}"/>
                </a:ext>
              </a:extLst>
            </p:cNvPr>
            <p:cNvCxnSpPr>
              <a:cxnSpLocks/>
            </p:cNvCxnSpPr>
            <p:nvPr/>
          </p:nvCxnSpPr>
          <p:spPr>
            <a:xfrm>
              <a:off x="4284776" y="4532045"/>
              <a:ext cx="0" cy="110831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F46547C-6018-41FE-81A5-607790BA7946}"/>
                </a:ext>
              </a:extLst>
            </p:cNvPr>
            <p:cNvSpPr txBox="1"/>
            <p:nvPr/>
          </p:nvSpPr>
          <p:spPr>
            <a:xfrm>
              <a:off x="4109679" y="5641634"/>
              <a:ext cx="557858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T3</a:t>
              </a: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01422E0C-4B7C-43EE-9317-599786681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1587" y="4532045"/>
              <a:ext cx="294079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69E558EB-2016-403A-99FE-C1F939BBD29F}"/>
                </a:ext>
              </a:extLst>
            </p:cNvPr>
            <p:cNvSpPr txBox="1"/>
            <p:nvPr/>
          </p:nvSpPr>
          <p:spPr>
            <a:xfrm>
              <a:off x="624082" y="4376438"/>
              <a:ext cx="727280" cy="333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OD</a:t>
              </a:r>
              <a:r>
                <a:rPr lang="pt-BR" sz="1400" baseline="-250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93291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2133600"/>
            <a:ext cx="3888432" cy="39596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Método bioquímico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Consumo de oxigênio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Condições padrões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Tempo: 5 dias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Temperatura: 20 C</a:t>
            </a:r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A82D181-8737-414B-9D11-FF259033C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27650" name="Picture 2" descr="Resultado de imagem para BOD procedure chart">
            <a:extLst>
              <a:ext uri="{FF2B5EF4-FFF2-40B4-BE49-F238E27FC236}">
                <a16:creationId xmlns:a16="http://schemas.microsoft.com/office/drawing/2014/main" id="{C40EA5DC-97F5-4FAF-88A6-34CEFE20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818305"/>
            <a:ext cx="3078348" cy="43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2071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2133600"/>
            <a:ext cx="3888432" cy="39596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Preparação da água de diluição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Deve conter nutrientes necessários para manter as condições ideais para os microrganismos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A82D181-8737-414B-9D11-FF259033C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35842" name="Picture 2" descr="Resultado de imagem para bod test dilution water images">
            <a:extLst>
              <a:ext uri="{FF2B5EF4-FFF2-40B4-BE49-F238E27FC236}">
                <a16:creationId xmlns:a16="http://schemas.microsoft.com/office/drawing/2014/main" id="{0EEADBC0-4BF3-4174-BE14-E2B3D4AD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00" y="1916833"/>
            <a:ext cx="417646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63231299-0536-4A78-8B23-4452B5490888}"/>
              </a:ext>
            </a:extLst>
          </p:cNvPr>
          <p:cNvSpPr/>
          <p:nvPr/>
        </p:nvSpPr>
        <p:spPr>
          <a:xfrm>
            <a:off x="67802" y="1916101"/>
            <a:ext cx="4104457" cy="136815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60843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2133600"/>
            <a:ext cx="3888432" cy="29515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Diluição da amostra diretamente nos frascos de DBO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Prever frascos de DBO com diferentes valores de diluição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Se necessário prever a adição de semente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A82D181-8737-414B-9D11-FF259033C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35842" name="Picture 2" descr="Resultado de imagem para bod test dilution water images">
            <a:extLst>
              <a:ext uri="{FF2B5EF4-FFF2-40B4-BE49-F238E27FC236}">
                <a16:creationId xmlns:a16="http://schemas.microsoft.com/office/drawing/2014/main" id="{0EEADBC0-4BF3-4174-BE14-E2B3D4AD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00" y="1916833"/>
            <a:ext cx="417646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63231299-0536-4A78-8B23-4452B5490888}"/>
              </a:ext>
            </a:extLst>
          </p:cNvPr>
          <p:cNvSpPr/>
          <p:nvPr/>
        </p:nvSpPr>
        <p:spPr>
          <a:xfrm>
            <a:off x="91743" y="2130794"/>
            <a:ext cx="4104457" cy="136815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61214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2133600"/>
            <a:ext cx="3888432" cy="29515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Justificativa: Possibilitar que as concentrações finais de OD situem-se entre 20% a 85% do valor de OD de saturação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A82D181-8737-414B-9D11-FF259033C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35842" name="Picture 2" descr="Resultado de imagem para bod test dilution water images">
            <a:extLst>
              <a:ext uri="{FF2B5EF4-FFF2-40B4-BE49-F238E27FC236}">
                <a16:creationId xmlns:a16="http://schemas.microsoft.com/office/drawing/2014/main" id="{0EEADBC0-4BF3-4174-BE14-E2B3D4AD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00" y="1916833"/>
            <a:ext cx="417646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7127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5CFA6D97-82C7-4F35-969C-109CD2B45E3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CEE2B569-F211-4DFF-B1CA-0C22A35B6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6198" y="115888"/>
            <a:ext cx="7248415" cy="1371600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DALTON</a:t>
            </a:r>
          </a:p>
        </p:txBody>
      </p:sp>
      <p:sp>
        <p:nvSpPr>
          <p:cNvPr id="29735" name="Rectangle 39">
            <a:extLst>
              <a:ext uri="{FF2B5EF4-FFF2-40B4-BE49-F238E27FC236}">
                <a16:creationId xmlns:a16="http://schemas.microsoft.com/office/drawing/2014/main" id="{9D16CE66-661A-492F-8DD1-2D442B69A3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55875" y="1773238"/>
            <a:ext cx="4968453" cy="7921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Pressão parcial e fração molar</a:t>
            </a:r>
          </a:p>
        </p:txBody>
      </p:sp>
      <p:grpSp>
        <p:nvGrpSpPr>
          <p:cNvPr id="29700" name="Group 4">
            <a:extLst>
              <a:ext uri="{FF2B5EF4-FFF2-40B4-BE49-F238E27FC236}">
                <a16:creationId xmlns:a16="http://schemas.microsoft.com/office/drawing/2014/main" id="{21D700A8-890F-4395-8A0D-66745A6909A3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276475"/>
            <a:ext cx="2305050" cy="3127375"/>
            <a:chOff x="249" y="1071"/>
            <a:chExt cx="2177" cy="2975"/>
          </a:xfrm>
        </p:grpSpPr>
        <p:sp>
          <p:nvSpPr>
            <p:cNvPr id="29701" name="AutoShape 5">
              <a:extLst>
                <a:ext uri="{FF2B5EF4-FFF2-40B4-BE49-F238E27FC236}">
                  <a16:creationId xmlns:a16="http://schemas.microsoft.com/office/drawing/2014/main" id="{242F6071-E96B-47ED-AC1B-ADE22768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480"/>
              <a:ext cx="2177" cy="2177"/>
            </a:xfrm>
            <a:prstGeom prst="cube">
              <a:avLst>
                <a:gd name="adj" fmla="val 2545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2" name="Oval 6">
              <a:extLst>
                <a:ext uri="{FF2B5EF4-FFF2-40B4-BE49-F238E27FC236}">
                  <a16:creationId xmlns:a16="http://schemas.microsoft.com/office/drawing/2014/main" id="{ADD1A564-71FE-43B8-A616-EA95ADF7D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2251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3" name="Oval 7">
              <a:extLst>
                <a:ext uri="{FF2B5EF4-FFF2-40B4-BE49-F238E27FC236}">
                  <a16:creationId xmlns:a16="http://schemas.microsoft.com/office/drawing/2014/main" id="{08147E99-FE63-4495-BC95-D384445E9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251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4" name="Oval 8">
              <a:extLst>
                <a:ext uri="{FF2B5EF4-FFF2-40B4-BE49-F238E27FC236}">
                  <a16:creationId xmlns:a16="http://schemas.microsoft.com/office/drawing/2014/main" id="{8FE8EA92-6A4F-4DC4-A350-2571AA341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2886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5" name="Oval 9">
              <a:extLst>
                <a:ext uri="{FF2B5EF4-FFF2-40B4-BE49-F238E27FC236}">
                  <a16:creationId xmlns:a16="http://schemas.microsoft.com/office/drawing/2014/main" id="{493018F6-9827-40D4-B53D-198ED97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797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6" name="Oval 10">
              <a:extLst>
                <a:ext uri="{FF2B5EF4-FFF2-40B4-BE49-F238E27FC236}">
                  <a16:creationId xmlns:a16="http://schemas.microsoft.com/office/drawing/2014/main" id="{833010AC-5CE3-4577-A3CE-007844B3B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704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7" name="Oval 11">
              <a:extLst>
                <a:ext uri="{FF2B5EF4-FFF2-40B4-BE49-F238E27FC236}">
                  <a16:creationId xmlns:a16="http://schemas.microsoft.com/office/drawing/2014/main" id="{5AAE7942-6F1F-4384-98EE-9BEDB632D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3385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8" name="Oval 12">
              <a:extLst>
                <a:ext uri="{FF2B5EF4-FFF2-40B4-BE49-F238E27FC236}">
                  <a16:creationId xmlns:a16="http://schemas.microsoft.com/office/drawing/2014/main" id="{66F6761F-AFEB-4742-B852-0D6622F7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87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9" name="Oval 13">
              <a:extLst>
                <a:ext uri="{FF2B5EF4-FFF2-40B4-BE49-F238E27FC236}">
                  <a16:creationId xmlns:a16="http://schemas.microsoft.com/office/drawing/2014/main" id="{5987F010-62DD-4C22-B522-78BE2A98F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78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0" name="Oval 14">
              <a:extLst>
                <a:ext uri="{FF2B5EF4-FFF2-40B4-BE49-F238E27FC236}">
                  <a16:creationId xmlns:a16="http://schemas.microsoft.com/office/drawing/2014/main" id="{3D5C9782-6866-4BDB-8586-C596355C1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2886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1" name="Oval 15">
              <a:extLst>
                <a:ext uri="{FF2B5EF4-FFF2-40B4-BE49-F238E27FC236}">
                  <a16:creationId xmlns:a16="http://schemas.microsoft.com/office/drawing/2014/main" id="{37DE2B1D-B54F-4BBC-A07D-CBB34B40F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752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2" name="Rectangle 16">
              <a:extLst>
                <a:ext uri="{FF2B5EF4-FFF2-40B4-BE49-F238E27FC236}">
                  <a16:creationId xmlns:a16="http://schemas.microsoft.com/office/drawing/2014/main" id="{9A59CACC-A92D-467E-93BE-E2826D255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1842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3" name="Rectangle 17">
              <a:extLst>
                <a:ext uri="{FF2B5EF4-FFF2-40B4-BE49-F238E27FC236}">
                  <a16:creationId xmlns:a16="http://schemas.microsoft.com/office/drawing/2014/main" id="{B6AD58DB-09AA-4B62-8BB2-D84B3FD7F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523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4" name="Rectangle 18">
              <a:extLst>
                <a:ext uri="{FF2B5EF4-FFF2-40B4-BE49-F238E27FC236}">
                  <a16:creationId xmlns:a16="http://schemas.microsoft.com/office/drawing/2014/main" id="{B58F2995-54F7-4857-BC4B-BAF521A44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659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5" name="Rectangle 19">
              <a:extLst>
                <a:ext uri="{FF2B5EF4-FFF2-40B4-BE49-F238E27FC236}">
                  <a16:creationId xmlns:a16="http://schemas.microsoft.com/office/drawing/2014/main" id="{76597F89-F6AB-4DB9-BE80-CDA9E07E4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3385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6" name="Rectangle 20">
              <a:extLst>
                <a:ext uri="{FF2B5EF4-FFF2-40B4-BE49-F238E27FC236}">
                  <a16:creationId xmlns:a16="http://schemas.microsoft.com/office/drawing/2014/main" id="{28B04E0D-2802-44E2-869A-03B0FE6C7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3158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7" name="Rectangle 21">
              <a:extLst>
                <a:ext uri="{FF2B5EF4-FFF2-40B4-BE49-F238E27FC236}">
                  <a16:creationId xmlns:a16="http://schemas.microsoft.com/office/drawing/2014/main" id="{895BF608-3CD9-4E1E-B4BD-71532626D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3113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8" name="Rectangle 22">
              <a:extLst>
                <a:ext uri="{FF2B5EF4-FFF2-40B4-BE49-F238E27FC236}">
                  <a16:creationId xmlns:a16="http://schemas.microsoft.com/office/drawing/2014/main" id="{43C3B1B7-E2BD-4DB6-A369-FD692A53A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750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19" name="Rectangle 23">
              <a:extLst>
                <a:ext uri="{FF2B5EF4-FFF2-40B4-BE49-F238E27FC236}">
                  <a16:creationId xmlns:a16="http://schemas.microsoft.com/office/drawing/2014/main" id="{93D24FCD-2AD7-400C-82D9-B5C685263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1979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0" name="Rectangle 24">
              <a:extLst>
                <a:ext uri="{FF2B5EF4-FFF2-40B4-BE49-F238E27FC236}">
                  <a16:creationId xmlns:a16="http://schemas.microsoft.com/office/drawing/2014/main" id="{B14133FC-A6A5-4EE2-89AE-EDA152E8E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1616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1" name="Rectangle 25">
              <a:extLst>
                <a:ext uri="{FF2B5EF4-FFF2-40B4-BE49-F238E27FC236}">
                  <a16:creationId xmlns:a16="http://schemas.microsoft.com/office/drawing/2014/main" id="{21763D5F-68B5-45B8-B076-EDDBB44DB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706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2" name="Rectangle 26">
              <a:extLst>
                <a:ext uri="{FF2B5EF4-FFF2-40B4-BE49-F238E27FC236}">
                  <a16:creationId xmlns:a16="http://schemas.microsoft.com/office/drawing/2014/main" id="{EC37A31D-9166-4DD8-88E8-06E38206C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931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3" name="AutoShape 27">
              <a:extLst>
                <a:ext uri="{FF2B5EF4-FFF2-40B4-BE49-F238E27FC236}">
                  <a16:creationId xmlns:a16="http://schemas.microsoft.com/office/drawing/2014/main" id="{6D355605-D8B3-45F7-B8BE-73764A202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3203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4" name="AutoShape 28">
              <a:extLst>
                <a:ext uri="{FF2B5EF4-FFF2-40B4-BE49-F238E27FC236}">
                  <a16:creationId xmlns:a16="http://schemas.microsoft.com/office/drawing/2014/main" id="{BAACFE79-93BC-437B-81A8-8FF047B44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160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5" name="AutoShape 29">
              <a:extLst>
                <a:ext uri="{FF2B5EF4-FFF2-40B4-BE49-F238E27FC236}">
                  <a16:creationId xmlns:a16="http://schemas.microsoft.com/office/drawing/2014/main" id="{C7DC381F-BD98-4333-B11B-3B0CD4132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067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6" name="AutoShape 30">
              <a:extLst>
                <a:ext uri="{FF2B5EF4-FFF2-40B4-BE49-F238E27FC236}">
                  <a16:creationId xmlns:a16="http://schemas.microsoft.com/office/drawing/2014/main" id="{CC7C47E7-374E-4EFC-B5E6-859FC53B7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1616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7" name="AutoShape 31">
              <a:extLst>
                <a:ext uri="{FF2B5EF4-FFF2-40B4-BE49-F238E27FC236}">
                  <a16:creationId xmlns:a16="http://schemas.microsoft.com/office/drawing/2014/main" id="{4CB48478-7F37-482C-8EE6-A33B017CF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1661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8" name="AutoShape 32">
              <a:extLst>
                <a:ext uri="{FF2B5EF4-FFF2-40B4-BE49-F238E27FC236}">
                  <a16:creationId xmlns:a16="http://schemas.microsoft.com/office/drawing/2014/main" id="{043C0AAF-BC2E-430A-80DB-45F54EEF9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659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29" name="Text Box 33">
              <a:extLst>
                <a:ext uri="{FF2B5EF4-FFF2-40B4-BE49-F238E27FC236}">
                  <a16:creationId xmlns:a16="http://schemas.microsoft.com/office/drawing/2014/main" id="{5C2EFB94-8DA1-440D-9C09-F1114A722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" y="3756"/>
              <a:ext cx="69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400"/>
                <a:t>Gás 1</a:t>
              </a:r>
            </a:p>
          </p:txBody>
        </p:sp>
        <p:cxnSp>
          <p:nvCxnSpPr>
            <p:cNvPr id="29730" name="AutoShape 34">
              <a:extLst>
                <a:ext uri="{FF2B5EF4-FFF2-40B4-BE49-F238E27FC236}">
                  <a16:creationId xmlns:a16="http://schemas.microsoft.com/office/drawing/2014/main" id="{D713ED84-3D40-41DB-86F2-566AD9625361}"/>
                </a:ext>
              </a:extLst>
            </p:cNvPr>
            <p:cNvCxnSpPr>
              <a:cxnSpLocks noChangeShapeType="1"/>
              <a:stCxn id="29729" idx="0"/>
              <a:endCxn id="29710" idx="3"/>
            </p:cNvCxnSpPr>
            <p:nvPr/>
          </p:nvCxnSpPr>
          <p:spPr bwMode="auto">
            <a:xfrm rot="16200000">
              <a:off x="413" y="3225"/>
              <a:ext cx="791" cy="269"/>
            </a:xfrm>
            <a:prstGeom prst="curvedConnector3">
              <a:avLst>
                <a:gd name="adj1" fmla="val 49181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731" name="Text Box 35">
              <a:extLst>
                <a:ext uri="{FF2B5EF4-FFF2-40B4-BE49-F238E27FC236}">
                  <a16:creationId xmlns:a16="http://schemas.microsoft.com/office/drawing/2014/main" id="{F57B8090-CDDB-452E-AA1E-1E700DA6A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3748"/>
              <a:ext cx="69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400"/>
                <a:t>Gás 2</a:t>
              </a:r>
            </a:p>
          </p:txBody>
        </p:sp>
        <p:cxnSp>
          <p:nvCxnSpPr>
            <p:cNvPr id="29732" name="AutoShape 36">
              <a:extLst>
                <a:ext uri="{FF2B5EF4-FFF2-40B4-BE49-F238E27FC236}">
                  <a16:creationId xmlns:a16="http://schemas.microsoft.com/office/drawing/2014/main" id="{2A3484E2-2D22-4A83-A036-CB8D5FDBD4AB}"/>
                </a:ext>
              </a:extLst>
            </p:cNvPr>
            <p:cNvCxnSpPr>
              <a:cxnSpLocks noChangeShapeType="1"/>
              <a:stCxn id="29717" idx="2"/>
              <a:endCxn id="29731" idx="0"/>
            </p:cNvCxnSpPr>
            <p:nvPr/>
          </p:nvCxnSpPr>
          <p:spPr bwMode="auto">
            <a:xfrm rot="5400000">
              <a:off x="1625" y="3400"/>
              <a:ext cx="544" cy="152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733" name="Text Box 37">
              <a:extLst>
                <a:ext uri="{FF2B5EF4-FFF2-40B4-BE49-F238E27FC236}">
                  <a16:creationId xmlns:a16="http://schemas.microsoft.com/office/drawing/2014/main" id="{BEEB44A2-824D-436C-9EA9-A58C29A07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071"/>
              <a:ext cx="69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400"/>
                <a:t>Gás 3</a:t>
              </a:r>
            </a:p>
          </p:txBody>
        </p:sp>
        <p:cxnSp>
          <p:nvCxnSpPr>
            <p:cNvPr id="29734" name="AutoShape 38">
              <a:extLst>
                <a:ext uri="{FF2B5EF4-FFF2-40B4-BE49-F238E27FC236}">
                  <a16:creationId xmlns:a16="http://schemas.microsoft.com/office/drawing/2014/main" id="{0BCFF2F8-0470-4803-9324-78F712FDC0EA}"/>
                </a:ext>
              </a:extLst>
            </p:cNvPr>
            <p:cNvCxnSpPr>
              <a:cxnSpLocks noChangeShapeType="1"/>
              <a:stCxn id="29733" idx="2"/>
              <a:endCxn id="29727" idx="0"/>
            </p:cNvCxnSpPr>
            <p:nvPr/>
          </p:nvCxnSpPr>
          <p:spPr bwMode="auto">
            <a:xfrm rot="5400000">
              <a:off x="1495" y="1379"/>
              <a:ext cx="398" cy="165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38" name="Object 42">
                <a:extLst>
                  <a:ext uri="{FF2B5EF4-FFF2-40B4-BE49-F238E27FC236}">
                    <a16:creationId xmlns:a16="http://schemas.microsoft.com/office/drawing/2014/main" id="{266E69D0-3CDA-4D94-90EA-01C799A16989}"/>
                  </a:ext>
                </a:extLst>
              </p:cNvPr>
              <p:cNvSpPr txBox="1"/>
              <p:nvPr/>
            </p:nvSpPr>
            <p:spPr bwMode="auto">
              <a:xfrm>
                <a:off x="4196793" y="2379638"/>
                <a:ext cx="3290878" cy="918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𝑝𝑖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738" name="Object 42">
                <a:extLst>
                  <a:ext uri="{FF2B5EF4-FFF2-40B4-BE49-F238E27FC236}">
                    <a16:creationId xmlns:a16="http://schemas.microsoft.com/office/drawing/2014/main" id="{266E69D0-3CDA-4D94-90EA-01C799A16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6793" y="2379638"/>
                <a:ext cx="3290878" cy="918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39" name="Object 43">
                <a:extLst>
                  <a:ext uri="{FF2B5EF4-FFF2-40B4-BE49-F238E27FC236}">
                    <a16:creationId xmlns:a16="http://schemas.microsoft.com/office/drawing/2014/main" id="{4A8470B3-50A6-433D-97F5-5E06EC222280}"/>
                  </a:ext>
                </a:extLst>
              </p:cNvPr>
              <p:cNvSpPr txBox="1"/>
              <p:nvPr/>
            </p:nvSpPr>
            <p:spPr bwMode="auto">
              <a:xfrm>
                <a:off x="3844220" y="3456715"/>
                <a:ext cx="4567552" cy="5791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739" name="Object 43">
                <a:extLst>
                  <a:ext uri="{FF2B5EF4-FFF2-40B4-BE49-F238E27FC236}">
                    <a16:creationId xmlns:a16="http://schemas.microsoft.com/office/drawing/2014/main" id="{4A8470B3-50A6-433D-97F5-5E06EC22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4220" y="3456715"/>
                <a:ext cx="4567552" cy="579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40" name="Object 44">
                <a:extLst>
                  <a:ext uri="{FF2B5EF4-FFF2-40B4-BE49-F238E27FC236}">
                    <a16:creationId xmlns:a16="http://schemas.microsoft.com/office/drawing/2014/main" id="{B232EFE5-1925-4A42-95BB-D44F020670E5}"/>
                  </a:ext>
                </a:extLst>
              </p:cNvPr>
              <p:cNvSpPr txBox="1"/>
              <p:nvPr/>
            </p:nvSpPr>
            <p:spPr bwMode="auto">
              <a:xfrm>
                <a:off x="4935543" y="4226218"/>
                <a:ext cx="2426243" cy="669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𝑝𝑖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740" name="Object 44">
                <a:extLst>
                  <a:ext uri="{FF2B5EF4-FFF2-40B4-BE49-F238E27FC236}">
                    <a16:creationId xmlns:a16="http://schemas.microsoft.com/office/drawing/2014/main" id="{B232EFE5-1925-4A42-95BB-D44F02067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5543" y="4226218"/>
                <a:ext cx="2426243" cy="669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41" name="Object 45">
                <a:extLst>
                  <a:ext uri="{FF2B5EF4-FFF2-40B4-BE49-F238E27FC236}">
                    <a16:creationId xmlns:a16="http://schemas.microsoft.com/office/drawing/2014/main" id="{A19D3AEC-1E53-40B5-9AEB-8D2FCB093DA4}"/>
                  </a:ext>
                </a:extLst>
              </p:cNvPr>
              <p:cNvSpPr txBox="1"/>
              <p:nvPr/>
            </p:nvSpPr>
            <p:spPr bwMode="auto">
              <a:xfrm>
                <a:off x="2957218" y="5238854"/>
                <a:ext cx="1688775" cy="9752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𝑝𝑖</m:t>
                              </m:r>
                            </m:sub>
                          </m:sSub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741" name="Object 45">
                <a:extLst>
                  <a:ext uri="{FF2B5EF4-FFF2-40B4-BE49-F238E27FC236}">
                    <a16:creationId xmlns:a16="http://schemas.microsoft.com/office/drawing/2014/main" id="{A19D3AEC-1E53-40B5-9AEB-8D2FCB093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7218" y="5238854"/>
                <a:ext cx="1688775" cy="975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42" name="Object 46">
                <a:extLst>
                  <a:ext uri="{FF2B5EF4-FFF2-40B4-BE49-F238E27FC236}">
                    <a16:creationId xmlns:a16="http://schemas.microsoft.com/office/drawing/2014/main" id="{02A4CE5F-594C-48F9-9AAD-D858B1C2AA09}"/>
                  </a:ext>
                </a:extLst>
              </p:cNvPr>
              <p:cNvSpPr txBox="1"/>
              <p:nvPr/>
            </p:nvSpPr>
            <p:spPr bwMode="auto">
              <a:xfrm>
                <a:off x="5139610" y="5238854"/>
                <a:ext cx="1800241" cy="8918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𝑝𝑖</m:t>
                              </m:r>
                            </m:sub>
                          </m:sSub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742" name="Object 46">
                <a:extLst>
                  <a:ext uri="{FF2B5EF4-FFF2-40B4-BE49-F238E27FC236}">
                    <a16:creationId xmlns:a16="http://schemas.microsoft.com/office/drawing/2014/main" id="{02A4CE5F-594C-48F9-9AAD-D858B1C2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610" y="5238854"/>
                <a:ext cx="1800241" cy="8918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43" name="Object 47">
                <a:extLst>
                  <a:ext uri="{FF2B5EF4-FFF2-40B4-BE49-F238E27FC236}">
                    <a16:creationId xmlns:a16="http://schemas.microsoft.com/office/drawing/2014/main" id="{07054DB9-4C1B-4822-9169-1AC332762F61}"/>
                  </a:ext>
                </a:extLst>
              </p:cNvPr>
              <p:cNvSpPr txBox="1"/>
              <p:nvPr/>
            </p:nvSpPr>
            <p:spPr bwMode="auto">
              <a:xfrm>
                <a:off x="7218859" y="5154872"/>
                <a:ext cx="1688775" cy="86598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743" name="Object 47">
                <a:extLst>
                  <a:ext uri="{FF2B5EF4-FFF2-40B4-BE49-F238E27FC236}">
                    <a16:creationId xmlns:a16="http://schemas.microsoft.com/office/drawing/2014/main" id="{07054DB9-4C1B-4822-9169-1AC332762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8859" y="5154872"/>
                <a:ext cx="1688775" cy="8659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2133600"/>
            <a:ext cx="3888432" cy="39596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Determinação das concentrações de OD inicial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Incubação das amostras a 20 C durante 5 dias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A82D181-8737-414B-9D11-FF259033C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3231299-0536-4A78-8B23-4452B5490888}"/>
              </a:ext>
            </a:extLst>
          </p:cNvPr>
          <p:cNvSpPr/>
          <p:nvPr/>
        </p:nvSpPr>
        <p:spPr>
          <a:xfrm>
            <a:off x="179512" y="2169929"/>
            <a:ext cx="4104457" cy="136815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6866" name="Picture 2" descr="Resultado de imagem para bod test dilution water images">
            <a:extLst>
              <a:ext uri="{FF2B5EF4-FFF2-40B4-BE49-F238E27FC236}">
                <a16:creationId xmlns:a16="http://schemas.microsoft.com/office/drawing/2014/main" id="{38D957FD-DD29-44E4-AE97-25CCFD1F7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106" y="2290665"/>
            <a:ext cx="42862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28677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2133600"/>
            <a:ext cx="3888432" cy="39596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Determinação das concentrações de OD inicial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Incubação das amostras a 20 C durante 5 dias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A82D181-8737-414B-9D11-FF259033C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3231299-0536-4A78-8B23-4452B5490888}"/>
              </a:ext>
            </a:extLst>
          </p:cNvPr>
          <p:cNvSpPr/>
          <p:nvPr/>
        </p:nvSpPr>
        <p:spPr>
          <a:xfrm>
            <a:off x="0" y="3583125"/>
            <a:ext cx="4104457" cy="136815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9938" name="Picture 2" descr="Imagem relacionada">
            <a:extLst>
              <a:ext uri="{FF2B5EF4-FFF2-40B4-BE49-F238E27FC236}">
                <a16:creationId xmlns:a16="http://schemas.microsoft.com/office/drawing/2014/main" id="{DC39A56E-5027-433C-B31F-1136F78A3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14" y="2059696"/>
            <a:ext cx="3418537" cy="39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4789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2133600"/>
            <a:ext cx="3888432" cy="29515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Após o período de incubação de 5 dias, efetua-se a determinação da concentração de OD final em cada frasco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A82D181-8737-414B-9D11-FF259033C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35842" name="Picture 2" descr="Resultado de imagem para bod test dilution water images">
            <a:extLst>
              <a:ext uri="{FF2B5EF4-FFF2-40B4-BE49-F238E27FC236}">
                <a16:creationId xmlns:a16="http://schemas.microsoft.com/office/drawing/2014/main" id="{0EEADBC0-4BF3-4174-BE14-E2B3D4AD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00" y="1916833"/>
            <a:ext cx="417646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00407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757392" y="5733256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AB109D-BDDF-461C-AA30-6C970D2398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23" y="2398676"/>
            <a:ext cx="3068666" cy="8863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Cálculos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/>
              <p:nvPr/>
            </p:nvSpPr>
            <p:spPr>
              <a:xfrm>
                <a:off x="755576" y="3284984"/>
                <a:ext cx="460132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𝐷𝐵𝑂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5,20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𝑂𝐷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𝑒𝑚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284984"/>
                <a:ext cx="4601324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3">
            <a:extLst>
              <a:ext uri="{FF2B5EF4-FFF2-40B4-BE49-F238E27FC236}">
                <a16:creationId xmlns:a16="http://schemas.microsoft.com/office/drawing/2014/main" id="{928FCB85-746E-48A4-B287-0F5127BA3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14" name="Picture 2" descr="Resultado de imagem para BOD procedure chart">
            <a:extLst>
              <a:ext uri="{FF2B5EF4-FFF2-40B4-BE49-F238E27FC236}">
                <a16:creationId xmlns:a16="http://schemas.microsoft.com/office/drawing/2014/main" id="{5E1329A6-5C47-4EC7-BF1F-E77D3111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78" y="1844824"/>
            <a:ext cx="3078348" cy="43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D69910D-A2F2-46EE-A041-61D2852FB39F}"/>
              </a:ext>
            </a:extLst>
          </p:cNvPr>
          <p:cNvSpPr txBox="1"/>
          <p:nvPr/>
        </p:nvSpPr>
        <p:spPr>
          <a:xfrm>
            <a:off x="1685745" y="4594997"/>
            <a:ext cx="3399955" cy="5355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pt-BR" dirty="0"/>
              <a:t>Para amostras sem diluição !!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8784CB9D-AD1F-4427-A7B3-1FB60793D53B}"/>
              </a:ext>
            </a:extLst>
          </p:cNvPr>
          <p:cNvCxnSpPr>
            <a:stCxn id="6" idx="0"/>
            <a:endCxn id="2" idx="2"/>
          </p:cNvCxnSpPr>
          <p:nvPr/>
        </p:nvCxnSpPr>
        <p:spPr>
          <a:xfrm rot="16200000" flipV="1">
            <a:off x="2911710" y="4120983"/>
            <a:ext cx="618542" cy="3294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841295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757392" y="5733256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AB109D-BDDF-461C-AA30-6C970D2398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23" y="2398676"/>
            <a:ext cx="3068666" cy="8863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Cálculos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/>
              <p:nvPr/>
            </p:nvSpPr>
            <p:spPr>
              <a:xfrm>
                <a:off x="755576" y="3284984"/>
                <a:ext cx="5052730" cy="833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𝐷𝐵𝑂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5,20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𝑒𝑚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284984"/>
                <a:ext cx="5052730" cy="833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3">
            <a:extLst>
              <a:ext uri="{FF2B5EF4-FFF2-40B4-BE49-F238E27FC236}">
                <a16:creationId xmlns:a16="http://schemas.microsoft.com/office/drawing/2014/main" id="{928FCB85-746E-48A4-B287-0F5127BA3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14" name="Picture 2" descr="Resultado de imagem para BOD procedure chart">
            <a:extLst>
              <a:ext uri="{FF2B5EF4-FFF2-40B4-BE49-F238E27FC236}">
                <a16:creationId xmlns:a16="http://schemas.microsoft.com/office/drawing/2014/main" id="{5E1329A6-5C47-4EC7-BF1F-E77D3111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78" y="1844824"/>
            <a:ext cx="3078348" cy="43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D69910D-A2F2-46EE-A041-61D2852FB39F}"/>
              </a:ext>
            </a:extLst>
          </p:cNvPr>
          <p:cNvSpPr txBox="1"/>
          <p:nvPr/>
        </p:nvSpPr>
        <p:spPr>
          <a:xfrm>
            <a:off x="1685745" y="4594997"/>
            <a:ext cx="3399955" cy="5355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pt-BR" dirty="0"/>
              <a:t>Para amostras com diluição !!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8784CB9D-AD1F-4427-A7B3-1FB60793D53B}"/>
              </a:ext>
            </a:extLst>
          </p:cNvPr>
          <p:cNvCxnSpPr>
            <a:stCxn id="6" idx="0"/>
            <a:endCxn id="2" idx="2"/>
          </p:cNvCxnSpPr>
          <p:nvPr/>
        </p:nvCxnSpPr>
        <p:spPr>
          <a:xfrm rot="16200000" flipV="1">
            <a:off x="3095350" y="4304624"/>
            <a:ext cx="476964" cy="1037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95159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757392" y="5733256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AB109D-BDDF-461C-AA30-6C970D2398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223" y="2159423"/>
            <a:ext cx="3641021" cy="4542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Cálculos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/>
              <p:nvPr/>
            </p:nvSpPr>
            <p:spPr>
              <a:xfrm>
                <a:off x="179512" y="2857605"/>
                <a:ext cx="5758278" cy="2051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𝐷𝐵𝑂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5,20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𝑂𝐷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𝑒𝑚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B9C4A22E-ED70-498D-B551-88A05839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857605"/>
                <a:ext cx="5758278" cy="20516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3">
            <a:extLst>
              <a:ext uri="{FF2B5EF4-FFF2-40B4-BE49-F238E27FC236}">
                <a16:creationId xmlns:a16="http://schemas.microsoft.com/office/drawing/2014/main" id="{928FCB85-746E-48A4-B287-0F5127BA3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14" name="Picture 2" descr="Resultado de imagem para BOD procedure chart">
            <a:extLst>
              <a:ext uri="{FF2B5EF4-FFF2-40B4-BE49-F238E27FC236}">
                <a16:creationId xmlns:a16="http://schemas.microsoft.com/office/drawing/2014/main" id="{5E1329A6-5C47-4EC7-BF1F-E77D3111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78" y="1844824"/>
            <a:ext cx="3078348" cy="43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D69910D-A2F2-46EE-A041-61D2852FB39F}"/>
              </a:ext>
            </a:extLst>
          </p:cNvPr>
          <p:cNvSpPr txBox="1"/>
          <p:nvPr/>
        </p:nvSpPr>
        <p:spPr>
          <a:xfrm>
            <a:off x="876300" y="5289646"/>
            <a:ext cx="4703811" cy="8863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pt-BR" dirty="0"/>
              <a:t>Para amostras com diluição e adição de semente !!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8784CB9D-AD1F-4427-A7B3-1FB60793D53B}"/>
              </a:ext>
            </a:extLst>
          </p:cNvPr>
          <p:cNvCxnSpPr>
            <a:cxnSpLocks/>
            <a:stCxn id="6" idx="0"/>
            <a:endCxn id="2" idx="2"/>
          </p:cNvCxnSpPr>
          <p:nvPr/>
        </p:nvCxnSpPr>
        <p:spPr>
          <a:xfrm rot="16200000" flipV="1">
            <a:off x="2953235" y="5014674"/>
            <a:ext cx="380389" cy="1695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03659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0C24583-C9BA-4E06-8F63-93EAE38D2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pic>
        <p:nvPicPr>
          <p:cNvPr id="8" name="Mídia Online 7" title="Anￃﾡlise de Demanda Bioquￃﾭmica de Oxigￃﾪnio">
            <a:hlinkClick r:id="" action="ppaction://media"/>
            <a:extLst>
              <a:ext uri="{FF2B5EF4-FFF2-40B4-BE49-F238E27FC236}">
                <a16:creationId xmlns:a16="http://schemas.microsoft.com/office/drawing/2014/main" id="{6F1C98E0-2AFA-4891-81C7-886D100E65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0052" y="2157088"/>
            <a:ext cx="7283896" cy="409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1504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5152284-C00B-4B48-8785-2E00216667B2}"/>
              </a:ext>
            </a:extLst>
          </p:cNvPr>
          <p:cNvCxnSpPr>
            <a:cxnSpLocks/>
          </p:cNvCxnSpPr>
          <p:nvPr/>
        </p:nvCxnSpPr>
        <p:spPr>
          <a:xfrm flipV="1">
            <a:off x="1259632" y="2133600"/>
            <a:ext cx="0" cy="3681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85610DE-5CCB-47B3-BA55-982B14EB9B4A}"/>
              </a:ext>
            </a:extLst>
          </p:cNvPr>
          <p:cNvCxnSpPr/>
          <p:nvPr/>
        </p:nvCxnSpPr>
        <p:spPr>
          <a:xfrm>
            <a:off x="827584" y="5368212"/>
            <a:ext cx="72728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B921A2-9FC1-4628-9238-0B3CDA690C57}"/>
              </a:ext>
            </a:extLst>
          </p:cNvPr>
          <p:cNvSpPr txBox="1"/>
          <p:nvPr/>
        </p:nvSpPr>
        <p:spPr>
          <a:xfrm>
            <a:off x="4179556" y="546088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Tempo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AE05322-026B-47AE-9A4C-50D7ACCBD644}"/>
              </a:ext>
            </a:extLst>
          </p:cNvPr>
          <p:cNvCxnSpPr/>
          <p:nvPr/>
        </p:nvCxnSpPr>
        <p:spPr>
          <a:xfrm>
            <a:off x="1294232" y="3789708"/>
            <a:ext cx="665543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F5DC015-2008-424E-B574-56396D3E6E4D}"/>
              </a:ext>
            </a:extLst>
          </p:cNvPr>
          <p:cNvSpPr txBox="1"/>
          <p:nvPr/>
        </p:nvSpPr>
        <p:spPr>
          <a:xfrm>
            <a:off x="6041987" y="3294996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DBO carbonácea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6F7C5A6-C905-451B-9614-74EEB5C093EE}"/>
              </a:ext>
            </a:extLst>
          </p:cNvPr>
          <p:cNvCxnSpPr>
            <a:cxnSpLocks/>
          </p:cNvCxnSpPr>
          <p:nvPr/>
        </p:nvCxnSpPr>
        <p:spPr>
          <a:xfrm flipV="1">
            <a:off x="2123728" y="4284962"/>
            <a:ext cx="0" cy="1083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56FD8E9-36B4-4019-8584-C68DC099D370}"/>
              </a:ext>
            </a:extLst>
          </p:cNvPr>
          <p:cNvCxnSpPr>
            <a:cxnSpLocks/>
          </p:cNvCxnSpPr>
          <p:nvPr/>
        </p:nvCxnSpPr>
        <p:spPr>
          <a:xfrm flipH="1">
            <a:off x="1252028" y="4290154"/>
            <a:ext cx="86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A030EA-49D3-487F-9D2D-BB7C29B3F100}"/>
              </a:ext>
            </a:extLst>
          </p:cNvPr>
          <p:cNvSpPr txBox="1"/>
          <p:nvPr/>
        </p:nvSpPr>
        <p:spPr>
          <a:xfrm>
            <a:off x="351614" y="2671907"/>
            <a:ext cx="89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total</a:t>
            </a:r>
            <a:endParaRPr lang="pt-BR" baseline="-2500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7F31226-90DD-43A9-B246-7816367046BD}"/>
              </a:ext>
            </a:extLst>
          </p:cNvPr>
          <p:cNvSpPr txBox="1"/>
          <p:nvPr/>
        </p:nvSpPr>
        <p:spPr>
          <a:xfrm>
            <a:off x="425064" y="407828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DBO</a:t>
            </a:r>
            <a:r>
              <a:rPr lang="pt-BR" baseline="-25000" dirty="0"/>
              <a:t>5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D3605B3E-021F-4514-B964-5560B9C5026D}"/>
              </a:ext>
            </a:extLst>
          </p:cNvPr>
          <p:cNvCxnSpPr>
            <a:cxnSpLocks/>
          </p:cNvCxnSpPr>
          <p:nvPr/>
        </p:nvCxnSpPr>
        <p:spPr>
          <a:xfrm flipH="1">
            <a:off x="6914020" y="3780041"/>
            <a:ext cx="1" cy="185044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B5C3E44-0217-4B52-8877-CF9D5E8A142E}"/>
              </a:ext>
            </a:extLst>
          </p:cNvPr>
          <p:cNvSpPr txBox="1"/>
          <p:nvPr/>
        </p:nvSpPr>
        <p:spPr>
          <a:xfrm>
            <a:off x="6490666" y="566928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 dias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BFED71-AC00-403F-A81C-BEFCCB9761EE}"/>
              </a:ext>
            </a:extLst>
          </p:cNvPr>
          <p:cNvSpPr/>
          <p:nvPr/>
        </p:nvSpPr>
        <p:spPr>
          <a:xfrm>
            <a:off x="1280160" y="3780041"/>
            <a:ext cx="5739618" cy="1565682"/>
          </a:xfrm>
          <a:custGeom>
            <a:avLst/>
            <a:gdLst>
              <a:gd name="connsiteX0" fmla="*/ 0 w 5739618"/>
              <a:gd name="connsiteY0" fmla="*/ 1565682 h 1565682"/>
              <a:gd name="connsiteX1" fmla="*/ 211015 w 5739618"/>
              <a:gd name="connsiteY1" fmla="*/ 932636 h 1565682"/>
              <a:gd name="connsiteX2" fmla="*/ 858129 w 5739618"/>
              <a:gd name="connsiteY2" fmla="*/ 496537 h 1565682"/>
              <a:gd name="connsiteX3" fmla="*/ 1941342 w 5739618"/>
              <a:gd name="connsiteY3" fmla="*/ 201116 h 1565682"/>
              <a:gd name="connsiteX4" fmla="*/ 3151163 w 5739618"/>
              <a:gd name="connsiteY4" fmla="*/ 60439 h 1565682"/>
              <a:gd name="connsiteX5" fmla="*/ 4276578 w 5739618"/>
              <a:gd name="connsiteY5" fmla="*/ 4168 h 1565682"/>
              <a:gd name="connsiteX6" fmla="*/ 5725551 w 5739618"/>
              <a:gd name="connsiteY6" fmla="*/ 4168 h 1565682"/>
              <a:gd name="connsiteX7" fmla="*/ 5739618 w 5739618"/>
              <a:gd name="connsiteY7" fmla="*/ 4168 h 156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618" h="1565682">
                <a:moveTo>
                  <a:pt x="0" y="1565682"/>
                </a:moveTo>
                <a:cubicBezTo>
                  <a:pt x="33996" y="1338254"/>
                  <a:pt x="67993" y="1110827"/>
                  <a:pt x="211015" y="932636"/>
                </a:cubicBezTo>
                <a:cubicBezTo>
                  <a:pt x="354037" y="754445"/>
                  <a:pt x="569741" y="618457"/>
                  <a:pt x="858129" y="496537"/>
                </a:cubicBezTo>
                <a:cubicBezTo>
                  <a:pt x="1146517" y="374617"/>
                  <a:pt x="1559170" y="273799"/>
                  <a:pt x="1941342" y="201116"/>
                </a:cubicBezTo>
                <a:cubicBezTo>
                  <a:pt x="2323514" y="128433"/>
                  <a:pt x="2761957" y="93264"/>
                  <a:pt x="3151163" y="60439"/>
                </a:cubicBezTo>
                <a:cubicBezTo>
                  <a:pt x="3540369" y="27614"/>
                  <a:pt x="3847513" y="13546"/>
                  <a:pt x="4276578" y="4168"/>
                </a:cubicBezTo>
                <a:cubicBezTo>
                  <a:pt x="4705643" y="-5210"/>
                  <a:pt x="5725551" y="4168"/>
                  <a:pt x="5725551" y="4168"/>
                </a:cubicBezTo>
                <a:lnTo>
                  <a:pt x="5739618" y="4168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80851D3-F341-470B-B5F5-9EED740CF19D}"/>
              </a:ext>
            </a:extLst>
          </p:cNvPr>
          <p:cNvCxnSpPr/>
          <p:nvPr/>
        </p:nvCxnSpPr>
        <p:spPr>
          <a:xfrm>
            <a:off x="1294232" y="2924944"/>
            <a:ext cx="665543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D4F6645-09FF-451A-A70C-EB2B816CBC53}"/>
              </a:ext>
            </a:extLst>
          </p:cNvPr>
          <p:cNvSpPr txBox="1"/>
          <p:nvPr/>
        </p:nvSpPr>
        <p:spPr>
          <a:xfrm>
            <a:off x="1783199" y="541804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5 dias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2488F16-3795-4AA5-BB37-58356214D2F1}"/>
              </a:ext>
            </a:extLst>
          </p:cNvPr>
          <p:cNvSpPr txBox="1"/>
          <p:nvPr/>
        </p:nvSpPr>
        <p:spPr>
          <a:xfrm>
            <a:off x="424263" y="35274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u</a:t>
            </a:r>
            <a:endParaRPr lang="pt-BR" baseline="-250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0C85D57-256B-4BC0-8FB6-63C19800931C}"/>
              </a:ext>
            </a:extLst>
          </p:cNvPr>
          <p:cNvSpPr txBox="1"/>
          <p:nvPr/>
        </p:nvSpPr>
        <p:spPr>
          <a:xfrm>
            <a:off x="4254254" y="2490961"/>
            <a:ext cx="357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DBO carbonácea + DBO nitrogenada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CA64BEF1-9091-482D-8C5B-FDF87BDC720F}"/>
              </a:ext>
            </a:extLst>
          </p:cNvPr>
          <p:cNvCxnSpPr>
            <a:cxnSpLocks/>
          </p:cNvCxnSpPr>
          <p:nvPr/>
        </p:nvCxnSpPr>
        <p:spPr>
          <a:xfrm flipV="1">
            <a:off x="3511881" y="3950144"/>
            <a:ext cx="0" cy="14040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69BE3EC7-421D-42A4-A84D-9314DBFE818F}"/>
              </a:ext>
            </a:extLst>
          </p:cNvPr>
          <p:cNvCxnSpPr>
            <a:cxnSpLocks/>
          </p:cNvCxnSpPr>
          <p:nvPr/>
        </p:nvCxnSpPr>
        <p:spPr>
          <a:xfrm flipV="1">
            <a:off x="3511635" y="3464769"/>
            <a:ext cx="0" cy="4680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D6990D1-BCD2-40DC-9EF9-73EB3727A51E}"/>
              </a:ext>
            </a:extLst>
          </p:cNvPr>
          <p:cNvSpPr txBox="1"/>
          <p:nvPr/>
        </p:nvSpPr>
        <p:spPr>
          <a:xfrm>
            <a:off x="3509180" y="442864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c</a:t>
            </a:r>
            <a:endParaRPr lang="pt-BR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25538EA-2430-46FD-8467-412DEF494DFC}"/>
              </a:ext>
            </a:extLst>
          </p:cNvPr>
          <p:cNvSpPr txBox="1"/>
          <p:nvPr/>
        </p:nvSpPr>
        <p:spPr>
          <a:xfrm>
            <a:off x="3525949" y="341554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n</a:t>
            </a:r>
            <a:endParaRPr lang="pt-BR" dirty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CEA10543-58D2-4AC3-9E32-565714025E21}"/>
              </a:ext>
            </a:extLst>
          </p:cNvPr>
          <p:cNvSpPr/>
          <p:nvPr/>
        </p:nvSpPr>
        <p:spPr>
          <a:xfrm>
            <a:off x="2484019" y="2939882"/>
            <a:ext cx="4853354" cy="1208707"/>
          </a:xfrm>
          <a:custGeom>
            <a:avLst/>
            <a:gdLst>
              <a:gd name="connsiteX0" fmla="*/ 0 w 4853354"/>
              <a:gd name="connsiteY0" fmla="*/ 1139483 h 1139483"/>
              <a:gd name="connsiteX1" fmla="*/ 281354 w 4853354"/>
              <a:gd name="connsiteY1" fmla="*/ 1041010 h 1139483"/>
              <a:gd name="connsiteX2" fmla="*/ 562708 w 4853354"/>
              <a:gd name="connsiteY2" fmla="*/ 886265 h 1139483"/>
              <a:gd name="connsiteX3" fmla="*/ 942535 w 4853354"/>
              <a:gd name="connsiteY3" fmla="*/ 534573 h 1139483"/>
              <a:gd name="connsiteX4" fmla="*/ 1420837 w 4853354"/>
              <a:gd name="connsiteY4" fmla="*/ 281354 h 1139483"/>
              <a:gd name="connsiteX5" fmla="*/ 2039815 w 4853354"/>
              <a:gd name="connsiteY5" fmla="*/ 140677 h 1139483"/>
              <a:gd name="connsiteX6" fmla="*/ 3038621 w 4853354"/>
              <a:gd name="connsiteY6" fmla="*/ 56271 h 1139483"/>
              <a:gd name="connsiteX7" fmla="*/ 3826412 w 4853354"/>
              <a:gd name="connsiteY7" fmla="*/ 14068 h 1139483"/>
              <a:gd name="connsiteX8" fmla="*/ 4445391 w 4853354"/>
              <a:gd name="connsiteY8" fmla="*/ 0 h 1139483"/>
              <a:gd name="connsiteX9" fmla="*/ 4853354 w 4853354"/>
              <a:gd name="connsiteY9" fmla="*/ 14068 h 1139483"/>
              <a:gd name="connsiteX10" fmla="*/ 4853354 w 4853354"/>
              <a:gd name="connsiteY10" fmla="*/ 14068 h 11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3354" h="1139483">
                <a:moveTo>
                  <a:pt x="0" y="1139483"/>
                </a:moveTo>
                <a:cubicBezTo>
                  <a:pt x="93784" y="1111348"/>
                  <a:pt x="187569" y="1083213"/>
                  <a:pt x="281354" y="1041010"/>
                </a:cubicBezTo>
                <a:cubicBezTo>
                  <a:pt x="375139" y="998807"/>
                  <a:pt x="452511" y="970671"/>
                  <a:pt x="562708" y="886265"/>
                </a:cubicBezTo>
                <a:cubicBezTo>
                  <a:pt x="672905" y="801859"/>
                  <a:pt x="799513" y="635392"/>
                  <a:pt x="942535" y="534573"/>
                </a:cubicBezTo>
                <a:cubicBezTo>
                  <a:pt x="1085557" y="433754"/>
                  <a:pt x="1237957" y="347003"/>
                  <a:pt x="1420837" y="281354"/>
                </a:cubicBezTo>
                <a:cubicBezTo>
                  <a:pt x="1603717" y="215705"/>
                  <a:pt x="1770184" y="178191"/>
                  <a:pt x="2039815" y="140677"/>
                </a:cubicBezTo>
                <a:cubicBezTo>
                  <a:pt x="2309446" y="103163"/>
                  <a:pt x="2740855" y="77372"/>
                  <a:pt x="3038621" y="56271"/>
                </a:cubicBezTo>
                <a:cubicBezTo>
                  <a:pt x="3336387" y="35170"/>
                  <a:pt x="3591950" y="23446"/>
                  <a:pt x="3826412" y="14068"/>
                </a:cubicBezTo>
                <a:cubicBezTo>
                  <a:pt x="4060874" y="4690"/>
                  <a:pt x="4274234" y="0"/>
                  <a:pt x="4445391" y="0"/>
                </a:cubicBezTo>
                <a:cubicBezTo>
                  <a:pt x="4616548" y="0"/>
                  <a:pt x="4853354" y="14068"/>
                  <a:pt x="4853354" y="14068"/>
                </a:cubicBezTo>
                <a:lnTo>
                  <a:pt x="4853354" y="14068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02070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F4CB59C-52D3-49B3-9D3F-D7685EE04F66}"/>
              </a:ext>
            </a:extLst>
          </p:cNvPr>
          <p:cNvSpPr txBox="1"/>
          <p:nvPr/>
        </p:nvSpPr>
        <p:spPr>
          <a:xfrm>
            <a:off x="5787671" y="4509120"/>
            <a:ext cx="302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Demanda bioquímica de oxigênio carbonácea 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1299B75-1E1D-4C66-A913-5D5781D5ADED}"/>
                  </a:ext>
                </a:extLst>
              </p:cNvPr>
              <p:cNvSpPr txBox="1"/>
              <p:nvPr/>
            </p:nvSpPr>
            <p:spPr>
              <a:xfrm>
                <a:off x="827584" y="2420888"/>
                <a:ext cx="7928023" cy="1658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3.</m:t>
                            </m:r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𝑛𝐶</m:t>
                    </m:r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𝑐𝑁</m:t>
                    </m:r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BR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1299B75-1E1D-4C66-A913-5D5781D5A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420888"/>
                <a:ext cx="7928023" cy="16582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Elipse 31">
            <a:extLst>
              <a:ext uri="{FF2B5EF4-FFF2-40B4-BE49-F238E27FC236}">
                <a16:creationId xmlns:a16="http://schemas.microsoft.com/office/drawing/2014/main" id="{52B2A8AB-ED12-4715-80F3-0880ECA7A663}"/>
              </a:ext>
            </a:extLst>
          </p:cNvPr>
          <p:cNvSpPr/>
          <p:nvPr/>
        </p:nvSpPr>
        <p:spPr>
          <a:xfrm>
            <a:off x="456456" y="2413116"/>
            <a:ext cx="2592288" cy="1015884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CD897A99-64F9-46E9-811D-D1208480CD63}"/>
              </a:ext>
            </a:extLst>
          </p:cNvPr>
          <p:cNvSpPr/>
          <p:nvPr/>
        </p:nvSpPr>
        <p:spPr>
          <a:xfrm>
            <a:off x="3411060" y="2240319"/>
            <a:ext cx="3888432" cy="1188681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3BDB4AF4-3DCC-415C-A551-4FB1BDA28E86}"/>
              </a:ext>
            </a:extLst>
          </p:cNvPr>
          <p:cNvCxnSpPr>
            <a:stCxn id="40" idx="0"/>
          </p:cNvCxnSpPr>
          <p:nvPr/>
        </p:nvCxnSpPr>
        <p:spPr>
          <a:xfrm rot="16200000" flipV="1">
            <a:off x="6386320" y="3595947"/>
            <a:ext cx="1259094" cy="5672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Resultado de imagem para polluted river">
            <a:extLst>
              <a:ext uri="{FF2B5EF4-FFF2-40B4-BE49-F238E27FC236}">
                <a16:creationId xmlns:a16="http://schemas.microsoft.com/office/drawing/2014/main" id="{57FC4A11-E538-4199-9C96-B7F15027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44" y="4326205"/>
            <a:ext cx="3116026" cy="17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937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F4CB59C-52D3-49B3-9D3F-D7685EE04F66}"/>
              </a:ext>
            </a:extLst>
          </p:cNvPr>
          <p:cNvSpPr txBox="1"/>
          <p:nvPr/>
        </p:nvSpPr>
        <p:spPr>
          <a:xfrm>
            <a:off x="4983269" y="3429000"/>
            <a:ext cx="3832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Demanda bioquímica de oxigênio nitrogenada 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1299B75-1E1D-4C66-A913-5D5781D5ADED}"/>
                  </a:ext>
                </a:extLst>
              </p:cNvPr>
              <p:cNvSpPr txBox="1"/>
              <p:nvPr/>
            </p:nvSpPr>
            <p:spPr>
              <a:xfrm>
                <a:off x="530008" y="2371405"/>
                <a:ext cx="792802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</m:t>
                      </m:r>
                      <m:sSubSup>
                        <m:sSubSup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3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01299B75-1E1D-4C66-A913-5D5781D5A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08" y="2371405"/>
                <a:ext cx="792802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Elipse 31">
            <a:extLst>
              <a:ext uri="{FF2B5EF4-FFF2-40B4-BE49-F238E27FC236}">
                <a16:creationId xmlns:a16="http://schemas.microsoft.com/office/drawing/2014/main" id="{52B2A8AB-ED12-4715-80F3-0880ECA7A663}"/>
              </a:ext>
            </a:extLst>
          </p:cNvPr>
          <p:cNvSpPr/>
          <p:nvPr/>
        </p:nvSpPr>
        <p:spPr>
          <a:xfrm>
            <a:off x="1168969" y="2140462"/>
            <a:ext cx="1098585" cy="1015884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CD897A99-64F9-46E9-811D-D1208480CD63}"/>
              </a:ext>
            </a:extLst>
          </p:cNvPr>
          <p:cNvSpPr/>
          <p:nvPr/>
        </p:nvSpPr>
        <p:spPr>
          <a:xfrm>
            <a:off x="2497267" y="2275942"/>
            <a:ext cx="1098585" cy="744923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3BDB4AF4-3DCC-415C-A551-4FB1BDA28E86}"/>
              </a:ext>
            </a:extLst>
          </p:cNvPr>
          <p:cNvCxnSpPr>
            <a:cxnSpLocks/>
            <a:stCxn id="40" idx="0"/>
            <a:endCxn id="2" idx="2"/>
          </p:cNvCxnSpPr>
          <p:nvPr/>
        </p:nvCxnSpPr>
        <p:spPr>
          <a:xfrm rot="16200000" flipV="1">
            <a:off x="5444870" y="1974554"/>
            <a:ext cx="503597" cy="240529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Resultado de imagem para polluted river">
            <a:extLst>
              <a:ext uri="{FF2B5EF4-FFF2-40B4-BE49-F238E27FC236}">
                <a16:creationId xmlns:a16="http://schemas.microsoft.com/office/drawing/2014/main" id="{57FC4A11-E538-4199-9C96-B7F15027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3" y="3292950"/>
            <a:ext cx="3267215" cy="18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0A3A355-9013-4060-AF47-31B6DFBEE0CA}"/>
              </a:ext>
            </a:extLst>
          </p:cNvPr>
          <p:cNvSpPr txBox="1"/>
          <p:nvPr/>
        </p:nvSpPr>
        <p:spPr>
          <a:xfrm>
            <a:off x="2853461" y="5264026"/>
            <a:ext cx="6120680" cy="10245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/>
              <a:t>4,57 mg O</a:t>
            </a:r>
            <a:r>
              <a:rPr lang="pt-BR" baseline="-25000" dirty="0"/>
              <a:t>2</a:t>
            </a:r>
            <a:r>
              <a:rPr lang="pt-BR" dirty="0"/>
              <a:t>/L são necessários para a oxidação de 1 mg NH</a:t>
            </a:r>
            <a:r>
              <a:rPr lang="pt-BR" baseline="-25000" dirty="0"/>
              <a:t>3</a:t>
            </a:r>
            <a:r>
              <a:rPr lang="pt-BR" dirty="0"/>
              <a:t>-N/L !!</a:t>
            </a:r>
          </a:p>
        </p:txBody>
      </p:sp>
    </p:spTree>
    <p:extLst>
      <p:ext uri="{BB962C8B-B14F-4D97-AF65-F5344CB8AC3E}">
        <p14:creationId xmlns:p14="http://schemas.microsoft.com/office/powerpoint/2010/main" val="309050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25C05F7-6B74-4292-9039-80019364FA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43213" y="1844675"/>
            <a:ext cx="6121400" cy="39605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Em um reator contendo N gases, cada gás exerce a mesma pressão como se este estivesse isoladamente no mesmo reator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A pressão de cada gás, portanto, é função unicamente do seu número de moles presente no reator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Estas pressões individuais são denominadas pressões parciais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C6C2290-EFDC-4485-8DD9-3DF67F5A3A4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Rectangle 4">
            <a:extLst>
              <a:ext uri="{FF2B5EF4-FFF2-40B4-BE49-F238E27FC236}">
                <a16:creationId xmlns:a16="http://schemas.microsoft.com/office/drawing/2014/main" id="{CC4C61DF-80EE-475A-BC7B-42BC47FEA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6198" y="115888"/>
            <a:ext cx="7248415" cy="1371600"/>
          </a:xfrm>
        </p:spPr>
        <p:txBody>
          <a:bodyPr/>
          <a:lstStyle/>
          <a:p>
            <a:pPr algn="ctr"/>
            <a:r>
              <a:rPr lang="pt-BR" altLang="pt-BR" sz="3600" dirty="0"/>
              <a:t>PROCESSOS DE ARRASTE COM AR</a:t>
            </a:r>
            <a:br>
              <a:rPr lang="pt-BR" altLang="pt-BR" sz="3600" dirty="0"/>
            </a:br>
            <a:r>
              <a:rPr lang="pt-BR" altLang="pt-BR" sz="3600" dirty="0"/>
              <a:t>CONCEITOS BÁSICOS – LEI DE DALTON</a:t>
            </a:r>
          </a:p>
        </p:txBody>
      </p:sp>
      <p:grpSp>
        <p:nvGrpSpPr>
          <p:cNvPr id="30759" name="Group 39">
            <a:extLst>
              <a:ext uri="{FF2B5EF4-FFF2-40B4-BE49-F238E27FC236}">
                <a16:creationId xmlns:a16="http://schemas.microsoft.com/office/drawing/2014/main" id="{E1CAC98A-D9EE-4A23-86F2-FF56DBC4918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276475"/>
            <a:ext cx="2305050" cy="3127375"/>
            <a:chOff x="249" y="1071"/>
            <a:chExt cx="2177" cy="2975"/>
          </a:xfrm>
        </p:grpSpPr>
        <p:sp>
          <p:nvSpPr>
            <p:cNvPr id="30760" name="AutoShape 40">
              <a:extLst>
                <a:ext uri="{FF2B5EF4-FFF2-40B4-BE49-F238E27FC236}">
                  <a16:creationId xmlns:a16="http://schemas.microsoft.com/office/drawing/2014/main" id="{7E3F6B98-A93C-448D-9779-E091BFA15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480"/>
              <a:ext cx="2177" cy="2177"/>
            </a:xfrm>
            <a:prstGeom prst="cube">
              <a:avLst>
                <a:gd name="adj" fmla="val 2545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1" name="Oval 41">
              <a:extLst>
                <a:ext uri="{FF2B5EF4-FFF2-40B4-BE49-F238E27FC236}">
                  <a16:creationId xmlns:a16="http://schemas.microsoft.com/office/drawing/2014/main" id="{1A834172-52D9-4CF7-B2A3-0EAC5B89E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2251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2" name="Oval 42">
              <a:extLst>
                <a:ext uri="{FF2B5EF4-FFF2-40B4-BE49-F238E27FC236}">
                  <a16:creationId xmlns:a16="http://schemas.microsoft.com/office/drawing/2014/main" id="{6DB7ED34-ED18-41F5-8FFC-02050977E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251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3" name="Oval 43">
              <a:extLst>
                <a:ext uri="{FF2B5EF4-FFF2-40B4-BE49-F238E27FC236}">
                  <a16:creationId xmlns:a16="http://schemas.microsoft.com/office/drawing/2014/main" id="{DDCC82E1-2AF1-48A6-88A8-6E87700AB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2886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4" name="Oval 44">
              <a:extLst>
                <a:ext uri="{FF2B5EF4-FFF2-40B4-BE49-F238E27FC236}">
                  <a16:creationId xmlns:a16="http://schemas.microsoft.com/office/drawing/2014/main" id="{821C7E4D-871F-4994-9929-8F58BC264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797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5" name="Oval 45">
              <a:extLst>
                <a:ext uri="{FF2B5EF4-FFF2-40B4-BE49-F238E27FC236}">
                  <a16:creationId xmlns:a16="http://schemas.microsoft.com/office/drawing/2014/main" id="{93FF4417-7E9C-44C9-836B-EFB7A45B0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704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6" name="Oval 46">
              <a:extLst>
                <a:ext uri="{FF2B5EF4-FFF2-40B4-BE49-F238E27FC236}">
                  <a16:creationId xmlns:a16="http://schemas.microsoft.com/office/drawing/2014/main" id="{3F1BE13A-15E2-4420-BE53-F13D08569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3385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7" name="Oval 47">
              <a:extLst>
                <a:ext uri="{FF2B5EF4-FFF2-40B4-BE49-F238E27FC236}">
                  <a16:creationId xmlns:a16="http://schemas.microsoft.com/office/drawing/2014/main" id="{B95EF3B2-4B8C-428A-A894-64E3D7D81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87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8" name="Oval 48">
              <a:extLst>
                <a:ext uri="{FF2B5EF4-FFF2-40B4-BE49-F238E27FC236}">
                  <a16:creationId xmlns:a16="http://schemas.microsoft.com/office/drawing/2014/main" id="{B9180EA4-86F9-48A7-91BE-67093E115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78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69" name="Oval 49">
              <a:extLst>
                <a:ext uri="{FF2B5EF4-FFF2-40B4-BE49-F238E27FC236}">
                  <a16:creationId xmlns:a16="http://schemas.microsoft.com/office/drawing/2014/main" id="{E1DB16CE-C326-4B74-9898-57DD12A49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2886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0" name="Oval 50">
              <a:extLst>
                <a:ext uri="{FF2B5EF4-FFF2-40B4-BE49-F238E27FC236}">
                  <a16:creationId xmlns:a16="http://schemas.microsoft.com/office/drawing/2014/main" id="{C878F6FD-73E4-4B0C-BE17-ED4D49E85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752"/>
              <a:ext cx="90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1" name="Rectangle 51">
              <a:extLst>
                <a:ext uri="{FF2B5EF4-FFF2-40B4-BE49-F238E27FC236}">
                  <a16:creationId xmlns:a16="http://schemas.microsoft.com/office/drawing/2014/main" id="{A42FC426-E370-418A-AA5A-5A7DAFD5B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1842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2" name="Rectangle 52">
              <a:extLst>
                <a:ext uri="{FF2B5EF4-FFF2-40B4-BE49-F238E27FC236}">
                  <a16:creationId xmlns:a16="http://schemas.microsoft.com/office/drawing/2014/main" id="{97B43521-7649-43AD-851D-69BE9A915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523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3" name="Rectangle 53">
              <a:extLst>
                <a:ext uri="{FF2B5EF4-FFF2-40B4-BE49-F238E27FC236}">
                  <a16:creationId xmlns:a16="http://schemas.microsoft.com/office/drawing/2014/main" id="{7E06EF1B-78EC-4799-B0B9-1467E3BB0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659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4" name="Rectangle 54">
              <a:extLst>
                <a:ext uri="{FF2B5EF4-FFF2-40B4-BE49-F238E27FC236}">
                  <a16:creationId xmlns:a16="http://schemas.microsoft.com/office/drawing/2014/main" id="{B1EFBB67-D47E-4A85-9389-25562EA90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3385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5" name="Rectangle 55">
              <a:extLst>
                <a:ext uri="{FF2B5EF4-FFF2-40B4-BE49-F238E27FC236}">
                  <a16:creationId xmlns:a16="http://schemas.microsoft.com/office/drawing/2014/main" id="{3C1AF0BB-30A0-4104-9D61-3D6016A26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3158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6" name="Rectangle 56">
              <a:extLst>
                <a:ext uri="{FF2B5EF4-FFF2-40B4-BE49-F238E27FC236}">
                  <a16:creationId xmlns:a16="http://schemas.microsoft.com/office/drawing/2014/main" id="{2E629C83-F81E-4C04-AFC3-C1569AA69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3113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7" name="Rectangle 57">
              <a:extLst>
                <a:ext uri="{FF2B5EF4-FFF2-40B4-BE49-F238E27FC236}">
                  <a16:creationId xmlns:a16="http://schemas.microsoft.com/office/drawing/2014/main" id="{5FAB9DE4-96A5-456C-8582-1BEE93A9F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750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8" name="Rectangle 58">
              <a:extLst>
                <a:ext uri="{FF2B5EF4-FFF2-40B4-BE49-F238E27FC236}">
                  <a16:creationId xmlns:a16="http://schemas.microsoft.com/office/drawing/2014/main" id="{542CC64C-C23E-4985-8FE5-3BFAB163C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1979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79" name="Rectangle 59">
              <a:extLst>
                <a:ext uri="{FF2B5EF4-FFF2-40B4-BE49-F238E27FC236}">
                  <a16:creationId xmlns:a16="http://schemas.microsoft.com/office/drawing/2014/main" id="{5D9C3D85-5CA1-4604-8FB1-9736288F2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1616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0" name="Rectangle 60">
              <a:extLst>
                <a:ext uri="{FF2B5EF4-FFF2-40B4-BE49-F238E27FC236}">
                  <a16:creationId xmlns:a16="http://schemas.microsoft.com/office/drawing/2014/main" id="{E86EB003-87FA-4507-B64E-839D77276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706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1" name="Rectangle 61">
              <a:extLst>
                <a:ext uri="{FF2B5EF4-FFF2-40B4-BE49-F238E27FC236}">
                  <a16:creationId xmlns:a16="http://schemas.microsoft.com/office/drawing/2014/main" id="{1A756D36-CB21-4492-910F-1BCA9974C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931"/>
              <a:ext cx="91" cy="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2" name="AutoShape 62">
              <a:extLst>
                <a:ext uri="{FF2B5EF4-FFF2-40B4-BE49-F238E27FC236}">
                  <a16:creationId xmlns:a16="http://schemas.microsoft.com/office/drawing/2014/main" id="{8EA980CC-DA16-40E2-9421-909711771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3203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3" name="AutoShape 63">
              <a:extLst>
                <a:ext uri="{FF2B5EF4-FFF2-40B4-BE49-F238E27FC236}">
                  <a16:creationId xmlns:a16="http://schemas.microsoft.com/office/drawing/2014/main" id="{72C51497-8AEB-4A7E-BF18-968DDF567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2160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4" name="AutoShape 64">
              <a:extLst>
                <a:ext uri="{FF2B5EF4-FFF2-40B4-BE49-F238E27FC236}">
                  <a16:creationId xmlns:a16="http://schemas.microsoft.com/office/drawing/2014/main" id="{872E8F4A-97E8-4CA5-8274-E617A4753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067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5" name="AutoShape 65">
              <a:extLst>
                <a:ext uri="{FF2B5EF4-FFF2-40B4-BE49-F238E27FC236}">
                  <a16:creationId xmlns:a16="http://schemas.microsoft.com/office/drawing/2014/main" id="{0BA01626-78B3-4D4E-860F-E09A3FBC7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1616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6" name="AutoShape 66">
              <a:extLst>
                <a:ext uri="{FF2B5EF4-FFF2-40B4-BE49-F238E27FC236}">
                  <a16:creationId xmlns:a16="http://schemas.microsoft.com/office/drawing/2014/main" id="{BB57072B-3837-4EE0-9D2D-E0D3E2D05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1661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7" name="AutoShape 67">
              <a:extLst>
                <a:ext uri="{FF2B5EF4-FFF2-40B4-BE49-F238E27FC236}">
                  <a16:creationId xmlns:a16="http://schemas.microsoft.com/office/drawing/2014/main" id="{2F826067-0825-450F-A681-4F48E33EE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659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88" name="Text Box 68">
              <a:extLst>
                <a:ext uri="{FF2B5EF4-FFF2-40B4-BE49-F238E27FC236}">
                  <a16:creationId xmlns:a16="http://schemas.microsoft.com/office/drawing/2014/main" id="{DCE71CB9-DAD8-4576-8478-F4FA7BE0E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" y="3756"/>
              <a:ext cx="69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400"/>
                <a:t>Gás 1</a:t>
              </a:r>
            </a:p>
          </p:txBody>
        </p:sp>
        <p:cxnSp>
          <p:nvCxnSpPr>
            <p:cNvPr id="30789" name="AutoShape 69">
              <a:extLst>
                <a:ext uri="{FF2B5EF4-FFF2-40B4-BE49-F238E27FC236}">
                  <a16:creationId xmlns:a16="http://schemas.microsoft.com/office/drawing/2014/main" id="{38C228B5-7189-4B7D-8F3F-D6B1B5C11655}"/>
                </a:ext>
              </a:extLst>
            </p:cNvPr>
            <p:cNvCxnSpPr>
              <a:cxnSpLocks noChangeShapeType="1"/>
              <a:stCxn id="30788" idx="0"/>
              <a:endCxn id="30769" idx="3"/>
            </p:cNvCxnSpPr>
            <p:nvPr/>
          </p:nvCxnSpPr>
          <p:spPr bwMode="auto">
            <a:xfrm rot="16200000">
              <a:off x="413" y="3225"/>
              <a:ext cx="791" cy="269"/>
            </a:xfrm>
            <a:prstGeom prst="curvedConnector3">
              <a:avLst>
                <a:gd name="adj1" fmla="val 49181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790" name="Text Box 70">
              <a:extLst>
                <a:ext uri="{FF2B5EF4-FFF2-40B4-BE49-F238E27FC236}">
                  <a16:creationId xmlns:a16="http://schemas.microsoft.com/office/drawing/2014/main" id="{61F0F9B9-9F63-4792-8429-3AA368F7E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3748"/>
              <a:ext cx="69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400"/>
                <a:t>Gás 2</a:t>
              </a:r>
            </a:p>
          </p:txBody>
        </p:sp>
        <p:cxnSp>
          <p:nvCxnSpPr>
            <p:cNvPr id="30791" name="AutoShape 71">
              <a:extLst>
                <a:ext uri="{FF2B5EF4-FFF2-40B4-BE49-F238E27FC236}">
                  <a16:creationId xmlns:a16="http://schemas.microsoft.com/office/drawing/2014/main" id="{DA012A37-437C-4834-B034-9D49E2237A2C}"/>
                </a:ext>
              </a:extLst>
            </p:cNvPr>
            <p:cNvCxnSpPr>
              <a:cxnSpLocks noChangeShapeType="1"/>
              <a:stCxn id="30776" idx="2"/>
              <a:endCxn id="30790" idx="0"/>
            </p:cNvCxnSpPr>
            <p:nvPr/>
          </p:nvCxnSpPr>
          <p:spPr bwMode="auto">
            <a:xfrm rot="5400000">
              <a:off x="1625" y="3400"/>
              <a:ext cx="544" cy="152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792" name="Text Box 72">
              <a:extLst>
                <a:ext uri="{FF2B5EF4-FFF2-40B4-BE49-F238E27FC236}">
                  <a16:creationId xmlns:a16="http://schemas.microsoft.com/office/drawing/2014/main" id="{7900A991-67FF-4258-9C70-9BA20D2DF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071"/>
              <a:ext cx="69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400"/>
                <a:t>Gás 3</a:t>
              </a:r>
            </a:p>
          </p:txBody>
        </p:sp>
        <p:cxnSp>
          <p:nvCxnSpPr>
            <p:cNvPr id="30793" name="AutoShape 73">
              <a:extLst>
                <a:ext uri="{FF2B5EF4-FFF2-40B4-BE49-F238E27FC236}">
                  <a16:creationId xmlns:a16="http://schemas.microsoft.com/office/drawing/2014/main" id="{DCD762D8-4D80-458C-8BF9-2263B05253DC}"/>
                </a:ext>
              </a:extLst>
            </p:cNvPr>
            <p:cNvCxnSpPr>
              <a:cxnSpLocks noChangeShapeType="1"/>
              <a:stCxn id="30792" idx="2"/>
              <a:endCxn id="30786" idx="0"/>
            </p:cNvCxnSpPr>
            <p:nvPr/>
          </p:nvCxnSpPr>
          <p:spPr bwMode="auto">
            <a:xfrm rot="5400000">
              <a:off x="1495" y="1379"/>
              <a:ext cx="398" cy="165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5152284-C00B-4B48-8785-2E00216667B2}"/>
              </a:ext>
            </a:extLst>
          </p:cNvPr>
          <p:cNvCxnSpPr>
            <a:cxnSpLocks/>
          </p:cNvCxnSpPr>
          <p:nvPr/>
        </p:nvCxnSpPr>
        <p:spPr>
          <a:xfrm flipV="1">
            <a:off x="1259632" y="2419360"/>
            <a:ext cx="0" cy="3681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85610DE-5CCB-47B3-BA55-982B14EB9B4A}"/>
              </a:ext>
            </a:extLst>
          </p:cNvPr>
          <p:cNvCxnSpPr/>
          <p:nvPr/>
        </p:nvCxnSpPr>
        <p:spPr>
          <a:xfrm>
            <a:off x="827584" y="5653972"/>
            <a:ext cx="72728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BB921A2-9FC1-4628-9238-0B3CDA690C57}"/>
              </a:ext>
            </a:extLst>
          </p:cNvPr>
          <p:cNvSpPr txBox="1"/>
          <p:nvPr/>
        </p:nvSpPr>
        <p:spPr>
          <a:xfrm>
            <a:off x="4179556" y="574664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Tempo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AE05322-026B-47AE-9A4C-50D7ACCBD644}"/>
              </a:ext>
            </a:extLst>
          </p:cNvPr>
          <p:cNvCxnSpPr/>
          <p:nvPr/>
        </p:nvCxnSpPr>
        <p:spPr>
          <a:xfrm>
            <a:off x="1294232" y="4075468"/>
            <a:ext cx="665543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F5DC015-2008-424E-B574-56396D3E6E4D}"/>
              </a:ext>
            </a:extLst>
          </p:cNvPr>
          <p:cNvSpPr txBox="1"/>
          <p:nvPr/>
        </p:nvSpPr>
        <p:spPr>
          <a:xfrm>
            <a:off x="6041987" y="3580756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DBO carbonácea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6F7C5A6-C905-451B-9614-74EEB5C093EE}"/>
              </a:ext>
            </a:extLst>
          </p:cNvPr>
          <p:cNvCxnSpPr>
            <a:cxnSpLocks/>
          </p:cNvCxnSpPr>
          <p:nvPr/>
        </p:nvCxnSpPr>
        <p:spPr>
          <a:xfrm flipV="1">
            <a:off x="2123728" y="4570722"/>
            <a:ext cx="0" cy="1083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056FD8E9-36B4-4019-8584-C68DC099D370}"/>
              </a:ext>
            </a:extLst>
          </p:cNvPr>
          <p:cNvCxnSpPr>
            <a:cxnSpLocks/>
          </p:cNvCxnSpPr>
          <p:nvPr/>
        </p:nvCxnSpPr>
        <p:spPr>
          <a:xfrm flipH="1">
            <a:off x="1252028" y="4575914"/>
            <a:ext cx="86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2A030EA-49D3-487F-9D2D-BB7C29B3F100}"/>
              </a:ext>
            </a:extLst>
          </p:cNvPr>
          <p:cNvSpPr txBox="1"/>
          <p:nvPr/>
        </p:nvSpPr>
        <p:spPr>
          <a:xfrm>
            <a:off x="351614" y="2957667"/>
            <a:ext cx="89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total</a:t>
            </a:r>
            <a:endParaRPr lang="pt-BR" baseline="-2500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7F31226-90DD-43A9-B246-7816367046BD}"/>
              </a:ext>
            </a:extLst>
          </p:cNvPr>
          <p:cNvSpPr txBox="1"/>
          <p:nvPr/>
        </p:nvSpPr>
        <p:spPr>
          <a:xfrm>
            <a:off x="425064" y="436404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DBO</a:t>
            </a:r>
            <a:r>
              <a:rPr lang="pt-BR" baseline="-25000" dirty="0"/>
              <a:t>5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D3605B3E-021F-4514-B964-5560B9C5026D}"/>
              </a:ext>
            </a:extLst>
          </p:cNvPr>
          <p:cNvCxnSpPr>
            <a:cxnSpLocks/>
          </p:cNvCxnSpPr>
          <p:nvPr/>
        </p:nvCxnSpPr>
        <p:spPr>
          <a:xfrm flipH="1">
            <a:off x="6914020" y="4065801"/>
            <a:ext cx="1" cy="185044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B5C3E44-0217-4B52-8877-CF9D5E8A142E}"/>
              </a:ext>
            </a:extLst>
          </p:cNvPr>
          <p:cNvSpPr txBox="1"/>
          <p:nvPr/>
        </p:nvSpPr>
        <p:spPr>
          <a:xfrm>
            <a:off x="6490666" y="595504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 dias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3BFED71-AC00-403F-A81C-BEFCCB9761EE}"/>
              </a:ext>
            </a:extLst>
          </p:cNvPr>
          <p:cNvSpPr/>
          <p:nvPr/>
        </p:nvSpPr>
        <p:spPr>
          <a:xfrm>
            <a:off x="1280160" y="4065801"/>
            <a:ext cx="5739618" cy="1565682"/>
          </a:xfrm>
          <a:custGeom>
            <a:avLst/>
            <a:gdLst>
              <a:gd name="connsiteX0" fmla="*/ 0 w 5739618"/>
              <a:gd name="connsiteY0" fmla="*/ 1565682 h 1565682"/>
              <a:gd name="connsiteX1" fmla="*/ 211015 w 5739618"/>
              <a:gd name="connsiteY1" fmla="*/ 932636 h 1565682"/>
              <a:gd name="connsiteX2" fmla="*/ 858129 w 5739618"/>
              <a:gd name="connsiteY2" fmla="*/ 496537 h 1565682"/>
              <a:gd name="connsiteX3" fmla="*/ 1941342 w 5739618"/>
              <a:gd name="connsiteY3" fmla="*/ 201116 h 1565682"/>
              <a:gd name="connsiteX4" fmla="*/ 3151163 w 5739618"/>
              <a:gd name="connsiteY4" fmla="*/ 60439 h 1565682"/>
              <a:gd name="connsiteX5" fmla="*/ 4276578 w 5739618"/>
              <a:gd name="connsiteY5" fmla="*/ 4168 h 1565682"/>
              <a:gd name="connsiteX6" fmla="*/ 5725551 w 5739618"/>
              <a:gd name="connsiteY6" fmla="*/ 4168 h 1565682"/>
              <a:gd name="connsiteX7" fmla="*/ 5739618 w 5739618"/>
              <a:gd name="connsiteY7" fmla="*/ 4168 h 156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618" h="1565682">
                <a:moveTo>
                  <a:pt x="0" y="1565682"/>
                </a:moveTo>
                <a:cubicBezTo>
                  <a:pt x="33996" y="1338254"/>
                  <a:pt x="67993" y="1110827"/>
                  <a:pt x="211015" y="932636"/>
                </a:cubicBezTo>
                <a:cubicBezTo>
                  <a:pt x="354037" y="754445"/>
                  <a:pt x="569741" y="618457"/>
                  <a:pt x="858129" y="496537"/>
                </a:cubicBezTo>
                <a:cubicBezTo>
                  <a:pt x="1146517" y="374617"/>
                  <a:pt x="1559170" y="273799"/>
                  <a:pt x="1941342" y="201116"/>
                </a:cubicBezTo>
                <a:cubicBezTo>
                  <a:pt x="2323514" y="128433"/>
                  <a:pt x="2761957" y="93264"/>
                  <a:pt x="3151163" y="60439"/>
                </a:cubicBezTo>
                <a:cubicBezTo>
                  <a:pt x="3540369" y="27614"/>
                  <a:pt x="3847513" y="13546"/>
                  <a:pt x="4276578" y="4168"/>
                </a:cubicBezTo>
                <a:cubicBezTo>
                  <a:pt x="4705643" y="-5210"/>
                  <a:pt x="5725551" y="4168"/>
                  <a:pt x="5725551" y="4168"/>
                </a:cubicBezTo>
                <a:lnTo>
                  <a:pt x="5739618" y="4168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80851D3-F341-470B-B5F5-9EED740CF19D}"/>
              </a:ext>
            </a:extLst>
          </p:cNvPr>
          <p:cNvCxnSpPr/>
          <p:nvPr/>
        </p:nvCxnSpPr>
        <p:spPr>
          <a:xfrm>
            <a:off x="1294232" y="3210704"/>
            <a:ext cx="665543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D4F6645-09FF-451A-A70C-EB2B816CBC53}"/>
              </a:ext>
            </a:extLst>
          </p:cNvPr>
          <p:cNvSpPr txBox="1"/>
          <p:nvPr/>
        </p:nvSpPr>
        <p:spPr>
          <a:xfrm>
            <a:off x="1783199" y="570380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5 dias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2488F16-3795-4AA5-BB37-58356214D2F1}"/>
              </a:ext>
            </a:extLst>
          </p:cNvPr>
          <p:cNvSpPr txBox="1"/>
          <p:nvPr/>
        </p:nvSpPr>
        <p:spPr>
          <a:xfrm>
            <a:off x="424263" y="381319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u</a:t>
            </a:r>
            <a:endParaRPr lang="pt-BR" baseline="-250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0C85D57-256B-4BC0-8FB6-63C19800931C}"/>
              </a:ext>
            </a:extLst>
          </p:cNvPr>
          <p:cNvSpPr txBox="1"/>
          <p:nvPr/>
        </p:nvSpPr>
        <p:spPr>
          <a:xfrm>
            <a:off x="4254254" y="2776721"/>
            <a:ext cx="357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DBO carbonácea + DBO nitrogenada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CA64BEF1-9091-482D-8C5B-FDF87BDC720F}"/>
              </a:ext>
            </a:extLst>
          </p:cNvPr>
          <p:cNvCxnSpPr>
            <a:cxnSpLocks/>
          </p:cNvCxnSpPr>
          <p:nvPr/>
        </p:nvCxnSpPr>
        <p:spPr>
          <a:xfrm flipV="1">
            <a:off x="3511881" y="4235904"/>
            <a:ext cx="0" cy="14040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69BE3EC7-421D-42A4-A84D-9314DBFE818F}"/>
              </a:ext>
            </a:extLst>
          </p:cNvPr>
          <p:cNvCxnSpPr>
            <a:cxnSpLocks/>
          </p:cNvCxnSpPr>
          <p:nvPr/>
        </p:nvCxnSpPr>
        <p:spPr>
          <a:xfrm flipV="1">
            <a:off x="3511635" y="3750529"/>
            <a:ext cx="0" cy="4680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D6990D1-BCD2-40DC-9EF9-73EB3727A51E}"/>
              </a:ext>
            </a:extLst>
          </p:cNvPr>
          <p:cNvSpPr txBox="1"/>
          <p:nvPr/>
        </p:nvSpPr>
        <p:spPr>
          <a:xfrm>
            <a:off x="3509180" y="471440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c</a:t>
            </a:r>
            <a:endParaRPr lang="pt-BR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25538EA-2430-46FD-8467-412DEF494DFC}"/>
              </a:ext>
            </a:extLst>
          </p:cNvPr>
          <p:cNvSpPr txBox="1"/>
          <p:nvPr/>
        </p:nvSpPr>
        <p:spPr>
          <a:xfrm>
            <a:off x="3525949" y="370130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DBO</a:t>
            </a:r>
            <a:r>
              <a:rPr lang="pt-BR" baseline="-25000" dirty="0" err="1"/>
              <a:t>n</a:t>
            </a:r>
            <a:endParaRPr lang="pt-BR" dirty="0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CEA10543-58D2-4AC3-9E32-565714025E21}"/>
              </a:ext>
            </a:extLst>
          </p:cNvPr>
          <p:cNvSpPr/>
          <p:nvPr/>
        </p:nvSpPr>
        <p:spPr>
          <a:xfrm>
            <a:off x="2484019" y="3225642"/>
            <a:ext cx="4853354" cy="1208707"/>
          </a:xfrm>
          <a:custGeom>
            <a:avLst/>
            <a:gdLst>
              <a:gd name="connsiteX0" fmla="*/ 0 w 4853354"/>
              <a:gd name="connsiteY0" fmla="*/ 1139483 h 1139483"/>
              <a:gd name="connsiteX1" fmla="*/ 281354 w 4853354"/>
              <a:gd name="connsiteY1" fmla="*/ 1041010 h 1139483"/>
              <a:gd name="connsiteX2" fmla="*/ 562708 w 4853354"/>
              <a:gd name="connsiteY2" fmla="*/ 886265 h 1139483"/>
              <a:gd name="connsiteX3" fmla="*/ 942535 w 4853354"/>
              <a:gd name="connsiteY3" fmla="*/ 534573 h 1139483"/>
              <a:gd name="connsiteX4" fmla="*/ 1420837 w 4853354"/>
              <a:gd name="connsiteY4" fmla="*/ 281354 h 1139483"/>
              <a:gd name="connsiteX5" fmla="*/ 2039815 w 4853354"/>
              <a:gd name="connsiteY5" fmla="*/ 140677 h 1139483"/>
              <a:gd name="connsiteX6" fmla="*/ 3038621 w 4853354"/>
              <a:gd name="connsiteY6" fmla="*/ 56271 h 1139483"/>
              <a:gd name="connsiteX7" fmla="*/ 3826412 w 4853354"/>
              <a:gd name="connsiteY7" fmla="*/ 14068 h 1139483"/>
              <a:gd name="connsiteX8" fmla="*/ 4445391 w 4853354"/>
              <a:gd name="connsiteY8" fmla="*/ 0 h 1139483"/>
              <a:gd name="connsiteX9" fmla="*/ 4853354 w 4853354"/>
              <a:gd name="connsiteY9" fmla="*/ 14068 h 1139483"/>
              <a:gd name="connsiteX10" fmla="*/ 4853354 w 4853354"/>
              <a:gd name="connsiteY10" fmla="*/ 14068 h 113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3354" h="1139483">
                <a:moveTo>
                  <a:pt x="0" y="1139483"/>
                </a:moveTo>
                <a:cubicBezTo>
                  <a:pt x="93784" y="1111348"/>
                  <a:pt x="187569" y="1083213"/>
                  <a:pt x="281354" y="1041010"/>
                </a:cubicBezTo>
                <a:cubicBezTo>
                  <a:pt x="375139" y="998807"/>
                  <a:pt x="452511" y="970671"/>
                  <a:pt x="562708" y="886265"/>
                </a:cubicBezTo>
                <a:cubicBezTo>
                  <a:pt x="672905" y="801859"/>
                  <a:pt x="799513" y="635392"/>
                  <a:pt x="942535" y="534573"/>
                </a:cubicBezTo>
                <a:cubicBezTo>
                  <a:pt x="1085557" y="433754"/>
                  <a:pt x="1237957" y="347003"/>
                  <a:pt x="1420837" y="281354"/>
                </a:cubicBezTo>
                <a:cubicBezTo>
                  <a:pt x="1603717" y="215705"/>
                  <a:pt x="1770184" y="178191"/>
                  <a:pt x="2039815" y="140677"/>
                </a:cubicBezTo>
                <a:cubicBezTo>
                  <a:pt x="2309446" y="103163"/>
                  <a:pt x="2740855" y="77372"/>
                  <a:pt x="3038621" y="56271"/>
                </a:cubicBezTo>
                <a:cubicBezTo>
                  <a:pt x="3336387" y="35170"/>
                  <a:pt x="3591950" y="23446"/>
                  <a:pt x="3826412" y="14068"/>
                </a:cubicBezTo>
                <a:cubicBezTo>
                  <a:pt x="4060874" y="4690"/>
                  <a:pt x="4274234" y="0"/>
                  <a:pt x="4445391" y="0"/>
                </a:cubicBezTo>
                <a:cubicBezTo>
                  <a:pt x="4616548" y="0"/>
                  <a:pt x="4853354" y="14068"/>
                  <a:pt x="4853354" y="14068"/>
                </a:cubicBezTo>
                <a:lnTo>
                  <a:pt x="4853354" y="14068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Seta: Quádrupla 2">
            <a:extLst>
              <a:ext uri="{FF2B5EF4-FFF2-40B4-BE49-F238E27FC236}">
                <a16:creationId xmlns:a16="http://schemas.microsoft.com/office/drawing/2014/main" id="{3E2920B0-EE77-402B-8880-CB90A9BA880F}"/>
              </a:ext>
            </a:extLst>
          </p:cNvPr>
          <p:cNvSpPr/>
          <p:nvPr/>
        </p:nvSpPr>
        <p:spPr>
          <a:xfrm rot="18276241">
            <a:off x="2834083" y="2550497"/>
            <a:ext cx="2135285" cy="2396223"/>
          </a:xfrm>
          <a:prstGeom prst="quadArrow">
            <a:avLst>
              <a:gd name="adj1" fmla="val 11157"/>
              <a:gd name="adj2" fmla="val 13541"/>
              <a:gd name="adj3" fmla="val 22500"/>
            </a:avLst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ECD253AF-BA82-4704-B8AF-CF318D1158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22461" y="1819395"/>
            <a:ext cx="5743484" cy="5984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1800" dirty="0"/>
              <a:t>A ocorrência da </a:t>
            </a:r>
            <a:r>
              <a:rPr lang="pt-BR" altLang="pt-BR" sz="1800" dirty="0" err="1"/>
              <a:t>DBO</a:t>
            </a:r>
            <a:r>
              <a:rPr lang="pt-BR" altLang="pt-BR" sz="1800" baseline="-25000" dirty="0" err="1"/>
              <a:t>n</a:t>
            </a:r>
            <a:r>
              <a:rPr lang="pt-BR" altLang="pt-BR" sz="1800" dirty="0"/>
              <a:t> é evitada por meio da adição da </a:t>
            </a:r>
            <a:r>
              <a:rPr lang="pt-BR" altLang="pt-BR" sz="1800" dirty="0" err="1"/>
              <a:t>azida</a:t>
            </a:r>
            <a:r>
              <a:rPr lang="pt-BR" altLang="pt-BR" sz="1800" dirty="0"/>
              <a:t> sódica e adoção de tempo de incubação inferior a 8 dias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1800" dirty="0"/>
          </a:p>
          <a:p>
            <a:pPr marL="0" indent="0">
              <a:buNone/>
            </a:pPr>
            <a:endParaRPr lang="pt-BR" altLang="pt-BR" sz="1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1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1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1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1800" dirty="0"/>
          </a:p>
        </p:txBody>
      </p: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FEF9F0D9-25DC-4C3B-B10A-29A16F06A841}"/>
              </a:ext>
            </a:extLst>
          </p:cNvPr>
          <p:cNvCxnSpPr>
            <a:cxnSpLocks/>
            <a:stCxn id="28" idx="2"/>
          </p:cNvCxnSpPr>
          <p:nvPr/>
        </p:nvCxnSpPr>
        <p:spPr>
          <a:xfrm rot="16200000" flipH="1">
            <a:off x="5399272" y="2512770"/>
            <a:ext cx="491794" cy="3019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4897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FE9BE49D-1D72-4B35-B4CE-95599628CD51}"/>
              </a:ext>
            </a:extLst>
          </p:cNvPr>
          <p:cNvGraphicFramePr>
            <a:graphicFrameLocks/>
          </p:cNvGraphicFramePr>
          <p:nvPr/>
        </p:nvGraphicFramePr>
        <p:xfrm>
          <a:off x="539552" y="2420888"/>
          <a:ext cx="80648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A97429FF-EC9B-4481-BB07-AB9F641FF319}"/>
              </a:ext>
            </a:extLst>
          </p:cNvPr>
          <p:cNvCxnSpPr/>
          <p:nvPr/>
        </p:nvCxnSpPr>
        <p:spPr>
          <a:xfrm flipV="1">
            <a:off x="2109660" y="3501008"/>
            <a:ext cx="0" cy="19442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8C22101-1271-4DDD-B94D-2D4CF9545EBD}"/>
              </a:ext>
            </a:extLst>
          </p:cNvPr>
          <p:cNvCxnSpPr/>
          <p:nvPr/>
        </p:nvCxnSpPr>
        <p:spPr>
          <a:xfrm flipH="1">
            <a:off x="1173556" y="3501008"/>
            <a:ext cx="922036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CF7510C9-0347-4D10-957C-58CE01E2C0C3}"/>
              </a:ext>
            </a:extLst>
          </p:cNvPr>
          <p:cNvCxnSpPr>
            <a:cxnSpLocks/>
          </p:cNvCxnSpPr>
          <p:nvPr/>
        </p:nvCxnSpPr>
        <p:spPr>
          <a:xfrm flipV="1">
            <a:off x="6876256" y="2564904"/>
            <a:ext cx="0" cy="28803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5A5049E-4EC1-458A-87C0-973B23996D75}"/>
              </a:ext>
            </a:extLst>
          </p:cNvPr>
          <p:cNvSpPr txBox="1"/>
          <p:nvPr/>
        </p:nvSpPr>
        <p:spPr>
          <a:xfrm>
            <a:off x="5220072" y="2195572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DBO carbonácea</a:t>
            </a:r>
          </a:p>
        </p:txBody>
      </p:sp>
    </p:spTree>
    <p:extLst>
      <p:ext uri="{BB962C8B-B14F-4D97-AF65-F5344CB8AC3E}">
        <p14:creationId xmlns:p14="http://schemas.microsoft.com/office/powerpoint/2010/main" val="31759687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EE865EF-C8E2-4FCE-9349-4D3B4E9551D6}"/>
              </a:ext>
            </a:extLst>
          </p:cNvPr>
          <p:cNvGraphicFramePr>
            <a:graphicFrameLocks/>
          </p:cNvGraphicFramePr>
          <p:nvPr/>
        </p:nvGraphicFramePr>
        <p:xfrm>
          <a:off x="518742" y="2348880"/>
          <a:ext cx="8106515" cy="36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54212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EE865EF-C8E2-4FCE-9349-4D3B4E9551D6}"/>
              </a:ext>
            </a:extLst>
          </p:cNvPr>
          <p:cNvGraphicFramePr>
            <a:graphicFrameLocks/>
          </p:cNvGraphicFramePr>
          <p:nvPr/>
        </p:nvGraphicFramePr>
        <p:xfrm>
          <a:off x="3995936" y="2276872"/>
          <a:ext cx="4896544" cy="36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B2ECDFF-466C-4E5E-B246-50070F88ED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2276872"/>
            <a:ext cx="3888432" cy="15114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Cinética de decaimento da DBO remanescente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1BB31F68-E35B-46B9-A068-107438CEDB5C}"/>
                  </a:ext>
                </a:extLst>
              </p:cNvPr>
              <p:cNvSpPr txBox="1"/>
              <p:nvPr/>
            </p:nvSpPr>
            <p:spPr>
              <a:xfrm>
                <a:off x="876300" y="3954764"/>
                <a:ext cx="1764201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1BB31F68-E35B-46B9-A068-107438CED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3954764"/>
                <a:ext cx="1764201" cy="8180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9F18682-3516-42B4-BF31-67F1B978AE7F}"/>
                  </a:ext>
                </a:extLst>
              </p:cNvPr>
              <p:cNvSpPr txBox="1"/>
              <p:nvPr/>
            </p:nvSpPr>
            <p:spPr>
              <a:xfrm>
                <a:off x="870499" y="5121190"/>
                <a:ext cx="1984838" cy="438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9F18682-3516-42B4-BF31-67F1B978A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99" y="5121190"/>
                <a:ext cx="1984838" cy="4385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6164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EE865EF-C8E2-4FCE-9349-4D3B4E9551D6}"/>
              </a:ext>
            </a:extLst>
          </p:cNvPr>
          <p:cNvGraphicFramePr>
            <a:graphicFrameLocks/>
          </p:cNvGraphicFramePr>
          <p:nvPr/>
        </p:nvGraphicFramePr>
        <p:xfrm>
          <a:off x="3995936" y="2276872"/>
          <a:ext cx="4896544" cy="36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B2ECDFF-466C-4E5E-B246-50070F88ED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2276872"/>
            <a:ext cx="3888432" cy="15114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Relação entre DBO remanescente e DBO consumida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1BB31F68-E35B-46B9-A068-107438CEDB5C}"/>
                  </a:ext>
                </a:extLst>
              </p:cNvPr>
              <p:cNvSpPr txBox="1"/>
              <p:nvPr/>
            </p:nvSpPr>
            <p:spPr>
              <a:xfrm>
                <a:off x="786279" y="3797320"/>
                <a:ext cx="274690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1BB31F68-E35B-46B9-A068-107438CED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79" y="3797320"/>
                <a:ext cx="274690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9F18682-3516-42B4-BF31-67F1B978AE7F}"/>
                  </a:ext>
                </a:extLst>
              </p:cNvPr>
              <p:cNvSpPr txBox="1"/>
              <p:nvPr/>
            </p:nvSpPr>
            <p:spPr>
              <a:xfrm>
                <a:off x="1167313" y="4509120"/>
                <a:ext cx="1984838" cy="438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9F18682-3516-42B4-BF31-67F1B978A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313" y="4509120"/>
                <a:ext cx="1984838" cy="4385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DAB0DBD-A0E8-4688-AA38-321BCF7C0F99}"/>
                  </a:ext>
                </a:extLst>
              </p:cNvPr>
              <p:cNvSpPr txBox="1"/>
              <p:nvPr/>
            </p:nvSpPr>
            <p:spPr>
              <a:xfrm>
                <a:off x="757897" y="5228615"/>
                <a:ext cx="2965940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DAB0DBD-A0E8-4688-AA38-321BCF7C0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97" y="5228615"/>
                <a:ext cx="2965940" cy="486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0799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EE865EF-C8E2-4FCE-9349-4D3B4E9551D6}"/>
              </a:ext>
            </a:extLst>
          </p:cNvPr>
          <p:cNvGraphicFramePr>
            <a:graphicFrameLocks/>
          </p:cNvGraphicFramePr>
          <p:nvPr/>
        </p:nvGraphicFramePr>
        <p:xfrm>
          <a:off x="3995936" y="2276872"/>
          <a:ext cx="4896544" cy="36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B2ECDFF-466C-4E5E-B246-50070F88ED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2276872"/>
            <a:ext cx="3888432" cy="15114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Relação entre DBO</a:t>
            </a:r>
            <a:r>
              <a:rPr lang="pt-BR" altLang="pt-BR" sz="3200" baseline="-25000" dirty="0"/>
              <a:t>5,20</a:t>
            </a:r>
            <a:r>
              <a:rPr lang="pt-BR" altLang="pt-BR" sz="3200" dirty="0"/>
              <a:t> e DBO carbonácea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DAB0DBD-A0E8-4688-AA38-321BCF7C0F99}"/>
                  </a:ext>
                </a:extLst>
              </p:cNvPr>
              <p:cNvSpPr txBox="1"/>
              <p:nvPr/>
            </p:nvSpPr>
            <p:spPr>
              <a:xfrm>
                <a:off x="152747" y="3688392"/>
                <a:ext cx="3971985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𝐷𝐵𝑂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5,20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DAB0DBD-A0E8-4688-AA38-321BCF7C0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47" y="3688392"/>
                <a:ext cx="3971985" cy="486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1CEB635A-E57D-4B12-AF11-FE1EB733A3DA}"/>
                  </a:ext>
                </a:extLst>
              </p:cNvPr>
              <p:cNvSpPr txBox="1"/>
              <p:nvPr/>
            </p:nvSpPr>
            <p:spPr>
              <a:xfrm>
                <a:off x="683568" y="4724401"/>
                <a:ext cx="2606996" cy="87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5,20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5.</m:t>
                                  </m:r>
                                  <m:r>
                                    <a:rPr lang="pt-BR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1CEB635A-E57D-4B12-AF11-FE1EB733A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724401"/>
                <a:ext cx="2606996" cy="870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6144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81668D2-83F1-4750-BD1A-065B336E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DEMANDA BIOQUÍMICA DE OXIGÊNIO 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EE865EF-C8E2-4FCE-9349-4D3B4E9551D6}"/>
              </a:ext>
            </a:extLst>
          </p:cNvPr>
          <p:cNvGraphicFramePr>
            <a:graphicFrameLocks/>
          </p:cNvGraphicFramePr>
          <p:nvPr/>
        </p:nvGraphicFramePr>
        <p:xfrm>
          <a:off x="3995936" y="2276872"/>
          <a:ext cx="4896544" cy="36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B2ECDFF-466C-4E5E-B246-50070F88ED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4028" y="2198853"/>
            <a:ext cx="3888432" cy="6480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Valores típicos de k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0114693-C92F-4CCD-99AB-ECE018EFEAB3}"/>
              </a:ext>
            </a:extLst>
          </p:cNvPr>
          <p:cNvSpPr txBox="1">
            <a:spLocks noChangeArrowheads="1"/>
          </p:cNvSpPr>
          <p:nvPr/>
        </p:nvSpPr>
        <p:spPr>
          <a:xfrm>
            <a:off x="314028" y="2924944"/>
            <a:ext cx="3888432" cy="28803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Esgoto sanitário bruto: 0,35 a 0,7 dia</a:t>
            </a:r>
            <a:r>
              <a:rPr lang="pt-BR" altLang="pt-BR" sz="3200" baseline="30000" dirty="0"/>
              <a:t>-1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Esgoto bruto tratado: 0,10 a 0,35 dia</a:t>
            </a:r>
            <a:r>
              <a:rPr lang="pt-BR" altLang="pt-BR" sz="3200" baseline="30000" dirty="0"/>
              <a:t>-1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Valor típico: 0,23 dia</a:t>
            </a:r>
            <a:r>
              <a:rPr lang="pt-BR" altLang="pt-BR" sz="3200" baseline="30000" dirty="0"/>
              <a:t>-1</a:t>
            </a: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 marL="0" indent="0">
              <a:buFont typeface="Calibri" panose="020F0502020204030204" pitchFamily="34" charset="0"/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15605299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B73447-9C38-4F49-80BA-2B964D3DE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8166" y="2636912"/>
            <a:ext cx="2664296" cy="25922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Comportamento dinâmico dos parâmetros OD e DBO na fase líquida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688CA39-EC90-43DF-B3C4-5833BA0D8234}"/>
              </a:ext>
            </a:extLst>
          </p:cNvPr>
          <p:cNvSpPr/>
          <p:nvPr/>
        </p:nvSpPr>
        <p:spPr>
          <a:xfrm>
            <a:off x="3636923" y="2133600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Oxigênio na fase gasosa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7620E95-7079-4DBC-9A53-49E43515A0F0}"/>
              </a:ext>
            </a:extLst>
          </p:cNvPr>
          <p:cNvSpPr/>
          <p:nvPr/>
        </p:nvSpPr>
        <p:spPr>
          <a:xfrm>
            <a:off x="3636923" y="3212976"/>
            <a:ext cx="375550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Oxigênio na fase líquida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4BF0E9D-25EB-4446-B372-D0DDCED30080}"/>
              </a:ext>
            </a:extLst>
          </p:cNvPr>
          <p:cNvSpPr/>
          <p:nvPr/>
        </p:nvSpPr>
        <p:spPr>
          <a:xfrm>
            <a:off x="6013187" y="2133600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Algas na fase líquida 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F6D47F2-B94B-4A18-BCD5-4EE7FD0D41E4}"/>
              </a:ext>
            </a:extLst>
          </p:cNvPr>
          <p:cNvCxnSpPr>
            <a:stCxn id="2" idx="2"/>
          </p:cNvCxnSpPr>
          <p:nvPr/>
        </p:nvCxnSpPr>
        <p:spPr>
          <a:xfrm>
            <a:off x="4284995" y="2709664"/>
            <a:ext cx="0" cy="50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F5CC0702-B7B2-4DDE-80F1-AB1447C17FAA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 flipH="1" flipV="1">
            <a:off x="7309331" y="2421632"/>
            <a:ext cx="83096" cy="971364"/>
          </a:xfrm>
          <a:prstGeom prst="bentConnector3">
            <a:avLst>
              <a:gd name="adj1" fmla="val -8082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4B913FA4-1FD2-4D91-B89E-DEE522E6E982}"/>
              </a:ext>
            </a:extLst>
          </p:cNvPr>
          <p:cNvCxnSpPr>
            <a:stCxn id="9" idx="2"/>
          </p:cNvCxnSpPr>
          <p:nvPr/>
        </p:nvCxnSpPr>
        <p:spPr>
          <a:xfrm>
            <a:off x="6661259" y="2709664"/>
            <a:ext cx="0" cy="50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D04E5EE-1A79-4D18-8AE4-52E2D8B1625D}"/>
              </a:ext>
            </a:extLst>
          </p:cNvPr>
          <p:cNvSpPr txBox="1"/>
          <p:nvPr/>
        </p:nvSpPr>
        <p:spPr>
          <a:xfrm>
            <a:off x="4286261" y="2776654"/>
            <a:ext cx="945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Reaeração</a:t>
            </a:r>
            <a:endParaRPr lang="pt-BR" sz="14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C04E503-9B4A-4493-9963-84C33CCD7D89}"/>
              </a:ext>
            </a:extLst>
          </p:cNvPr>
          <p:cNvSpPr txBox="1"/>
          <p:nvPr/>
        </p:nvSpPr>
        <p:spPr>
          <a:xfrm>
            <a:off x="6642628" y="2753425"/>
            <a:ext cx="1097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Fotossíntese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9679C70-75C1-4BFB-867D-A4455E5F7525}"/>
              </a:ext>
            </a:extLst>
          </p:cNvPr>
          <p:cNvSpPr txBox="1"/>
          <p:nvPr/>
        </p:nvSpPr>
        <p:spPr>
          <a:xfrm>
            <a:off x="7588419" y="2107914"/>
            <a:ext cx="976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Respiração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AD8AC4F8-E8B3-451F-89FF-8CA9B579361F}"/>
              </a:ext>
            </a:extLst>
          </p:cNvPr>
          <p:cNvSpPr/>
          <p:nvPr/>
        </p:nvSpPr>
        <p:spPr>
          <a:xfrm>
            <a:off x="4177496" y="4303842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Desoxigenação carbonácea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F2EE0B9-BD1E-4EE5-A659-AA61AEC95F01}"/>
              </a:ext>
            </a:extLst>
          </p:cNvPr>
          <p:cNvSpPr/>
          <p:nvPr/>
        </p:nvSpPr>
        <p:spPr>
          <a:xfrm>
            <a:off x="6228518" y="4303842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Desoxigenação nitrogenada </a:t>
            </a:r>
          </a:p>
        </p:txBody>
      </p: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E9827083-D741-4326-924D-CAFEC3DB0ADB}"/>
              </a:ext>
            </a:extLst>
          </p:cNvPr>
          <p:cNvCxnSpPr>
            <a:stCxn id="8" idx="2"/>
            <a:endCxn id="26" idx="0"/>
          </p:cNvCxnSpPr>
          <p:nvPr/>
        </p:nvCxnSpPr>
        <p:spPr>
          <a:xfrm rot="5400000">
            <a:off x="4858458" y="3647625"/>
            <a:ext cx="730826" cy="58160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B39A97D3-B21B-43E8-BECE-E59BFDDA73EA}"/>
              </a:ext>
            </a:extLst>
          </p:cNvPr>
          <p:cNvCxnSpPr>
            <a:stCxn id="8" idx="2"/>
            <a:endCxn id="27" idx="0"/>
          </p:cNvCxnSpPr>
          <p:nvPr/>
        </p:nvCxnSpPr>
        <p:spPr>
          <a:xfrm rot="16200000" flipH="1">
            <a:off x="5883969" y="3203722"/>
            <a:ext cx="730826" cy="14694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428AA2C0-0E0C-43A6-BBA7-6E231712DD32}"/>
              </a:ext>
            </a:extLst>
          </p:cNvPr>
          <p:cNvSpPr/>
          <p:nvPr/>
        </p:nvSpPr>
        <p:spPr>
          <a:xfrm>
            <a:off x="3248037" y="5229200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Demanda bentônica 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E042A402-5ACB-45C5-A02D-C707B0FC2C28}"/>
              </a:ext>
            </a:extLst>
          </p:cNvPr>
          <p:cNvCxnSpPr/>
          <p:nvPr/>
        </p:nvCxnSpPr>
        <p:spPr>
          <a:xfrm>
            <a:off x="3851920" y="3573015"/>
            <a:ext cx="0" cy="1656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47298639-D096-43C9-BEF3-A90A526F06A6}"/>
              </a:ext>
            </a:extLst>
          </p:cNvPr>
          <p:cNvSpPr/>
          <p:nvPr/>
        </p:nvSpPr>
        <p:spPr>
          <a:xfrm>
            <a:off x="3906507" y="2753425"/>
            <a:ext cx="1705343" cy="730826"/>
          </a:xfrm>
          <a:prstGeom prst="ellipse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930935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B73447-9C38-4F49-80BA-2B964D3DEE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8166" y="2636912"/>
            <a:ext cx="2664296" cy="25922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2800" dirty="0"/>
              <a:t>Comportamento dinâmico dos parâmetros OD e DBO na fase líquida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28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688CA39-EC90-43DF-B3C4-5833BA0D8234}"/>
              </a:ext>
            </a:extLst>
          </p:cNvPr>
          <p:cNvSpPr/>
          <p:nvPr/>
        </p:nvSpPr>
        <p:spPr>
          <a:xfrm>
            <a:off x="3636923" y="2133600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Oxigênio na fase gasosa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7620E95-7079-4DBC-9A53-49E43515A0F0}"/>
              </a:ext>
            </a:extLst>
          </p:cNvPr>
          <p:cNvSpPr/>
          <p:nvPr/>
        </p:nvSpPr>
        <p:spPr>
          <a:xfrm>
            <a:off x="3636923" y="3212976"/>
            <a:ext cx="375550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Oxigênio na fase líquida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4BF0E9D-25EB-4446-B372-D0DDCED30080}"/>
              </a:ext>
            </a:extLst>
          </p:cNvPr>
          <p:cNvSpPr/>
          <p:nvPr/>
        </p:nvSpPr>
        <p:spPr>
          <a:xfrm>
            <a:off x="6013187" y="2133600"/>
            <a:ext cx="12961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Algas na fase líquida 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F6D47F2-B94B-4A18-BCD5-4EE7FD0D41E4}"/>
              </a:ext>
            </a:extLst>
          </p:cNvPr>
          <p:cNvCxnSpPr>
            <a:stCxn id="2" idx="2"/>
          </p:cNvCxnSpPr>
          <p:nvPr/>
        </p:nvCxnSpPr>
        <p:spPr>
          <a:xfrm>
            <a:off x="4284995" y="2709664"/>
            <a:ext cx="0" cy="50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F5CC0702-B7B2-4DDE-80F1-AB1447C17FAA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 flipH="1" flipV="1">
            <a:off x="7309331" y="2421632"/>
            <a:ext cx="83096" cy="971364"/>
          </a:xfrm>
          <a:prstGeom prst="bentConnector3">
            <a:avLst>
              <a:gd name="adj1" fmla="val -8082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4B913FA4-1FD2-4D91-B89E-DEE522E6E982}"/>
              </a:ext>
            </a:extLst>
          </p:cNvPr>
          <p:cNvCxnSpPr>
            <a:stCxn id="9" idx="2"/>
          </p:cNvCxnSpPr>
          <p:nvPr/>
        </p:nvCxnSpPr>
        <p:spPr>
          <a:xfrm>
            <a:off x="6661259" y="2709664"/>
            <a:ext cx="0" cy="50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D04E5EE-1A79-4D18-8AE4-52E2D8B1625D}"/>
              </a:ext>
            </a:extLst>
          </p:cNvPr>
          <p:cNvSpPr txBox="1"/>
          <p:nvPr/>
        </p:nvSpPr>
        <p:spPr>
          <a:xfrm>
            <a:off x="4286261" y="2776654"/>
            <a:ext cx="945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Reaeração</a:t>
            </a:r>
            <a:endParaRPr lang="pt-BR" sz="14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C04E503-9B4A-4493-9963-84C33CCD7D89}"/>
              </a:ext>
            </a:extLst>
          </p:cNvPr>
          <p:cNvSpPr txBox="1"/>
          <p:nvPr/>
        </p:nvSpPr>
        <p:spPr>
          <a:xfrm>
            <a:off x="6642628" y="2753425"/>
            <a:ext cx="1097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Fotossíntese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9679C70-75C1-4BFB-867D-A4455E5F7525}"/>
              </a:ext>
            </a:extLst>
          </p:cNvPr>
          <p:cNvSpPr txBox="1"/>
          <p:nvPr/>
        </p:nvSpPr>
        <p:spPr>
          <a:xfrm>
            <a:off x="7588419" y="2107914"/>
            <a:ext cx="976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Respiração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AD8AC4F8-E8B3-451F-89FF-8CA9B579361F}"/>
              </a:ext>
            </a:extLst>
          </p:cNvPr>
          <p:cNvSpPr/>
          <p:nvPr/>
        </p:nvSpPr>
        <p:spPr>
          <a:xfrm>
            <a:off x="4177496" y="4303842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Desoxigenação carbonácea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F2EE0B9-BD1E-4EE5-A659-AA61AEC95F01}"/>
              </a:ext>
            </a:extLst>
          </p:cNvPr>
          <p:cNvSpPr/>
          <p:nvPr/>
        </p:nvSpPr>
        <p:spPr>
          <a:xfrm>
            <a:off x="6228518" y="4303842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Desoxigenação nitrogenada </a:t>
            </a:r>
          </a:p>
        </p:txBody>
      </p: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E9827083-D741-4326-924D-CAFEC3DB0ADB}"/>
              </a:ext>
            </a:extLst>
          </p:cNvPr>
          <p:cNvCxnSpPr>
            <a:stCxn id="8" idx="2"/>
            <a:endCxn id="26" idx="0"/>
          </p:cNvCxnSpPr>
          <p:nvPr/>
        </p:nvCxnSpPr>
        <p:spPr>
          <a:xfrm rot="5400000">
            <a:off x="4858458" y="3647625"/>
            <a:ext cx="730826" cy="58160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B39A97D3-B21B-43E8-BECE-E59BFDDA73EA}"/>
              </a:ext>
            </a:extLst>
          </p:cNvPr>
          <p:cNvCxnSpPr>
            <a:stCxn id="8" idx="2"/>
            <a:endCxn id="27" idx="0"/>
          </p:cNvCxnSpPr>
          <p:nvPr/>
        </p:nvCxnSpPr>
        <p:spPr>
          <a:xfrm rot="16200000" flipH="1">
            <a:off x="5883969" y="3203722"/>
            <a:ext cx="730826" cy="14694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428AA2C0-0E0C-43A6-BBA7-6E231712DD32}"/>
              </a:ext>
            </a:extLst>
          </p:cNvPr>
          <p:cNvSpPr/>
          <p:nvPr/>
        </p:nvSpPr>
        <p:spPr>
          <a:xfrm>
            <a:off x="3248037" y="5229200"/>
            <a:ext cx="151114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Demanda bentônica 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E042A402-5ACB-45C5-A02D-C707B0FC2C28}"/>
              </a:ext>
            </a:extLst>
          </p:cNvPr>
          <p:cNvCxnSpPr/>
          <p:nvPr/>
        </p:nvCxnSpPr>
        <p:spPr>
          <a:xfrm>
            <a:off x="3851920" y="3573015"/>
            <a:ext cx="0" cy="1656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47298639-D096-43C9-BEF3-A90A526F06A6}"/>
              </a:ext>
            </a:extLst>
          </p:cNvPr>
          <p:cNvSpPr/>
          <p:nvPr/>
        </p:nvSpPr>
        <p:spPr>
          <a:xfrm>
            <a:off x="3906507" y="2753425"/>
            <a:ext cx="1705343" cy="730826"/>
          </a:xfrm>
          <a:prstGeom prst="ellipse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E479D3A-9B96-41DF-9551-80E1CB6858D6}"/>
              </a:ext>
            </a:extLst>
          </p:cNvPr>
          <p:cNvSpPr/>
          <p:nvPr/>
        </p:nvSpPr>
        <p:spPr>
          <a:xfrm>
            <a:off x="4229102" y="3270116"/>
            <a:ext cx="1382744" cy="1870319"/>
          </a:xfrm>
          <a:prstGeom prst="ellipse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878539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76EDA52-A4B8-4852-B881-12ECAD0C3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9527"/>
            <a:ext cx="6614160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COMPORTAMENTO CINÉTICO DO OXIGÊNIO DISSOLVIDO E DBO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414D4B1-B3D6-449F-A145-F5726822FF93}"/>
              </a:ext>
            </a:extLst>
          </p:cNvPr>
          <p:cNvGrpSpPr/>
          <p:nvPr/>
        </p:nvGrpSpPr>
        <p:grpSpPr>
          <a:xfrm>
            <a:off x="4788024" y="2492896"/>
            <a:ext cx="4102890" cy="2833254"/>
            <a:chOff x="3248037" y="2107914"/>
            <a:chExt cx="5314646" cy="3697350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7688CA39-EC90-43DF-B3C4-5833BA0D8234}"/>
                </a:ext>
              </a:extLst>
            </p:cNvPr>
            <p:cNvSpPr/>
            <p:nvPr/>
          </p:nvSpPr>
          <p:spPr>
            <a:xfrm>
              <a:off x="3636923" y="2133600"/>
              <a:ext cx="129614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Oxigênio na fase gasosa </a:t>
              </a: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57620E95-7079-4DBC-9A53-49E43515A0F0}"/>
                </a:ext>
              </a:extLst>
            </p:cNvPr>
            <p:cNvSpPr/>
            <p:nvPr/>
          </p:nvSpPr>
          <p:spPr>
            <a:xfrm>
              <a:off x="3636923" y="3212976"/>
              <a:ext cx="3755504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Oxigênio na fase líquida </a:t>
              </a:r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54BF0E9D-25EB-4446-B372-D0DDCED30080}"/>
                </a:ext>
              </a:extLst>
            </p:cNvPr>
            <p:cNvSpPr/>
            <p:nvPr/>
          </p:nvSpPr>
          <p:spPr>
            <a:xfrm>
              <a:off x="6013187" y="2133600"/>
              <a:ext cx="1296144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Algas na fase líquida </a:t>
              </a:r>
            </a:p>
          </p:txBody>
        </p:sp>
        <p:cxnSp>
          <p:nvCxnSpPr>
            <p:cNvPr id="5" name="Conector de Seta Reta 4">
              <a:extLst>
                <a:ext uri="{FF2B5EF4-FFF2-40B4-BE49-F238E27FC236}">
                  <a16:creationId xmlns:a16="http://schemas.microsoft.com/office/drawing/2014/main" id="{2F6D47F2-B94B-4A18-BCD5-4EE7FD0D41E4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84995" y="2709664"/>
              <a:ext cx="0" cy="5033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: Angulado 10">
              <a:extLst>
                <a:ext uri="{FF2B5EF4-FFF2-40B4-BE49-F238E27FC236}">
                  <a16:creationId xmlns:a16="http://schemas.microsoft.com/office/drawing/2014/main" id="{F5CC0702-B7B2-4DDE-80F1-AB1447C17FAA}"/>
                </a:ext>
              </a:extLst>
            </p:cNvPr>
            <p:cNvCxnSpPr>
              <a:cxnSpLocks/>
              <a:stCxn id="8" idx="3"/>
              <a:endCxn id="9" idx="3"/>
            </p:cNvCxnSpPr>
            <p:nvPr/>
          </p:nvCxnSpPr>
          <p:spPr>
            <a:xfrm flipH="1" flipV="1">
              <a:off x="7309331" y="2421632"/>
              <a:ext cx="83096" cy="971364"/>
            </a:xfrm>
            <a:prstGeom prst="bentConnector3">
              <a:avLst>
                <a:gd name="adj1" fmla="val -80829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4B913FA4-1FD2-4D91-B89E-DEE522E6E982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6661259" y="2709664"/>
              <a:ext cx="0" cy="5033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5D04E5EE-1A79-4D18-8AE4-52E2D8B1625D}"/>
                </a:ext>
              </a:extLst>
            </p:cNvPr>
            <p:cNvSpPr txBox="1"/>
            <p:nvPr/>
          </p:nvSpPr>
          <p:spPr>
            <a:xfrm>
              <a:off x="4286262" y="2776654"/>
              <a:ext cx="947271" cy="32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 err="1"/>
                <a:t>Reaeração</a:t>
              </a:r>
              <a:endParaRPr lang="pt-BR" sz="1000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C04E503-9B4A-4493-9963-84C33CCD7D89}"/>
                </a:ext>
              </a:extLst>
            </p:cNvPr>
            <p:cNvSpPr txBox="1"/>
            <p:nvPr/>
          </p:nvSpPr>
          <p:spPr>
            <a:xfrm>
              <a:off x="6642628" y="2753425"/>
              <a:ext cx="1086392" cy="32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Fotossíntese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9679C70-75C1-4BFB-867D-A4455E5F7525}"/>
                </a:ext>
              </a:extLst>
            </p:cNvPr>
            <p:cNvSpPr txBox="1"/>
            <p:nvPr/>
          </p:nvSpPr>
          <p:spPr>
            <a:xfrm>
              <a:off x="7588419" y="2107914"/>
              <a:ext cx="974264" cy="32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Respiração</a:t>
              </a: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AD8AC4F8-E8B3-451F-89FF-8CA9B579361F}"/>
                </a:ext>
              </a:extLst>
            </p:cNvPr>
            <p:cNvSpPr/>
            <p:nvPr/>
          </p:nvSpPr>
          <p:spPr>
            <a:xfrm>
              <a:off x="4177496" y="4303842"/>
              <a:ext cx="1511142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Desoxigenação carbonácea </a:t>
              </a: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9F2EE0B9-BD1E-4EE5-A659-AA61AEC95F01}"/>
                </a:ext>
              </a:extLst>
            </p:cNvPr>
            <p:cNvSpPr/>
            <p:nvPr/>
          </p:nvSpPr>
          <p:spPr>
            <a:xfrm>
              <a:off x="6228518" y="4303842"/>
              <a:ext cx="1511142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Desoxigenação nitrogenada </a:t>
              </a:r>
            </a:p>
          </p:txBody>
        </p:sp>
        <p:cxnSp>
          <p:nvCxnSpPr>
            <p:cNvPr id="24" name="Conector: Angulado 23">
              <a:extLst>
                <a:ext uri="{FF2B5EF4-FFF2-40B4-BE49-F238E27FC236}">
                  <a16:creationId xmlns:a16="http://schemas.microsoft.com/office/drawing/2014/main" id="{E9827083-D741-4326-924D-CAFEC3DB0ADB}"/>
                </a:ext>
              </a:extLst>
            </p:cNvPr>
            <p:cNvCxnSpPr>
              <a:stCxn id="8" idx="2"/>
              <a:endCxn id="26" idx="0"/>
            </p:cNvCxnSpPr>
            <p:nvPr/>
          </p:nvCxnSpPr>
          <p:spPr>
            <a:xfrm rot="5400000">
              <a:off x="4858458" y="3647625"/>
              <a:ext cx="730826" cy="581608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: Angulado 28">
              <a:extLst>
                <a:ext uri="{FF2B5EF4-FFF2-40B4-BE49-F238E27FC236}">
                  <a16:creationId xmlns:a16="http://schemas.microsoft.com/office/drawing/2014/main" id="{B39A97D3-B21B-43E8-BECE-E59BFDDA73EA}"/>
                </a:ext>
              </a:extLst>
            </p:cNvPr>
            <p:cNvCxnSpPr>
              <a:stCxn id="8" idx="2"/>
              <a:endCxn id="27" idx="0"/>
            </p:cNvCxnSpPr>
            <p:nvPr/>
          </p:nvCxnSpPr>
          <p:spPr>
            <a:xfrm rot="16200000" flipH="1">
              <a:off x="5883969" y="3203722"/>
              <a:ext cx="730826" cy="146941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428AA2C0-0E0C-43A6-BBA7-6E231712DD32}"/>
                </a:ext>
              </a:extLst>
            </p:cNvPr>
            <p:cNvSpPr/>
            <p:nvPr/>
          </p:nvSpPr>
          <p:spPr>
            <a:xfrm>
              <a:off x="3248037" y="5229200"/>
              <a:ext cx="1511142" cy="5760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dirty="0"/>
                <a:t>Demanda bentônica </a:t>
              </a:r>
            </a:p>
          </p:txBody>
        </p: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E042A402-5ACB-45C5-A02D-C707B0FC2C28}"/>
                </a:ext>
              </a:extLst>
            </p:cNvPr>
            <p:cNvCxnSpPr/>
            <p:nvPr/>
          </p:nvCxnSpPr>
          <p:spPr>
            <a:xfrm>
              <a:off x="3851920" y="3573015"/>
              <a:ext cx="0" cy="1656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47298639-D096-43C9-BEF3-A90A526F06A6}"/>
                </a:ext>
              </a:extLst>
            </p:cNvPr>
            <p:cNvSpPr/>
            <p:nvPr/>
          </p:nvSpPr>
          <p:spPr>
            <a:xfrm>
              <a:off x="3906507" y="2753425"/>
              <a:ext cx="1705343" cy="730826"/>
            </a:xfrm>
            <a:prstGeom prst="ellipse">
              <a:avLst/>
            </a:prstGeom>
            <a:solidFill>
              <a:srgbClr val="00CC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E479D3A-9B96-41DF-9551-80E1CB6858D6}"/>
                </a:ext>
              </a:extLst>
            </p:cNvPr>
            <p:cNvSpPr/>
            <p:nvPr/>
          </p:nvSpPr>
          <p:spPr>
            <a:xfrm>
              <a:off x="4229102" y="3270116"/>
              <a:ext cx="1382744" cy="1870319"/>
            </a:xfrm>
            <a:prstGeom prst="ellipse">
              <a:avLst/>
            </a:prstGeom>
            <a:solidFill>
              <a:srgbClr val="00CCFF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0A9280F6-02B7-4ABA-B1A3-13B7486B23E1}"/>
                  </a:ext>
                </a:extLst>
              </p:cNvPr>
              <p:cNvSpPr/>
              <p:nvPr/>
            </p:nvSpPr>
            <p:spPr>
              <a:xfrm>
                <a:off x="731802" y="2448170"/>
                <a:ext cx="3036665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4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𝐷𝐵𝑂</m:t>
                              </m:r>
                            </m:e>
                          </m:d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𝐷𝐵𝑂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0A9280F6-02B7-4ABA-B1A3-13B7486B2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02" y="2448170"/>
                <a:ext cx="3036665" cy="8090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ângulo 13">
            <a:extLst>
              <a:ext uri="{FF2B5EF4-FFF2-40B4-BE49-F238E27FC236}">
                <a16:creationId xmlns:a16="http://schemas.microsoft.com/office/drawing/2014/main" id="{84A0461B-F9BE-4D5E-99E4-02F0CA5C856D}"/>
              </a:ext>
            </a:extLst>
          </p:cNvPr>
          <p:cNvSpPr/>
          <p:nvPr/>
        </p:nvSpPr>
        <p:spPr>
          <a:xfrm>
            <a:off x="151181" y="3555199"/>
            <a:ext cx="4854074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DBO=demanda bioquímica de oxigênio na fase líquida em mg/L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t-BR" sz="2000" baseline="-25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=constante de desoxigenação em dia</a:t>
            </a:r>
            <a:r>
              <a:rPr lang="pt-BR" sz="20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933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4540</TotalTime>
  <Words>3795</Words>
  <Application>Microsoft Office PowerPoint</Application>
  <PresentationFormat>Apresentação na tela (4:3)</PresentationFormat>
  <Paragraphs>738</Paragraphs>
  <Slides>111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111</vt:i4>
      </vt:variant>
    </vt:vector>
  </HeadingPairs>
  <TitlesOfParts>
    <vt:vector size="119" baseType="lpstr">
      <vt:lpstr>Arial</vt:lpstr>
      <vt:lpstr>Calibri</vt:lpstr>
      <vt:lpstr>Calibri Light</vt:lpstr>
      <vt:lpstr>Cambria Math</vt:lpstr>
      <vt:lpstr>Tahoma</vt:lpstr>
      <vt:lpstr>Verdana</vt:lpstr>
      <vt:lpstr>Wingdings</vt:lpstr>
      <vt:lpstr>Retrospectiva</vt:lpstr>
      <vt:lpstr>ESCOLA POLITÉCNICA DA USP DEPARTAMENTO DE ENGENHARIA  HIDRÁULICA E AMBIENTAL  PHA 3360 – POLUIÇÃO E  QUALIDADE DA ÁGUA   </vt:lpstr>
      <vt:lpstr>POLUIÇÃO E QUALIDADE DA ÁGUA</vt:lpstr>
      <vt:lpstr>POLUIÇÃO E QUALIDADE DA ÁGUA</vt:lpstr>
      <vt:lpstr>PROCESSOS DE ARRASTE COM AR CONCEITOS BÁSICOS – LEI DE DALTON</vt:lpstr>
      <vt:lpstr>PROCESSOS DE ARRASTE COM AR CONCEITOS BÁSICOS – LEI DE DALTON</vt:lpstr>
      <vt:lpstr>PROCESSOS DE ARRASTE COM AR CONCEITOS BÁSICOS – LEI DE DALTON</vt:lpstr>
      <vt:lpstr>PROCESSOS DE ARRASTE COM AR CONCEITOS BÁSICOS – LEI DE DALTON</vt:lpstr>
      <vt:lpstr>PROCESSOS DE ARRASTE COM AR CONCEITOS BÁSICOS – LEI DE DALTON</vt:lpstr>
      <vt:lpstr>PROCESSOS DE ARRASTE COM AR CONCEITOS BÁSICOS – LEI DE DALTON</vt:lpstr>
      <vt:lpstr>PROCESSOS DE ARRASTE COM AR CONCEITOS BÁSICOS – LEI DE HENRY</vt:lpstr>
      <vt:lpstr>PROCESSOS DE ARRASTE COM AR CONCEITOS BÁSICOS – LEI DE HENRY</vt:lpstr>
      <vt:lpstr>PROCESSOS DE ARRASTE COM AR CONCEITOS BÁSICOS – LEI DE HENRY</vt:lpstr>
      <vt:lpstr>PROCESSOS DE ARRASTE COM AR CONSTANTES DE HENRY</vt:lpstr>
      <vt:lpstr>PROCESSOS DE ARRASTE COM AR CONSTANTES DE HENRY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IMPORTÂNCIA NA ENGENHARIA SANITÁRIA E AMBIENTAL</vt:lpstr>
      <vt:lpstr>IMPORTÂNCIA NA ENGENHARIA SANITÁRIA E AMBIENTAL</vt:lpstr>
      <vt:lpstr>PROCESSOS DE ARRASTE COM AR TRANSFERÊNCIA DE MASSA</vt:lpstr>
      <vt:lpstr>PROCESSOS DE ARRASTE COM AR TRANSFERÊNCIA DE MASSA</vt:lpstr>
      <vt:lpstr>PROCESSOS DE ARRASTE COM AR TRANSFERÊNCIA DE MASSA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OXIGÊNIO DISSOLVIDO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PROCESSO DE TRATAMENTO DE ESGOTOS POR LODOS ATIVADOS </vt:lpstr>
      <vt:lpstr>IMPORTÂNCIA NA ENGENHARIA SANITÁRIA E AMBIENTAL</vt:lpstr>
      <vt:lpstr>IMPORTÂNCIA NA ENGENHARIA SANITÁRIA E AMBIENTAL</vt:lpstr>
      <vt:lpstr>IMPORTÂNCIA NA ENGENHARIA SANITÁRIA E AMBIENTAL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IMPORTÂNCIA NA ENGENHARIA SANITÁRIA E AMBIENTAL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IMPORTÂNCIA NA ENGENHARIA SANITÁRIA E AMBIENTAL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CARACTERÍSTICAS FISICO-QUÍMICAS DA ÁGUA: DEMANDA BIOQUÍMICA DE OXIGÊNIO 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COMPORTAMENTO CINÉTICO DO OXIGÊNIO DISSOLVIDO E DBO 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5746 – PROCESSOS  FÍSICO-QUÍMICOS II  PROCESSOS DE ARRASTE COM AR </dc:title>
  <dc:creator>user</dc:creator>
  <cp:lastModifiedBy>Sidney Seckler</cp:lastModifiedBy>
  <cp:revision>149</cp:revision>
  <dcterms:created xsi:type="dcterms:W3CDTF">2005-03-13T17:15:38Z</dcterms:created>
  <dcterms:modified xsi:type="dcterms:W3CDTF">2021-05-13T14:37:14Z</dcterms:modified>
</cp:coreProperties>
</file>