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7"/>
  </p:notesMasterIdLst>
  <p:sldIdLst>
    <p:sldId id="605" r:id="rId2"/>
    <p:sldId id="258" r:id="rId3"/>
    <p:sldId id="519" r:id="rId4"/>
    <p:sldId id="448" r:id="rId5"/>
    <p:sldId id="449" r:id="rId6"/>
    <p:sldId id="528" r:id="rId7"/>
    <p:sldId id="503" r:id="rId8"/>
    <p:sldId id="529" r:id="rId9"/>
    <p:sldId id="561" r:id="rId10"/>
    <p:sldId id="527" r:id="rId11"/>
    <p:sldId id="531" r:id="rId12"/>
    <p:sldId id="533" r:id="rId13"/>
    <p:sldId id="575" r:id="rId14"/>
    <p:sldId id="576" r:id="rId15"/>
    <p:sldId id="577" r:id="rId16"/>
    <p:sldId id="578" r:id="rId17"/>
    <p:sldId id="568" r:id="rId18"/>
    <p:sldId id="560" r:id="rId19"/>
    <p:sldId id="562" r:id="rId20"/>
    <p:sldId id="563" r:id="rId21"/>
    <p:sldId id="565" r:id="rId22"/>
    <p:sldId id="564" r:id="rId23"/>
    <p:sldId id="583" r:id="rId24"/>
    <p:sldId id="584" r:id="rId25"/>
    <p:sldId id="597" r:id="rId26"/>
    <p:sldId id="566" r:id="rId27"/>
    <p:sldId id="567" r:id="rId28"/>
    <p:sldId id="574" r:id="rId29"/>
    <p:sldId id="570" r:id="rId30"/>
    <p:sldId id="571" r:id="rId31"/>
    <p:sldId id="572" r:id="rId32"/>
    <p:sldId id="573" r:id="rId33"/>
    <p:sldId id="587" r:id="rId34"/>
    <p:sldId id="588" r:id="rId35"/>
    <p:sldId id="589" r:id="rId36"/>
    <p:sldId id="569" r:id="rId37"/>
    <p:sldId id="579" r:id="rId38"/>
    <p:sldId id="586" r:id="rId39"/>
    <p:sldId id="585" r:id="rId40"/>
    <p:sldId id="598" r:id="rId41"/>
    <p:sldId id="599" r:id="rId42"/>
    <p:sldId id="600" r:id="rId43"/>
    <p:sldId id="580" r:id="rId44"/>
    <p:sldId id="581" r:id="rId45"/>
    <p:sldId id="603" r:id="rId46"/>
    <p:sldId id="601" r:id="rId47"/>
    <p:sldId id="602" r:id="rId48"/>
    <p:sldId id="604" r:id="rId49"/>
    <p:sldId id="582" r:id="rId50"/>
    <p:sldId id="592" r:id="rId51"/>
    <p:sldId id="593" r:id="rId52"/>
    <p:sldId id="594" r:id="rId53"/>
    <p:sldId id="595" r:id="rId54"/>
    <p:sldId id="596" r:id="rId55"/>
    <p:sldId id="392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0000"/>
    <a:srgbClr val="FF0000"/>
    <a:srgbClr val="FFFF00"/>
    <a:srgbClr val="0000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8E9191-0AFD-42B1-936D-EBF4052C93BD}" v="6" dt="2019-04-30T16:50:42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7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A7EF2544-9FD7-4947-B15E-4FF8E099FB5C}"/>
    <pc:docChg chg="custSel addSld delSld modSld">
      <pc:chgData name="Sidney Seckler" userId="73470fc2d5f88927" providerId="LiveId" clId="{A7EF2544-9FD7-4947-B15E-4FF8E099FB5C}" dt="2019-02-24T16:22:15.944" v="43"/>
      <pc:docMkLst>
        <pc:docMk/>
      </pc:docMkLst>
      <pc:sldChg chg="modSp">
        <pc:chgData name="Sidney Seckler" userId="73470fc2d5f88927" providerId="LiveId" clId="{A7EF2544-9FD7-4947-B15E-4FF8E099FB5C}" dt="2019-02-24T16:19:36.924" v="12" actId="20578"/>
        <pc:sldMkLst>
          <pc:docMk/>
          <pc:sldMk cId="0" sldId="258"/>
        </pc:sldMkLst>
        <pc:spChg chg="mod">
          <ac:chgData name="Sidney Seckler" userId="73470fc2d5f88927" providerId="LiveId" clId="{A7EF2544-9FD7-4947-B15E-4FF8E099FB5C}" dt="2019-02-24T16:19:36.924" v="12" actId="20578"/>
          <ac:spMkLst>
            <pc:docMk/>
            <pc:sldMk cId="0" sldId="258"/>
            <ac:spMk id="4100" creationId="{E5CC45C3-CF65-4286-AA07-1D8008364C0B}"/>
          </ac:spMkLst>
        </pc:spChg>
      </pc:sldChg>
      <pc:sldChg chg="modSp">
        <pc:chgData name="Sidney Seckler" userId="73470fc2d5f88927" providerId="LiveId" clId="{A7EF2544-9FD7-4947-B15E-4FF8E099FB5C}" dt="2019-02-24T16:20:16.697" v="13" actId="20578"/>
        <pc:sldMkLst>
          <pc:docMk/>
          <pc:sldMk cId="111140260" sldId="519"/>
        </pc:sldMkLst>
        <pc:spChg chg="mod">
          <ac:chgData name="Sidney Seckler" userId="73470fc2d5f88927" providerId="LiveId" clId="{A7EF2544-9FD7-4947-B15E-4FF8E099FB5C}" dt="2019-02-24T16:20:16.697" v="13" actId="20578"/>
          <ac:spMkLst>
            <pc:docMk/>
            <pc:sldMk cId="111140260" sldId="519"/>
            <ac:spMk id="4100" creationId="{E5CC45C3-CF65-4286-AA07-1D8008364C0B}"/>
          </ac:spMkLst>
        </pc:spChg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3724304641" sldId="587"/>
        </pc:sldMkLst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2800414301" sldId="588"/>
        </pc:sldMkLst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3932148569" sldId="589"/>
        </pc:sldMkLst>
      </pc:sldChg>
    </pc:docChg>
  </pc:docChgLst>
  <pc:docChgLst>
    <pc:chgData name="Sidney Seckler" userId="73470fc2d5f88927" providerId="LiveId" clId="{E451AAF5-2A54-4459-A780-52F38250C78E}"/>
    <pc:docChg chg="custSel addSld modSld">
      <pc:chgData name="Sidney Seckler" userId="73470fc2d5f88927" providerId="LiveId" clId="{E451AAF5-2A54-4459-A780-52F38250C78E}" dt="2019-02-17T01:01:35.081" v="2461" actId="11529"/>
      <pc:docMkLst>
        <pc:docMk/>
      </pc:docMkLst>
      <pc:sldChg chg="modSp">
        <pc:chgData name="Sidney Seckler" userId="73470fc2d5f88927" providerId="LiveId" clId="{E451AAF5-2A54-4459-A780-52F38250C78E}" dt="2019-02-16T22:45:34.359" v="229" actId="20577"/>
        <pc:sldMkLst>
          <pc:docMk/>
          <pc:sldMk cId="0" sldId="258"/>
        </pc:sldMkLst>
        <pc:spChg chg="mod">
          <ac:chgData name="Sidney Seckler" userId="73470fc2d5f88927" providerId="LiveId" clId="{E451AAF5-2A54-4459-A780-52F38250C78E}" dt="2019-02-16T22:45:34.359" v="229" actId="20577"/>
          <ac:spMkLst>
            <pc:docMk/>
            <pc:sldMk cId="0" sldId="258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2-16T22:45:17.741" v="217" actId="6549"/>
        <pc:sldMkLst>
          <pc:docMk/>
          <pc:sldMk cId="111140260" sldId="519"/>
        </pc:sldMkLst>
        <pc:spChg chg="mod">
          <ac:chgData name="Sidney Seckler" userId="73470fc2d5f88927" providerId="LiveId" clId="{E451AAF5-2A54-4459-A780-52F38250C78E}" dt="2019-02-16T22:45:17.741" v="217" actId="6549"/>
          <ac:spMkLst>
            <pc:docMk/>
            <pc:sldMk cId="111140260" sldId="519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2-16T22:52:30.665" v="356" actId="20577"/>
        <pc:sldMkLst>
          <pc:docMk/>
          <pc:sldMk cId="672471014" sldId="527"/>
        </pc:sldMkLst>
        <pc:spChg chg="mod">
          <ac:chgData name="Sidney Seckler" userId="73470fc2d5f88927" providerId="LiveId" clId="{E451AAF5-2A54-4459-A780-52F38250C78E}" dt="2019-02-16T22:52:30.665" v="356" actId="20577"/>
          <ac:spMkLst>
            <pc:docMk/>
            <pc:sldMk cId="672471014" sldId="527"/>
            <ac:spMk id="7" creationId="{F053D0CB-DB61-4E11-912B-D78C8FA8AA4D}"/>
          </ac:spMkLst>
        </pc:spChg>
      </pc:sldChg>
      <pc:sldChg chg="addSp delSp modSp add">
        <pc:chgData name="Sidney Seckler" userId="73470fc2d5f88927" providerId="LiveId" clId="{E451AAF5-2A54-4459-A780-52F38250C78E}" dt="2019-02-16T23:12:33.161" v="728" actId="14100"/>
        <pc:sldMkLst>
          <pc:docMk/>
          <pc:sldMk cId="3792605575" sldId="560"/>
        </pc:sldMkLst>
        <pc:spChg chg="mod">
          <ac:chgData name="Sidney Seckler" userId="73470fc2d5f88927" providerId="LiveId" clId="{E451AAF5-2A54-4459-A780-52F38250C78E}" dt="2019-02-16T23:12:33.161" v="728" actId="14100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E451AAF5-2A54-4459-A780-52F38250C78E}" dt="2019-02-16T22:51:01.518" v="323" actId="478"/>
          <ac:spMkLst>
            <pc:docMk/>
            <pc:sldMk cId="3792605575" sldId="560"/>
            <ac:spMk id="4" creationId="{6ADE9D60-3595-42EF-8753-6DFF4ACD7A89}"/>
          </ac:spMkLst>
        </pc:spChg>
        <pc:spChg chg="del">
          <ac:chgData name="Sidney Seckler" userId="73470fc2d5f88927" providerId="LiveId" clId="{E451AAF5-2A54-4459-A780-52F38250C78E}" dt="2019-02-16T22:50:58.036" v="322" actId="478"/>
          <ac:spMkLst>
            <pc:docMk/>
            <pc:sldMk cId="3792605575" sldId="560"/>
            <ac:spMk id="7" creationId="{95FBA2D0-4187-46E9-A5AC-FBA6D391F85C}"/>
          </ac:spMkLst>
        </pc:spChg>
        <pc:spChg chg="add">
          <ac:chgData name="Sidney Seckler" userId="73470fc2d5f88927" providerId="LiveId" clId="{E451AAF5-2A54-4459-A780-52F38250C78E}" dt="2019-02-16T22:51:02.815" v="324"/>
          <ac:spMkLst>
            <pc:docMk/>
            <pc:sldMk cId="3792605575" sldId="560"/>
            <ac:spMk id="8" creationId="{163FEEE3-058C-4EA8-8CE2-C119ED100EA5}"/>
          </ac:spMkLst>
        </pc:spChg>
      </pc:sld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  <pc:sldChg chg="modSp">
        <pc:chgData name="Sidney Seckler" userId="73470fc2d5f88927" providerId="LiveId" clId="{0DD59C47-9532-4E4D-AD16-E1A1684EBEB3}" dt="2019-02-11T21:09:52.005" v="3249" actId="6549"/>
        <pc:sldMkLst>
          <pc:docMk/>
          <pc:sldMk cId="0" sldId="258"/>
        </pc:sldMkLst>
        <pc:spChg chg="mod">
          <ac:chgData name="Sidney Seckler" userId="73470fc2d5f88927" providerId="LiveId" clId="{0DD59C47-9532-4E4D-AD16-E1A1684EBEB3}" dt="2019-02-11T18:57:04.744" v="15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1:09:52.005" v="3249" actId="6549"/>
          <ac:spMkLst>
            <pc:docMk/>
            <pc:sldMk cId="0" sldId="258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0DD59C47-9532-4E4D-AD16-E1A1684EBEB3}" dt="2019-02-11T21:10:23.271" v="3284" actId="20577"/>
        <pc:sldMkLst>
          <pc:docMk/>
          <pc:sldMk cId="111140260" sldId="519"/>
        </pc:sldMkLst>
        <pc:spChg chg="mod">
          <ac:chgData name="Sidney Seckler" userId="73470fc2d5f88927" providerId="LiveId" clId="{0DD59C47-9532-4E4D-AD16-E1A1684EBEB3}" dt="2019-02-11T21:10:23.271" v="3284" actId="20577"/>
          <ac:spMkLst>
            <pc:docMk/>
            <pc:sldMk cId="111140260" sldId="519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CAB6BE3A-88BC-41E6-82A9-C1A23C7C1C95}"/>
    <pc:docChg chg="undo custSel addSld delSld modSld">
      <pc:chgData name="Sidney Seckler" userId="73470fc2d5f88927" providerId="LiveId" clId="{CAB6BE3A-88BC-41E6-82A9-C1A23C7C1C95}" dt="2019-02-24T16:06:33.300" v="1501" actId="20577"/>
      <pc:docMkLst>
        <pc:docMk/>
      </pc:docMkLst>
      <pc:sldChg chg="addSp modSp">
        <pc:chgData name="Sidney Seckler" userId="73470fc2d5f88927" providerId="LiveId" clId="{CAB6BE3A-88BC-41E6-82A9-C1A23C7C1C95}" dt="2019-02-24T15:38:12.263" v="377" actId="20577"/>
        <pc:sldMkLst>
          <pc:docMk/>
          <pc:sldMk cId="2721416569" sldId="581"/>
        </pc:sldMkLst>
        <pc:spChg chg="add mod">
          <ac:chgData name="Sidney Seckler" userId="73470fc2d5f88927" providerId="LiveId" clId="{CAB6BE3A-88BC-41E6-82A9-C1A23C7C1C95}" dt="2019-02-24T15:38:12.263" v="377" actId="20577"/>
          <ac:spMkLst>
            <pc:docMk/>
            <pc:sldMk cId="2721416569" sldId="581"/>
            <ac:spMk id="4" creationId="{899F1FDE-45B9-4648-BC0B-CBBC1CD63844}"/>
          </ac:spMkLst>
        </pc:spChg>
      </pc:sldChg>
      <pc:sldChg chg="addSp delSp modSp add">
        <pc:chgData name="Sidney Seckler" userId="73470fc2d5f88927" providerId="LiveId" clId="{CAB6BE3A-88BC-41E6-82A9-C1A23C7C1C95}" dt="2019-02-24T16:06:33.300" v="1501" actId="20577"/>
        <pc:sldMkLst>
          <pc:docMk/>
          <pc:sldMk cId="3800734886" sldId="601"/>
        </pc:sldMkLst>
        <pc:spChg chg="mod">
          <ac:chgData name="Sidney Seckler" userId="73470fc2d5f88927" providerId="LiveId" clId="{CAB6BE3A-88BC-41E6-82A9-C1A23C7C1C95}" dt="2019-02-24T16:06:33.300" v="1501" actId="20577"/>
          <ac:spMkLst>
            <pc:docMk/>
            <pc:sldMk cId="3800734886" sldId="601"/>
            <ac:spMk id="4" creationId="{899F1FDE-45B9-4648-BC0B-CBBC1CD63844}"/>
          </ac:spMkLst>
        </pc:spChg>
        <pc:spChg chg="add del mod">
          <ac:chgData name="Sidney Seckler" userId="73470fc2d5f88927" providerId="LiveId" clId="{CAB6BE3A-88BC-41E6-82A9-C1A23C7C1C95}" dt="2019-02-24T15:41:21.550" v="461" actId="478"/>
          <ac:spMkLst>
            <pc:docMk/>
            <pc:sldMk cId="3800734886" sldId="601"/>
            <ac:spMk id="5" creationId="{FAF7FFF2-2AF8-478F-8106-C3EEFCF22348}"/>
          </ac:spMkLst>
        </pc:spChg>
        <pc:spChg chg="add del">
          <ac:chgData name="Sidney Seckler" userId="73470fc2d5f88927" providerId="LiveId" clId="{CAB6BE3A-88BC-41E6-82A9-C1A23C7C1C95}" dt="2019-02-24T15:40:13.475" v="432" actId="478"/>
          <ac:spMkLst>
            <pc:docMk/>
            <pc:sldMk cId="3800734886" sldId="601"/>
            <ac:spMk id="6" creationId="{20A7336C-E37C-417A-A9F2-BB2480FCA1C2}"/>
          </ac:spMkLst>
        </pc:spChg>
        <pc:spChg chg="add del mod">
          <ac:chgData name="Sidney Seckler" userId="73470fc2d5f88927" providerId="LiveId" clId="{CAB6BE3A-88BC-41E6-82A9-C1A23C7C1C95}" dt="2019-02-24T15:50:52.093" v="829" actId="478"/>
          <ac:spMkLst>
            <pc:docMk/>
            <pc:sldMk cId="3800734886" sldId="601"/>
            <ac:spMk id="7" creationId="{71B8F463-BAC9-4074-B6AA-55BDB03F5495}"/>
          </ac:spMkLst>
        </pc:spChg>
      </pc:sldChg>
      <pc:sldChg chg="addSp delSp modSp add">
        <pc:chgData name="Sidney Seckler" userId="73470fc2d5f88927" providerId="LiveId" clId="{CAB6BE3A-88BC-41E6-82A9-C1A23C7C1C95}" dt="2019-02-24T15:53:53.538" v="946" actId="1076"/>
        <pc:sldMkLst>
          <pc:docMk/>
          <pc:sldMk cId="463483154" sldId="602"/>
        </pc:sldMkLst>
        <pc:spChg chg="add del">
          <ac:chgData name="Sidney Seckler" userId="73470fc2d5f88927" providerId="LiveId" clId="{CAB6BE3A-88BC-41E6-82A9-C1A23C7C1C95}" dt="2019-02-24T15:52:26.700" v="863" actId="478"/>
          <ac:spMkLst>
            <pc:docMk/>
            <pc:sldMk cId="463483154" sldId="602"/>
            <ac:spMk id="2" creationId="{7BFB6636-B169-45C8-BC54-AC20D3773827}"/>
          </ac:spMkLst>
        </pc:spChg>
        <pc:spChg chg="del">
          <ac:chgData name="Sidney Seckler" userId="73470fc2d5f88927" providerId="LiveId" clId="{CAB6BE3A-88BC-41E6-82A9-C1A23C7C1C95}" dt="2019-02-24T15:41:04.394" v="458" actId="478"/>
          <ac:spMkLst>
            <pc:docMk/>
            <pc:sldMk cId="463483154" sldId="602"/>
            <ac:spMk id="4" creationId="{899F1FDE-45B9-4648-BC0B-CBBC1CD63844}"/>
          </ac:spMkLst>
        </pc:spChg>
        <pc:spChg chg="del">
          <ac:chgData name="Sidney Seckler" userId="73470fc2d5f88927" providerId="LiveId" clId="{CAB6BE3A-88BC-41E6-82A9-C1A23C7C1C95}" dt="2019-02-24T15:41:06.779" v="459" actId="478"/>
          <ac:spMkLst>
            <pc:docMk/>
            <pc:sldMk cId="463483154" sldId="602"/>
            <ac:spMk id="5" creationId="{FAF7FFF2-2AF8-478F-8106-C3EEFCF22348}"/>
          </ac:spMkLst>
        </pc:spChg>
        <pc:spChg chg="del">
          <ac:chgData name="Sidney Seckler" userId="73470fc2d5f88927" providerId="LiveId" clId="{CAB6BE3A-88BC-41E6-82A9-C1A23C7C1C95}" dt="2019-02-24T15:41:09.053" v="460" actId="478"/>
          <ac:spMkLst>
            <pc:docMk/>
            <pc:sldMk cId="463483154" sldId="602"/>
            <ac:spMk id="7" creationId="{71B8F463-BAC9-4074-B6AA-55BDB03F5495}"/>
          </ac:spMkLst>
        </pc:spChg>
        <pc:spChg chg="add mod">
          <ac:chgData name="Sidney Seckler" userId="73470fc2d5f88927" providerId="LiveId" clId="{CAB6BE3A-88BC-41E6-82A9-C1A23C7C1C95}" dt="2019-02-24T15:53:49.822" v="945" actId="14100"/>
          <ac:spMkLst>
            <pc:docMk/>
            <pc:sldMk cId="463483154" sldId="602"/>
            <ac:spMk id="11" creationId="{C67BD88E-37CD-4210-8C21-676E4EA7C613}"/>
          </ac:spMkLst>
        </pc:spChg>
        <pc:picChg chg="add mod">
          <ac:chgData name="Sidney Seckler" userId="73470fc2d5f88927" providerId="LiveId" clId="{CAB6BE3A-88BC-41E6-82A9-C1A23C7C1C95}" dt="2019-02-24T15:45:00.532" v="478" actId="1076"/>
          <ac:picMkLst>
            <pc:docMk/>
            <pc:sldMk cId="463483154" sldId="602"/>
            <ac:picMk id="1026" creationId="{1F3D88FD-82D6-4F4F-9400-21FAFBA71D29}"/>
          </ac:picMkLst>
        </pc:picChg>
        <pc:picChg chg="add del mod">
          <ac:chgData name="Sidney Seckler" userId="73470fc2d5f88927" providerId="LiveId" clId="{CAB6BE3A-88BC-41E6-82A9-C1A23C7C1C95}" dt="2019-02-24T15:44:56.971" v="476" actId="478"/>
          <ac:picMkLst>
            <pc:docMk/>
            <pc:sldMk cId="463483154" sldId="602"/>
            <ac:picMk id="1028" creationId="{E5394B51-6A5D-468E-8FF2-D2E66A789A1D}"/>
          </ac:picMkLst>
        </pc:picChg>
        <pc:picChg chg="add mod">
          <ac:chgData name="Sidney Seckler" userId="73470fc2d5f88927" providerId="LiveId" clId="{CAB6BE3A-88BC-41E6-82A9-C1A23C7C1C95}" dt="2019-02-24T15:53:53.538" v="946" actId="1076"/>
          <ac:picMkLst>
            <pc:docMk/>
            <pc:sldMk cId="463483154" sldId="602"/>
            <ac:picMk id="1030" creationId="{69E5C7F0-B119-4555-8BC9-833275C663B9}"/>
          </ac:picMkLst>
        </pc:picChg>
        <pc:cxnChg chg="add mod">
          <ac:chgData name="Sidney Seckler" userId="73470fc2d5f88927" providerId="LiveId" clId="{CAB6BE3A-88BC-41E6-82A9-C1A23C7C1C95}" dt="2019-02-24T15:53:49.822" v="945" actId="14100"/>
          <ac:cxnSpMkLst>
            <pc:docMk/>
            <pc:sldMk cId="463483154" sldId="602"/>
            <ac:cxnSpMk id="6" creationId="{31217719-2776-443E-8175-125E21112C9F}"/>
          </ac:cxnSpMkLst>
        </pc:cxnChg>
      </pc:sldChg>
      <pc:sldChg chg="modSp add">
        <pc:chgData name="Sidney Seckler" userId="73470fc2d5f88927" providerId="LiveId" clId="{CAB6BE3A-88BC-41E6-82A9-C1A23C7C1C95}" dt="2019-02-24T15:50:29.393" v="827" actId="6549"/>
        <pc:sldMkLst>
          <pc:docMk/>
          <pc:sldMk cId="2104851653" sldId="603"/>
        </pc:sldMkLst>
        <pc:spChg chg="mod">
          <ac:chgData name="Sidney Seckler" userId="73470fc2d5f88927" providerId="LiveId" clId="{CAB6BE3A-88BC-41E6-82A9-C1A23C7C1C95}" dt="2019-02-24T15:50:29.393" v="827" actId="6549"/>
          <ac:spMkLst>
            <pc:docMk/>
            <pc:sldMk cId="2104851653" sldId="603"/>
            <ac:spMk id="7" creationId="{F053D0CB-DB61-4E11-912B-D78C8FA8AA4D}"/>
          </ac:spMkLst>
        </pc:spChg>
        <pc:spChg chg="mod">
          <ac:chgData name="Sidney Seckler" userId="73470fc2d5f88927" providerId="LiveId" clId="{CAB6BE3A-88BC-41E6-82A9-C1A23C7C1C95}" dt="2019-02-24T15:46:30.314" v="516" actId="20577"/>
          <ac:spMkLst>
            <pc:docMk/>
            <pc:sldMk cId="2104851653" sldId="603"/>
            <ac:spMk id="9" creationId="{061D0CBB-5BC2-4EC9-86C6-27225B606651}"/>
          </ac:spMkLst>
        </pc:spChg>
      </pc:sldChg>
      <pc:sldChg chg="modSp add">
        <pc:chgData name="Sidney Seckler" userId="73470fc2d5f88927" providerId="LiveId" clId="{CAB6BE3A-88BC-41E6-82A9-C1A23C7C1C95}" dt="2019-02-24T15:56:48.830" v="1331" actId="6549"/>
        <pc:sldMkLst>
          <pc:docMk/>
          <pc:sldMk cId="76353656" sldId="604"/>
        </pc:sldMkLst>
        <pc:spChg chg="mod">
          <ac:chgData name="Sidney Seckler" userId="73470fc2d5f88927" providerId="LiveId" clId="{CAB6BE3A-88BC-41E6-82A9-C1A23C7C1C95}" dt="2019-02-24T15:56:48.830" v="1331" actId="6549"/>
          <ac:spMkLst>
            <pc:docMk/>
            <pc:sldMk cId="76353656" sldId="604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DE8E9191-0AFD-42B1-936D-EBF4052C93BD}"/>
    <pc:docChg chg="custSel addSld delSld modSld">
      <pc:chgData name="Sidney Seckler" userId="73470fc2d5f88927" providerId="LiveId" clId="{DE8E9191-0AFD-42B1-936D-EBF4052C93BD}" dt="2019-05-03T19:06:13.672" v="139" actId="1076"/>
      <pc:docMkLst>
        <pc:docMk/>
      </pc:docMkLst>
      <pc:sldChg chg="modSp">
        <pc:chgData name="Sidney Seckler" userId="73470fc2d5f88927" providerId="LiveId" clId="{DE8E9191-0AFD-42B1-936D-EBF4052C93BD}" dt="2019-04-30T16:42:21.105" v="28" actId="27636"/>
        <pc:sldMkLst>
          <pc:docMk/>
          <pc:sldMk cId="0" sldId="258"/>
        </pc:sldMkLst>
        <pc:spChg chg="mod">
          <ac:chgData name="Sidney Seckler" userId="73470fc2d5f88927" providerId="LiveId" clId="{DE8E9191-0AFD-42B1-936D-EBF4052C93BD}" dt="2019-04-30T16:42:21.105" v="28" actId="27636"/>
          <ac:spMkLst>
            <pc:docMk/>
            <pc:sldMk cId="0" sldId="258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2:30.940" v="31" actId="14100"/>
        <pc:sldMkLst>
          <pc:docMk/>
          <pc:sldMk cId="0" sldId="448"/>
        </pc:sldMkLst>
        <pc:spChg chg="mod">
          <ac:chgData name="Sidney Seckler" userId="73470fc2d5f88927" providerId="LiveId" clId="{DE8E9191-0AFD-42B1-936D-EBF4052C93BD}" dt="2019-04-30T16:42:30.940" v="31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2:35.582" v="32" actId="14100"/>
        <pc:sldMkLst>
          <pc:docMk/>
          <pc:sldMk cId="0" sldId="449"/>
        </pc:sldMkLst>
        <pc:spChg chg="mod">
          <ac:chgData name="Sidney Seckler" userId="73470fc2d5f88927" providerId="LiveId" clId="{DE8E9191-0AFD-42B1-936D-EBF4052C93BD}" dt="2019-04-30T16:42:35.582" v="32" actId="14100"/>
          <ac:spMkLst>
            <pc:docMk/>
            <pc:sldMk cId="0" sldId="449"/>
            <ac:spMk id="236547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2:44.698" v="34" actId="14100"/>
        <pc:sldMkLst>
          <pc:docMk/>
          <pc:sldMk cId="0" sldId="503"/>
        </pc:sldMkLst>
        <pc:spChg chg="mod">
          <ac:chgData name="Sidney Seckler" userId="73470fc2d5f88927" providerId="LiveId" clId="{DE8E9191-0AFD-42B1-936D-EBF4052C93BD}" dt="2019-04-30T16:42:44.698" v="34" actId="14100"/>
          <ac:spMkLst>
            <pc:docMk/>
            <pc:sldMk cId="0" sldId="503"/>
            <ac:spMk id="25" creationId="{7440D87C-F51A-46BD-870A-E440DCC86020}"/>
          </ac:spMkLst>
        </pc:spChg>
      </pc:sldChg>
      <pc:sldChg chg="modSp">
        <pc:chgData name="Sidney Seckler" userId="73470fc2d5f88927" providerId="LiveId" clId="{DE8E9191-0AFD-42B1-936D-EBF4052C93BD}" dt="2019-04-30T16:42:26.587" v="30" actId="27636"/>
        <pc:sldMkLst>
          <pc:docMk/>
          <pc:sldMk cId="111140260" sldId="519"/>
        </pc:sldMkLst>
        <pc:spChg chg="mod">
          <ac:chgData name="Sidney Seckler" userId="73470fc2d5f88927" providerId="LiveId" clId="{DE8E9191-0AFD-42B1-936D-EBF4052C93BD}" dt="2019-04-30T16:42:26.587" v="30" actId="27636"/>
          <ac:spMkLst>
            <pc:docMk/>
            <pc:sldMk cId="111140260" sldId="519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2:58.392" v="37" actId="14100"/>
        <pc:sldMkLst>
          <pc:docMk/>
          <pc:sldMk cId="672471014" sldId="527"/>
        </pc:sldMkLst>
        <pc:spChg chg="mod">
          <ac:chgData name="Sidney Seckler" userId="73470fc2d5f88927" providerId="LiveId" clId="{DE8E9191-0AFD-42B1-936D-EBF4052C93BD}" dt="2019-04-30T16:42:58.392" v="37" actId="14100"/>
          <ac:spMkLst>
            <pc:docMk/>
            <pc:sldMk cId="672471014" sldId="527"/>
            <ac:spMk id="8" creationId="{3CCFBFB5-8A8F-4EB1-A77C-FF04196D9EC9}"/>
          </ac:spMkLst>
        </pc:spChg>
      </pc:sldChg>
      <pc:sldChg chg="modSp">
        <pc:chgData name="Sidney Seckler" userId="73470fc2d5f88927" providerId="LiveId" clId="{DE8E9191-0AFD-42B1-936D-EBF4052C93BD}" dt="2019-04-30T16:42:40.142" v="33" actId="14100"/>
        <pc:sldMkLst>
          <pc:docMk/>
          <pc:sldMk cId="3427353847" sldId="528"/>
        </pc:sldMkLst>
        <pc:spChg chg="mod">
          <ac:chgData name="Sidney Seckler" userId="73470fc2d5f88927" providerId="LiveId" clId="{DE8E9191-0AFD-42B1-936D-EBF4052C93BD}" dt="2019-04-30T16:42:40.142" v="33" actId="14100"/>
          <ac:spMkLst>
            <pc:docMk/>
            <pc:sldMk cId="3427353847" sldId="528"/>
            <ac:spMk id="23" creationId="{1BE59976-5EBB-4FCA-871A-7747BBD84038}"/>
          </ac:spMkLst>
        </pc:spChg>
      </pc:sldChg>
      <pc:sldChg chg="modSp">
        <pc:chgData name="Sidney Seckler" userId="73470fc2d5f88927" providerId="LiveId" clId="{DE8E9191-0AFD-42B1-936D-EBF4052C93BD}" dt="2019-04-30T16:42:48.833" v="35" actId="14100"/>
        <pc:sldMkLst>
          <pc:docMk/>
          <pc:sldMk cId="673600176" sldId="529"/>
        </pc:sldMkLst>
        <pc:spChg chg="mod">
          <ac:chgData name="Sidney Seckler" userId="73470fc2d5f88927" providerId="LiveId" clId="{DE8E9191-0AFD-42B1-936D-EBF4052C93BD}" dt="2019-04-30T16:42:48.833" v="35" actId="14100"/>
          <ac:spMkLst>
            <pc:docMk/>
            <pc:sldMk cId="673600176" sldId="529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02.543" v="38" actId="14100"/>
        <pc:sldMkLst>
          <pc:docMk/>
          <pc:sldMk cId="374098609" sldId="531"/>
        </pc:sldMkLst>
        <pc:spChg chg="mod">
          <ac:chgData name="Sidney Seckler" userId="73470fc2d5f88927" providerId="LiveId" clId="{DE8E9191-0AFD-42B1-936D-EBF4052C93BD}" dt="2019-04-30T16:43:02.543" v="38" actId="14100"/>
          <ac:spMkLst>
            <pc:docMk/>
            <pc:sldMk cId="374098609" sldId="531"/>
            <ac:spMk id="9" creationId="{823A6098-CB01-4B23-AC0D-B845CDE3BFBD}"/>
          </ac:spMkLst>
        </pc:spChg>
      </pc:sldChg>
      <pc:sldChg chg="modSp">
        <pc:chgData name="Sidney Seckler" userId="73470fc2d5f88927" providerId="LiveId" clId="{DE8E9191-0AFD-42B1-936D-EBF4052C93BD}" dt="2019-04-30T16:43:07.136" v="39" actId="14100"/>
        <pc:sldMkLst>
          <pc:docMk/>
          <pc:sldMk cId="3375718522" sldId="533"/>
        </pc:sldMkLst>
        <pc:spChg chg="mod">
          <ac:chgData name="Sidney Seckler" userId="73470fc2d5f88927" providerId="LiveId" clId="{DE8E9191-0AFD-42B1-936D-EBF4052C93BD}" dt="2019-04-30T16:43:07.136" v="39" actId="14100"/>
          <ac:spMkLst>
            <pc:docMk/>
            <pc:sldMk cId="3375718522" sldId="533"/>
            <ac:spMk id="8" creationId="{52B6282F-2840-44FE-BE2A-7DB958795025}"/>
          </ac:spMkLst>
        </pc:spChg>
      </pc:sldChg>
      <pc:sldChg chg="addSp delSp modSp">
        <pc:chgData name="Sidney Seckler" userId="73470fc2d5f88927" providerId="LiveId" clId="{DE8E9191-0AFD-42B1-936D-EBF4052C93BD}" dt="2019-05-03T19:05:21.517" v="126" actId="1076"/>
        <pc:sldMkLst>
          <pc:docMk/>
          <pc:sldMk cId="3792605575" sldId="560"/>
        </pc:sldMkLst>
        <pc:spChg chg="del mod">
          <ac:chgData name="Sidney Seckler" userId="73470fc2d5f88927" providerId="LiveId" clId="{DE8E9191-0AFD-42B1-936D-EBF4052C93BD}" dt="2019-05-03T19:05:08.995" v="123" actId="478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11.426" v="124" actId="478"/>
          <ac:spMkLst>
            <pc:docMk/>
            <pc:sldMk cId="3792605575" sldId="560"/>
            <ac:spMk id="5" creationId="{D77FBB6B-06A3-4D85-A4C3-4122E8578EFE}"/>
          </ac:spMkLst>
        </pc:spChg>
        <pc:spChg chg="mod">
          <ac:chgData name="Sidney Seckler" userId="73470fc2d5f88927" providerId="LiveId" clId="{DE8E9191-0AFD-42B1-936D-EBF4052C93BD}" dt="2019-04-30T16:43:39.325" v="46" actId="14100"/>
          <ac:spMkLst>
            <pc:docMk/>
            <pc:sldMk cId="3792605575" sldId="560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21.517" v="126" actId="1076"/>
          <ac:picMkLst>
            <pc:docMk/>
            <pc:sldMk cId="3792605575" sldId="560"/>
            <ac:picMk id="3" creationId="{6E2D9A4C-0670-46AA-94EC-A9E3AD627C6D}"/>
          </ac:picMkLst>
        </pc:picChg>
      </pc:sldChg>
      <pc:sldChg chg="modSp">
        <pc:chgData name="Sidney Seckler" userId="73470fc2d5f88927" providerId="LiveId" clId="{DE8E9191-0AFD-42B1-936D-EBF4052C93BD}" dt="2019-04-30T16:42:54.079" v="36" actId="14100"/>
        <pc:sldMkLst>
          <pc:docMk/>
          <pc:sldMk cId="244264611" sldId="561"/>
        </pc:sldMkLst>
        <pc:spChg chg="mod">
          <ac:chgData name="Sidney Seckler" userId="73470fc2d5f88927" providerId="LiveId" clId="{DE8E9191-0AFD-42B1-936D-EBF4052C93BD}" dt="2019-04-30T16:42:54.079" v="36" actId="14100"/>
          <ac:spMkLst>
            <pc:docMk/>
            <pc:sldMk cId="244264611" sldId="561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4:34.222" v="53" actId="14100"/>
        <pc:sldMkLst>
          <pc:docMk/>
          <pc:sldMk cId="3403269387" sldId="562"/>
        </pc:sldMkLst>
        <pc:spChg chg="mod">
          <ac:chgData name="Sidney Seckler" userId="73470fc2d5f88927" providerId="LiveId" clId="{DE8E9191-0AFD-42B1-936D-EBF4052C93BD}" dt="2019-04-30T16:44:34.222" v="53" actId="14100"/>
          <ac:spMkLst>
            <pc:docMk/>
            <pc:sldMk cId="3403269387" sldId="56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4:41.855" v="55" actId="14100"/>
        <pc:sldMkLst>
          <pc:docMk/>
          <pc:sldMk cId="953215969" sldId="563"/>
        </pc:sldMkLst>
        <pc:spChg chg="mod">
          <ac:chgData name="Sidney Seckler" userId="73470fc2d5f88927" providerId="LiveId" clId="{DE8E9191-0AFD-42B1-936D-EBF4052C93BD}" dt="2019-04-30T16:44:41.855" v="55" actId="14100"/>
          <ac:spMkLst>
            <pc:docMk/>
            <pc:sldMk cId="953215969" sldId="563"/>
            <ac:spMk id="22" creationId="{468CFBA0-B4A6-4A3E-BD36-72F210E9889C}"/>
          </ac:spMkLst>
        </pc:spChg>
      </pc:sldChg>
      <pc:sldChg chg="modSp">
        <pc:chgData name="Sidney Seckler" userId="73470fc2d5f88927" providerId="LiveId" clId="{DE8E9191-0AFD-42B1-936D-EBF4052C93BD}" dt="2019-04-30T16:44:54.181" v="58" actId="14100"/>
        <pc:sldMkLst>
          <pc:docMk/>
          <pc:sldMk cId="2529439852" sldId="564"/>
        </pc:sldMkLst>
        <pc:spChg chg="mod">
          <ac:chgData name="Sidney Seckler" userId="73470fc2d5f88927" providerId="LiveId" clId="{DE8E9191-0AFD-42B1-936D-EBF4052C93BD}" dt="2019-04-30T16:44:54.181" v="58" actId="14100"/>
          <ac:spMkLst>
            <pc:docMk/>
            <pc:sldMk cId="2529439852" sldId="564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4:47.167" v="56" actId="14100"/>
        <pc:sldMkLst>
          <pc:docMk/>
          <pc:sldMk cId="3152907026" sldId="565"/>
        </pc:sldMkLst>
        <pc:spChg chg="mod">
          <ac:chgData name="Sidney Seckler" userId="73470fc2d5f88927" providerId="LiveId" clId="{DE8E9191-0AFD-42B1-936D-EBF4052C93BD}" dt="2019-04-30T16:44:47.167" v="56" actId="14100"/>
          <ac:spMkLst>
            <pc:docMk/>
            <pc:sldMk cId="3152907026" sldId="565"/>
            <ac:spMk id="235523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5:24.760" v="66" actId="14100"/>
        <pc:sldMkLst>
          <pc:docMk/>
          <pc:sldMk cId="767501084" sldId="566"/>
        </pc:sldMkLst>
        <pc:spChg chg="mod">
          <ac:chgData name="Sidney Seckler" userId="73470fc2d5f88927" providerId="LiveId" clId="{DE8E9191-0AFD-42B1-936D-EBF4052C93BD}" dt="2019-04-30T16:45:24.760" v="66" actId="14100"/>
          <ac:spMkLst>
            <pc:docMk/>
            <pc:sldMk cId="767501084" sldId="566"/>
            <ac:spMk id="8" creationId="{ABB69E68-B6B5-40C7-8BB2-3B498C6CEBAD}"/>
          </ac:spMkLst>
        </pc:spChg>
      </pc:sldChg>
      <pc:sldChg chg="modSp">
        <pc:chgData name="Sidney Seckler" userId="73470fc2d5f88927" providerId="LiveId" clId="{DE8E9191-0AFD-42B1-936D-EBF4052C93BD}" dt="2019-04-30T16:45:29.694" v="67" actId="14100"/>
        <pc:sldMkLst>
          <pc:docMk/>
          <pc:sldMk cId="2422202141" sldId="567"/>
        </pc:sldMkLst>
        <pc:spChg chg="mod">
          <ac:chgData name="Sidney Seckler" userId="73470fc2d5f88927" providerId="LiveId" clId="{DE8E9191-0AFD-42B1-936D-EBF4052C93BD}" dt="2019-04-30T16:45:29.694" v="67" actId="14100"/>
          <ac:spMkLst>
            <pc:docMk/>
            <pc:sldMk cId="2422202141" sldId="567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3:34.075" v="45" actId="14100"/>
        <pc:sldMkLst>
          <pc:docMk/>
          <pc:sldMk cId="867141476" sldId="568"/>
        </pc:sldMkLst>
        <pc:spChg chg="mod">
          <ac:chgData name="Sidney Seckler" userId="73470fc2d5f88927" providerId="LiveId" clId="{DE8E9191-0AFD-42B1-936D-EBF4052C93BD}" dt="2019-04-30T16:43:34.075" v="45" actId="14100"/>
          <ac:spMkLst>
            <pc:docMk/>
            <pc:sldMk cId="867141476" sldId="568"/>
            <ac:spMk id="8" creationId="{52B6282F-2840-44FE-BE2A-7DB958795025}"/>
          </ac:spMkLst>
        </pc:spChg>
      </pc:sldChg>
      <pc:sldChg chg="addSp delSp modSp">
        <pc:chgData name="Sidney Seckler" userId="73470fc2d5f88927" providerId="LiveId" clId="{DE8E9191-0AFD-42B1-936D-EBF4052C93BD}" dt="2019-05-03T19:05:38.361" v="131" actId="14100"/>
        <pc:sldMkLst>
          <pc:docMk/>
          <pc:sldMk cId="3711482592" sldId="569"/>
        </pc:sldMkLst>
        <pc:spChg chg="del mod">
          <ac:chgData name="Sidney Seckler" userId="73470fc2d5f88927" providerId="LiveId" clId="{DE8E9191-0AFD-42B1-936D-EBF4052C93BD}" dt="2019-05-03T19:05:26.250" v="127" actId="478"/>
          <ac:spMkLst>
            <pc:docMk/>
            <pc:sldMk cId="3711482592" sldId="569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28.447" v="128" actId="478"/>
          <ac:spMkLst>
            <pc:docMk/>
            <pc:sldMk cId="3711482592" sldId="569"/>
            <ac:spMk id="5" creationId="{1BD1E08B-6A78-41F2-9D56-7BDDD040BFFE}"/>
          </ac:spMkLst>
        </pc:spChg>
        <pc:spChg chg="mod">
          <ac:chgData name="Sidney Seckler" userId="73470fc2d5f88927" providerId="LiveId" clId="{DE8E9191-0AFD-42B1-936D-EBF4052C93BD}" dt="2019-04-30T16:46:31.894" v="74" actId="14100"/>
          <ac:spMkLst>
            <pc:docMk/>
            <pc:sldMk cId="3711482592" sldId="569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38.361" v="131" actId="14100"/>
          <ac:picMkLst>
            <pc:docMk/>
            <pc:sldMk cId="3711482592" sldId="569"/>
            <ac:picMk id="3" creationId="{6C212000-9BF4-4E04-8BB7-66C67A5B55B5}"/>
          </ac:picMkLst>
        </pc:picChg>
      </pc:sldChg>
      <pc:sldChg chg="modSp">
        <pc:chgData name="Sidney Seckler" userId="73470fc2d5f88927" providerId="LiveId" clId="{DE8E9191-0AFD-42B1-936D-EBF4052C93BD}" dt="2019-04-30T16:45:57.929" v="69" actId="14100"/>
        <pc:sldMkLst>
          <pc:docMk/>
          <pc:sldMk cId="2240535576" sldId="570"/>
        </pc:sldMkLst>
        <pc:spChg chg="mod">
          <ac:chgData name="Sidney Seckler" userId="73470fc2d5f88927" providerId="LiveId" clId="{DE8E9191-0AFD-42B1-936D-EBF4052C93BD}" dt="2019-04-30T16:45:57.929" v="69" actId="14100"/>
          <ac:spMkLst>
            <pc:docMk/>
            <pc:sldMk cId="2240535576" sldId="570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02.965" v="70" actId="14100"/>
        <pc:sldMkLst>
          <pc:docMk/>
          <pc:sldMk cId="1721507650" sldId="571"/>
        </pc:sldMkLst>
        <pc:spChg chg="mod">
          <ac:chgData name="Sidney Seckler" userId="73470fc2d5f88927" providerId="LiveId" clId="{DE8E9191-0AFD-42B1-936D-EBF4052C93BD}" dt="2019-04-30T16:46:02.965" v="70" actId="14100"/>
          <ac:spMkLst>
            <pc:docMk/>
            <pc:sldMk cId="1721507650" sldId="571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08.479" v="71" actId="14100"/>
        <pc:sldMkLst>
          <pc:docMk/>
          <pc:sldMk cId="439118230" sldId="572"/>
        </pc:sldMkLst>
        <pc:spChg chg="mod">
          <ac:chgData name="Sidney Seckler" userId="73470fc2d5f88927" providerId="LiveId" clId="{DE8E9191-0AFD-42B1-936D-EBF4052C93BD}" dt="2019-04-30T16:46:08.479" v="71" actId="14100"/>
          <ac:spMkLst>
            <pc:docMk/>
            <pc:sldMk cId="439118230" sldId="572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12.905" v="72" actId="14100"/>
        <pc:sldMkLst>
          <pc:docMk/>
          <pc:sldMk cId="3223972007" sldId="573"/>
        </pc:sldMkLst>
        <pc:spChg chg="mod">
          <ac:chgData name="Sidney Seckler" userId="73470fc2d5f88927" providerId="LiveId" clId="{DE8E9191-0AFD-42B1-936D-EBF4052C93BD}" dt="2019-04-30T16:46:12.905" v="72" actId="14100"/>
          <ac:spMkLst>
            <pc:docMk/>
            <pc:sldMk cId="3223972007" sldId="573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5:53.272" v="68" actId="14100"/>
        <pc:sldMkLst>
          <pc:docMk/>
          <pc:sldMk cId="1847601497" sldId="574"/>
        </pc:sldMkLst>
        <pc:spChg chg="mod">
          <ac:chgData name="Sidney Seckler" userId="73470fc2d5f88927" providerId="LiveId" clId="{DE8E9191-0AFD-42B1-936D-EBF4052C93BD}" dt="2019-04-30T16:45:53.272" v="68" actId="14100"/>
          <ac:spMkLst>
            <pc:docMk/>
            <pc:sldMk cId="1847601497" sldId="574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3:11.603" v="40" actId="14100"/>
        <pc:sldMkLst>
          <pc:docMk/>
          <pc:sldMk cId="3405519720" sldId="575"/>
        </pc:sldMkLst>
        <pc:spChg chg="mod">
          <ac:chgData name="Sidney Seckler" userId="73470fc2d5f88927" providerId="LiveId" clId="{DE8E9191-0AFD-42B1-936D-EBF4052C93BD}" dt="2019-04-30T16:43:11.603" v="40" actId="14100"/>
          <ac:spMkLst>
            <pc:docMk/>
            <pc:sldMk cId="3405519720" sldId="57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16.074" v="41" actId="14100"/>
        <pc:sldMkLst>
          <pc:docMk/>
          <pc:sldMk cId="2301084301" sldId="576"/>
        </pc:sldMkLst>
        <pc:spChg chg="mod">
          <ac:chgData name="Sidney Seckler" userId="73470fc2d5f88927" providerId="LiveId" clId="{DE8E9191-0AFD-42B1-936D-EBF4052C93BD}" dt="2019-04-30T16:43:16.074" v="41" actId="14100"/>
          <ac:spMkLst>
            <pc:docMk/>
            <pc:sldMk cId="2301084301" sldId="57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21.125" v="42" actId="14100"/>
        <pc:sldMkLst>
          <pc:docMk/>
          <pc:sldMk cId="3276565986" sldId="577"/>
        </pc:sldMkLst>
        <pc:spChg chg="mod">
          <ac:chgData name="Sidney Seckler" userId="73470fc2d5f88927" providerId="LiveId" clId="{DE8E9191-0AFD-42B1-936D-EBF4052C93BD}" dt="2019-04-30T16:43:21.125" v="42" actId="14100"/>
          <ac:spMkLst>
            <pc:docMk/>
            <pc:sldMk cId="3276565986" sldId="577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25.341" v="43" actId="14100"/>
        <pc:sldMkLst>
          <pc:docMk/>
          <pc:sldMk cId="603838897" sldId="578"/>
        </pc:sldMkLst>
        <pc:spChg chg="mod">
          <ac:chgData name="Sidney Seckler" userId="73470fc2d5f88927" providerId="LiveId" clId="{DE8E9191-0AFD-42B1-936D-EBF4052C93BD}" dt="2019-04-30T16:43:25.341" v="43" actId="14100"/>
          <ac:spMkLst>
            <pc:docMk/>
            <pc:sldMk cId="603838897" sldId="578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7:18.917" v="80" actId="14100"/>
        <pc:sldMkLst>
          <pc:docMk/>
          <pc:sldMk cId="3742470385" sldId="579"/>
        </pc:sldMkLst>
        <pc:spChg chg="mod">
          <ac:chgData name="Sidney Seckler" userId="73470fc2d5f88927" providerId="LiveId" clId="{DE8E9191-0AFD-42B1-936D-EBF4052C93BD}" dt="2019-04-30T16:47:18.917" v="80" actId="14100"/>
          <ac:spMkLst>
            <pc:docMk/>
            <pc:sldMk cId="3742470385" sldId="579"/>
            <ac:spMk id="13" creationId="{8808BFE8-6228-47D1-B02B-38FD31F11FCC}"/>
          </ac:spMkLst>
        </pc:spChg>
      </pc:sldChg>
      <pc:sldChg chg="addSp delSp modSp">
        <pc:chgData name="Sidney Seckler" userId="73470fc2d5f88927" providerId="LiveId" clId="{DE8E9191-0AFD-42B1-936D-EBF4052C93BD}" dt="2019-05-03T19:05:57.904" v="135" actId="1076"/>
        <pc:sldMkLst>
          <pc:docMk/>
          <pc:sldMk cId="4267990221" sldId="580"/>
        </pc:sldMkLst>
        <pc:spChg chg="del mod">
          <ac:chgData name="Sidney Seckler" userId="73470fc2d5f88927" providerId="LiveId" clId="{DE8E9191-0AFD-42B1-936D-EBF4052C93BD}" dt="2019-05-03T19:05:47.222" v="132" actId="478"/>
          <ac:spMkLst>
            <pc:docMk/>
            <pc:sldMk cId="4267990221" sldId="580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50.416" v="133" actId="478"/>
          <ac:spMkLst>
            <pc:docMk/>
            <pc:sldMk cId="4267990221" sldId="580"/>
            <ac:spMk id="5" creationId="{A1AF4AAD-9F41-4ED8-94D9-A432EADCE769}"/>
          </ac:spMkLst>
        </pc:spChg>
        <pc:spChg chg="mod">
          <ac:chgData name="Sidney Seckler" userId="73470fc2d5f88927" providerId="LiveId" clId="{DE8E9191-0AFD-42B1-936D-EBF4052C93BD}" dt="2019-04-30T16:48:05.442" v="86" actId="14100"/>
          <ac:spMkLst>
            <pc:docMk/>
            <pc:sldMk cId="4267990221" sldId="580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57.904" v="135" actId="1076"/>
          <ac:picMkLst>
            <pc:docMk/>
            <pc:sldMk cId="4267990221" sldId="580"/>
            <ac:picMk id="3" creationId="{AAC02D4A-B1A8-4A76-A05B-CDFEFC9A121A}"/>
          </ac:picMkLst>
        </pc:picChg>
      </pc:sldChg>
      <pc:sldChg chg="modSp">
        <pc:chgData name="Sidney Seckler" userId="73470fc2d5f88927" providerId="LiveId" clId="{DE8E9191-0AFD-42B1-936D-EBF4052C93BD}" dt="2019-04-30T16:48:09.766" v="87" actId="14100"/>
        <pc:sldMkLst>
          <pc:docMk/>
          <pc:sldMk cId="2721416569" sldId="581"/>
        </pc:sldMkLst>
        <pc:spChg chg="mod">
          <ac:chgData name="Sidney Seckler" userId="73470fc2d5f88927" providerId="LiveId" clId="{DE8E9191-0AFD-42B1-936D-EBF4052C93BD}" dt="2019-04-30T16:48:09.766" v="87" actId="14100"/>
          <ac:spMkLst>
            <pc:docMk/>
            <pc:sldMk cId="2721416569" sldId="581"/>
            <ac:spMk id="13" creationId="{8808BFE8-6228-47D1-B02B-38FD31F11FCC}"/>
          </ac:spMkLst>
        </pc:spChg>
      </pc:sldChg>
      <pc:sldChg chg="addSp delSp modSp">
        <pc:chgData name="Sidney Seckler" userId="73470fc2d5f88927" providerId="LiveId" clId="{DE8E9191-0AFD-42B1-936D-EBF4052C93BD}" dt="2019-05-03T19:06:13.672" v="139" actId="1076"/>
        <pc:sldMkLst>
          <pc:docMk/>
          <pc:sldMk cId="278205803" sldId="582"/>
        </pc:sldMkLst>
        <pc:spChg chg="del mod">
          <ac:chgData name="Sidney Seckler" userId="73470fc2d5f88927" providerId="LiveId" clId="{DE8E9191-0AFD-42B1-936D-EBF4052C93BD}" dt="2019-05-03T19:06:02.556" v="136" actId="478"/>
          <ac:spMkLst>
            <pc:docMk/>
            <pc:sldMk cId="278205803" sldId="582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6:04.648" v="137" actId="478"/>
          <ac:spMkLst>
            <pc:docMk/>
            <pc:sldMk cId="278205803" sldId="582"/>
            <ac:spMk id="5" creationId="{4123DE22-DD56-460D-8D75-E081A348F9A6}"/>
          </ac:spMkLst>
        </pc:spChg>
        <pc:spChg chg="mod">
          <ac:chgData name="Sidney Seckler" userId="73470fc2d5f88927" providerId="LiveId" clId="{DE8E9191-0AFD-42B1-936D-EBF4052C93BD}" dt="2019-04-30T16:48:31.785" v="92" actId="14100"/>
          <ac:spMkLst>
            <pc:docMk/>
            <pc:sldMk cId="278205803" sldId="582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6:13.672" v="139" actId="1076"/>
          <ac:picMkLst>
            <pc:docMk/>
            <pc:sldMk cId="278205803" sldId="582"/>
            <ac:picMk id="3" creationId="{0109C59D-4CCC-4647-9770-0CB00A657D2C}"/>
          </ac:picMkLst>
        </pc:picChg>
      </pc:sldChg>
      <pc:sldChg chg="modSp">
        <pc:chgData name="Sidney Seckler" userId="73470fc2d5f88927" providerId="LiveId" clId="{DE8E9191-0AFD-42B1-936D-EBF4052C93BD}" dt="2019-04-30T16:45:00.862" v="60" actId="14100"/>
        <pc:sldMkLst>
          <pc:docMk/>
          <pc:sldMk cId="3949770830" sldId="583"/>
        </pc:sldMkLst>
        <pc:spChg chg="mod">
          <ac:chgData name="Sidney Seckler" userId="73470fc2d5f88927" providerId="LiveId" clId="{DE8E9191-0AFD-42B1-936D-EBF4052C93BD}" dt="2019-04-30T16:45:00.862" v="60" actId="14100"/>
          <ac:spMkLst>
            <pc:docMk/>
            <pc:sldMk cId="3949770830" sldId="583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5:08.423" v="62" actId="14100"/>
        <pc:sldMkLst>
          <pc:docMk/>
          <pc:sldMk cId="3829707380" sldId="584"/>
        </pc:sldMkLst>
        <pc:spChg chg="mod">
          <ac:chgData name="Sidney Seckler" userId="73470fc2d5f88927" providerId="LiveId" clId="{DE8E9191-0AFD-42B1-936D-EBF4052C93BD}" dt="2019-04-30T16:45:08.423" v="62" actId="14100"/>
          <ac:spMkLst>
            <pc:docMk/>
            <pc:sldMk cId="3829707380" sldId="584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7:26.990" v="82" actId="14100"/>
        <pc:sldMkLst>
          <pc:docMk/>
          <pc:sldMk cId="3042794260" sldId="585"/>
        </pc:sldMkLst>
        <pc:spChg chg="mod">
          <ac:chgData name="Sidney Seckler" userId="73470fc2d5f88927" providerId="LiveId" clId="{DE8E9191-0AFD-42B1-936D-EBF4052C93BD}" dt="2019-04-30T16:47:26.990" v="82" actId="14100"/>
          <ac:spMkLst>
            <pc:docMk/>
            <pc:sldMk cId="3042794260" sldId="58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7:22.886" v="81" actId="14100"/>
        <pc:sldMkLst>
          <pc:docMk/>
          <pc:sldMk cId="3208906114" sldId="586"/>
        </pc:sldMkLst>
        <pc:spChg chg="mod">
          <ac:chgData name="Sidney Seckler" userId="73470fc2d5f88927" providerId="LiveId" clId="{DE8E9191-0AFD-42B1-936D-EBF4052C93BD}" dt="2019-03-13T09:49:20.407" v="1" actId="14100"/>
          <ac:spMkLst>
            <pc:docMk/>
            <pc:sldMk cId="3208906114" sldId="586"/>
            <ac:spMk id="5" creationId="{F9DE4421-9F4F-4B64-A154-E660673FBF1E}"/>
          </ac:spMkLst>
        </pc:spChg>
        <pc:spChg chg="mod">
          <ac:chgData name="Sidney Seckler" userId="73470fc2d5f88927" providerId="LiveId" clId="{DE8E9191-0AFD-42B1-936D-EBF4052C93BD}" dt="2019-04-30T16:47:22.886" v="81" actId="14100"/>
          <ac:spMkLst>
            <pc:docMk/>
            <pc:sldMk cId="3208906114" sldId="58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41.063" v="101" actId="14100"/>
        <pc:sldMkLst>
          <pc:docMk/>
          <pc:sldMk cId="3203986606" sldId="592"/>
        </pc:sldMkLst>
        <pc:spChg chg="mod">
          <ac:chgData name="Sidney Seckler" userId="73470fc2d5f88927" providerId="LiveId" clId="{DE8E9191-0AFD-42B1-936D-EBF4052C93BD}" dt="2019-04-30T16:49:41.063" v="101" actId="14100"/>
          <ac:spMkLst>
            <pc:docMk/>
            <pc:sldMk cId="3203986606" sldId="59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46.664" v="103" actId="14100"/>
        <pc:sldMkLst>
          <pc:docMk/>
          <pc:sldMk cId="825520512" sldId="593"/>
        </pc:sldMkLst>
        <pc:spChg chg="mod">
          <ac:chgData name="Sidney Seckler" userId="73470fc2d5f88927" providerId="LiveId" clId="{DE8E9191-0AFD-42B1-936D-EBF4052C93BD}" dt="2019-04-30T16:49:46.664" v="103" actId="14100"/>
          <ac:spMkLst>
            <pc:docMk/>
            <pc:sldMk cId="825520512" sldId="593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51.158" v="104" actId="14100"/>
        <pc:sldMkLst>
          <pc:docMk/>
          <pc:sldMk cId="2472380938" sldId="594"/>
        </pc:sldMkLst>
        <pc:spChg chg="mod">
          <ac:chgData name="Sidney Seckler" userId="73470fc2d5f88927" providerId="LiveId" clId="{DE8E9191-0AFD-42B1-936D-EBF4052C93BD}" dt="2019-04-30T16:49:51.158" v="104" actId="14100"/>
          <ac:spMkLst>
            <pc:docMk/>
            <pc:sldMk cId="2472380938" sldId="594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56.541" v="105" actId="14100"/>
        <pc:sldMkLst>
          <pc:docMk/>
          <pc:sldMk cId="1127332261" sldId="595"/>
        </pc:sldMkLst>
        <pc:spChg chg="mod">
          <ac:chgData name="Sidney Seckler" userId="73470fc2d5f88927" providerId="LiveId" clId="{DE8E9191-0AFD-42B1-936D-EBF4052C93BD}" dt="2019-04-30T16:49:56.541" v="105" actId="14100"/>
          <ac:spMkLst>
            <pc:docMk/>
            <pc:sldMk cId="1127332261" sldId="59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50:00.878" v="106" actId="14100"/>
        <pc:sldMkLst>
          <pc:docMk/>
          <pc:sldMk cId="3229726014" sldId="596"/>
        </pc:sldMkLst>
        <pc:spChg chg="mod">
          <ac:chgData name="Sidney Seckler" userId="73470fc2d5f88927" providerId="LiveId" clId="{DE8E9191-0AFD-42B1-936D-EBF4052C93BD}" dt="2019-04-30T16:50:00.878" v="106" actId="14100"/>
          <ac:spMkLst>
            <pc:docMk/>
            <pc:sldMk cId="3229726014" sldId="59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5:17.397" v="64" actId="14100"/>
        <pc:sldMkLst>
          <pc:docMk/>
          <pc:sldMk cId="1959851791" sldId="597"/>
        </pc:sldMkLst>
        <pc:spChg chg="mod">
          <ac:chgData name="Sidney Seckler" userId="73470fc2d5f88927" providerId="LiveId" clId="{DE8E9191-0AFD-42B1-936D-EBF4052C93BD}" dt="2019-04-30T16:45:17.397" v="64" actId="14100"/>
          <ac:spMkLst>
            <pc:docMk/>
            <pc:sldMk cId="1959851791" sldId="597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7:30.987" v="83" actId="14100"/>
        <pc:sldMkLst>
          <pc:docMk/>
          <pc:sldMk cId="688282387" sldId="598"/>
        </pc:sldMkLst>
        <pc:spChg chg="mod">
          <ac:chgData name="Sidney Seckler" userId="73470fc2d5f88927" providerId="LiveId" clId="{DE8E9191-0AFD-42B1-936D-EBF4052C93BD}" dt="2019-04-30T16:47:30.987" v="83" actId="14100"/>
          <ac:spMkLst>
            <pc:docMk/>
            <pc:sldMk cId="688282387" sldId="598"/>
            <ac:spMk id="8" creationId="{ABB69E68-B6B5-40C7-8BB2-3B498C6CEBAD}"/>
          </ac:spMkLst>
        </pc:spChg>
      </pc:sldChg>
      <pc:sldChg chg="modSp">
        <pc:chgData name="Sidney Seckler" userId="73470fc2d5f88927" providerId="LiveId" clId="{DE8E9191-0AFD-42B1-936D-EBF4052C93BD}" dt="2019-04-30T16:47:56.251" v="84" actId="14100"/>
        <pc:sldMkLst>
          <pc:docMk/>
          <pc:sldMk cId="877418303" sldId="599"/>
        </pc:sldMkLst>
        <pc:spChg chg="mod">
          <ac:chgData name="Sidney Seckler" userId="73470fc2d5f88927" providerId="LiveId" clId="{DE8E9191-0AFD-42B1-936D-EBF4052C93BD}" dt="2019-04-30T16:47:56.251" v="84" actId="14100"/>
          <ac:spMkLst>
            <pc:docMk/>
            <pc:sldMk cId="877418303" sldId="599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8:01.049" v="85" actId="14100"/>
        <pc:sldMkLst>
          <pc:docMk/>
          <pc:sldMk cId="3153052115" sldId="600"/>
        </pc:sldMkLst>
        <pc:spChg chg="mod">
          <ac:chgData name="Sidney Seckler" userId="73470fc2d5f88927" providerId="LiveId" clId="{DE8E9191-0AFD-42B1-936D-EBF4052C93BD}" dt="2019-04-30T16:48:01.049" v="85" actId="14100"/>
          <ac:spMkLst>
            <pc:docMk/>
            <pc:sldMk cId="3153052115" sldId="600"/>
            <ac:spMk id="7" creationId="{2580F44F-8C1F-455F-A7FC-26E2535556B3}"/>
          </ac:spMkLst>
        </pc:spChg>
      </pc:sldChg>
      <pc:sldChg chg="modSp">
        <pc:chgData name="Sidney Seckler" userId="73470fc2d5f88927" providerId="LiveId" clId="{DE8E9191-0AFD-42B1-936D-EBF4052C93BD}" dt="2019-04-30T16:48:18.457" v="89" actId="14100"/>
        <pc:sldMkLst>
          <pc:docMk/>
          <pc:sldMk cId="3800734886" sldId="601"/>
        </pc:sldMkLst>
        <pc:spChg chg="mod">
          <ac:chgData name="Sidney Seckler" userId="73470fc2d5f88927" providerId="LiveId" clId="{DE8E9191-0AFD-42B1-936D-EBF4052C93BD}" dt="2019-04-30T16:48:18.457" v="89" actId="14100"/>
          <ac:spMkLst>
            <pc:docMk/>
            <pc:sldMk cId="3800734886" sldId="601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8:23.101" v="90" actId="14100"/>
        <pc:sldMkLst>
          <pc:docMk/>
          <pc:sldMk cId="463483154" sldId="602"/>
        </pc:sldMkLst>
        <pc:spChg chg="mod">
          <ac:chgData name="Sidney Seckler" userId="73470fc2d5f88927" providerId="LiveId" clId="{DE8E9191-0AFD-42B1-936D-EBF4052C93BD}" dt="2019-04-30T16:48:23.101" v="90" actId="14100"/>
          <ac:spMkLst>
            <pc:docMk/>
            <pc:sldMk cId="463483154" sldId="60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8:13.996" v="88" actId="14100"/>
        <pc:sldMkLst>
          <pc:docMk/>
          <pc:sldMk cId="2104851653" sldId="603"/>
        </pc:sldMkLst>
        <pc:spChg chg="mod">
          <ac:chgData name="Sidney Seckler" userId="73470fc2d5f88927" providerId="LiveId" clId="{DE8E9191-0AFD-42B1-936D-EBF4052C93BD}" dt="2019-04-30T16:48:13.996" v="88" actId="14100"/>
          <ac:spMkLst>
            <pc:docMk/>
            <pc:sldMk cId="2104851653" sldId="603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8:27.899" v="91" actId="14100"/>
        <pc:sldMkLst>
          <pc:docMk/>
          <pc:sldMk cId="76353656" sldId="604"/>
        </pc:sldMkLst>
        <pc:spChg chg="mod">
          <ac:chgData name="Sidney Seckler" userId="73470fc2d5f88927" providerId="LiveId" clId="{DE8E9191-0AFD-42B1-936D-EBF4052C93BD}" dt="2019-04-30T16:48:27.899" v="91" actId="14100"/>
          <ac:spMkLst>
            <pc:docMk/>
            <pc:sldMk cId="76353656" sldId="604"/>
            <ac:spMk id="4099" creationId="{F8B96A61-C72F-4AE6-BD11-C8F2087FCF79}"/>
          </ac:spMkLst>
        </pc:spChg>
      </pc:sldChg>
      <pc:sldChg chg="modSp add">
        <pc:chgData name="Sidney Seckler" userId="73470fc2d5f88927" providerId="LiveId" clId="{DE8E9191-0AFD-42B1-936D-EBF4052C93BD}" dt="2019-03-13T09:50:52.703" v="25" actId="1076"/>
        <pc:sldMkLst>
          <pc:docMk/>
          <pc:sldMk cId="0" sldId="605"/>
        </pc:sldMkLst>
        <pc:spChg chg="mod">
          <ac:chgData name="Sidney Seckler" userId="73470fc2d5f88927" providerId="LiveId" clId="{DE8E9191-0AFD-42B1-936D-EBF4052C93BD}" dt="2019-03-13T09:50:52.703" v="25" actId="1076"/>
          <ac:spMkLst>
            <pc:docMk/>
            <pc:sldMk cId="0" sldId="605"/>
            <ac:spMk id="3076" creationId="{31E6E0EF-0E9A-494A-B0EA-A07A9CD2074B}"/>
          </ac:spMkLst>
        </pc:spChg>
      </pc:sldChg>
    </pc:docChg>
  </pc:docChgLst>
  <pc:docChgLst>
    <pc:chgData name="Sidney Seckler" userId="73470fc2d5f88927" providerId="LiveId" clId="{AD47F8CC-F4BD-4DBF-8B1D-07957809B50F}"/>
    <pc:docChg chg="undo custSel addSld delSld modSld sldOrd">
      <pc:chgData name="Sidney Seckler" userId="73470fc2d5f88927" providerId="LiveId" clId="{AD47F8CC-F4BD-4DBF-8B1D-07957809B50F}" dt="2019-02-20T18:39:08.641" v="5127" actId="20577"/>
      <pc:docMkLst>
        <pc:docMk/>
      </pc:docMkLst>
      <pc:sldChg chg="modSp">
        <pc:chgData name="Sidney Seckler" userId="73470fc2d5f88927" providerId="LiveId" clId="{AD47F8CC-F4BD-4DBF-8B1D-07957809B50F}" dt="2019-02-17T12:04:54.349" v="240" actId="255"/>
        <pc:sldMkLst>
          <pc:docMk/>
          <pc:sldMk cId="0" sldId="258"/>
        </pc:sldMkLst>
        <pc:spChg chg="mod">
          <ac:chgData name="Sidney Seckler" userId="73470fc2d5f88927" providerId="LiveId" clId="{AD47F8CC-F4BD-4DBF-8B1D-07957809B50F}" dt="2019-02-17T12:04:54.349" v="240" actId="255"/>
          <ac:spMkLst>
            <pc:docMk/>
            <pc:sldMk cId="0" sldId="258"/>
            <ac:spMk id="4100" creationId="{E5CC45C3-CF65-4286-AA07-1D8008364C0B}"/>
          </ac:spMkLst>
        </pc:spChg>
      </pc:sldChg>
      <pc:sldChg chg="add del">
        <pc:chgData name="Sidney Seckler" userId="73470fc2d5f88927" providerId="LiveId" clId="{AD47F8CC-F4BD-4DBF-8B1D-07957809B50F}" dt="2019-02-17T01:05:52.880" v="22" actId="2696"/>
        <pc:sldMkLst>
          <pc:docMk/>
          <pc:sldMk cId="0" sldId="448"/>
        </pc:sldMkLst>
      </pc:sldChg>
      <pc:sldChg chg="addSp delSp modSp">
        <pc:chgData name="Sidney Seckler" userId="73470fc2d5f88927" providerId="LiveId" clId="{AD47F8CC-F4BD-4DBF-8B1D-07957809B50F}" dt="2019-02-17T12:08:36.562" v="464" actId="478"/>
        <pc:sldMkLst>
          <pc:docMk/>
          <pc:sldMk cId="0" sldId="503"/>
        </pc:sldMkLst>
        <pc:spChg chg="add del mod">
          <ac:chgData name="Sidney Seckler" userId="73470fc2d5f88927" providerId="LiveId" clId="{AD47F8CC-F4BD-4DBF-8B1D-07957809B50F}" dt="2019-02-17T12:08:36.562" v="464" actId="478"/>
          <ac:spMkLst>
            <pc:docMk/>
            <pc:sldMk cId="0" sldId="503"/>
            <ac:spMk id="3" creationId="{69F1F8BB-9465-4C7B-87F3-4F200B090ABD}"/>
          </ac:spMkLst>
        </pc:spChg>
        <pc:spChg chg="del">
          <ac:chgData name="Sidney Seckler" userId="73470fc2d5f88927" providerId="LiveId" clId="{AD47F8CC-F4BD-4DBF-8B1D-07957809B50F}" dt="2019-02-17T12:08:28.187" v="462" actId="478"/>
          <ac:spMkLst>
            <pc:docMk/>
            <pc:sldMk cId="0" sldId="503"/>
            <ac:spMk id="23" creationId="{1BE59976-5EBB-4FCA-871A-7747BBD84038}"/>
          </ac:spMkLst>
        </pc:spChg>
        <pc:spChg chg="add">
          <ac:chgData name="Sidney Seckler" userId="73470fc2d5f88927" providerId="LiveId" clId="{AD47F8CC-F4BD-4DBF-8B1D-07957809B50F}" dt="2019-02-17T12:08:29.868" v="463"/>
          <ac:spMkLst>
            <pc:docMk/>
            <pc:sldMk cId="0" sldId="503"/>
            <ac:spMk id="25" creationId="{7440D87C-F51A-46BD-870A-E440DCC86020}"/>
          </ac:spMkLst>
        </pc:spChg>
      </pc:sldChg>
      <pc:sldChg chg="modSp">
        <pc:chgData name="Sidney Seckler" userId="73470fc2d5f88927" providerId="LiveId" clId="{AD47F8CC-F4BD-4DBF-8B1D-07957809B50F}" dt="2019-02-17T12:07:14.542" v="419" actId="1076"/>
        <pc:sldMkLst>
          <pc:docMk/>
          <pc:sldMk cId="111140260" sldId="519"/>
        </pc:sldMkLst>
        <pc:spChg chg="mod">
          <ac:chgData name="Sidney Seckler" userId="73470fc2d5f88927" providerId="LiveId" clId="{AD47F8CC-F4BD-4DBF-8B1D-07957809B50F}" dt="2019-02-17T12:07:14.542" v="419" actId="1076"/>
          <ac:spMkLst>
            <pc:docMk/>
            <pc:sldMk cId="111140260" sldId="519"/>
            <ac:spMk id="4100" creationId="{E5CC45C3-CF65-4286-AA07-1D8008364C0B}"/>
          </ac:spMkLst>
        </pc:spChg>
      </pc:sldChg>
      <pc:sldChg chg="addSp delSp modSp">
        <pc:chgData name="Sidney Seckler" userId="73470fc2d5f88927" providerId="LiveId" clId="{AD47F8CC-F4BD-4DBF-8B1D-07957809B50F}" dt="2019-02-17T12:34:42.310" v="820" actId="20577"/>
        <pc:sldMkLst>
          <pc:docMk/>
          <pc:sldMk cId="672471014" sldId="527"/>
        </pc:sldMkLst>
        <pc:spChg chg="add del mod">
          <ac:chgData name="Sidney Seckler" userId="73470fc2d5f88927" providerId="LiveId" clId="{AD47F8CC-F4BD-4DBF-8B1D-07957809B50F}" dt="2019-02-17T12:14:27.247" v="470" actId="478"/>
          <ac:spMkLst>
            <pc:docMk/>
            <pc:sldMk cId="672471014" sldId="527"/>
            <ac:spMk id="3" creationId="{8EA606F5-F167-4B64-B77D-2C61BB1DDA70}"/>
          </ac:spMkLst>
        </pc:spChg>
        <pc:spChg chg="mod">
          <ac:chgData name="Sidney Seckler" userId="73470fc2d5f88927" providerId="LiveId" clId="{AD47F8CC-F4BD-4DBF-8B1D-07957809B50F}" dt="2019-02-17T12:15:14.632" v="538" actId="27636"/>
          <ac:spMkLst>
            <pc:docMk/>
            <pc:sldMk cId="672471014" sldId="527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2:34:42.310" v="820" actId="20577"/>
          <ac:spMkLst>
            <pc:docMk/>
            <pc:sldMk cId="672471014" sldId="527"/>
            <ac:spMk id="8" creationId="{3CCFBFB5-8A8F-4EB1-A77C-FF04196D9EC9}"/>
          </ac:spMkLst>
        </pc:spChg>
        <pc:spChg chg="del">
          <ac:chgData name="Sidney Seckler" userId="73470fc2d5f88927" providerId="LiveId" clId="{AD47F8CC-F4BD-4DBF-8B1D-07957809B50F}" dt="2019-02-17T12:14:23.250" v="469" actId="478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">
        <pc:chgData name="Sidney Seckler" userId="73470fc2d5f88927" providerId="LiveId" clId="{AD47F8CC-F4BD-4DBF-8B1D-07957809B50F}" dt="2019-02-17T12:08:16.084" v="461" actId="20577"/>
        <pc:sldMkLst>
          <pc:docMk/>
          <pc:sldMk cId="3427353847" sldId="528"/>
        </pc:sldMkLst>
        <pc:spChg chg="mod">
          <ac:chgData name="Sidney Seckler" userId="73470fc2d5f88927" providerId="LiveId" clId="{AD47F8CC-F4BD-4DBF-8B1D-07957809B50F}" dt="2019-02-17T12:08:16.084" v="461" actId="20577"/>
          <ac:spMkLst>
            <pc:docMk/>
            <pc:sldMk cId="3427353847" sldId="528"/>
            <ac:spMk id="23" creationId="{1BE59976-5EBB-4FCA-871A-7747BBD84038}"/>
          </ac:spMkLst>
        </pc:spChg>
      </pc:sldChg>
      <pc:sldChg chg="addSp delSp modSp">
        <pc:chgData name="Sidney Seckler" userId="73470fc2d5f88927" providerId="LiveId" clId="{AD47F8CC-F4BD-4DBF-8B1D-07957809B50F}" dt="2019-02-17T12:34:19.586" v="788" actId="20577"/>
        <pc:sldMkLst>
          <pc:docMk/>
          <pc:sldMk cId="673600176" sldId="529"/>
        </pc:sldMkLst>
        <pc:spChg chg="add del mod">
          <ac:chgData name="Sidney Seckler" userId="73470fc2d5f88927" providerId="LiveId" clId="{AD47F8CC-F4BD-4DBF-8B1D-07957809B50F}" dt="2019-02-17T12:08:45.671" v="466" actId="478"/>
          <ac:spMkLst>
            <pc:docMk/>
            <pc:sldMk cId="673600176" sldId="529"/>
            <ac:spMk id="5" creationId="{7EEBF4A0-C4B7-462E-93DD-4D92D5499945}"/>
          </ac:spMkLst>
        </pc:spChg>
        <pc:spChg chg="add mod">
          <ac:chgData name="Sidney Seckler" userId="73470fc2d5f88927" providerId="LiveId" clId="{AD47F8CC-F4BD-4DBF-8B1D-07957809B50F}" dt="2019-02-17T12:34:19.586" v="788" actId="20577"/>
          <ac:spMkLst>
            <pc:docMk/>
            <pc:sldMk cId="673600176" sldId="529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2:08:42.897" v="465" actId="478"/>
          <ac:spMkLst>
            <pc:docMk/>
            <pc:sldMk cId="673600176" sldId="529"/>
            <ac:spMk id="23" creationId="{1BE59976-5EBB-4FCA-871A-7747BBD84038}"/>
          </ac:spMkLst>
        </pc:spChg>
      </pc:sldChg>
      <pc:sldChg chg="addSp delSp modSp">
        <pc:chgData name="Sidney Seckler" userId="73470fc2d5f88927" providerId="LiveId" clId="{AD47F8CC-F4BD-4DBF-8B1D-07957809B50F}" dt="2019-02-17T12:34:52.862" v="836" actId="20577"/>
        <pc:sldMkLst>
          <pc:docMk/>
          <pc:sldMk cId="374098609" sldId="531"/>
        </pc:sldMkLst>
        <pc:spChg chg="add del mod">
          <ac:chgData name="Sidney Seckler" userId="73470fc2d5f88927" providerId="LiveId" clId="{AD47F8CC-F4BD-4DBF-8B1D-07957809B50F}" dt="2019-02-17T12:15:37.584" v="542" actId="478"/>
          <ac:spMkLst>
            <pc:docMk/>
            <pc:sldMk cId="374098609" sldId="531"/>
            <ac:spMk id="3" creationId="{784AFD08-657D-41A5-A7B6-FF1A36E2FC40}"/>
          </ac:spMkLst>
        </pc:spChg>
        <pc:spChg chg="add mod">
          <ac:chgData name="Sidney Seckler" userId="73470fc2d5f88927" providerId="LiveId" clId="{AD47F8CC-F4BD-4DBF-8B1D-07957809B50F}" dt="2019-02-17T12:28:19.187" v="725" actId="1076"/>
          <ac:spMkLst>
            <pc:docMk/>
            <pc:sldMk cId="374098609" sldId="531"/>
            <ac:spMk id="4" creationId="{FD021891-549F-4293-8387-2609C1074D93}"/>
          </ac:spMkLst>
        </pc:spChg>
        <pc:spChg chg="del">
          <ac:chgData name="Sidney Seckler" userId="73470fc2d5f88927" providerId="LiveId" clId="{AD47F8CC-F4BD-4DBF-8B1D-07957809B50F}" dt="2019-02-17T12:15:26" v="539" actId="478"/>
          <ac:spMkLst>
            <pc:docMk/>
            <pc:sldMk cId="374098609" sldId="531"/>
            <ac:spMk id="5" creationId="{29CE5225-021C-4E0D-BC53-12A682B78132}"/>
          </ac:spMkLst>
        </pc:spChg>
        <pc:spChg chg="del">
          <ac:chgData name="Sidney Seckler" userId="73470fc2d5f88927" providerId="LiveId" clId="{AD47F8CC-F4BD-4DBF-8B1D-07957809B50F}" dt="2019-02-17T12:15:30.935" v="540" actId="478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AD47F8CC-F4BD-4DBF-8B1D-07957809B50F}" dt="2019-02-17T12:25:08.034" v="710" actId="14100"/>
          <ac:spMkLst>
            <pc:docMk/>
            <pc:sldMk cId="374098609" sldId="531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2:34:52.862" v="836" actId="20577"/>
          <ac:spMkLst>
            <pc:docMk/>
            <pc:sldMk cId="374098609" sldId="531"/>
            <ac:spMk id="9" creationId="{823A6098-CB01-4B23-AC0D-B845CDE3BFBD}"/>
          </ac:spMkLst>
        </pc:spChg>
        <pc:spChg chg="del">
          <ac:chgData name="Sidney Seckler" userId="73470fc2d5f88927" providerId="LiveId" clId="{AD47F8CC-F4BD-4DBF-8B1D-07957809B50F}" dt="2019-02-17T12:15:34.381" v="541" actId="478"/>
          <ac:spMkLst>
            <pc:docMk/>
            <pc:sldMk cId="374098609" sldId="531"/>
            <ac:spMk id="304131" creationId="{3FD46931-1260-486D-89A6-B0D903563948}"/>
          </ac:spMkLst>
        </pc:spChg>
      </pc:sldChg>
      <pc:sldChg chg="addSp delSp modSp">
        <pc:chgData name="Sidney Seckler" userId="73470fc2d5f88927" providerId="LiveId" clId="{AD47F8CC-F4BD-4DBF-8B1D-07957809B50F}" dt="2019-02-18T18:13:29.631" v="4195" actId="14100"/>
        <pc:sldMkLst>
          <pc:docMk/>
          <pc:sldMk cId="3375718522" sldId="533"/>
        </pc:sldMkLst>
        <pc:spChg chg="add del mod">
          <ac:chgData name="Sidney Seckler" userId="73470fc2d5f88927" providerId="LiveId" clId="{AD47F8CC-F4BD-4DBF-8B1D-07957809B50F}" dt="2019-02-17T12:29:03.335" v="750" actId="478"/>
          <ac:spMkLst>
            <pc:docMk/>
            <pc:sldMk cId="3375718522" sldId="533"/>
            <ac:spMk id="3" creationId="{3470B774-F178-43FE-8A17-9E25C3CB09C7}"/>
          </ac:spMkLst>
        </pc:spChg>
        <pc:spChg chg="add mod">
          <ac:chgData name="Sidney Seckler" userId="73470fc2d5f88927" providerId="LiveId" clId="{AD47F8CC-F4BD-4DBF-8B1D-07957809B50F}" dt="2019-02-17T12:35:14.482" v="854" actId="20577"/>
          <ac:spMkLst>
            <pc:docMk/>
            <pc:sldMk cId="3375718522" sldId="533"/>
            <ac:spMk id="8" creationId="{52B6282F-2840-44FE-BE2A-7DB958795025}"/>
          </ac:spMkLst>
        </pc:spChg>
        <pc:spChg chg="del">
          <ac:chgData name="Sidney Seckler" userId="73470fc2d5f88927" providerId="LiveId" clId="{AD47F8CC-F4BD-4DBF-8B1D-07957809B50F}" dt="2019-02-17T12:28:59.696" v="749" actId="478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AD47F8CC-F4BD-4DBF-8B1D-07957809B50F}" dt="2019-02-17T12:35:05.900" v="838" actId="1076"/>
          <ac:spMkLst>
            <pc:docMk/>
            <pc:sldMk cId="3375718522" sldId="533"/>
            <ac:spMk id="4100" creationId="{E5CC45C3-CF65-4286-AA07-1D8008364C0B}"/>
          </ac:spMkLst>
        </pc:spChg>
        <pc:picChg chg="add mod">
          <ac:chgData name="Sidney Seckler" userId="73470fc2d5f88927" providerId="LiveId" clId="{AD47F8CC-F4BD-4DBF-8B1D-07957809B50F}" dt="2019-02-18T18:13:29.631" v="4195" actId="14100"/>
          <ac:picMkLst>
            <pc:docMk/>
            <pc:sldMk cId="3375718522" sldId="533"/>
            <ac:picMk id="2" creationId="{15FCF4D2-387E-4910-8269-0445BFD54E9A}"/>
          </ac:picMkLst>
        </pc:picChg>
        <pc:picChg chg="add del mod">
          <ac:chgData name="Sidney Seckler" userId="73470fc2d5f88927" providerId="LiveId" clId="{AD47F8CC-F4BD-4DBF-8B1D-07957809B50F}" dt="2019-02-18T18:13:17.062" v="4189" actId="478"/>
          <ac:picMkLst>
            <pc:docMk/>
            <pc:sldMk cId="3375718522" sldId="533"/>
            <ac:picMk id="1026" creationId="{83F7F9C2-F68C-4FB7-8F8C-9502DAA0F625}"/>
          </ac:picMkLst>
        </pc:picChg>
        <pc:picChg chg="del">
          <ac:chgData name="Sidney Seckler" userId="73470fc2d5f88927" providerId="LiveId" clId="{AD47F8CC-F4BD-4DBF-8B1D-07957809B50F}" dt="2019-02-17T13:12:47.296" v="1396" actId="478"/>
          <ac:picMkLst>
            <pc:docMk/>
            <pc:sldMk cId="3375718522" sldId="533"/>
            <ac:picMk id="2052" creationId="{45183D9C-0962-4EAB-B32D-AA603AA1B7DD}"/>
          </ac:picMkLst>
        </pc:picChg>
      </pc:sldChg>
      <pc:sldChg chg="addSp delSp modSp">
        <pc:chgData name="Sidney Seckler" userId="73470fc2d5f88927" providerId="LiveId" clId="{AD47F8CC-F4BD-4DBF-8B1D-07957809B50F}" dt="2019-02-17T12:35:32.856" v="870" actId="20577"/>
        <pc:sldMkLst>
          <pc:docMk/>
          <pc:sldMk cId="3792605575" sldId="560"/>
        </pc:sldMkLst>
        <pc:spChg chg="mod">
          <ac:chgData name="Sidney Seckler" userId="73470fc2d5f88927" providerId="LiveId" clId="{AD47F8CC-F4BD-4DBF-8B1D-07957809B50F}" dt="2019-02-17T12:29:14.288" v="752" actId="6549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AD47F8CC-F4BD-4DBF-8B1D-07957809B50F}" dt="2019-02-17T12:29:41.692" v="754" actId="478"/>
          <ac:spMkLst>
            <pc:docMk/>
            <pc:sldMk cId="3792605575" sldId="560"/>
            <ac:spMk id="4" creationId="{123626B8-6709-40B4-8637-E9D54B26F92D}"/>
          </ac:spMkLst>
        </pc:spChg>
        <pc:spChg chg="add mod">
          <ac:chgData name="Sidney Seckler" userId="73470fc2d5f88927" providerId="LiveId" clId="{AD47F8CC-F4BD-4DBF-8B1D-07957809B50F}" dt="2019-02-17T12:35:32.856" v="870" actId="20577"/>
          <ac:spMkLst>
            <pc:docMk/>
            <pc:sldMk cId="3792605575" sldId="560"/>
            <ac:spMk id="7" creationId="{2580F44F-8C1F-455F-A7FC-26E2535556B3}"/>
          </ac:spMkLst>
        </pc:spChg>
        <pc:spChg chg="del">
          <ac:chgData name="Sidney Seckler" userId="73470fc2d5f88927" providerId="LiveId" clId="{AD47F8CC-F4BD-4DBF-8B1D-07957809B50F}" dt="2019-02-17T12:29:38.127" v="753" actId="478"/>
          <ac:spMkLst>
            <pc:docMk/>
            <pc:sldMk cId="3792605575" sldId="560"/>
            <ac:spMk id="8" creationId="{163FEEE3-058C-4EA8-8CE2-C119ED100EA5}"/>
          </ac:spMkLst>
        </pc:spChg>
      </pc:sldChg>
      <pc:sldChg chg="addSp delSp modSp add">
        <pc:chgData name="Sidney Seckler" userId="73470fc2d5f88927" providerId="LiveId" clId="{AD47F8CC-F4BD-4DBF-8B1D-07957809B50F}" dt="2019-02-17T12:34:30.208" v="804" actId="20577"/>
        <pc:sldMkLst>
          <pc:docMk/>
          <pc:sldMk cId="244264611" sldId="561"/>
        </pc:sldMkLst>
        <pc:spChg chg="mod">
          <ac:chgData name="Sidney Seckler" userId="73470fc2d5f88927" providerId="LiveId" clId="{AD47F8CC-F4BD-4DBF-8B1D-07957809B50F}" dt="2019-02-17T12:19:54.591" v="546" actId="1076"/>
          <ac:spMkLst>
            <pc:docMk/>
            <pc:sldMk cId="244264611" sldId="561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2-17T12:34:30.208" v="804" actId="20577"/>
          <ac:spMkLst>
            <pc:docMk/>
            <pc:sldMk cId="244264611" sldId="561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2:22:40.103" v="639" actId="1076"/>
          <ac:spMkLst>
            <pc:docMk/>
            <pc:sldMk cId="244264611" sldId="561"/>
            <ac:spMk id="14" creationId="{E11D0AAB-86D5-448B-938E-AE5A218ADC03}"/>
          </ac:spMkLst>
        </pc:spChg>
        <pc:spChg chg="add mod">
          <ac:chgData name="Sidney Seckler" userId="73470fc2d5f88927" providerId="LiveId" clId="{AD47F8CC-F4BD-4DBF-8B1D-07957809B50F}" dt="2019-02-17T12:22:24.864" v="636" actId="1076"/>
          <ac:spMkLst>
            <pc:docMk/>
            <pc:sldMk cId="244264611" sldId="561"/>
            <ac:spMk id="15" creationId="{27FA05C6-E598-441A-9A8A-CBD908A1A5EF}"/>
          </ac:spMkLst>
        </pc:spChg>
        <pc:spChg chg="add mod">
          <ac:chgData name="Sidney Seckler" userId="73470fc2d5f88927" providerId="LiveId" clId="{AD47F8CC-F4BD-4DBF-8B1D-07957809B50F}" dt="2019-02-17T12:22:54.653" v="662" actId="20577"/>
          <ac:spMkLst>
            <pc:docMk/>
            <pc:sldMk cId="244264611" sldId="561"/>
            <ac:spMk id="16" creationId="{189CF098-4B7C-407F-9E01-82BC04EF6C5B}"/>
          </ac:spMkLst>
        </pc:spChg>
        <pc:spChg chg="add mod">
          <ac:chgData name="Sidney Seckler" userId="73470fc2d5f88927" providerId="LiveId" clId="{AD47F8CC-F4BD-4DBF-8B1D-07957809B50F}" dt="2019-02-17T12:23:08.182" v="685" actId="20577"/>
          <ac:spMkLst>
            <pc:docMk/>
            <pc:sldMk cId="244264611" sldId="561"/>
            <ac:spMk id="17" creationId="{F5A5D400-D6CB-46D9-8910-0855112195E9}"/>
          </ac:spMkLst>
        </pc:spChg>
        <pc:spChg chg="mod">
          <ac:chgData name="Sidney Seckler" userId="73470fc2d5f88927" providerId="LiveId" clId="{AD47F8CC-F4BD-4DBF-8B1D-07957809B50F}" dt="2019-02-17T12:22:11.201" v="635" actId="1076"/>
          <ac:spMkLst>
            <pc:docMk/>
            <pc:sldMk cId="244264611" sldId="561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2:21:32.936" v="630" actId="1076"/>
          <ac:spMkLst>
            <pc:docMk/>
            <pc:sldMk cId="244264611" sldId="561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7T12:24:12.974" v="691" actId="1076"/>
          <ac:spMkLst>
            <pc:docMk/>
            <pc:sldMk cId="244264611" sldId="561"/>
            <ac:spMk id="29" creationId="{D566A229-2881-4585-A1BD-9D6B6CCCF35D}"/>
          </ac:spMkLst>
        </pc:spChg>
        <pc:spChg chg="del">
          <ac:chgData name="Sidney Seckler" userId="73470fc2d5f88927" providerId="LiveId" clId="{AD47F8CC-F4BD-4DBF-8B1D-07957809B50F}" dt="2019-02-17T12:19:48.744" v="545" actId="478"/>
          <ac:spMkLst>
            <pc:docMk/>
            <pc:sldMk cId="244264611" sldId="561"/>
            <ac:spMk id="31" creationId="{3BA78F26-31A4-4897-BFBC-BF1C1FCE9F78}"/>
          </ac:spMkLst>
        </pc:spChg>
        <pc:spChg chg="del mod">
          <ac:chgData name="Sidney Seckler" userId="73470fc2d5f88927" providerId="LiveId" clId="{AD47F8CC-F4BD-4DBF-8B1D-07957809B50F}" dt="2019-02-17T12:20:06.109" v="548" actId="478"/>
          <ac:spMkLst>
            <pc:docMk/>
            <pc:sldMk cId="244264611" sldId="561"/>
            <ac:spMk id="32" creationId="{C7DA1314-7BB6-493C-9F22-CCF6094DFF0B}"/>
          </ac:spMkLst>
        </pc:spChg>
        <pc:cxnChg chg="mod">
          <ac:chgData name="Sidney Seckler" userId="73470fc2d5f88927" providerId="LiveId" clId="{AD47F8CC-F4BD-4DBF-8B1D-07957809B50F}" dt="2019-02-17T12:22:11.201" v="635" actId="1076"/>
          <ac:cxnSpMkLst>
            <pc:docMk/>
            <pc:sldMk cId="244264611" sldId="561"/>
            <ac:cxnSpMk id="4" creationId="{CD338B30-414B-4A45-B86D-E6E3EE5F4417}"/>
          </ac:cxnSpMkLst>
        </pc:cxnChg>
        <pc:cxnChg chg="mod">
          <ac:chgData name="Sidney Seckler" userId="73470fc2d5f88927" providerId="LiveId" clId="{AD47F8CC-F4BD-4DBF-8B1D-07957809B50F}" dt="2019-02-17T12:21:32.936" v="630" actId="1076"/>
          <ac:cxnSpMkLst>
            <pc:docMk/>
            <pc:sldMk cId="244264611" sldId="561"/>
            <ac:cxnSpMk id="6" creationId="{6C2ACB5D-645D-4517-8BCC-CDE4AE45D5C4}"/>
          </ac:cxnSpMkLst>
        </pc:cxnChg>
        <pc:cxnChg chg="add mod">
          <ac:chgData name="Sidney Seckler" userId="73470fc2d5f88927" providerId="LiveId" clId="{AD47F8CC-F4BD-4DBF-8B1D-07957809B50F}" dt="2019-02-17T12:23:15.896" v="686" actId="11529"/>
          <ac:cxnSpMkLst>
            <pc:docMk/>
            <pc:sldMk cId="244264611" sldId="561"/>
            <ac:cxnSpMk id="12" creationId="{E088D433-559B-4EE5-ACF6-D0E10D434255}"/>
          </ac:cxnSpMkLst>
        </pc:cxnChg>
        <pc:cxnChg chg="add mod">
          <ac:chgData name="Sidney Seckler" userId="73470fc2d5f88927" providerId="LiveId" clId="{AD47F8CC-F4BD-4DBF-8B1D-07957809B50F}" dt="2019-02-17T12:23:19.994" v="687" actId="11529"/>
          <ac:cxnSpMkLst>
            <pc:docMk/>
            <pc:sldMk cId="244264611" sldId="561"/>
            <ac:cxnSpMk id="19" creationId="{F71A1149-AD17-439A-85DB-82F50A20448A}"/>
          </ac:cxnSpMkLst>
        </pc:cxnChg>
        <pc:cxnChg chg="add mod">
          <ac:chgData name="Sidney Seckler" userId="73470fc2d5f88927" providerId="LiveId" clId="{AD47F8CC-F4BD-4DBF-8B1D-07957809B50F}" dt="2019-02-17T12:23:25.891" v="688" actId="11529"/>
          <ac:cxnSpMkLst>
            <pc:docMk/>
            <pc:sldMk cId="244264611" sldId="561"/>
            <ac:cxnSpMk id="21" creationId="{EF7601C3-6034-4171-B111-EA8C9E9EDAD8}"/>
          </ac:cxnSpMkLst>
        </pc:cxnChg>
        <pc:cxnChg chg="add mod">
          <ac:chgData name="Sidney Seckler" userId="73470fc2d5f88927" providerId="LiveId" clId="{AD47F8CC-F4BD-4DBF-8B1D-07957809B50F}" dt="2019-02-17T12:23:30.890" v="689" actId="11529"/>
          <ac:cxnSpMkLst>
            <pc:docMk/>
            <pc:sldMk cId="244264611" sldId="561"/>
            <ac:cxnSpMk id="23" creationId="{B63C0F45-4DC9-4EC5-9415-915EC81B457B}"/>
          </ac:cxnSpMkLst>
        </pc:cxnChg>
      </pc:sldChg>
      <pc:sldChg chg="addSp modSp add">
        <pc:chgData name="Sidney Seckler" userId="73470fc2d5f88927" providerId="LiveId" clId="{AD47F8CC-F4BD-4DBF-8B1D-07957809B50F}" dt="2019-02-17T12:35:55.332" v="899" actId="20577"/>
        <pc:sldMkLst>
          <pc:docMk/>
          <pc:sldMk cId="3403269387" sldId="562"/>
        </pc:sldMkLst>
        <pc:spChg chg="add mod">
          <ac:chgData name="Sidney Seckler" userId="73470fc2d5f88927" providerId="LiveId" clId="{AD47F8CC-F4BD-4DBF-8B1D-07957809B50F}" dt="2019-02-17T12:33:15.399" v="766" actId="1076"/>
          <ac:spMkLst>
            <pc:docMk/>
            <pc:sldMk cId="3403269387" sldId="562"/>
            <ac:spMk id="3" creationId="{2EA38871-C7B2-4599-B803-5FE84AC6FA30}"/>
          </ac:spMkLst>
        </pc:spChg>
        <pc:spChg chg="mod">
          <ac:chgData name="Sidney Seckler" userId="73470fc2d5f88927" providerId="LiveId" clId="{AD47F8CC-F4BD-4DBF-8B1D-07957809B50F}" dt="2019-02-17T12:35:55.332" v="899" actId="20577"/>
          <ac:spMkLst>
            <pc:docMk/>
            <pc:sldMk cId="3403269387" sldId="562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2:32:27.658" v="761" actId="1076"/>
          <ac:spMkLst>
            <pc:docMk/>
            <pc:sldMk cId="3403269387" sldId="562"/>
            <ac:spMk id="18" creationId="{4706DB5D-9BC2-47EC-B70E-22F1F96164E0}"/>
          </ac:spMkLst>
        </pc:spChg>
      </pc:sldChg>
      <pc:sldChg chg="addSp delSp modSp add">
        <pc:chgData name="Sidney Seckler" userId="73470fc2d5f88927" providerId="LiveId" clId="{AD47F8CC-F4BD-4DBF-8B1D-07957809B50F}" dt="2019-02-17T12:36:11.029" v="902"/>
        <pc:sldMkLst>
          <pc:docMk/>
          <pc:sldMk cId="953215969" sldId="563"/>
        </pc:sldMkLst>
        <pc:spChg chg="mod">
          <ac:chgData name="Sidney Seckler" userId="73470fc2d5f88927" providerId="LiveId" clId="{AD47F8CC-F4BD-4DBF-8B1D-07957809B50F}" dt="2019-02-17T12:33:41.076" v="772" actId="688"/>
          <ac:spMkLst>
            <pc:docMk/>
            <pc:sldMk cId="953215969" sldId="563"/>
            <ac:spMk id="3" creationId="{2EA38871-C7B2-4599-B803-5FE84AC6FA30}"/>
          </ac:spMkLst>
        </pc:spChg>
        <pc:spChg chg="add del mod">
          <ac:chgData name="Sidney Seckler" userId="73470fc2d5f88927" providerId="LiveId" clId="{AD47F8CC-F4BD-4DBF-8B1D-07957809B50F}" dt="2019-02-17T12:36:09.609" v="901" actId="478"/>
          <ac:spMkLst>
            <pc:docMk/>
            <pc:sldMk cId="953215969" sldId="563"/>
            <ac:spMk id="7" creationId="{5C9A2FC4-FDED-4525-ABB7-A34848F250CE}"/>
          </ac:spMkLst>
        </pc:spChg>
        <pc:spChg chg="del">
          <ac:chgData name="Sidney Seckler" userId="73470fc2d5f88927" providerId="LiveId" clId="{AD47F8CC-F4BD-4DBF-8B1D-07957809B50F}" dt="2019-02-17T12:36:06.693" v="900" actId="478"/>
          <ac:spMkLst>
            <pc:docMk/>
            <pc:sldMk cId="953215969" sldId="563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7T12:33:30.850" v="768" actId="1076"/>
          <ac:spMkLst>
            <pc:docMk/>
            <pc:sldMk cId="953215969" sldId="563"/>
            <ac:spMk id="18" creationId="{4706DB5D-9BC2-47EC-B70E-22F1F96164E0}"/>
          </ac:spMkLst>
        </pc:spChg>
        <pc:spChg chg="add">
          <ac:chgData name="Sidney Seckler" userId="73470fc2d5f88927" providerId="LiveId" clId="{AD47F8CC-F4BD-4DBF-8B1D-07957809B50F}" dt="2019-02-17T12:36:11.029" v="902"/>
          <ac:spMkLst>
            <pc:docMk/>
            <pc:sldMk cId="953215969" sldId="563"/>
            <ac:spMk id="22" creationId="{468CFBA0-B4A6-4A3E-BD36-72F210E9889C}"/>
          </ac:spMkLst>
        </pc:spChg>
      </pc:sldChg>
      <pc:sldChg chg="addSp delSp modSp add">
        <pc:chgData name="Sidney Seckler" userId="73470fc2d5f88927" providerId="LiveId" clId="{AD47F8CC-F4BD-4DBF-8B1D-07957809B50F}" dt="2019-02-17T12:47:55.362" v="1295" actId="14100"/>
        <pc:sldMkLst>
          <pc:docMk/>
          <pc:sldMk cId="2529439852" sldId="564"/>
        </pc:sldMkLst>
        <pc:spChg chg="add del mod">
          <ac:chgData name="Sidney Seckler" userId="73470fc2d5f88927" providerId="LiveId" clId="{AD47F8CC-F4BD-4DBF-8B1D-07957809B50F}" dt="2019-02-17T12:41:56.643" v="1076" actId="478"/>
          <ac:spMkLst>
            <pc:docMk/>
            <pc:sldMk cId="2529439852" sldId="564"/>
            <ac:spMk id="3" creationId="{CFC70185-9258-407D-B885-41CD8FDE5220}"/>
          </ac:spMkLst>
        </pc:spChg>
        <pc:spChg chg="mod">
          <ac:chgData name="Sidney Seckler" userId="73470fc2d5f88927" providerId="LiveId" clId="{AD47F8CC-F4BD-4DBF-8B1D-07957809B50F}" dt="2019-02-17T12:47:55.362" v="1295" actId="14100"/>
          <ac:spMkLst>
            <pc:docMk/>
            <pc:sldMk cId="2529439852" sldId="564"/>
            <ac:spMk id="7" creationId="{F053D0CB-DB61-4E11-912B-D78C8FA8AA4D}"/>
          </ac:spMkLst>
        </pc:spChg>
        <pc:spChg chg="del">
          <ac:chgData name="Sidney Seckler" userId="73470fc2d5f88927" providerId="LiveId" clId="{AD47F8CC-F4BD-4DBF-8B1D-07957809B50F}" dt="2019-02-17T12:41:53.719" v="1075" actId="478"/>
          <ac:spMkLst>
            <pc:docMk/>
            <pc:sldMk cId="2529439852" sldId="564"/>
            <ac:spMk id="8" creationId="{3CCFBFB5-8A8F-4EB1-A77C-FF04196D9EC9}"/>
          </ac:spMkLst>
        </pc:spChg>
        <pc:spChg chg="add">
          <ac:chgData name="Sidney Seckler" userId="73470fc2d5f88927" providerId="LiveId" clId="{AD47F8CC-F4BD-4DBF-8B1D-07957809B50F}" dt="2019-02-17T12:42:02.815" v="1077"/>
          <ac:spMkLst>
            <pc:docMk/>
            <pc:sldMk cId="2529439852" sldId="564"/>
            <ac:spMk id="9" creationId="{061D0CBB-5BC2-4EC9-86C6-27225B606651}"/>
          </ac:spMkLst>
        </pc:spChg>
      </pc:sldChg>
      <pc:sldChg chg="delSp modSp add ord">
        <pc:chgData name="Sidney Seckler" userId="73470fc2d5f88927" providerId="LiveId" clId="{AD47F8CC-F4BD-4DBF-8B1D-07957809B50F}" dt="2019-02-17T12:46:53.766" v="1161"/>
        <pc:sldMkLst>
          <pc:docMk/>
          <pc:sldMk cId="3152907026" sldId="565"/>
        </pc:sldMkLst>
        <pc:spChg chg="mod">
          <ac:chgData name="Sidney Seckler" userId="73470fc2d5f88927" providerId="LiveId" clId="{AD47F8CC-F4BD-4DBF-8B1D-07957809B50F}" dt="2019-02-17T12:44:21.080" v="1113" actId="14100"/>
          <ac:spMkLst>
            <pc:docMk/>
            <pc:sldMk cId="3152907026" sldId="565"/>
            <ac:spMk id="43012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46.419" v="1119" actId="14100"/>
          <ac:spMkLst>
            <pc:docMk/>
            <pc:sldMk cId="3152907026" sldId="565"/>
            <ac:spMk id="43015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2:53.600" v="1078" actId="478"/>
          <ac:spMkLst>
            <pc:docMk/>
            <pc:sldMk cId="3152907026" sldId="565"/>
            <ac:spMk id="43016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6.491" v="1106" actId="1037"/>
          <ac:spMkLst>
            <pc:docMk/>
            <pc:sldMk cId="3152907026" sldId="565"/>
            <ac:spMk id="43019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39.636" v="1117" actId="14100"/>
          <ac:spMkLst>
            <pc:docMk/>
            <pc:sldMk cId="3152907026" sldId="565"/>
            <ac:spMk id="235535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0.522" v="1102" actId="1037"/>
          <ac:spMkLst>
            <pc:docMk/>
            <pc:sldMk cId="3152907026" sldId="565"/>
            <ac:spMk id="235536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17.133" v="1112" actId="1037"/>
          <ac:spMkLst>
            <pc:docMk/>
            <pc:sldMk cId="3152907026" sldId="565"/>
            <ac:spMk id="235539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0.522" v="1102" actId="1037"/>
          <ac:spMkLst>
            <pc:docMk/>
            <pc:sldMk cId="3152907026" sldId="565"/>
            <ac:spMk id="235540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2:59.186" v="1079" actId="478"/>
          <ac:spMkLst>
            <pc:docMk/>
            <pc:sldMk cId="3152907026" sldId="565"/>
            <ac:spMk id="235541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3:02.170" v="1080" actId="478"/>
          <ac:spMkLst>
            <pc:docMk/>
            <pc:sldMk cId="3152907026" sldId="565"/>
            <ac:spMk id="235542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6:09.592" v="1160" actId="1076"/>
          <ac:spMkLst>
            <pc:docMk/>
            <pc:sldMk cId="3152907026" sldId="565"/>
            <ac:spMk id="235543" creationId="{00000000-0000-0000-0000-000000000000}"/>
          </ac:spMkLst>
        </pc:spChg>
        <pc:grpChg chg="mod">
          <ac:chgData name="Sidney Seckler" userId="73470fc2d5f88927" providerId="LiveId" clId="{AD47F8CC-F4BD-4DBF-8B1D-07957809B50F}" dt="2019-02-17T12:44:00.522" v="1102" actId="1037"/>
          <ac:grpSpMkLst>
            <pc:docMk/>
            <pc:sldMk cId="3152907026" sldId="565"/>
            <ac:grpSpMk id="43013" creationId="{00000000-0000-0000-0000-000000000000}"/>
          </ac:grpSpMkLst>
        </pc:grpChg>
        <pc:grpChg chg="mod">
          <ac:chgData name="Sidney Seckler" userId="73470fc2d5f88927" providerId="LiveId" clId="{AD47F8CC-F4BD-4DBF-8B1D-07957809B50F}" dt="2019-02-17T12:44:17.133" v="1112" actId="1037"/>
          <ac:grpSpMkLst>
            <pc:docMk/>
            <pc:sldMk cId="3152907026" sldId="565"/>
            <ac:grpSpMk id="43014" creationId="{00000000-0000-0000-0000-000000000000}"/>
          </ac:grpSpMkLst>
        </pc:grpChg>
      </pc:sldChg>
      <pc:sldChg chg="addSp delSp modSp add">
        <pc:chgData name="Sidney Seckler" userId="73470fc2d5f88927" providerId="LiveId" clId="{AD47F8CC-F4BD-4DBF-8B1D-07957809B50F}" dt="2019-02-17T13:03:30.461" v="1393" actId="478"/>
        <pc:sldMkLst>
          <pc:docMk/>
          <pc:sldMk cId="767501084" sldId="566"/>
        </pc:sldMkLst>
        <pc:spChg chg="add del mod">
          <ac:chgData name="Sidney Seckler" userId="73470fc2d5f88927" providerId="LiveId" clId="{AD47F8CC-F4BD-4DBF-8B1D-07957809B50F}" dt="2019-02-17T12:48:36.316" v="1298" actId="478"/>
          <ac:spMkLst>
            <pc:docMk/>
            <pc:sldMk cId="767501084" sldId="566"/>
            <ac:spMk id="3" creationId="{6BE8C70E-8F57-4EE9-816F-7483B07CC2B6}"/>
          </ac:spMkLst>
        </pc:spChg>
        <pc:spChg chg="mod">
          <ac:chgData name="Sidney Seckler" userId="73470fc2d5f88927" providerId="LiveId" clId="{AD47F8CC-F4BD-4DBF-8B1D-07957809B50F}" dt="2019-02-17T12:49:10.265" v="1303" actId="1076"/>
          <ac:spMkLst>
            <pc:docMk/>
            <pc:sldMk cId="767501084" sldId="566"/>
            <ac:spMk id="4" creationId="{FD021891-549F-4293-8387-2609C1074D93}"/>
          </ac:spMkLst>
        </pc:spChg>
        <pc:spChg chg="add">
          <ac:chgData name="Sidney Seckler" userId="73470fc2d5f88927" providerId="LiveId" clId="{AD47F8CC-F4BD-4DBF-8B1D-07957809B50F}" dt="2019-02-17T12:48:40.565" v="1299"/>
          <ac:spMkLst>
            <pc:docMk/>
            <pc:sldMk cId="767501084" sldId="566"/>
            <ac:spMk id="8" creationId="{ABB69E68-B6B5-40C7-8BB2-3B498C6CEBAD}"/>
          </ac:spMkLst>
        </pc:spChg>
        <pc:spChg chg="del">
          <ac:chgData name="Sidney Seckler" userId="73470fc2d5f88927" providerId="LiveId" clId="{AD47F8CC-F4BD-4DBF-8B1D-07957809B50F}" dt="2019-02-17T12:48:33.464" v="1297" actId="478"/>
          <ac:spMkLst>
            <pc:docMk/>
            <pc:sldMk cId="767501084" sldId="566"/>
            <ac:spMk id="9" creationId="{823A6098-CB01-4B23-AC0D-B845CDE3BFBD}"/>
          </ac:spMkLst>
        </pc:spChg>
        <pc:spChg chg="add mod">
          <ac:chgData name="Sidney Seckler" userId="73470fc2d5f88927" providerId="LiveId" clId="{AD47F8CC-F4BD-4DBF-8B1D-07957809B50F}" dt="2019-02-17T12:49:45.208" v="1389" actId="20577"/>
          <ac:spMkLst>
            <pc:docMk/>
            <pc:sldMk cId="767501084" sldId="566"/>
            <ac:spMk id="10" creationId="{592EF8D8-C3A6-4328-A8D7-A3D3073E1741}"/>
          </ac:spMkLst>
        </pc:spChg>
        <pc:spChg chg="add del">
          <ac:chgData name="Sidney Seckler" userId="73470fc2d5f88927" providerId="LiveId" clId="{AD47F8CC-F4BD-4DBF-8B1D-07957809B50F}" dt="2019-02-17T13:03:02.299" v="1391" actId="478"/>
          <ac:spMkLst>
            <pc:docMk/>
            <pc:sldMk cId="767501084" sldId="566"/>
            <ac:spMk id="11" creationId="{CD1E86BD-8BA4-40F1-A174-1134D5D7BC62}"/>
          </ac:spMkLst>
        </pc:spChg>
        <pc:spChg chg="add del">
          <ac:chgData name="Sidney Seckler" userId="73470fc2d5f88927" providerId="LiveId" clId="{AD47F8CC-F4BD-4DBF-8B1D-07957809B50F}" dt="2019-02-17T13:03:30.461" v="1393" actId="478"/>
          <ac:spMkLst>
            <pc:docMk/>
            <pc:sldMk cId="767501084" sldId="566"/>
            <ac:spMk id="12" creationId="{08A6C3E8-6363-4940-88A0-F8569CF6D045}"/>
          </ac:spMkLst>
        </pc:spChg>
      </pc:sldChg>
      <pc:sldChg chg="modSp add">
        <pc:chgData name="Sidney Seckler" userId="73470fc2d5f88927" providerId="LiveId" clId="{AD47F8CC-F4BD-4DBF-8B1D-07957809B50F}" dt="2019-02-17T13:33:09.031" v="1832" actId="20577"/>
        <pc:sldMkLst>
          <pc:docMk/>
          <pc:sldMk cId="2422202141" sldId="567"/>
        </pc:sldMkLst>
        <pc:spChg chg="mod">
          <ac:chgData name="Sidney Seckler" userId="73470fc2d5f88927" providerId="LiveId" clId="{AD47F8CC-F4BD-4DBF-8B1D-07957809B50F}" dt="2019-02-17T13:33:09.031" v="1832" actId="20577"/>
          <ac:spMkLst>
            <pc:docMk/>
            <pc:sldMk cId="2422202141" sldId="567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AD47F8CC-F4BD-4DBF-8B1D-07957809B50F}" dt="2019-02-18T18:24:41.402" v="4202" actId="1076"/>
        <pc:sldMkLst>
          <pc:docMk/>
          <pc:sldMk cId="867141476" sldId="568"/>
        </pc:sldMkLst>
        <pc:spChg chg="mod">
          <ac:chgData name="Sidney Seckler" userId="73470fc2d5f88927" providerId="LiveId" clId="{AD47F8CC-F4BD-4DBF-8B1D-07957809B50F}" dt="2019-02-17T13:16:04.579" v="1549" actId="20577"/>
          <ac:spMkLst>
            <pc:docMk/>
            <pc:sldMk cId="867141476" sldId="568"/>
            <ac:spMk id="8" creationId="{52B6282F-2840-44FE-BE2A-7DB958795025}"/>
          </ac:spMkLst>
        </pc:spChg>
        <pc:spChg chg="mod">
          <ac:chgData name="Sidney Seckler" userId="73470fc2d5f88927" providerId="LiveId" clId="{AD47F8CC-F4BD-4DBF-8B1D-07957809B50F}" dt="2019-02-17T13:15:52.003" v="1532" actId="20577"/>
          <ac:spMkLst>
            <pc:docMk/>
            <pc:sldMk cId="867141476" sldId="568"/>
            <ac:spMk id="4100" creationId="{E5CC45C3-CF65-4286-AA07-1D8008364C0B}"/>
          </ac:spMkLst>
        </pc:spChg>
        <pc:picChg chg="add mod">
          <ac:chgData name="Sidney Seckler" userId="73470fc2d5f88927" providerId="LiveId" clId="{AD47F8CC-F4BD-4DBF-8B1D-07957809B50F}" dt="2019-02-18T18:24:41.402" v="4202" actId="1076"/>
          <ac:picMkLst>
            <pc:docMk/>
            <pc:sldMk cId="867141476" sldId="568"/>
            <ac:picMk id="2" creationId="{978EBEF9-1AAB-4E23-8E1D-6CAA9D4B06CC}"/>
          </ac:picMkLst>
        </pc:picChg>
        <pc:picChg chg="del">
          <ac:chgData name="Sidney Seckler" userId="73470fc2d5f88927" providerId="LiveId" clId="{AD47F8CC-F4BD-4DBF-8B1D-07957809B50F}" dt="2019-02-17T13:14:50.843" v="1402" actId="478"/>
          <ac:picMkLst>
            <pc:docMk/>
            <pc:sldMk cId="867141476" sldId="568"/>
            <ac:picMk id="1026" creationId="{83F7F9C2-F68C-4FB7-8F8C-9502DAA0F625}"/>
          </ac:picMkLst>
        </pc:picChg>
        <pc:picChg chg="add del mod">
          <ac:chgData name="Sidney Seckler" userId="73470fc2d5f88927" providerId="LiveId" clId="{AD47F8CC-F4BD-4DBF-8B1D-07957809B50F}" dt="2019-02-18T18:24:28.899" v="4197" actId="478"/>
          <ac:picMkLst>
            <pc:docMk/>
            <pc:sldMk cId="867141476" sldId="568"/>
            <ac:picMk id="2050" creationId="{D49D441F-63AB-4EB7-A1F3-E62F176CFB95}"/>
          </ac:picMkLst>
        </pc:picChg>
      </pc:sldChg>
      <pc:sldChg chg="modSp add">
        <pc:chgData name="Sidney Seckler" userId="73470fc2d5f88927" providerId="LiveId" clId="{AD47F8CC-F4BD-4DBF-8B1D-07957809B50F}" dt="2019-02-17T13:34:19.008" v="1863" actId="20577"/>
        <pc:sldMkLst>
          <pc:docMk/>
          <pc:sldMk cId="3711482592" sldId="569"/>
        </pc:sldMkLst>
        <pc:spChg chg="mod">
          <ac:chgData name="Sidney Seckler" userId="73470fc2d5f88927" providerId="LiveId" clId="{AD47F8CC-F4BD-4DBF-8B1D-07957809B50F}" dt="2019-02-17T13:34:19.008" v="1863" actId="20577"/>
          <ac:spMkLst>
            <pc:docMk/>
            <pc:sldMk cId="3711482592" sldId="569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7T13:34:16.016" v="1862" actId="20577"/>
          <ac:spMkLst>
            <pc:docMk/>
            <pc:sldMk cId="3711482592" sldId="569"/>
            <ac:spMk id="7" creationId="{2580F44F-8C1F-455F-A7FC-26E2535556B3}"/>
          </ac:spMkLst>
        </pc:spChg>
      </pc:sldChg>
      <pc:sldChg chg="addSp delSp modSp add">
        <pc:chgData name="Sidney Seckler" userId="73470fc2d5f88927" providerId="LiveId" clId="{AD47F8CC-F4BD-4DBF-8B1D-07957809B50F}" dt="2019-02-17T13:55:30.107" v="1912" actId="1076"/>
        <pc:sldMkLst>
          <pc:docMk/>
          <pc:sldMk cId="2240535576" sldId="570"/>
        </pc:sldMkLst>
        <pc:spChg chg="add del mod">
          <ac:chgData name="Sidney Seckler" userId="73470fc2d5f88927" providerId="LiveId" clId="{AD47F8CC-F4BD-4DBF-8B1D-07957809B50F}" dt="2019-02-17T13:54:34.018" v="1866" actId="478"/>
          <ac:spMkLst>
            <pc:docMk/>
            <pc:sldMk cId="2240535576" sldId="570"/>
            <ac:spMk id="3" creationId="{591D0FF9-1889-4B67-87F5-E42332E21510}"/>
          </ac:spMkLst>
        </pc:spChg>
        <pc:spChg chg="add mod">
          <ac:chgData name="Sidney Seckler" userId="73470fc2d5f88927" providerId="LiveId" clId="{AD47F8CC-F4BD-4DBF-8B1D-07957809B50F}" dt="2019-02-17T13:55:08.441" v="1908" actId="20577"/>
          <ac:spMkLst>
            <pc:docMk/>
            <pc:sldMk cId="2240535576" sldId="570"/>
            <ac:spMk id="7" creationId="{A8CECC1D-5BC9-4D76-93C0-37CA6787FEBF}"/>
          </ac:spMkLst>
        </pc:spChg>
        <pc:spChg chg="del">
          <ac:chgData name="Sidney Seckler" userId="73470fc2d5f88927" providerId="LiveId" clId="{AD47F8CC-F4BD-4DBF-8B1D-07957809B50F}" dt="2019-02-17T13:54:30.717" v="1865" actId="478"/>
          <ac:spMkLst>
            <pc:docMk/>
            <pc:sldMk cId="2240535576" sldId="570"/>
            <ac:spMk id="4100" creationId="{E5CC45C3-CF65-4286-AA07-1D8008364C0B}"/>
          </ac:spMkLst>
        </pc:spChg>
        <pc:graphicFrameChg chg="add mod">
          <ac:chgData name="Sidney Seckler" userId="73470fc2d5f88927" providerId="LiveId" clId="{AD47F8CC-F4BD-4DBF-8B1D-07957809B50F}" dt="2019-02-17T13:55:30.107" v="1912" actId="1076"/>
          <ac:graphicFrameMkLst>
            <pc:docMk/>
            <pc:sldMk cId="2240535576" sldId="570"/>
            <ac:graphicFrameMk id="8" creationId="{00000000-0008-0000-0300-000002000000}"/>
          </ac:graphicFrameMkLst>
        </pc:graphicFrameChg>
      </pc:sldChg>
      <pc:sldChg chg="addSp delSp modSp add">
        <pc:chgData name="Sidney Seckler" userId="73470fc2d5f88927" providerId="LiveId" clId="{AD47F8CC-F4BD-4DBF-8B1D-07957809B50F}" dt="2019-02-17T14:01:13.356" v="1945" actId="1076"/>
        <pc:sldMkLst>
          <pc:docMk/>
          <pc:sldMk cId="1721507650" sldId="571"/>
        </pc:sldMkLst>
        <pc:spChg chg="mod">
          <ac:chgData name="Sidney Seckler" userId="73470fc2d5f88927" providerId="LiveId" clId="{AD47F8CC-F4BD-4DBF-8B1D-07957809B50F}" dt="2019-02-17T14:00:42.831" v="1940" actId="20577"/>
          <ac:spMkLst>
            <pc:docMk/>
            <pc:sldMk cId="1721507650" sldId="571"/>
            <ac:spMk id="7" creationId="{A8CECC1D-5BC9-4D76-93C0-37CA6787FEBF}"/>
          </ac:spMkLst>
        </pc:spChg>
        <pc:graphicFrameChg chg="add mod">
          <ac:chgData name="Sidney Seckler" userId="73470fc2d5f88927" providerId="LiveId" clId="{AD47F8CC-F4BD-4DBF-8B1D-07957809B50F}" dt="2019-02-17T14:01:13.356" v="1945" actId="1076"/>
          <ac:graphicFrameMkLst>
            <pc:docMk/>
            <pc:sldMk cId="1721507650" sldId="571"/>
            <ac:graphicFrameMk id="6" creationId="{00000000-0008-0000-0600-000002000000}"/>
          </ac:graphicFrameMkLst>
        </pc:graphicFrameChg>
        <pc:graphicFrameChg chg="del">
          <ac:chgData name="Sidney Seckler" userId="73470fc2d5f88927" providerId="LiveId" clId="{AD47F8CC-F4BD-4DBF-8B1D-07957809B50F}" dt="2019-02-17T14:00:48.638" v="1941" actId="478"/>
          <ac:graphicFrameMkLst>
            <pc:docMk/>
            <pc:sldMk cId="1721507650" sldId="571"/>
            <ac:graphicFrameMk id="8" creationId="{00000000-0008-0000-0300-000002000000}"/>
          </ac:graphicFrameMkLst>
        </pc:graphicFrameChg>
      </pc:sldChg>
      <pc:sldChg chg="addSp modSp add">
        <pc:chgData name="Sidney Seckler" userId="73470fc2d5f88927" providerId="LiveId" clId="{AD47F8CC-F4BD-4DBF-8B1D-07957809B50F}" dt="2019-02-17T14:04:39.668" v="1951" actId="14100"/>
        <pc:sldMkLst>
          <pc:docMk/>
          <pc:sldMk cId="439118230" sldId="572"/>
        </pc:sldMkLst>
        <pc:graphicFrameChg chg="add mod">
          <ac:chgData name="Sidney Seckler" userId="73470fc2d5f88927" providerId="LiveId" clId="{AD47F8CC-F4BD-4DBF-8B1D-07957809B50F}" dt="2019-02-17T14:04:39.668" v="1951" actId="14100"/>
          <ac:graphicFrameMkLst>
            <pc:docMk/>
            <pc:sldMk cId="439118230" sldId="572"/>
            <ac:graphicFrameMk id="5" creationId="{00000000-0008-0000-0700-000002000000}"/>
          </ac:graphicFrameMkLst>
        </pc:graphicFrameChg>
      </pc:sldChg>
      <pc:sldChg chg="addSp delSp modSp add">
        <pc:chgData name="Sidney Seckler" userId="73470fc2d5f88927" providerId="LiveId" clId="{AD47F8CC-F4BD-4DBF-8B1D-07957809B50F}" dt="2019-02-17T14:09:33.138" v="1957" actId="14100"/>
        <pc:sldMkLst>
          <pc:docMk/>
          <pc:sldMk cId="3223972007" sldId="573"/>
        </pc:sldMkLst>
        <pc:graphicFrameChg chg="del">
          <ac:chgData name="Sidney Seckler" userId="73470fc2d5f88927" providerId="LiveId" clId="{AD47F8CC-F4BD-4DBF-8B1D-07957809B50F}" dt="2019-02-17T14:09:11.940" v="1953" actId="478"/>
          <ac:graphicFrameMkLst>
            <pc:docMk/>
            <pc:sldMk cId="3223972007" sldId="573"/>
            <ac:graphicFrameMk id="5" creationId="{00000000-0008-0000-0700-000002000000}"/>
          </ac:graphicFrameMkLst>
        </pc:graphicFrameChg>
        <pc:graphicFrameChg chg="add mod">
          <ac:chgData name="Sidney Seckler" userId="73470fc2d5f88927" providerId="LiveId" clId="{AD47F8CC-F4BD-4DBF-8B1D-07957809B50F}" dt="2019-02-17T14:09:33.138" v="1957" actId="14100"/>
          <ac:graphicFrameMkLst>
            <pc:docMk/>
            <pc:sldMk cId="3223972007" sldId="573"/>
            <ac:graphicFrameMk id="6" creationId="{EB297C80-799C-4241-A37A-4C56E88E086B}"/>
          </ac:graphicFrameMkLst>
        </pc:graphicFrameChg>
      </pc:sldChg>
      <pc:sldChg chg="modSp add">
        <pc:chgData name="Sidney Seckler" userId="73470fc2d5f88927" providerId="LiveId" clId="{AD47F8CC-F4BD-4DBF-8B1D-07957809B50F}" dt="2019-02-17T14:11:46.652" v="2291" actId="20577"/>
        <pc:sldMkLst>
          <pc:docMk/>
          <pc:sldMk cId="1847601497" sldId="574"/>
        </pc:sldMkLst>
        <pc:spChg chg="mod">
          <ac:chgData name="Sidney Seckler" userId="73470fc2d5f88927" providerId="LiveId" clId="{AD47F8CC-F4BD-4DBF-8B1D-07957809B50F}" dt="2019-02-17T14:11:46.652" v="2291" actId="20577"/>
          <ac:spMkLst>
            <pc:docMk/>
            <pc:sldMk cId="1847601497" sldId="574"/>
            <ac:spMk id="4100" creationId="{E5CC45C3-CF65-4286-AA07-1D8008364C0B}"/>
          </ac:spMkLst>
        </pc:spChg>
      </pc:sldChg>
      <pc:sldChg chg="addSp modSp add">
        <pc:chgData name="Sidney Seckler" userId="73470fc2d5f88927" providerId="LiveId" clId="{AD47F8CC-F4BD-4DBF-8B1D-07957809B50F}" dt="2019-02-17T14:14:17.500" v="2312" actId="20577"/>
        <pc:sldMkLst>
          <pc:docMk/>
          <pc:sldMk cId="3405519720" sldId="575"/>
        </pc:sldMkLst>
        <pc:spChg chg="mod">
          <ac:chgData name="Sidney Seckler" userId="73470fc2d5f88927" providerId="LiveId" clId="{AD47F8CC-F4BD-4DBF-8B1D-07957809B50F}" dt="2019-02-17T14:14:17.500" v="2312" actId="20577"/>
          <ac:spMkLst>
            <pc:docMk/>
            <pc:sldMk cId="3405519720" sldId="575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4:13:56.390" v="2297" actId="1076"/>
          <ac:spMkLst>
            <pc:docMk/>
            <pc:sldMk cId="3405519720" sldId="575"/>
            <ac:spMk id="18" creationId="{E5D9F542-C8B3-4840-98E4-06887ADF7F09}"/>
          </ac:spMkLst>
        </pc:spChg>
        <pc:spChg chg="add mod">
          <ac:chgData name="Sidney Seckler" userId="73470fc2d5f88927" providerId="LiveId" clId="{AD47F8CC-F4BD-4DBF-8B1D-07957809B50F}" dt="2019-02-17T14:14:04.928" v="2300" actId="14100"/>
          <ac:spMkLst>
            <pc:docMk/>
            <pc:sldMk cId="3405519720" sldId="575"/>
            <ac:spMk id="20" creationId="{7F7112EB-4D2C-43D8-9D8F-8B78E8724263}"/>
          </ac:spMkLst>
        </pc:spChg>
      </pc:sldChg>
      <pc:sldChg chg="addSp delSp modSp add">
        <pc:chgData name="Sidney Seckler" userId="73470fc2d5f88927" providerId="LiveId" clId="{AD47F8CC-F4BD-4DBF-8B1D-07957809B50F}" dt="2019-02-17T14:14:53.237" v="2331" actId="1076"/>
        <pc:sldMkLst>
          <pc:docMk/>
          <pc:sldMk cId="2301084301" sldId="576"/>
        </pc:sldMkLst>
        <pc:spChg chg="mod">
          <ac:chgData name="Sidney Seckler" userId="73470fc2d5f88927" providerId="LiveId" clId="{AD47F8CC-F4BD-4DBF-8B1D-07957809B50F}" dt="2019-02-17T14:14:32.807" v="2326" actId="20577"/>
          <ac:spMkLst>
            <pc:docMk/>
            <pc:sldMk cId="2301084301" sldId="576"/>
            <ac:spMk id="13" creationId="{8808BFE8-6228-47D1-B02B-38FD31F11FCC}"/>
          </ac:spMkLst>
        </pc:spChg>
        <pc:spChg chg="del mod">
          <ac:chgData name="Sidney Seckler" userId="73470fc2d5f88927" providerId="LiveId" clId="{AD47F8CC-F4BD-4DBF-8B1D-07957809B50F}" dt="2019-02-17T14:14:46.247" v="2329" actId="478"/>
          <ac:spMkLst>
            <pc:docMk/>
            <pc:sldMk cId="2301084301" sldId="576"/>
            <ac:spMk id="18" creationId="{E5D9F542-C8B3-4840-98E4-06887ADF7F09}"/>
          </ac:spMkLst>
        </pc:spChg>
        <pc:spChg chg="mod">
          <ac:chgData name="Sidney Seckler" userId="73470fc2d5f88927" providerId="LiveId" clId="{AD47F8CC-F4BD-4DBF-8B1D-07957809B50F}" dt="2019-02-17T14:14:44.431" v="2328" actId="1076"/>
          <ac:spMkLst>
            <pc:docMk/>
            <pc:sldMk cId="2301084301" sldId="576"/>
            <ac:spMk id="20" creationId="{7F7112EB-4D2C-43D8-9D8F-8B78E8724263}"/>
          </ac:spMkLst>
        </pc:spChg>
        <pc:spChg chg="add mod">
          <ac:chgData name="Sidney Seckler" userId="73470fc2d5f88927" providerId="LiveId" clId="{AD47F8CC-F4BD-4DBF-8B1D-07957809B50F}" dt="2019-02-17T14:14:53.237" v="2331" actId="1076"/>
          <ac:spMkLst>
            <pc:docMk/>
            <pc:sldMk cId="2301084301" sldId="576"/>
            <ac:spMk id="22" creationId="{D933D8D8-765D-4F07-B10B-7993D0D3756A}"/>
          </ac:spMkLst>
        </pc:spChg>
      </pc:sldChg>
      <pc:sldChg chg="addSp delSp modSp add">
        <pc:chgData name="Sidney Seckler" userId="73470fc2d5f88927" providerId="LiveId" clId="{AD47F8CC-F4BD-4DBF-8B1D-07957809B50F}" dt="2019-02-17T14:21:31.912" v="2461" actId="1037"/>
        <pc:sldMkLst>
          <pc:docMk/>
          <pc:sldMk cId="3276565986" sldId="577"/>
        </pc:sldMkLst>
        <pc:spChg chg="mod">
          <ac:chgData name="Sidney Seckler" userId="73470fc2d5f88927" providerId="LiveId" clId="{AD47F8CC-F4BD-4DBF-8B1D-07957809B50F}" dt="2019-02-17T14:16:07.106" v="2388" actId="1076"/>
          <ac:spMkLst>
            <pc:docMk/>
            <pc:sldMk cId="3276565986" sldId="577"/>
            <ac:spMk id="2" creationId="{4A08A5C9-C560-4014-9EA1-89700E412C51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20" creationId="{7F7112EB-4D2C-43D8-9D8F-8B78E8724263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22" creationId="{D933D8D8-765D-4F07-B10B-7993D0D3756A}"/>
          </ac:spMkLst>
        </pc:spChg>
        <pc:spChg chg="mod">
          <ac:chgData name="Sidney Seckler" userId="73470fc2d5f88927" providerId="LiveId" clId="{AD47F8CC-F4BD-4DBF-8B1D-07957809B50F}" dt="2019-02-17T14:16:28.441" v="2394" actId="1076"/>
          <ac:spMkLst>
            <pc:docMk/>
            <pc:sldMk cId="3276565986" sldId="577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4:16:31.267" v="2395" actId="1076"/>
          <ac:spMkLst>
            <pc:docMk/>
            <pc:sldMk cId="3276565986" sldId="577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7T14:18:53.058" v="2427" actId="20577"/>
          <ac:spMkLst>
            <pc:docMk/>
            <pc:sldMk cId="3276565986" sldId="577"/>
            <ac:spMk id="27" creationId="{17786092-EEDB-4810-A06A-6A6D6FFCAC66}"/>
          </ac:spMkLst>
        </pc:spChg>
        <pc:spChg chg="add mod">
          <ac:chgData name="Sidney Seckler" userId="73470fc2d5f88927" providerId="LiveId" clId="{AD47F8CC-F4BD-4DBF-8B1D-07957809B50F}" dt="2019-02-17T14:19:45.623" v="2430" actId="1076"/>
          <ac:spMkLst>
            <pc:docMk/>
            <pc:sldMk cId="3276565986" sldId="577"/>
            <ac:spMk id="28" creationId="{5E1AED00-3A94-41DB-B74C-51A1316288D3}"/>
          </ac:spMkLst>
        </pc:spChg>
        <pc:spChg chg="del">
          <ac:chgData name="Sidney Seckler" userId="73470fc2d5f88927" providerId="LiveId" clId="{AD47F8CC-F4BD-4DBF-8B1D-07957809B50F}" dt="2019-02-17T14:15:36.332" v="2335" actId="478"/>
          <ac:spMkLst>
            <pc:docMk/>
            <pc:sldMk cId="3276565986" sldId="577"/>
            <ac:spMk id="29" creationId="{D566A229-2881-4585-A1BD-9D6B6CCCF35D}"/>
          </ac:spMkLst>
        </pc:spChg>
        <pc:spChg chg="add mod">
          <ac:chgData name="Sidney Seckler" userId="73470fc2d5f88927" providerId="LiveId" clId="{AD47F8CC-F4BD-4DBF-8B1D-07957809B50F}" dt="2019-02-17T14:21:31.912" v="2461" actId="1037"/>
          <ac:spMkLst>
            <pc:docMk/>
            <pc:sldMk cId="3276565986" sldId="577"/>
            <ac:spMk id="30" creationId="{DD571400-D2A0-4571-BE05-D023A42C6D55}"/>
          </ac:spMkLst>
        </pc:spChg>
        <pc:spChg chg="add mod">
          <ac:chgData name="Sidney Seckler" userId="73470fc2d5f88927" providerId="LiveId" clId="{AD47F8CC-F4BD-4DBF-8B1D-07957809B50F}" dt="2019-02-17T14:21:31.912" v="2461" actId="1037"/>
          <ac:spMkLst>
            <pc:docMk/>
            <pc:sldMk cId="3276565986" sldId="577"/>
            <ac:spMk id="32" creationId="{F0163245-12E4-45AC-B56F-DB57FBE4EA13}"/>
          </ac:spMkLst>
        </pc:spChg>
        <pc:cxnChg chg="mod">
          <ac:chgData name="Sidney Seckler" userId="73470fc2d5f88927" providerId="LiveId" clId="{AD47F8CC-F4BD-4DBF-8B1D-07957809B50F}" dt="2019-02-17T14:16:28.441" v="2394" actId="1076"/>
          <ac:cxnSpMkLst>
            <pc:docMk/>
            <pc:sldMk cId="3276565986" sldId="577"/>
            <ac:cxnSpMk id="4" creationId="{CD338B30-414B-4A45-B86D-E6E3EE5F4417}"/>
          </ac:cxnSpMkLst>
        </pc:cxnChg>
        <pc:cxnChg chg="mod">
          <ac:chgData name="Sidney Seckler" userId="73470fc2d5f88927" providerId="LiveId" clId="{AD47F8CC-F4BD-4DBF-8B1D-07957809B50F}" dt="2019-02-17T14:16:31.267" v="2395" actId="1076"/>
          <ac:cxnSpMkLst>
            <pc:docMk/>
            <pc:sldMk cId="3276565986" sldId="577"/>
            <ac:cxnSpMk id="6" creationId="{6C2ACB5D-645D-4517-8BCC-CDE4AE45D5C4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23" creationId="{B63C0F45-4DC9-4EC5-9415-915EC81B457B}"/>
          </ac:cxnSpMkLst>
        </pc:cxnChg>
      </pc:sldChg>
      <pc:sldChg chg="addSp delSp modSp add">
        <pc:chgData name="Sidney Seckler" userId="73470fc2d5f88927" providerId="LiveId" clId="{AD47F8CC-F4BD-4DBF-8B1D-07957809B50F}" dt="2019-02-17T14:26:20.783" v="2531" actId="20577"/>
        <pc:sldMkLst>
          <pc:docMk/>
          <pc:sldMk cId="603838897" sldId="578"/>
        </pc:sldMkLst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" creationId="{4A08A5C9-C560-4014-9EA1-89700E412C51}"/>
          </ac:spMkLst>
        </pc:spChg>
        <pc:spChg chg="add mod">
          <ac:chgData name="Sidney Seckler" userId="73470fc2d5f88927" providerId="LiveId" clId="{AD47F8CC-F4BD-4DBF-8B1D-07957809B50F}" dt="2019-02-17T14:24:03.558" v="2469" actId="14100"/>
          <ac:spMkLst>
            <pc:docMk/>
            <pc:sldMk cId="603838897" sldId="578"/>
            <ac:spMk id="14" creationId="{C74D9F01-C64C-4BAD-BFB3-0F01918DCB8D}"/>
          </ac:spMkLst>
        </pc:spChg>
        <pc:spChg chg="add mod">
          <ac:chgData name="Sidney Seckler" userId="73470fc2d5f88927" providerId="LiveId" clId="{AD47F8CC-F4BD-4DBF-8B1D-07957809B50F}" dt="2019-02-17T14:25:37.622" v="2517" actId="20577"/>
          <ac:spMkLst>
            <pc:docMk/>
            <pc:sldMk cId="603838897" sldId="578"/>
            <ac:spMk id="15" creationId="{636B82B6-087C-4BE6-BAD6-471387AA40F5}"/>
          </ac:spMkLst>
        </pc:spChg>
        <pc:spChg chg="add mod">
          <ac:chgData name="Sidney Seckler" userId="73470fc2d5f88927" providerId="LiveId" clId="{AD47F8CC-F4BD-4DBF-8B1D-07957809B50F}" dt="2019-02-17T14:25:32.930" v="2516" actId="1076"/>
          <ac:spMkLst>
            <pc:docMk/>
            <pc:sldMk cId="603838897" sldId="578"/>
            <ac:spMk id="16" creationId="{9AA7703F-9631-4C35-91EC-726AAFA9D58A}"/>
          </ac:spMkLst>
        </pc:spChg>
        <pc:spChg chg="add mod">
          <ac:chgData name="Sidney Seckler" userId="73470fc2d5f88927" providerId="LiveId" clId="{AD47F8CC-F4BD-4DBF-8B1D-07957809B50F}" dt="2019-02-17T14:26:20.783" v="2531" actId="20577"/>
          <ac:spMkLst>
            <pc:docMk/>
            <pc:sldMk cId="603838897" sldId="578"/>
            <ac:spMk id="17" creationId="{DCE47E1E-4858-4125-BBC0-1E206C4D1425}"/>
          </ac:spMkLst>
        </pc:spChg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6" creationId="{8263BD5C-EF40-48F7-88CD-4C550077F059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27" creationId="{17786092-EEDB-4810-A06A-6A6D6FFCAC66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28" creationId="{5E1AED00-3A94-41DB-B74C-51A1316288D3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30" creationId="{DD571400-D2A0-4571-BE05-D023A42C6D55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32" creationId="{F0163245-12E4-45AC-B56F-DB57FBE4EA13}"/>
          </ac:spMkLst>
        </pc:spChg>
        <pc:cxnChg chg="del mod">
          <ac:chgData name="Sidney Seckler" userId="73470fc2d5f88927" providerId="LiveId" clId="{AD47F8CC-F4BD-4DBF-8B1D-07957809B50F}" dt="2019-02-17T14:23:41.762" v="2463" actId="478"/>
          <ac:cxnSpMkLst>
            <pc:docMk/>
            <pc:sldMk cId="603838897" sldId="578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4:23:41.762" v="2463" actId="478"/>
          <ac:cxnSpMkLst>
            <pc:docMk/>
            <pc:sldMk cId="603838897" sldId="578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7T15:10:16.633" v="2924" actId="14100"/>
        <pc:sldMkLst>
          <pc:docMk/>
          <pc:sldMk cId="3742470385" sldId="579"/>
        </pc:sldMkLst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" creationId="{4A08A5C9-C560-4014-9EA1-89700E412C51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3" creationId="{2EA38871-C7B2-4599-B803-5FE84AC6FA30}"/>
          </ac:spMkLst>
        </pc:spChg>
        <pc:spChg chg="add del mod">
          <ac:chgData name="Sidney Seckler" userId="73470fc2d5f88927" providerId="LiveId" clId="{AD47F8CC-F4BD-4DBF-8B1D-07957809B50F}" dt="2019-02-17T15:08:03.362" v="2918" actId="478"/>
          <ac:spMkLst>
            <pc:docMk/>
            <pc:sldMk cId="3742470385" sldId="579"/>
            <ac:spMk id="8" creationId="{C0FD4A55-A6B8-4375-986F-5BF7A7DDBE90}"/>
          </ac:spMkLst>
        </pc:spChg>
        <pc:spChg chg="mod">
          <ac:chgData name="Sidney Seckler" userId="73470fc2d5f88927" providerId="LiveId" clId="{AD47F8CC-F4BD-4DBF-8B1D-07957809B50F}" dt="2019-02-17T14:47:37.713" v="2575" actId="20577"/>
          <ac:spMkLst>
            <pc:docMk/>
            <pc:sldMk cId="3742470385" sldId="579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2-17T15:03:55.295" v="2914" actId="1076"/>
          <ac:spMkLst>
            <pc:docMk/>
            <pc:sldMk cId="3742470385" sldId="579"/>
            <ac:spMk id="20" creationId="{ECEB313E-EF0C-4528-9FD2-5E34821BF371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6" creationId="{8263BD5C-EF40-48F7-88CD-4C550077F059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9" creationId="{D566A229-2881-4585-A1BD-9D6B6CCCF35D}"/>
          </ac:spMkLst>
        </pc:spChg>
        <pc:picChg chg="add mod">
          <ac:chgData name="Sidney Seckler" userId="73470fc2d5f88927" providerId="LiveId" clId="{AD47F8CC-F4BD-4DBF-8B1D-07957809B50F}" dt="2019-02-17T15:08:09.613" v="2920" actId="1076"/>
          <ac:picMkLst>
            <pc:docMk/>
            <pc:sldMk cId="3742470385" sldId="579"/>
            <ac:picMk id="7" creationId="{36EE90FA-527F-4900-AEC2-14F730C94A06}"/>
          </ac:picMkLst>
        </pc:picChg>
        <pc:picChg chg="add mod">
          <ac:chgData name="Sidney Seckler" userId="73470fc2d5f88927" providerId="LiveId" clId="{AD47F8CC-F4BD-4DBF-8B1D-07957809B50F}" dt="2019-02-17T15:10:16.633" v="2924" actId="14100"/>
          <ac:picMkLst>
            <pc:docMk/>
            <pc:sldMk cId="3742470385" sldId="579"/>
            <ac:picMk id="10" creationId="{95525C5F-918A-4F41-88DD-098597A4E601}"/>
          </ac:picMkLst>
        </pc:pic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6" creationId="{6C2ACB5D-645D-4517-8BCC-CDE4AE45D5C4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23" creationId="{B63C0F45-4DC9-4EC5-9415-915EC81B457B}"/>
          </ac:cxnSpMkLst>
        </pc:cxnChg>
      </pc:sldChg>
      <pc:sldChg chg="modSp add">
        <pc:chgData name="Sidney Seckler" userId="73470fc2d5f88927" providerId="LiveId" clId="{AD47F8CC-F4BD-4DBF-8B1D-07957809B50F}" dt="2019-02-17T14:48:18.183" v="2652" actId="255"/>
        <pc:sldMkLst>
          <pc:docMk/>
          <pc:sldMk cId="4267990221" sldId="580"/>
        </pc:sldMkLst>
        <pc:spChg chg="mod">
          <ac:chgData name="Sidney Seckler" userId="73470fc2d5f88927" providerId="LiveId" clId="{AD47F8CC-F4BD-4DBF-8B1D-07957809B50F}" dt="2019-02-17T14:48:18.183" v="2652" actId="255"/>
          <ac:spMkLst>
            <pc:docMk/>
            <pc:sldMk cId="4267990221" sldId="580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7T14:47:58.480" v="2618" actId="20577"/>
          <ac:spMkLst>
            <pc:docMk/>
            <pc:sldMk cId="4267990221" sldId="580"/>
            <ac:spMk id="7" creationId="{2580F44F-8C1F-455F-A7FC-26E2535556B3}"/>
          </ac:spMkLst>
        </pc:spChg>
      </pc:sldChg>
      <pc:sldChg chg="modSp add">
        <pc:chgData name="Sidney Seckler" userId="73470fc2d5f88927" providerId="LiveId" clId="{AD47F8CC-F4BD-4DBF-8B1D-07957809B50F}" dt="2019-02-17T14:48:45.707" v="2691" actId="20577"/>
        <pc:sldMkLst>
          <pc:docMk/>
          <pc:sldMk cId="2721416569" sldId="581"/>
        </pc:sldMkLst>
        <pc:spChg chg="mod">
          <ac:chgData name="Sidney Seckler" userId="73470fc2d5f88927" providerId="LiveId" clId="{AD47F8CC-F4BD-4DBF-8B1D-07957809B50F}" dt="2019-02-17T14:48:45.707" v="2691" actId="20577"/>
          <ac:spMkLst>
            <pc:docMk/>
            <pc:sldMk cId="2721416569" sldId="581"/>
            <ac:spMk id="13" creationId="{8808BFE8-6228-47D1-B02B-38FD31F11FCC}"/>
          </ac:spMkLst>
        </pc:spChg>
      </pc:sldChg>
      <pc:sldChg chg="modSp add">
        <pc:chgData name="Sidney Seckler" userId="73470fc2d5f88927" providerId="LiveId" clId="{AD47F8CC-F4BD-4DBF-8B1D-07957809B50F}" dt="2019-02-18T18:30:39.783" v="4310" actId="20577"/>
        <pc:sldMkLst>
          <pc:docMk/>
          <pc:sldMk cId="278205803" sldId="582"/>
        </pc:sldMkLst>
        <pc:spChg chg="mod">
          <ac:chgData name="Sidney Seckler" userId="73470fc2d5f88927" providerId="LiveId" clId="{AD47F8CC-F4BD-4DBF-8B1D-07957809B50F}" dt="2019-02-17T14:49:00.674" v="2715" actId="20577"/>
          <ac:spMkLst>
            <pc:docMk/>
            <pc:sldMk cId="278205803" sldId="582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8T18:30:39.783" v="4310" actId="20577"/>
          <ac:spMkLst>
            <pc:docMk/>
            <pc:sldMk cId="278205803" sldId="582"/>
            <ac:spMk id="7" creationId="{2580F44F-8C1F-455F-A7FC-26E2535556B3}"/>
          </ac:spMkLst>
        </pc:spChg>
      </pc:sldChg>
      <pc:sldChg chg="addSp delSp modSp add">
        <pc:chgData name="Sidney Seckler" userId="73470fc2d5f88927" providerId="LiveId" clId="{AD47F8CC-F4BD-4DBF-8B1D-07957809B50F}" dt="2019-02-17T14:58:07.178" v="2811" actId="1076"/>
        <pc:sldMkLst>
          <pc:docMk/>
          <pc:sldMk cId="3949770830" sldId="583"/>
        </pc:sldMkLst>
        <pc:spChg chg="add del mod">
          <ac:chgData name="Sidney Seckler" userId="73470fc2d5f88927" providerId="LiveId" clId="{AD47F8CC-F4BD-4DBF-8B1D-07957809B50F}" dt="2019-02-17T14:56:36.544" v="2718" actId="478"/>
          <ac:spMkLst>
            <pc:docMk/>
            <pc:sldMk cId="3949770830" sldId="583"/>
            <ac:spMk id="3" creationId="{C1B32B16-2C28-44D9-9358-0645B1DE2400}"/>
          </ac:spMkLst>
        </pc:spChg>
        <pc:spChg chg="del">
          <ac:chgData name="Sidney Seckler" userId="73470fc2d5f88927" providerId="LiveId" clId="{AD47F8CC-F4BD-4DBF-8B1D-07957809B50F}" dt="2019-02-17T14:56:31.839" v="2717" actId="478"/>
          <ac:spMkLst>
            <pc:docMk/>
            <pc:sldMk cId="3949770830" sldId="583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4:57:28.412" v="2808" actId="14100"/>
          <ac:spMkLst>
            <pc:docMk/>
            <pc:sldMk cId="3949770830" sldId="583"/>
            <ac:spMk id="8" creationId="{98A8AB9A-73AE-45DD-8E26-7F55042F087B}"/>
          </ac:spMkLst>
        </pc:spChg>
        <pc:picChg chg="add mod">
          <ac:chgData name="Sidney Seckler" userId="73470fc2d5f88927" providerId="LiveId" clId="{AD47F8CC-F4BD-4DBF-8B1D-07957809B50F}" dt="2019-02-17T14:58:07.178" v="2811" actId="1076"/>
          <ac:picMkLst>
            <pc:docMk/>
            <pc:sldMk cId="3949770830" sldId="583"/>
            <ac:picMk id="1026" creationId="{1979C8DA-53CB-4460-8AF4-E5032DBEAF0D}"/>
          </ac:picMkLst>
        </pc:picChg>
      </pc:sldChg>
      <pc:sldChg chg="addSp delSp modSp add">
        <pc:chgData name="Sidney Seckler" userId="73470fc2d5f88927" providerId="LiveId" clId="{AD47F8CC-F4BD-4DBF-8B1D-07957809B50F}" dt="2019-02-17T15:02:39.424" v="2823" actId="1076"/>
        <pc:sldMkLst>
          <pc:docMk/>
          <pc:sldMk cId="3829707380" sldId="584"/>
        </pc:sldMkLst>
        <pc:picChg chg="del">
          <ac:chgData name="Sidney Seckler" userId="73470fc2d5f88927" providerId="LiveId" clId="{AD47F8CC-F4BD-4DBF-8B1D-07957809B50F}" dt="2019-02-17T14:59:54.150" v="2813" actId="478"/>
          <ac:picMkLst>
            <pc:docMk/>
            <pc:sldMk cId="3829707380" sldId="584"/>
            <ac:picMk id="1026" creationId="{1979C8DA-53CB-4460-8AF4-E5032DBEAF0D}"/>
          </ac:picMkLst>
        </pc:picChg>
        <pc:picChg chg="add mod">
          <ac:chgData name="Sidney Seckler" userId="73470fc2d5f88927" providerId="LiveId" clId="{AD47F8CC-F4BD-4DBF-8B1D-07957809B50F}" dt="2019-02-17T15:02:36.091" v="2822" actId="14100"/>
          <ac:picMkLst>
            <pc:docMk/>
            <pc:sldMk cId="3829707380" sldId="584"/>
            <ac:picMk id="2050" creationId="{29339750-A5B2-41CF-A040-9AC1DE882144}"/>
          </ac:picMkLst>
        </pc:picChg>
        <pc:picChg chg="add mod">
          <ac:chgData name="Sidney Seckler" userId="73470fc2d5f88927" providerId="LiveId" clId="{AD47F8CC-F4BD-4DBF-8B1D-07957809B50F}" dt="2019-02-17T15:02:39.424" v="2823" actId="1076"/>
          <ac:picMkLst>
            <pc:docMk/>
            <pc:sldMk cId="3829707380" sldId="584"/>
            <ac:picMk id="2052" creationId="{9B9E3F27-67EC-43F3-B9F6-8C903B5341A0}"/>
          </ac:picMkLst>
        </pc:picChg>
      </pc:sldChg>
      <pc:sldChg chg="modSp add">
        <pc:chgData name="Sidney Seckler" userId="73470fc2d5f88927" providerId="LiveId" clId="{AD47F8CC-F4BD-4DBF-8B1D-07957809B50F}" dt="2019-02-17T15:11:58.836" v="3093" actId="14100"/>
        <pc:sldMkLst>
          <pc:docMk/>
          <pc:sldMk cId="3042794260" sldId="585"/>
        </pc:sldMkLst>
        <pc:spChg chg="mod">
          <ac:chgData name="Sidney Seckler" userId="73470fc2d5f88927" providerId="LiveId" clId="{AD47F8CC-F4BD-4DBF-8B1D-07957809B50F}" dt="2019-02-17T15:11:20.383" v="2994" actId="20577"/>
          <ac:spMkLst>
            <pc:docMk/>
            <pc:sldMk cId="3042794260" sldId="585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2-17T15:11:07.075" v="2965" actId="20577"/>
          <ac:spMkLst>
            <pc:docMk/>
            <pc:sldMk cId="3042794260" sldId="585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7T15:11:39.602" v="3045" actId="20577"/>
          <ac:spMkLst>
            <pc:docMk/>
            <pc:sldMk cId="3042794260" sldId="585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5:11:58.836" v="3093" actId="14100"/>
          <ac:spMkLst>
            <pc:docMk/>
            <pc:sldMk cId="3042794260" sldId="585"/>
            <ac:spMk id="26" creationId="{8263BD5C-EF40-48F7-88CD-4C550077F059}"/>
          </ac:spMkLst>
        </pc:spChg>
        <pc:cxnChg chg="mod">
          <ac:chgData name="Sidney Seckler" userId="73470fc2d5f88927" providerId="LiveId" clId="{AD47F8CC-F4BD-4DBF-8B1D-07957809B50F}" dt="2019-02-17T15:11:58.836" v="3093" actId="14100"/>
          <ac:cxnSpMkLst>
            <pc:docMk/>
            <pc:sldMk cId="3042794260" sldId="585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7T15:49:20.958" v="3549" actId="1076"/>
        <pc:sldMkLst>
          <pc:docMk/>
          <pc:sldMk cId="3208906114" sldId="586"/>
        </pc:sldMkLst>
        <pc:spChg chg="mod">
          <ac:chgData name="Sidney Seckler" userId="73470fc2d5f88927" providerId="LiveId" clId="{AD47F8CC-F4BD-4DBF-8B1D-07957809B50F}" dt="2019-02-17T15:49:20.958" v="3549" actId="1076"/>
          <ac:spMkLst>
            <pc:docMk/>
            <pc:sldMk cId="3208906114" sldId="586"/>
            <ac:spMk id="2" creationId="{4A08A5C9-C560-4014-9EA1-89700E412C51}"/>
          </ac:spMkLst>
        </pc:spChg>
        <pc:spChg chg="add mod">
          <ac:chgData name="Sidney Seckler" userId="73470fc2d5f88927" providerId="LiveId" clId="{AD47F8CC-F4BD-4DBF-8B1D-07957809B50F}" dt="2019-02-17T15:25:23.017" v="3206" actId="1076"/>
          <ac:spMkLst>
            <pc:docMk/>
            <pc:sldMk cId="3208906114" sldId="586"/>
            <ac:spMk id="3" creationId="{32216571-432A-44C7-9406-1B7630FC811E}"/>
          </ac:spMkLst>
        </pc:spChg>
        <pc:spChg chg="add mod">
          <ac:chgData name="Sidney Seckler" userId="73470fc2d5f88927" providerId="LiveId" clId="{AD47F8CC-F4BD-4DBF-8B1D-07957809B50F}" dt="2019-02-17T15:24:52.238" v="3189" actId="1076"/>
          <ac:spMkLst>
            <pc:docMk/>
            <pc:sldMk cId="3208906114" sldId="586"/>
            <ac:spMk id="5" creationId="{F9DE4421-9F4F-4B64-A154-E660673FBF1E}"/>
          </ac:spMkLst>
        </pc:spChg>
        <pc:spChg chg="del">
          <ac:chgData name="Sidney Seckler" userId="73470fc2d5f88927" providerId="LiveId" clId="{AD47F8CC-F4BD-4DBF-8B1D-07957809B50F}" dt="2019-02-17T15:24:33.102" v="3182" actId="478"/>
          <ac:spMkLst>
            <pc:docMk/>
            <pc:sldMk cId="3208906114" sldId="586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5:24:40.175" v="3185" actId="478"/>
          <ac:spMkLst>
            <pc:docMk/>
            <pc:sldMk cId="3208906114" sldId="586"/>
            <ac:spMk id="26" creationId="{8263BD5C-EF40-48F7-88CD-4C550077F059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27" creationId="{17786092-EEDB-4810-A06A-6A6D6FFCAC66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28" creationId="{5E1AED00-3A94-41DB-B74C-51A1316288D3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30" creationId="{DD571400-D2A0-4571-BE05-D023A42C6D55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32" creationId="{F0163245-12E4-45AC-B56F-DB57FBE4EA13}"/>
          </ac:spMkLst>
        </pc:spChg>
        <pc:cxnChg chg="del mod">
          <ac:chgData name="Sidney Seckler" userId="73470fc2d5f88927" providerId="LiveId" clId="{AD47F8CC-F4BD-4DBF-8B1D-07957809B50F}" dt="2019-02-17T15:24:35.531" v="3183" actId="478"/>
          <ac:cxnSpMkLst>
            <pc:docMk/>
            <pc:sldMk cId="3208906114" sldId="586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5:24:37.798" v="3184" actId="478"/>
          <ac:cxnSpMkLst>
            <pc:docMk/>
            <pc:sldMk cId="3208906114" sldId="586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8T15:22:03.652" v="4179" actId="1076"/>
        <pc:sldMkLst>
          <pc:docMk/>
          <pc:sldMk cId="3203986606" sldId="592"/>
        </pc:sldMkLst>
        <pc:spChg chg="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" creationId="{4A08A5C9-C560-4014-9EA1-89700E412C51}"/>
          </ac:spMkLst>
        </pc:spChg>
        <pc:spChg chg="del mod">
          <ac:chgData name="Sidney Seckler" userId="73470fc2d5f88927" providerId="LiveId" clId="{AD47F8CC-F4BD-4DBF-8B1D-07957809B50F}" dt="2019-02-18T14:59:26.465" v="3597" actId="478"/>
          <ac:spMkLst>
            <pc:docMk/>
            <pc:sldMk cId="3203986606" sldId="592"/>
            <ac:spMk id="3" creationId="{2EA38871-C7B2-4599-B803-5FE84AC6FA30}"/>
          </ac:spMkLst>
        </pc:spChg>
        <pc:spChg chg="mod">
          <ac:chgData name="Sidney Seckler" userId="73470fc2d5f88927" providerId="LiveId" clId="{AD47F8CC-F4BD-4DBF-8B1D-07957809B50F}" dt="2019-02-18T14:59:11.203" v="3593" actId="20577"/>
          <ac:spMkLst>
            <pc:docMk/>
            <pc:sldMk cId="3203986606" sldId="592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0" creationId="{71179CA2-B1BC-4ED0-8FF9-B4816614E65E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2" creationId="{D9D3D8D8-5E47-4345-8FD4-DE822F84094B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7" creationId="{8DB8487D-EA5B-4E00-9A80-1A8535CF22C9}"/>
          </ac:spMkLst>
        </pc:spChg>
        <pc:spChg chg="add mod">
          <ac:chgData name="Sidney Seckler" userId="73470fc2d5f88927" providerId="LiveId" clId="{AD47F8CC-F4BD-4DBF-8B1D-07957809B50F}" dt="2019-02-18T15:03:02.365" v="3753" actId="1076"/>
          <ac:spMkLst>
            <pc:docMk/>
            <pc:sldMk cId="3203986606" sldId="592"/>
            <ac:spMk id="28" creationId="{20CE0085-6DFC-4699-8A97-381342890101}"/>
          </ac:spMkLst>
        </pc:spChg>
        <pc:spChg chg="del">
          <ac:chgData name="Sidney Seckler" userId="73470fc2d5f88927" providerId="LiveId" clId="{AD47F8CC-F4BD-4DBF-8B1D-07957809B50F}" dt="2019-02-18T14:59:16.948" v="3594" actId="478"/>
          <ac:spMkLst>
            <pc:docMk/>
            <pc:sldMk cId="3203986606" sldId="592"/>
            <ac:spMk id="29" creationId="{D566A229-2881-4585-A1BD-9D6B6CCCF35D}"/>
          </ac:spMkLst>
        </pc:spChg>
        <pc:spChg chg="add del">
          <ac:chgData name="Sidney Seckler" userId="73470fc2d5f88927" providerId="LiveId" clId="{AD47F8CC-F4BD-4DBF-8B1D-07957809B50F}" dt="2019-02-18T15:03:29.471" v="3757" actId="478"/>
          <ac:spMkLst>
            <pc:docMk/>
            <pc:sldMk cId="3203986606" sldId="592"/>
            <ac:spMk id="32" creationId="{1B624FB4-4A9E-46C5-AB6F-6EAAEB450F35}"/>
          </ac:spMkLst>
        </pc:spChg>
        <pc:spChg chg="add mod">
          <ac:chgData name="Sidney Seckler" userId="73470fc2d5f88927" providerId="LiveId" clId="{AD47F8CC-F4BD-4DBF-8B1D-07957809B50F}" dt="2019-02-18T15:10:49.884" v="3968" actId="1035"/>
          <ac:spMkLst>
            <pc:docMk/>
            <pc:sldMk cId="3203986606" sldId="592"/>
            <ac:spMk id="33" creationId="{23F18992-B0CD-4DD2-8445-2A65D322F774}"/>
          </ac:spMkLst>
        </pc:spChg>
        <pc:spChg chg="add mod">
          <ac:chgData name="Sidney Seckler" userId="73470fc2d5f88927" providerId="LiveId" clId="{AD47F8CC-F4BD-4DBF-8B1D-07957809B50F}" dt="2019-02-18T15:10:57.393" v="3978" actId="1035"/>
          <ac:spMkLst>
            <pc:docMk/>
            <pc:sldMk cId="3203986606" sldId="592"/>
            <ac:spMk id="34" creationId="{A3D41E7D-46D7-47B7-ACDA-153D77ACA891}"/>
          </ac:spMkLst>
        </pc:spChg>
        <pc:spChg chg="add mod">
          <ac:chgData name="Sidney Seckler" userId="73470fc2d5f88927" providerId="LiveId" clId="{AD47F8CC-F4BD-4DBF-8B1D-07957809B50F}" dt="2019-02-18T15:10:57.393" v="3978" actId="1035"/>
          <ac:spMkLst>
            <pc:docMk/>
            <pc:sldMk cId="3203986606" sldId="592"/>
            <ac:spMk id="35" creationId="{DAFC8260-E1F6-4732-A951-7FD203969391}"/>
          </ac:spMkLst>
        </pc:spChg>
        <pc:spChg chg="add mod">
          <ac:chgData name="Sidney Seckler" userId="73470fc2d5f88927" providerId="LiveId" clId="{AD47F8CC-F4BD-4DBF-8B1D-07957809B50F}" dt="2019-02-18T15:11:07.441" v="4013" actId="1035"/>
          <ac:spMkLst>
            <pc:docMk/>
            <pc:sldMk cId="3203986606" sldId="592"/>
            <ac:spMk id="43" creationId="{2DD1241A-D9F1-4ACD-A9DC-16DA07DFDC0F}"/>
          </ac:spMkLst>
        </pc:spChg>
        <pc:spChg chg="add mod">
          <ac:chgData name="Sidney Seckler" userId="73470fc2d5f88927" providerId="LiveId" clId="{AD47F8CC-F4BD-4DBF-8B1D-07957809B50F}" dt="2019-02-18T15:11:07.441" v="4013" actId="1035"/>
          <ac:spMkLst>
            <pc:docMk/>
            <pc:sldMk cId="3203986606" sldId="592"/>
            <ac:spMk id="44" creationId="{BBCF5425-1FB6-4CE9-9764-49C57918408B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56" creationId="{859D3E4C-A23B-4A5A-9657-93113D97F531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57" creationId="{2D8FE76F-11B7-4583-8BB5-802B59737A5E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3" creationId="{99B635F7-D1F5-4DA4-BDF4-F05B38F77B3C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4" creationId="{C593B416-3F1D-40BD-B074-16B9EFCF34C5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5" creationId="{2AB9426D-B184-4964-A10B-ED3C2E5249B5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6" creationId="{3F72F6EE-6CB0-41D6-B1FA-3EFF7577CD29}"/>
          </ac:spMkLst>
        </pc:spChg>
        <pc:spChg chg="add mod">
          <ac:chgData name="Sidney Seckler" userId="73470fc2d5f88927" providerId="LiveId" clId="{AD47F8CC-F4BD-4DBF-8B1D-07957809B50F}" dt="2019-02-18T15:16:27.758" v="4103" actId="20577"/>
          <ac:spMkLst>
            <pc:docMk/>
            <pc:sldMk cId="3203986606" sldId="592"/>
            <ac:spMk id="75" creationId="{D9C529CA-CE75-481C-BC56-E4B95F1E772F}"/>
          </ac:spMkLst>
        </pc:spChg>
        <pc:spChg chg="add mod">
          <ac:chgData name="Sidney Seckler" userId="73470fc2d5f88927" providerId="LiveId" clId="{AD47F8CC-F4BD-4DBF-8B1D-07957809B50F}" dt="2019-02-18T15:16:33.114" v="4105" actId="20577"/>
          <ac:spMkLst>
            <pc:docMk/>
            <pc:sldMk cId="3203986606" sldId="592"/>
            <ac:spMk id="76" creationId="{62A30277-9ECE-494E-9C89-5D17EDCC5605}"/>
          </ac:spMkLst>
        </pc:spChg>
        <pc:spChg chg="add mod">
          <ac:chgData name="Sidney Seckler" userId="73470fc2d5f88927" providerId="LiveId" clId="{AD47F8CC-F4BD-4DBF-8B1D-07957809B50F}" dt="2019-02-18T15:14:23.859" v="4087" actId="1035"/>
          <ac:spMkLst>
            <pc:docMk/>
            <pc:sldMk cId="3203986606" sldId="592"/>
            <ac:spMk id="77" creationId="{6FCA14F4-B247-42C5-983C-476C6994C6CF}"/>
          </ac:spMkLst>
        </pc:spChg>
        <pc:spChg chg="add mod">
          <ac:chgData name="Sidney Seckler" userId="73470fc2d5f88927" providerId="LiveId" clId="{AD47F8CC-F4BD-4DBF-8B1D-07957809B50F}" dt="2019-02-18T15:17:54.155" v="4116" actId="1076"/>
          <ac:spMkLst>
            <pc:docMk/>
            <pc:sldMk cId="3203986606" sldId="592"/>
            <ac:spMk id="94" creationId="{7785D792-9EE2-4B48-9A41-B362A4EC246A}"/>
          </ac:spMkLst>
        </pc:spChg>
        <pc:spChg chg="add mod">
          <ac:chgData name="Sidney Seckler" userId="73470fc2d5f88927" providerId="LiveId" clId="{AD47F8CC-F4BD-4DBF-8B1D-07957809B50F}" dt="2019-02-18T15:22:03.652" v="4179" actId="1076"/>
          <ac:spMkLst>
            <pc:docMk/>
            <pc:sldMk cId="3203986606" sldId="592"/>
            <ac:spMk id="11288" creationId="{564A65CE-946D-4884-AF66-10AC71A79116}"/>
          </ac:spMkLst>
        </pc:spChg>
        <pc:cxnChg chg="del mod">
          <ac:chgData name="Sidney Seckler" userId="73470fc2d5f88927" providerId="LiveId" clId="{AD47F8CC-F4BD-4DBF-8B1D-07957809B50F}" dt="2019-02-18T14:59:28.861" v="3598" actId="478"/>
          <ac:cxnSpMkLst>
            <pc:docMk/>
            <pc:sldMk cId="3203986606" sldId="592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8T14:59:31.386" v="3599" actId="478"/>
          <ac:cxnSpMkLst>
            <pc:docMk/>
            <pc:sldMk cId="3203986606" sldId="592"/>
            <ac:cxnSpMk id="6" creationId="{6C2ACB5D-645D-4517-8BCC-CDE4AE45D5C4}"/>
          </ac:cxnSpMkLst>
        </pc:cxnChg>
        <pc:cxnChg chg="add mod">
          <ac:chgData name="Sidney Seckler" userId="73470fc2d5f88927" providerId="LiveId" clId="{AD47F8CC-F4BD-4DBF-8B1D-07957809B50F}" dt="2019-02-18T15:02:45.865" v="3732" actId="1038"/>
          <ac:cxnSpMkLst>
            <pc:docMk/>
            <pc:sldMk cId="3203986606" sldId="592"/>
            <ac:cxnSpMk id="7" creationId="{817FA8CC-420B-42CE-A6CF-79C0B266D7A0}"/>
          </ac:cxnSpMkLst>
        </pc:cxnChg>
        <pc:cxnChg chg="add mod">
          <ac:chgData name="Sidney Seckler" userId="73470fc2d5f88927" providerId="LiveId" clId="{AD47F8CC-F4BD-4DBF-8B1D-07957809B50F}" dt="2019-02-18T15:02:45.865" v="3732" actId="1038"/>
          <ac:cxnSpMkLst>
            <pc:docMk/>
            <pc:sldMk cId="3203986606" sldId="592"/>
            <ac:cxnSpMk id="9" creationId="{DEFEE65D-9C75-4E7D-818F-253DEF3C1E5C}"/>
          </ac:cxnSpMkLst>
        </pc:cxnChg>
        <pc:cxnChg chg="add mod">
          <ac:chgData name="Sidney Seckler" userId="73470fc2d5f88927" providerId="LiveId" clId="{AD47F8CC-F4BD-4DBF-8B1D-07957809B50F}" dt="2019-02-18T15:03:07.344" v="3754" actId="11529"/>
          <ac:cxnSpMkLst>
            <pc:docMk/>
            <pc:sldMk cId="3203986606" sldId="592"/>
            <ac:cxnSpMk id="11" creationId="{11246AA8-1F0A-4206-B002-BDB10E734C8D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23" creationId="{B63C0F45-4DC9-4EC5-9415-915EC81B457B}"/>
          </ac:cxnSpMkLst>
        </pc:cxnChg>
        <pc:cxnChg chg="add mod">
          <ac:chgData name="Sidney Seckler" userId="73470fc2d5f88927" providerId="LiveId" clId="{AD47F8CC-F4BD-4DBF-8B1D-07957809B50F}" dt="2019-02-18T15:03:11.287" v="3755" actId="11529"/>
          <ac:cxnSpMkLst>
            <pc:docMk/>
            <pc:sldMk cId="3203986606" sldId="592"/>
            <ac:cxnSpMk id="30" creationId="{62F50068-C2A5-4672-87F1-74EB35B6F327}"/>
          </ac:cxnSpMkLst>
        </pc:cxnChg>
        <pc:cxnChg chg="add mod">
          <ac:chgData name="Sidney Seckler" userId="73470fc2d5f88927" providerId="LiveId" clId="{AD47F8CC-F4BD-4DBF-8B1D-07957809B50F}" dt="2019-02-18T15:10:57.393" v="3978" actId="1035"/>
          <ac:cxnSpMkLst>
            <pc:docMk/>
            <pc:sldMk cId="3203986606" sldId="592"/>
            <ac:cxnSpMk id="36" creationId="{BBF04898-069C-4152-9DF8-19BDE2296F95}"/>
          </ac:cxnSpMkLst>
        </pc:cxnChg>
        <pc:cxnChg chg="add mod">
          <ac:chgData name="Sidney Seckler" userId="73470fc2d5f88927" providerId="LiveId" clId="{AD47F8CC-F4BD-4DBF-8B1D-07957809B50F}" dt="2019-02-18T15:10:57.393" v="3978" actId="1035"/>
          <ac:cxnSpMkLst>
            <pc:docMk/>
            <pc:sldMk cId="3203986606" sldId="592"/>
            <ac:cxnSpMk id="38" creationId="{8B72BE32-9B89-49CA-AD08-A862A71CD41B}"/>
          </ac:cxnSpMkLst>
        </pc:cxnChg>
        <pc:cxnChg chg="add mod">
          <ac:chgData name="Sidney Seckler" userId="73470fc2d5f88927" providerId="LiveId" clId="{AD47F8CC-F4BD-4DBF-8B1D-07957809B50F}" dt="2019-02-18T15:10:49.884" v="3968" actId="1035"/>
          <ac:cxnSpMkLst>
            <pc:docMk/>
            <pc:sldMk cId="3203986606" sldId="592"/>
            <ac:cxnSpMk id="41" creationId="{D3005F97-26E6-4DD0-857C-43EDA4647B5B}"/>
          </ac:cxnSpMkLst>
        </pc:cxnChg>
        <pc:cxnChg chg="add mod">
          <ac:chgData name="Sidney Seckler" userId="73470fc2d5f88927" providerId="LiveId" clId="{AD47F8CC-F4BD-4DBF-8B1D-07957809B50F}" dt="2019-02-18T15:11:07.441" v="4013" actId="1035"/>
          <ac:cxnSpMkLst>
            <pc:docMk/>
            <pc:sldMk cId="3203986606" sldId="592"/>
            <ac:cxnSpMk id="45" creationId="{C38BEF2C-D5AE-4EC0-B9FE-2D0A61E9D966}"/>
          </ac:cxnSpMkLst>
        </pc:cxnChg>
        <pc:cxnChg chg="add mod">
          <ac:chgData name="Sidney Seckler" userId="73470fc2d5f88927" providerId="LiveId" clId="{AD47F8CC-F4BD-4DBF-8B1D-07957809B50F}" dt="2019-02-18T15:11:07.441" v="4013" actId="1035"/>
          <ac:cxnSpMkLst>
            <pc:docMk/>
            <pc:sldMk cId="3203986606" sldId="592"/>
            <ac:cxnSpMk id="49" creationId="{E7785518-FFB4-4146-A10F-AC05C3EE55F0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58" creationId="{FF09C0E6-5AFF-421C-B1FA-BC9561F9AE7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60" creationId="{CFEC190E-935C-4BE8-BCEA-24936F3182B9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4" creationId="{15035B34-F4DD-4026-8DD4-9D98141522E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7" creationId="{8B97F591-D44D-4120-A87A-F04410F7781C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9" creationId="{19D9C952-2A3F-4728-A8E4-C68AF8EE528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71" creationId="{E232BD93-8155-4B8A-9FC0-365473F104B5}"/>
          </ac:cxnSpMkLst>
        </pc:cxnChg>
        <pc:cxnChg chg="add mod">
          <ac:chgData name="Sidney Seckler" userId="73470fc2d5f88927" providerId="LiveId" clId="{AD47F8CC-F4BD-4DBF-8B1D-07957809B50F}" dt="2019-02-18T15:14:44.900" v="4093" actId="11529"/>
          <ac:cxnSpMkLst>
            <pc:docMk/>
            <pc:sldMk cId="3203986606" sldId="592"/>
            <ac:cxnSpMk id="11273" creationId="{76AC164C-15FD-47AC-AB96-D3E109B000A3}"/>
          </ac:cxnSpMkLst>
        </pc:cxnChg>
        <pc:cxnChg chg="add mod">
          <ac:chgData name="Sidney Seckler" userId="73470fc2d5f88927" providerId="LiveId" clId="{AD47F8CC-F4BD-4DBF-8B1D-07957809B50F}" dt="2019-02-18T15:14:54.340" v="4094" actId="11529"/>
          <ac:cxnSpMkLst>
            <pc:docMk/>
            <pc:sldMk cId="3203986606" sldId="592"/>
            <ac:cxnSpMk id="11275" creationId="{7F80BC85-F1DC-4269-AB0C-620B875C8F7A}"/>
          </ac:cxnSpMkLst>
        </pc:cxnChg>
        <pc:cxnChg chg="add del mod">
          <ac:chgData name="Sidney Seckler" userId="73470fc2d5f88927" providerId="LiveId" clId="{AD47F8CC-F4BD-4DBF-8B1D-07957809B50F}" dt="2019-02-18T15:15:13.856" v="4096" actId="478"/>
          <ac:cxnSpMkLst>
            <pc:docMk/>
            <pc:sldMk cId="3203986606" sldId="592"/>
            <ac:cxnSpMk id="11277" creationId="{911D874D-77DB-445E-A845-913E95619A33}"/>
          </ac:cxnSpMkLst>
        </pc:cxnChg>
        <pc:cxnChg chg="add mod">
          <ac:chgData name="Sidney Seckler" userId="73470fc2d5f88927" providerId="LiveId" clId="{AD47F8CC-F4BD-4DBF-8B1D-07957809B50F}" dt="2019-02-18T15:15:25.163" v="4097" actId="11529"/>
          <ac:cxnSpMkLst>
            <pc:docMk/>
            <pc:sldMk cId="3203986606" sldId="592"/>
            <ac:cxnSpMk id="11279" creationId="{DBE4BB07-0387-4152-8FF6-EB1FD7BDF3EE}"/>
          </ac:cxnSpMkLst>
        </pc:cxnChg>
        <pc:cxnChg chg="add mod">
          <ac:chgData name="Sidney Seckler" userId="73470fc2d5f88927" providerId="LiveId" clId="{AD47F8CC-F4BD-4DBF-8B1D-07957809B50F}" dt="2019-02-18T15:15:38.001" v="4098" actId="11529"/>
          <ac:cxnSpMkLst>
            <pc:docMk/>
            <pc:sldMk cId="3203986606" sldId="592"/>
            <ac:cxnSpMk id="11281" creationId="{8E5DA5EB-E4D1-4297-8855-9EDC1A021D2B}"/>
          </ac:cxnSpMkLst>
        </pc:cxnChg>
        <pc:cxnChg chg="add mod">
          <ac:chgData name="Sidney Seckler" userId="73470fc2d5f88927" providerId="LiveId" clId="{AD47F8CC-F4BD-4DBF-8B1D-07957809B50F}" dt="2019-02-18T15:15:49.005" v="4099" actId="11529"/>
          <ac:cxnSpMkLst>
            <pc:docMk/>
            <pc:sldMk cId="3203986606" sldId="592"/>
            <ac:cxnSpMk id="11283" creationId="{46872777-647A-4AC3-B0FB-22616ED58D3F}"/>
          </ac:cxnSpMkLst>
        </pc:cxnChg>
        <pc:cxnChg chg="add mod">
          <ac:chgData name="Sidney Seckler" userId="73470fc2d5f88927" providerId="LiveId" clId="{AD47F8CC-F4BD-4DBF-8B1D-07957809B50F}" dt="2019-02-18T15:15:58.815" v="4100" actId="11529"/>
          <ac:cxnSpMkLst>
            <pc:docMk/>
            <pc:sldMk cId="3203986606" sldId="592"/>
            <ac:cxnSpMk id="11285" creationId="{6DAE8836-9765-42E6-AAEB-0EE35205DA3B}"/>
          </ac:cxnSpMkLst>
        </pc:cxnChg>
        <pc:cxnChg chg="add mod">
          <ac:chgData name="Sidney Seckler" userId="73470fc2d5f88927" providerId="LiveId" clId="{AD47F8CC-F4BD-4DBF-8B1D-07957809B50F}" dt="2019-02-18T15:16:02.622" v="4101" actId="11529"/>
          <ac:cxnSpMkLst>
            <pc:docMk/>
            <pc:sldMk cId="3203986606" sldId="592"/>
            <ac:cxnSpMk id="11287" creationId="{2813FBD1-4E0C-4CBA-9676-FF7D4AC0EC84}"/>
          </ac:cxnSpMkLst>
        </pc:cxnChg>
      </pc:sldChg>
      <pc:sldChg chg="addSp modSp add">
        <pc:chgData name="Sidney Seckler" userId="73470fc2d5f88927" providerId="LiveId" clId="{AD47F8CC-F4BD-4DBF-8B1D-07957809B50F}" dt="2019-02-18T15:22:11.493" v="4180"/>
        <pc:sldMkLst>
          <pc:docMk/>
          <pc:sldMk cId="825520512" sldId="593"/>
        </pc:sldMkLst>
        <pc:spChg chg="add">
          <ac:chgData name="Sidney Seckler" userId="73470fc2d5f88927" providerId="LiveId" clId="{AD47F8CC-F4BD-4DBF-8B1D-07957809B50F}" dt="2019-02-18T15:22:11.493" v="4180"/>
          <ac:spMkLst>
            <pc:docMk/>
            <pc:sldMk cId="825520512" sldId="593"/>
            <ac:spMk id="46" creationId="{FDE71AAB-2D3A-4F52-86B2-26C95A879694}"/>
          </ac:spMkLst>
        </pc:spChg>
        <pc:spChg chg="mod">
          <ac:chgData name="Sidney Seckler" userId="73470fc2d5f88927" providerId="LiveId" clId="{AD47F8CC-F4BD-4DBF-8B1D-07957809B50F}" dt="2019-02-18T15:19:27.462" v="4128" actId="1076"/>
          <ac:spMkLst>
            <pc:docMk/>
            <pc:sldMk cId="825520512" sldId="593"/>
            <ac:spMk id="94" creationId="{7785D792-9EE2-4B48-9A41-B362A4EC246A}"/>
          </ac:spMkLst>
        </pc:spChg>
      </pc:sldChg>
      <pc:sldChg chg="addSp modSp add">
        <pc:chgData name="Sidney Seckler" userId="73470fc2d5f88927" providerId="LiveId" clId="{AD47F8CC-F4BD-4DBF-8B1D-07957809B50F}" dt="2019-02-18T15:22:14.706" v="4181"/>
        <pc:sldMkLst>
          <pc:docMk/>
          <pc:sldMk cId="2472380938" sldId="594"/>
        </pc:sldMkLst>
        <pc:spChg chg="add">
          <ac:chgData name="Sidney Seckler" userId="73470fc2d5f88927" providerId="LiveId" clId="{AD47F8CC-F4BD-4DBF-8B1D-07957809B50F}" dt="2019-02-18T15:22:14.706" v="4181"/>
          <ac:spMkLst>
            <pc:docMk/>
            <pc:sldMk cId="2472380938" sldId="594"/>
            <ac:spMk id="46" creationId="{0F2DF9C9-B3B9-4A86-8A63-C5BF1CB566D0}"/>
          </ac:spMkLst>
        </pc:spChg>
        <pc:spChg chg="mod">
          <ac:chgData name="Sidney Seckler" userId="73470fc2d5f88927" providerId="LiveId" clId="{AD47F8CC-F4BD-4DBF-8B1D-07957809B50F}" dt="2019-02-18T15:19:42.604" v="4130" actId="1076"/>
          <ac:spMkLst>
            <pc:docMk/>
            <pc:sldMk cId="2472380938" sldId="594"/>
            <ac:spMk id="94" creationId="{7785D792-9EE2-4B48-9A41-B362A4EC246A}"/>
          </ac:spMkLst>
        </pc:spChg>
      </pc:sldChg>
      <pc:sldChg chg="addSp modSp add">
        <pc:chgData name="Sidney Seckler" userId="73470fc2d5f88927" providerId="LiveId" clId="{AD47F8CC-F4BD-4DBF-8B1D-07957809B50F}" dt="2019-02-18T15:22:18.424" v="4182"/>
        <pc:sldMkLst>
          <pc:docMk/>
          <pc:sldMk cId="1127332261" sldId="595"/>
        </pc:sldMkLst>
        <pc:spChg chg="add">
          <ac:chgData name="Sidney Seckler" userId="73470fc2d5f88927" providerId="LiveId" clId="{AD47F8CC-F4BD-4DBF-8B1D-07957809B50F}" dt="2019-02-18T15:22:18.424" v="4182"/>
          <ac:spMkLst>
            <pc:docMk/>
            <pc:sldMk cId="1127332261" sldId="595"/>
            <ac:spMk id="46" creationId="{3179FD8B-871E-418B-B87A-E7FD2D777ECD}"/>
          </ac:spMkLst>
        </pc:spChg>
        <pc:spChg chg="mod">
          <ac:chgData name="Sidney Seckler" userId="73470fc2d5f88927" providerId="LiveId" clId="{AD47F8CC-F4BD-4DBF-8B1D-07957809B50F}" dt="2019-02-18T15:21:17.350" v="4152" actId="1076"/>
          <ac:spMkLst>
            <pc:docMk/>
            <pc:sldMk cId="1127332261" sldId="595"/>
            <ac:spMk id="94" creationId="{7785D792-9EE2-4B48-9A41-B362A4EC246A}"/>
          </ac:spMkLst>
        </pc:spChg>
      </pc:sldChg>
      <pc:sldChg chg="modSp add">
        <pc:chgData name="Sidney Seckler" userId="73470fc2d5f88927" providerId="LiveId" clId="{AD47F8CC-F4BD-4DBF-8B1D-07957809B50F}" dt="2019-02-18T15:22:57.752" v="4186" actId="14100"/>
        <pc:sldMkLst>
          <pc:docMk/>
          <pc:sldMk cId="3229726014" sldId="596"/>
        </pc:sldMkLst>
        <pc:spChg chg="mod">
          <ac:chgData name="Sidney Seckler" userId="73470fc2d5f88927" providerId="LiveId" clId="{AD47F8CC-F4BD-4DBF-8B1D-07957809B50F}" dt="2019-02-18T15:22:57.752" v="4186" actId="14100"/>
          <ac:spMkLst>
            <pc:docMk/>
            <pc:sldMk cId="3229726014" sldId="596"/>
            <ac:spMk id="94" creationId="{7785D792-9EE2-4B48-9A41-B362A4EC246A}"/>
          </ac:spMkLst>
        </pc:spChg>
      </pc:sldChg>
      <pc:sldChg chg="addSp delSp modSp add">
        <pc:chgData name="Sidney Seckler" userId="73470fc2d5f88927" providerId="LiveId" clId="{AD47F8CC-F4BD-4DBF-8B1D-07957809B50F}" dt="2019-02-18T18:29:38.059" v="4284" actId="1076"/>
        <pc:sldMkLst>
          <pc:docMk/>
          <pc:sldMk cId="1959851791" sldId="597"/>
        </pc:sldMkLst>
        <pc:spChg chg="mod">
          <ac:chgData name="Sidney Seckler" userId="73470fc2d5f88927" providerId="LiveId" clId="{AD47F8CC-F4BD-4DBF-8B1D-07957809B50F}" dt="2019-02-18T18:28:30.665" v="4280" actId="14100"/>
          <ac:spMkLst>
            <pc:docMk/>
            <pc:sldMk cId="1959851791" sldId="597"/>
            <ac:spMk id="8" creationId="{98A8AB9A-73AE-45DD-8E26-7F55042F087B}"/>
          </ac:spMkLst>
        </pc:spChg>
        <pc:picChg chg="add mod">
          <ac:chgData name="Sidney Seckler" userId="73470fc2d5f88927" providerId="LiveId" clId="{AD47F8CC-F4BD-4DBF-8B1D-07957809B50F}" dt="2019-02-18T18:29:38.059" v="4284" actId="1076"/>
          <ac:picMkLst>
            <pc:docMk/>
            <pc:sldMk cId="1959851791" sldId="597"/>
            <ac:picMk id="2" creationId="{D42D1427-0019-43CB-AC6B-8AF7CD66519A}"/>
          </ac:picMkLst>
        </pc:picChg>
        <pc:picChg chg="del">
          <ac:chgData name="Sidney Seckler" userId="73470fc2d5f88927" providerId="LiveId" clId="{AD47F8CC-F4BD-4DBF-8B1D-07957809B50F}" dt="2019-02-18T18:27:43.128" v="4205" actId="478"/>
          <ac:picMkLst>
            <pc:docMk/>
            <pc:sldMk cId="1959851791" sldId="597"/>
            <ac:picMk id="2050" creationId="{29339750-A5B2-41CF-A040-9AC1DE882144}"/>
          </ac:picMkLst>
        </pc:picChg>
        <pc:picChg chg="del">
          <ac:chgData name="Sidney Seckler" userId="73470fc2d5f88927" providerId="LiveId" clId="{AD47F8CC-F4BD-4DBF-8B1D-07957809B50F}" dt="2019-02-18T18:27:41.243" v="4204" actId="478"/>
          <ac:picMkLst>
            <pc:docMk/>
            <pc:sldMk cId="1959851791" sldId="597"/>
            <ac:picMk id="2052" creationId="{9B9E3F27-67EC-43F3-B9F6-8C903B5341A0}"/>
          </ac:picMkLst>
        </pc:picChg>
      </pc:sldChg>
      <pc:sldChg chg="delSp modSp add">
        <pc:chgData name="Sidney Seckler" userId="73470fc2d5f88927" providerId="LiveId" clId="{AD47F8CC-F4BD-4DBF-8B1D-07957809B50F}" dt="2019-02-20T18:31:51.016" v="4458" actId="27636"/>
        <pc:sldMkLst>
          <pc:docMk/>
          <pc:sldMk cId="688282387" sldId="598"/>
        </pc:sldMkLst>
        <pc:spChg chg="del">
          <ac:chgData name="Sidney Seckler" userId="73470fc2d5f88927" providerId="LiveId" clId="{AD47F8CC-F4BD-4DBF-8B1D-07957809B50F}" dt="2019-02-20T18:30:46.612" v="4359" actId="478"/>
          <ac:spMkLst>
            <pc:docMk/>
            <pc:sldMk cId="688282387" sldId="598"/>
            <ac:spMk id="4" creationId="{FD021891-549F-4293-8387-2609C1074D93}"/>
          </ac:spMkLst>
        </pc:spChg>
        <pc:spChg chg="mod">
          <ac:chgData name="Sidney Seckler" userId="73470fc2d5f88927" providerId="LiveId" clId="{AD47F8CC-F4BD-4DBF-8B1D-07957809B50F}" dt="2019-02-20T18:31:51.016" v="4458" actId="27636"/>
          <ac:spMkLst>
            <pc:docMk/>
            <pc:sldMk cId="688282387" sldId="598"/>
            <ac:spMk id="7" creationId="{F053D0CB-DB61-4E11-912B-D78C8FA8AA4D}"/>
          </ac:spMkLst>
        </pc:spChg>
        <pc:spChg chg="mod">
          <ac:chgData name="Sidney Seckler" userId="73470fc2d5f88927" providerId="LiveId" clId="{AD47F8CC-F4BD-4DBF-8B1D-07957809B50F}" dt="2019-02-20T18:30:27.207" v="4353" actId="20577"/>
          <ac:spMkLst>
            <pc:docMk/>
            <pc:sldMk cId="688282387" sldId="598"/>
            <ac:spMk id="8" creationId="{ABB69E68-B6B5-40C7-8BB2-3B498C6CEBAD}"/>
          </ac:spMkLst>
        </pc:spChg>
        <pc:spChg chg="del">
          <ac:chgData name="Sidney Seckler" userId="73470fc2d5f88927" providerId="LiveId" clId="{AD47F8CC-F4BD-4DBF-8B1D-07957809B50F}" dt="2019-02-20T18:30:53.289" v="4360" actId="478"/>
          <ac:spMkLst>
            <pc:docMk/>
            <pc:sldMk cId="688282387" sldId="598"/>
            <ac:spMk id="10" creationId="{592EF8D8-C3A6-4328-A8D7-A3D3073E1741}"/>
          </ac:spMkLst>
        </pc:spChg>
      </pc:sldChg>
      <pc:sldChg chg="modSp add">
        <pc:chgData name="Sidney Seckler" userId="73470fc2d5f88927" providerId="LiveId" clId="{AD47F8CC-F4BD-4DBF-8B1D-07957809B50F}" dt="2019-02-20T18:34:45.726" v="4842" actId="20577"/>
        <pc:sldMkLst>
          <pc:docMk/>
          <pc:sldMk cId="877418303" sldId="599"/>
        </pc:sldMkLst>
        <pc:spChg chg="mod">
          <ac:chgData name="Sidney Seckler" userId="73470fc2d5f88927" providerId="LiveId" clId="{AD47F8CC-F4BD-4DBF-8B1D-07957809B50F}" dt="2019-02-20T18:34:45.726" v="4842" actId="20577"/>
          <ac:spMkLst>
            <pc:docMk/>
            <pc:sldMk cId="877418303" sldId="599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AD47F8CC-F4BD-4DBF-8B1D-07957809B50F}" dt="2019-02-20T18:39:08.641" v="5127" actId="20577"/>
        <pc:sldMkLst>
          <pc:docMk/>
          <pc:sldMk cId="3153052115" sldId="600"/>
        </pc:sldMkLst>
        <pc:spChg chg="mod">
          <ac:chgData name="Sidney Seckler" userId="73470fc2d5f88927" providerId="LiveId" clId="{AD47F8CC-F4BD-4DBF-8B1D-07957809B50F}" dt="2019-02-20T18:39:08.641" v="5127" actId="20577"/>
          <ac:spMkLst>
            <pc:docMk/>
            <pc:sldMk cId="3153052115" sldId="600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  <pc:sldChg chg="modSp add ord">
        <pc:chgData name="Sidney Seckler" userId="73470fc2d5f88927" providerId="LiveId" clId="{834AD62A-0CD7-4AD9-891C-F95B20488CF2}" dt="2019-02-12T12:18:11.013" v="1724"/>
        <pc:sldMkLst>
          <pc:docMk/>
          <pc:sldMk cId="0" sldId="448"/>
        </pc:sldMkLst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3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3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4" creationId="{00000000-0000-0000-0000-000000000000}"/>
          </ac:grpSpMkLst>
        </pc:grpChg>
      </pc:sldChg>
      <pc:sldChg chg="modSp add ord">
        <pc:chgData name="Sidney Seckler" userId="73470fc2d5f88927" providerId="LiveId" clId="{834AD62A-0CD7-4AD9-891C-F95B20488CF2}" dt="2019-02-12T12:18:13.051" v="1725"/>
        <pc:sldMkLst>
          <pc:docMk/>
          <pc:sldMk cId="0" sldId="449"/>
        </pc:sldMkLst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5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1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2" creationId="{00000000-0000-0000-0000-000000000000}"/>
          </ac:grpSpMkLst>
        </pc:grpChg>
      </pc:sldChg>
      <pc:sldChg chg="addSp delSp modSp add ord">
        <pc:chgData name="Sidney Seckler" userId="73470fc2d5f88927" providerId="LiveId" clId="{834AD62A-0CD7-4AD9-891C-F95B20488CF2}" dt="2019-02-12T12:15:54.629" v="1714" actId="207"/>
        <pc:sldMkLst>
          <pc:docMk/>
          <pc:sldMk cId="0" sldId="503"/>
        </pc:sldMkLst>
        <pc:spChg chg="add del mod">
          <ac:chgData name="Sidney Seckler" userId="73470fc2d5f88927" providerId="LiveId" clId="{834AD62A-0CD7-4AD9-891C-F95B20488CF2}" dt="2019-02-12T12:13:35.774" v="1683" actId="478"/>
          <ac:spMkLst>
            <pc:docMk/>
            <pc:sldMk cId="0" sldId="503"/>
            <ac:spMk id="3" creationId="{6E9FBA98-A477-4292-8F6F-77809064C2F7}"/>
          </ac:spMkLst>
        </pc:spChg>
        <pc:spChg chg="add">
          <ac:chgData name="Sidney Seckler" userId="73470fc2d5f88927" providerId="LiveId" clId="{834AD62A-0CD7-4AD9-891C-F95B20488CF2}" dt="2019-02-12T12:13:45.413" v="1684"/>
          <ac:spMkLst>
            <pc:docMk/>
            <pc:sldMk cId="0" sldId="503"/>
            <ac:spMk id="23" creationId="{1BE59976-5EBB-4FCA-871A-7747BBD84038}"/>
          </ac:spMkLst>
        </pc:spChg>
        <pc:spChg chg="add mod">
          <ac:chgData name="Sidney Seckler" userId="73470fc2d5f88927" providerId="LiveId" clId="{834AD62A-0CD7-4AD9-891C-F95B20488CF2}" dt="2019-02-12T12:15:54.629" v="1714" actId="207"/>
          <ac:spMkLst>
            <pc:docMk/>
            <pc:sldMk cId="0" sldId="503"/>
            <ac:spMk id="24" creationId="{579E8C47-4089-4FB3-A835-D5DDA91FE318}"/>
          </ac:spMkLst>
        </pc:spChg>
        <pc:spChg chg="del">
          <ac:chgData name="Sidney Seckler" userId="73470fc2d5f88927" providerId="LiveId" clId="{834AD62A-0CD7-4AD9-891C-F95B20488CF2}" dt="2019-02-12T12:13:32.442" v="1682" actId="478"/>
          <ac:spMkLst>
            <pc:docMk/>
            <pc:sldMk cId="0" sldId="503"/>
            <ac:spMk id="317443" creationId="{0C965BB5-F509-45DA-81C8-B765A33EF28A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1" creationId="{F0670096-8223-4FC1-ABB3-6D90B26A4F1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2" creationId="{60BEF217-7B8B-4C3A-BBC6-B9BEC19CED09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3" creationId="{54C2DAE9-CD12-4443-8C44-018117BE786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6" creationId="{A1331C2A-640C-40BF-B06C-49046CAD56F5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7" creationId="{1377C2FA-1017-471A-8825-E3C12A6D6031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0" creationId="{47C83CC2-ECF5-4DA9-B66D-5FD1774BA688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1" creationId="{D457F527-639F-420D-8AA6-20AC88D810A0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4" creationId="{74F4F54F-9FF3-494A-9E12-C2016539E9F6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5" creationId="{C9998373-0584-4C02-9EB9-AE01707F04EA}"/>
          </ac:spMkLst>
        </pc:sp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1" creationId="{1D8A5FAA-2A44-48C5-8D13-13150816DA24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2" creationId="{CE500B96-E424-42F3-8963-054838A90702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5" creationId="{F13BE11A-042C-49D9-8938-AF86D4EA73DD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6" creationId="{F8931E51-680F-4DBF-AEDA-D9384F5DD9F9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9" creationId="{372C1BDE-5A01-41FE-A3CD-949EFED9BA4C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0" creationId="{0FFBA367-4C5C-4059-BA22-4A1EB7F450C1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3" creationId="{7DA8F5F9-CD33-4673-B820-F92EEF382F50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4" creationId="{6F38F2E5-2F4F-413B-AB50-05E83EEBB241}"/>
          </ac:cxnSpMkLst>
        </pc:cxnChg>
      </pc:sldChg>
      <pc:sldChg chg="addSp delSp modSp add">
        <pc:chgData name="Sidney Seckler" userId="73470fc2d5f88927" providerId="LiveId" clId="{834AD62A-0CD7-4AD9-891C-F95B20488CF2}" dt="2019-02-12T13:11:30.739" v="2093" actId="20577"/>
        <pc:sldMkLst>
          <pc:docMk/>
          <pc:sldMk cId="672471014" sldId="527"/>
        </pc:sldMkLst>
        <pc:spChg chg="add del mod">
          <ac:chgData name="Sidney Seckler" userId="73470fc2d5f88927" providerId="LiveId" clId="{834AD62A-0CD7-4AD9-891C-F95B20488CF2}" dt="2019-02-12T12:10:18.624" v="1676" actId="478"/>
          <ac:spMkLst>
            <pc:docMk/>
            <pc:sldMk cId="672471014" sldId="527"/>
            <ac:spMk id="3" creationId="{6312A684-282F-4204-B24A-20E79866B5C7}"/>
          </ac:spMkLst>
        </pc:spChg>
        <pc:spChg chg="del">
          <ac:chgData name="Sidney Seckler" userId="73470fc2d5f88927" providerId="LiveId" clId="{834AD62A-0CD7-4AD9-891C-F95B20488CF2}" dt="2019-02-12T12:10:16.090" v="1675" actId="478"/>
          <ac:spMkLst>
            <pc:docMk/>
            <pc:sldMk cId="672471014" sldId="527"/>
            <ac:spMk id="4" creationId="{4FF13F45-9DD3-4873-9F82-038A3636064B}"/>
          </ac:spMkLst>
        </pc:spChg>
        <pc:spChg chg="add mod">
          <ac:chgData name="Sidney Seckler" userId="73470fc2d5f88927" providerId="LiveId" clId="{834AD62A-0CD7-4AD9-891C-F95B20488CF2}" dt="2019-02-12T13:11:30.739" v="2093" actId="20577"/>
          <ac:spMkLst>
            <pc:docMk/>
            <pc:sldMk cId="672471014" sldId="527"/>
            <ac:spMk id="7" creationId="{F053D0CB-DB61-4E11-912B-D78C8FA8AA4D}"/>
          </ac:spMkLst>
        </pc:spChg>
        <pc:spChg chg="mod">
          <ac:chgData name="Sidney Seckler" userId="73470fc2d5f88927" providerId="LiveId" clId="{834AD62A-0CD7-4AD9-891C-F95B20488CF2}" dt="2019-02-12T12:13:02.459" v="1679" actId="14100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 add">
        <pc:chgData name="Sidney Seckler" userId="73470fc2d5f88927" providerId="LiveId" clId="{834AD62A-0CD7-4AD9-891C-F95B20488CF2}" dt="2019-02-12T12:59:59.550" v="1728" actId="1076"/>
        <pc:sldMkLst>
          <pc:docMk/>
          <pc:sldMk cId="3427353847" sldId="528"/>
        </pc:sldMkLst>
        <pc:spChg chg="mod">
          <ac:chgData name="Sidney Seckler" userId="73470fc2d5f88927" providerId="LiveId" clId="{834AD62A-0CD7-4AD9-891C-F95B20488CF2}" dt="2019-02-12T12:59:59.550" v="1728" actId="1076"/>
          <ac:spMkLst>
            <pc:docMk/>
            <pc:sldMk cId="3427353847" sldId="528"/>
            <ac:spMk id="24" creationId="{579E8C47-4089-4FB3-A835-D5DDA91FE318}"/>
          </ac:spMkLst>
        </pc:spChg>
      </pc:sldChg>
      <pc:sldChg chg="addSp delSp modSp add">
        <pc:chgData name="Sidney Seckler" userId="73470fc2d5f88927" providerId="LiveId" clId="{834AD62A-0CD7-4AD9-891C-F95B20488CF2}" dt="2019-02-12T13:07:57.847" v="1944" actId="207"/>
        <pc:sldMkLst>
          <pc:docMk/>
          <pc:sldMk cId="673600176" sldId="529"/>
        </pc:sldMkLst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" creationId="{4A08A5C9-C560-4014-9EA1-89700E412C51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24" creationId="{579E8C47-4089-4FB3-A835-D5DDA91FE31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5" creationId="{7D34A689-FD45-4808-A448-EA6AE246DD9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6" creationId="{8263BD5C-EF40-48F7-88CD-4C550077F059}"/>
          </ac:spMkLst>
        </pc:spChg>
        <pc:spChg chg="add mod">
          <ac:chgData name="Sidney Seckler" userId="73470fc2d5f88927" providerId="LiveId" clId="{834AD62A-0CD7-4AD9-891C-F95B20488CF2}" dt="2019-02-12T13:04:49.625" v="1933" actId="1076"/>
          <ac:spMkLst>
            <pc:docMk/>
            <pc:sldMk cId="673600176" sldId="529"/>
            <ac:spMk id="31" creationId="{3BA78F26-31A4-4897-BFBC-BF1C1FCE9F78}"/>
          </ac:spMkLst>
        </pc:spChg>
        <pc:spChg chg="add mod">
          <ac:chgData name="Sidney Seckler" userId="73470fc2d5f88927" providerId="LiveId" clId="{834AD62A-0CD7-4AD9-891C-F95B20488CF2}" dt="2019-02-12T13:07:57.847" v="1944" actId="207"/>
          <ac:spMkLst>
            <pc:docMk/>
            <pc:sldMk cId="673600176" sldId="529"/>
            <ac:spMk id="32" creationId="{C7DA1314-7BB6-493C-9F22-CCF6094DFF0B}"/>
          </ac:spMkLst>
        </pc:spChg>
        <pc:spChg chg="del">
          <ac:chgData name="Sidney Seckler" userId="73470fc2d5f88927" providerId="LiveId" clId="{834AD62A-0CD7-4AD9-891C-F95B20488CF2}" dt="2019-02-12T13:00:21.946" v="1730" actId="478"/>
          <ac:spMkLst>
            <pc:docMk/>
            <pc:sldMk cId="673600176" sldId="529"/>
            <ac:spMk id="317461" creationId="{F0670096-8223-4FC1-ABB3-6D90B26A4F12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2" creationId="{60BEF217-7B8B-4C3A-BBC6-B9BEC19CED09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3" creationId="{54C2DAE9-CD12-4443-8C44-018117BE7862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6" creationId="{A1331C2A-640C-40BF-B06C-49046CAD56F5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7" creationId="{1377C2FA-1017-471A-8825-E3C12A6D6031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0" creationId="{47C83CC2-ECF5-4DA9-B66D-5FD1774BA688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1" creationId="{D457F527-639F-420D-8AA6-20AC88D810A0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4" creationId="{74F4F54F-9FF3-494A-9E12-C2016539E9F6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5" creationId="{C9998373-0584-4C02-9EB9-AE01707F04EA}"/>
          </ac:spMkLst>
        </pc:sp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4" creationId="{CD338B30-414B-4A45-B86D-E6E3EE5F4417}"/>
          </ac:cxnSpMkLst>
        </pc:cxn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6" creationId="{6C2ACB5D-645D-4517-8BCC-CDE4AE45D5C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1" creationId="{1D8A5FAA-2A44-48C5-8D13-13150816DA2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2" creationId="{CE500B96-E424-42F3-8963-054838A90702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5" creationId="{F13BE11A-042C-49D9-8938-AF86D4EA73DD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6" creationId="{F8931E51-680F-4DBF-AEDA-D9384F5DD9F9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9" creationId="{372C1BDE-5A01-41FE-A3CD-949EFED9BA4C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80" creationId="{0FFBA367-4C5C-4059-BA22-4A1EB7F450C1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3" creationId="{7DA8F5F9-CD33-4673-B820-F92EEF382F50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4" creationId="{6F38F2E5-2F4F-413B-AB50-05E83EEBB241}"/>
          </ac:cxnSpMkLst>
        </pc:cxnChg>
      </pc:sldChg>
      <pc:sldChg chg="addSp modSp add">
        <pc:chgData name="Sidney Seckler" userId="73470fc2d5f88927" providerId="LiveId" clId="{834AD62A-0CD7-4AD9-891C-F95B20488CF2}" dt="2019-02-12T13:17:02.115" v="2455" actId="1076"/>
        <pc:sldMkLst>
          <pc:docMk/>
          <pc:sldMk cId="374098609" sldId="531"/>
        </pc:sldMkLst>
        <pc:spChg chg="add mod">
          <ac:chgData name="Sidney Seckler" userId="73470fc2d5f88927" providerId="LiveId" clId="{834AD62A-0CD7-4AD9-891C-F95B20488CF2}" dt="2019-02-12T13:17:02.115" v="2455" actId="1076"/>
          <ac:spMkLst>
            <pc:docMk/>
            <pc:sldMk cId="374098609" sldId="531"/>
            <ac:spMk id="5" creationId="{29CE5225-021C-4E0D-BC53-12A682B78132}"/>
          </ac:spMkLst>
        </pc:spChg>
        <pc:spChg chg="add mod">
          <ac:chgData name="Sidney Seckler" userId="73470fc2d5f88927" providerId="LiveId" clId="{834AD62A-0CD7-4AD9-891C-F95B20488CF2}" dt="2019-02-12T13:16:53.082" v="2454" actId="20577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834AD62A-0CD7-4AD9-891C-F95B20488CF2}" dt="2019-02-12T13:15:51.620" v="2346" actId="14100"/>
          <ac:spMkLst>
            <pc:docMk/>
            <pc:sldMk cId="374098609" sldId="531"/>
            <ac:spMk id="7" creationId="{F053D0CB-DB61-4E11-912B-D78C8FA8AA4D}"/>
          </ac:spMkLst>
        </pc:spChg>
      </pc:sldChg>
      <pc:sldChg chg="addSp delSp modSp add">
        <pc:chgData name="Sidney Seckler" userId="73470fc2d5f88927" providerId="LiveId" clId="{834AD62A-0CD7-4AD9-891C-F95B20488CF2}" dt="2019-02-12T14:00:45.352" v="3246" actId="20577"/>
        <pc:sldMkLst>
          <pc:docMk/>
          <pc:sldMk cId="3375718522" sldId="533"/>
        </pc:sldMkLst>
        <pc:spChg chg="mod">
          <ac:chgData name="Sidney Seckler" userId="73470fc2d5f88927" providerId="LiveId" clId="{834AD62A-0CD7-4AD9-891C-F95B20488CF2}" dt="2019-02-12T13:29:21.288" v="2681" actId="6549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4:00:45.352" v="3246" actId="20577"/>
          <ac:spMkLst>
            <pc:docMk/>
            <pc:sldMk cId="3375718522" sldId="533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3:29:26.761" v="2683" actId="478"/>
          <ac:picMkLst>
            <pc:docMk/>
            <pc:sldMk cId="3375718522" sldId="533"/>
            <ac:picMk id="4" creationId="{BCEF1CD9-29CA-440C-B4FA-63F4A0907E92}"/>
          </ac:picMkLst>
        </pc:picChg>
        <pc:picChg chg="del">
          <ac:chgData name="Sidney Seckler" userId="73470fc2d5f88927" providerId="LiveId" clId="{834AD62A-0CD7-4AD9-891C-F95B20488CF2}" dt="2019-02-12T13:29:25.052" v="2682" actId="478"/>
          <ac:picMkLst>
            <pc:docMk/>
            <pc:sldMk cId="3375718522" sldId="533"/>
            <ac:picMk id="1028" creationId="{96218026-F671-4EA0-8318-BB89FB7C2F60}"/>
          </ac:picMkLst>
        </pc:picChg>
        <pc:picChg chg="add del mod">
          <ac:chgData name="Sidney Seckler" userId="73470fc2d5f88927" providerId="LiveId" clId="{834AD62A-0CD7-4AD9-891C-F95B20488CF2}" dt="2019-02-12T13:56:22.878" v="3143" actId="478"/>
          <ac:picMkLst>
            <pc:docMk/>
            <pc:sldMk cId="3375718522" sldId="533"/>
            <ac:picMk id="2050" creationId="{4013BAB3-96FE-4B3A-A0F0-67E46AE5BB4B}"/>
          </ac:picMkLst>
        </pc:picChg>
        <pc:picChg chg="add mod">
          <ac:chgData name="Sidney Seckler" userId="73470fc2d5f88927" providerId="LiveId" clId="{834AD62A-0CD7-4AD9-891C-F95B20488CF2}" dt="2019-02-12T13:59:01.487" v="3157" actId="1076"/>
          <ac:picMkLst>
            <pc:docMk/>
            <pc:sldMk cId="3375718522" sldId="533"/>
            <ac:picMk id="2052" creationId="{45183D9C-0962-4EAB-B32D-AA603AA1B7D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ETE%20Taubat&#233;/Dados%20Sabesp%20-%20ETE%20Taubat&#233;/Avalia&#231;&#227;o%20-%20ETE%20Taubat&#23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ETE%20Parque%20Novo%20Mundo%20-%20Sistema%20de%20Reuso/Dados%20de%20Qualidade%20-%20ETE%20PNM/Figuras%20-%20Qualidade%20do%20efluente%20bruto%20e%20desarenado%20-%20ETE%20PN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ETE%20Parque%20Novo%20Mundo%20-%20Sistema%20de%20Reuso/Dados%20de%20Qualidade%20-%20ETE%20PNM/Figuras%20-%20Qualidade%20do%20efluente%20bruto%20e%20desarenado%20-%20ETE%20PN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ETE%20Parque%20Novo%20Mundo%20-%20Sistema%20de%20Reuso/Dados%20de%20Qualidade%20-%20ETE%20PNM/Figuras%20-%20Qualidade%20do%20efluente%20bruto%20e%20desarenado%20-%20ETE%20PN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PHD-5748%20-%20Lodos%20de%20ETAs%20e%20ETEs/Producao%20de%20Lodo%20-%20DAE%20JUNDIAI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PHD-5748%20-%20Lodos%20de%20ETAs%20e%20ETEs/ETA%20Capivari%20-%20C&#225;lculos%20e%20Gr&#225;fico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PHD-5748%20-%20Lodos%20de%20ETAs%20e%20ETEs/ETA%20Ribeir&#227;o%20da%20Estiva%20-%20Dados%20Operacionai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</c:spPr>
          <c:invertIfNegative val="0"/>
          <c:cat>
            <c:multiLvlStrRef>
              <c:f>'[Avaliação - ETE Taubaté.xlsx]SST afluente '!$E$3:$AD$4</c:f>
              <c:multiLvlStrCache>
                <c:ptCount val="26"/>
                <c:lvl>
                  <c:pt idx="0">
                    <c:v>jun/10</c:v>
                  </c:pt>
                  <c:pt idx="1">
                    <c:v>jun/11</c:v>
                  </c:pt>
                  <c:pt idx="2">
                    <c:v>jul/11</c:v>
                  </c:pt>
                  <c:pt idx="3">
                    <c:v>ago/11</c:v>
                  </c:pt>
                  <c:pt idx="4">
                    <c:v>set/11</c:v>
                  </c:pt>
                  <c:pt idx="5">
                    <c:v>jan/12</c:v>
                  </c:pt>
                  <c:pt idx="6">
                    <c:v>mai/12</c:v>
                  </c:pt>
                  <c:pt idx="7">
                    <c:v>jun/12</c:v>
                  </c:pt>
                  <c:pt idx="8">
                    <c:v>jul/12</c:v>
                  </c:pt>
                  <c:pt idx="9">
                    <c:v>ago/12</c:v>
                  </c:pt>
                  <c:pt idx="10">
                    <c:v>set/12</c:v>
                  </c:pt>
                  <c:pt idx="11">
                    <c:v>out/12</c:v>
                  </c:pt>
                  <c:pt idx="12">
                    <c:v>nov/12</c:v>
                  </c:pt>
                  <c:pt idx="13">
                    <c:v>jan/13</c:v>
                  </c:pt>
                  <c:pt idx="14">
                    <c:v>fev/13</c:v>
                  </c:pt>
                  <c:pt idx="15">
                    <c:v>mar/13</c:v>
                  </c:pt>
                  <c:pt idx="16">
                    <c:v>abr/13</c:v>
                  </c:pt>
                  <c:pt idx="17">
                    <c:v>mai/13</c:v>
                  </c:pt>
                  <c:pt idx="18">
                    <c:v>jun/13</c:v>
                  </c:pt>
                  <c:pt idx="19">
                    <c:v>jul/13</c:v>
                  </c:pt>
                  <c:pt idx="20">
                    <c:v>ago/13</c:v>
                  </c:pt>
                  <c:pt idx="21">
                    <c:v>set/13</c:v>
                  </c:pt>
                  <c:pt idx="22">
                    <c:v>abr/14</c:v>
                  </c:pt>
                  <c:pt idx="23">
                    <c:v>mai/14</c:v>
                  </c:pt>
                  <c:pt idx="24">
                    <c:v>jun/14</c:v>
                  </c:pt>
                  <c:pt idx="25">
                    <c:v>jul/14</c:v>
                  </c:pt>
                </c:lvl>
                <c:lvl>
                  <c:pt idx="0">
                    <c:v>Data </c:v>
                  </c:pt>
                </c:lvl>
              </c:multiLvlStrCache>
            </c:multiLvlStrRef>
          </c:cat>
          <c:val>
            <c:numRef>
              <c:f>'[Avaliação - ETE Taubaté.xlsx]SST afluente '!$E$5:$AD$5</c:f>
              <c:numCache>
                <c:formatCode>#,##0.00</c:formatCode>
                <c:ptCount val="26"/>
                <c:pt idx="0" formatCode="0.0">
                  <c:v>125</c:v>
                </c:pt>
                <c:pt idx="1">
                  <c:v>192.5</c:v>
                </c:pt>
                <c:pt idx="2">
                  <c:v>220</c:v>
                </c:pt>
                <c:pt idx="3">
                  <c:v>245.5</c:v>
                </c:pt>
                <c:pt idx="4">
                  <c:v>190</c:v>
                </c:pt>
                <c:pt idx="5">
                  <c:v>135</c:v>
                </c:pt>
                <c:pt idx="6">
                  <c:v>131</c:v>
                </c:pt>
                <c:pt idx="7">
                  <c:v>185</c:v>
                </c:pt>
                <c:pt idx="8">
                  <c:v>324</c:v>
                </c:pt>
                <c:pt idx="9">
                  <c:v>204.5</c:v>
                </c:pt>
                <c:pt idx="10">
                  <c:v>224.4</c:v>
                </c:pt>
                <c:pt idx="11">
                  <c:v>136.80000000000001</c:v>
                </c:pt>
                <c:pt idx="12">
                  <c:v>136.30000000000001</c:v>
                </c:pt>
                <c:pt idx="13">
                  <c:v>117</c:v>
                </c:pt>
                <c:pt idx="14">
                  <c:v>145</c:v>
                </c:pt>
                <c:pt idx="15">
                  <c:v>162.5</c:v>
                </c:pt>
                <c:pt idx="16">
                  <c:v>155</c:v>
                </c:pt>
                <c:pt idx="17">
                  <c:v>208</c:v>
                </c:pt>
                <c:pt idx="18">
                  <c:v>255</c:v>
                </c:pt>
                <c:pt idx="19">
                  <c:v>235</c:v>
                </c:pt>
                <c:pt idx="20">
                  <c:v>180</c:v>
                </c:pt>
                <c:pt idx="21">
                  <c:v>320</c:v>
                </c:pt>
                <c:pt idx="22">
                  <c:v>152</c:v>
                </c:pt>
                <c:pt idx="23">
                  <c:v>189.8</c:v>
                </c:pt>
                <c:pt idx="24">
                  <c:v>232.8</c:v>
                </c:pt>
                <c:pt idx="25">
                  <c:v>204.22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6-46A2-8F5E-24B2D2884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260032"/>
        <c:axId val="179286400"/>
      </c:barChart>
      <c:catAx>
        <c:axId val="17926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9286400"/>
        <c:crosses val="autoZero"/>
        <c:auto val="1"/>
        <c:lblAlgn val="ctr"/>
        <c:lblOffset val="100"/>
        <c:noMultiLvlLbl val="0"/>
      </c:catAx>
      <c:valAx>
        <c:axId val="179286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SST afluente</a:t>
                </a:r>
                <a:r>
                  <a:rPr lang="pt-BR" baseline="0"/>
                  <a:t> (L/s)</a:t>
                </a:r>
                <a:endParaRPr lang="pt-BR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79260032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97754281849867E-2"/>
          <c:y val="2.9666051262630208E-2"/>
          <c:w val="0.89755449694781342"/>
          <c:h val="0.7146601865147619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'[Figuras - Qualidade do efluente bruto e desarenado - ETE PNM.xlsx]SST - Efluente bruto'!$E$4</c:f>
              <c:strCache>
                <c:ptCount val="1"/>
                <c:pt idx="0">
                  <c:v>SST (mg/L)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xVal>
            <c:numRef>
              <c:f>'[Figuras - Qualidade do efluente bruto e desarenado - ETE PNM.xlsx]SST - Efluente bruto'!$D$5:$D$332</c:f>
              <c:numCache>
                <c:formatCode>m/d/yyyy</c:formatCode>
                <c:ptCount val="328"/>
                <c:pt idx="0">
                  <c:v>39450.125</c:v>
                </c:pt>
                <c:pt idx="1">
                  <c:v>39485.125</c:v>
                </c:pt>
                <c:pt idx="2">
                  <c:v>39512.3125</c:v>
                </c:pt>
                <c:pt idx="3">
                  <c:v>39540.125</c:v>
                </c:pt>
                <c:pt idx="4">
                  <c:v>39575.125</c:v>
                </c:pt>
                <c:pt idx="5">
                  <c:v>39624.125</c:v>
                </c:pt>
                <c:pt idx="6">
                  <c:v>39666.291666666664</c:v>
                </c:pt>
                <c:pt idx="7">
                  <c:v>39694.125</c:v>
                </c:pt>
                <c:pt idx="8">
                  <c:v>39722.125</c:v>
                </c:pt>
                <c:pt idx="9">
                  <c:v>39757.125</c:v>
                </c:pt>
                <c:pt idx="10">
                  <c:v>39785.125</c:v>
                </c:pt>
                <c:pt idx="11">
                  <c:v>39820.125</c:v>
                </c:pt>
                <c:pt idx="12">
                  <c:v>39848.125</c:v>
                </c:pt>
                <c:pt idx="13">
                  <c:v>39853.125</c:v>
                </c:pt>
                <c:pt idx="14">
                  <c:v>39854.125</c:v>
                </c:pt>
                <c:pt idx="15">
                  <c:v>39855.125</c:v>
                </c:pt>
                <c:pt idx="16">
                  <c:v>39856.125</c:v>
                </c:pt>
                <c:pt idx="17">
                  <c:v>39857.125</c:v>
                </c:pt>
                <c:pt idx="18">
                  <c:v>39860.125</c:v>
                </c:pt>
                <c:pt idx="19">
                  <c:v>39861.125</c:v>
                </c:pt>
                <c:pt idx="20">
                  <c:v>39862.125</c:v>
                </c:pt>
                <c:pt idx="21">
                  <c:v>39863.125</c:v>
                </c:pt>
                <c:pt idx="22">
                  <c:v>39864.125</c:v>
                </c:pt>
                <c:pt idx="23">
                  <c:v>39869.125</c:v>
                </c:pt>
                <c:pt idx="24">
                  <c:v>39870.125</c:v>
                </c:pt>
                <c:pt idx="25">
                  <c:v>39871.125</c:v>
                </c:pt>
                <c:pt idx="26">
                  <c:v>39874.125</c:v>
                </c:pt>
                <c:pt idx="27">
                  <c:v>39875.125</c:v>
                </c:pt>
                <c:pt idx="28">
                  <c:v>39876.125</c:v>
                </c:pt>
                <c:pt idx="29">
                  <c:v>39877.125</c:v>
                </c:pt>
                <c:pt idx="30">
                  <c:v>39878.125</c:v>
                </c:pt>
                <c:pt idx="31">
                  <c:v>39881.125</c:v>
                </c:pt>
                <c:pt idx="32">
                  <c:v>39882.125</c:v>
                </c:pt>
                <c:pt idx="33">
                  <c:v>39883.125</c:v>
                </c:pt>
                <c:pt idx="34">
                  <c:v>39884.125</c:v>
                </c:pt>
                <c:pt idx="35">
                  <c:v>39885.125</c:v>
                </c:pt>
                <c:pt idx="36">
                  <c:v>39888.125</c:v>
                </c:pt>
                <c:pt idx="37">
                  <c:v>39889.125</c:v>
                </c:pt>
                <c:pt idx="38">
                  <c:v>39890.125</c:v>
                </c:pt>
                <c:pt idx="39">
                  <c:v>39891.125</c:v>
                </c:pt>
                <c:pt idx="40">
                  <c:v>39892.125</c:v>
                </c:pt>
                <c:pt idx="41">
                  <c:v>39895.125</c:v>
                </c:pt>
                <c:pt idx="42">
                  <c:v>39896.125</c:v>
                </c:pt>
                <c:pt idx="43">
                  <c:v>39897.125</c:v>
                </c:pt>
                <c:pt idx="44">
                  <c:v>39898.125</c:v>
                </c:pt>
                <c:pt idx="45">
                  <c:v>39899.125</c:v>
                </c:pt>
                <c:pt idx="46">
                  <c:v>39902.125</c:v>
                </c:pt>
                <c:pt idx="47">
                  <c:v>39903.125</c:v>
                </c:pt>
                <c:pt idx="48">
                  <c:v>39904.125</c:v>
                </c:pt>
                <c:pt idx="49">
                  <c:v>39905.125</c:v>
                </c:pt>
                <c:pt idx="50">
                  <c:v>39906.125</c:v>
                </c:pt>
                <c:pt idx="51">
                  <c:v>39909.125</c:v>
                </c:pt>
                <c:pt idx="52">
                  <c:v>39910.125</c:v>
                </c:pt>
                <c:pt idx="53">
                  <c:v>39911.125</c:v>
                </c:pt>
                <c:pt idx="54">
                  <c:v>39912.125</c:v>
                </c:pt>
                <c:pt idx="55">
                  <c:v>39916.125</c:v>
                </c:pt>
                <c:pt idx="56">
                  <c:v>39917.125</c:v>
                </c:pt>
                <c:pt idx="57">
                  <c:v>39918.125</c:v>
                </c:pt>
                <c:pt idx="58">
                  <c:v>39919.125</c:v>
                </c:pt>
                <c:pt idx="59">
                  <c:v>39920.125</c:v>
                </c:pt>
                <c:pt idx="60">
                  <c:v>39925.125</c:v>
                </c:pt>
                <c:pt idx="61">
                  <c:v>39926.125</c:v>
                </c:pt>
                <c:pt idx="62">
                  <c:v>39927.125</c:v>
                </c:pt>
                <c:pt idx="63">
                  <c:v>39930.125</c:v>
                </c:pt>
                <c:pt idx="64">
                  <c:v>39931.125</c:v>
                </c:pt>
                <c:pt idx="65">
                  <c:v>39932.125</c:v>
                </c:pt>
                <c:pt idx="66">
                  <c:v>39933.125</c:v>
                </c:pt>
                <c:pt idx="67">
                  <c:v>39937.125</c:v>
                </c:pt>
                <c:pt idx="68">
                  <c:v>39938.125</c:v>
                </c:pt>
                <c:pt idx="69">
                  <c:v>39939.125</c:v>
                </c:pt>
                <c:pt idx="70">
                  <c:v>39940.125</c:v>
                </c:pt>
                <c:pt idx="71">
                  <c:v>39941.125</c:v>
                </c:pt>
                <c:pt idx="72">
                  <c:v>39944.125</c:v>
                </c:pt>
                <c:pt idx="73">
                  <c:v>39945.125</c:v>
                </c:pt>
                <c:pt idx="74">
                  <c:v>39946.125</c:v>
                </c:pt>
                <c:pt idx="75">
                  <c:v>39947.125</c:v>
                </c:pt>
                <c:pt idx="76">
                  <c:v>39948.125</c:v>
                </c:pt>
                <c:pt idx="77">
                  <c:v>39951.125</c:v>
                </c:pt>
                <c:pt idx="78">
                  <c:v>39952.125</c:v>
                </c:pt>
                <c:pt idx="79">
                  <c:v>39953.125</c:v>
                </c:pt>
                <c:pt idx="80">
                  <c:v>39954.125</c:v>
                </c:pt>
                <c:pt idx="81">
                  <c:v>39955.125</c:v>
                </c:pt>
                <c:pt idx="82">
                  <c:v>39958.125</c:v>
                </c:pt>
                <c:pt idx="83">
                  <c:v>39962.3125</c:v>
                </c:pt>
                <c:pt idx="84">
                  <c:v>39965.291666666664</c:v>
                </c:pt>
                <c:pt idx="85">
                  <c:v>39966.125</c:v>
                </c:pt>
                <c:pt idx="86">
                  <c:v>39967.125</c:v>
                </c:pt>
                <c:pt idx="87">
                  <c:v>39968.125</c:v>
                </c:pt>
                <c:pt idx="88">
                  <c:v>39969.125</c:v>
                </c:pt>
                <c:pt idx="89">
                  <c:v>39972.125</c:v>
                </c:pt>
                <c:pt idx="90">
                  <c:v>39973.125</c:v>
                </c:pt>
                <c:pt idx="91">
                  <c:v>39974.125</c:v>
                </c:pt>
                <c:pt idx="92">
                  <c:v>39979.125</c:v>
                </c:pt>
                <c:pt idx="93">
                  <c:v>39980.125</c:v>
                </c:pt>
                <c:pt idx="94">
                  <c:v>39981.125</c:v>
                </c:pt>
                <c:pt idx="95">
                  <c:v>39982.125</c:v>
                </c:pt>
                <c:pt idx="96">
                  <c:v>39983.125</c:v>
                </c:pt>
                <c:pt idx="97">
                  <c:v>39986.125</c:v>
                </c:pt>
                <c:pt idx="98">
                  <c:v>39987.125</c:v>
                </c:pt>
                <c:pt idx="99">
                  <c:v>39988.125</c:v>
                </c:pt>
                <c:pt idx="100">
                  <c:v>39989.125</c:v>
                </c:pt>
                <c:pt idx="101">
                  <c:v>39990.125</c:v>
                </c:pt>
                <c:pt idx="102">
                  <c:v>39993.125</c:v>
                </c:pt>
                <c:pt idx="103">
                  <c:v>39994.125</c:v>
                </c:pt>
                <c:pt idx="104">
                  <c:v>39995.125</c:v>
                </c:pt>
                <c:pt idx="105">
                  <c:v>39996.125</c:v>
                </c:pt>
                <c:pt idx="106">
                  <c:v>39997.125</c:v>
                </c:pt>
                <c:pt idx="107">
                  <c:v>40000.125</c:v>
                </c:pt>
                <c:pt idx="108">
                  <c:v>40001.125</c:v>
                </c:pt>
                <c:pt idx="109">
                  <c:v>40002.125</c:v>
                </c:pt>
                <c:pt idx="110">
                  <c:v>40007.125</c:v>
                </c:pt>
                <c:pt idx="111">
                  <c:v>40008.125</c:v>
                </c:pt>
                <c:pt idx="112">
                  <c:v>40009.125</c:v>
                </c:pt>
                <c:pt idx="113">
                  <c:v>40010.125</c:v>
                </c:pt>
                <c:pt idx="114">
                  <c:v>40011.125</c:v>
                </c:pt>
                <c:pt idx="115">
                  <c:v>40014.125</c:v>
                </c:pt>
                <c:pt idx="116">
                  <c:v>40015.125</c:v>
                </c:pt>
                <c:pt idx="117">
                  <c:v>40016.125</c:v>
                </c:pt>
                <c:pt idx="118">
                  <c:v>40017.125</c:v>
                </c:pt>
                <c:pt idx="119">
                  <c:v>40018.125</c:v>
                </c:pt>
                <c:pt idx="120">
                  <c:v>40021.125</c:v>
                </c:pt>
                <c:pt idx="121">
                  <c:v>40022.125</c:v>
                </c:pt>
                <c:pt idx="122">
                  <c:v>40023.125</c:v>
                </c:pt>
                <c:pt idx="123">
                  <c:v>40024.125</c:v>
                </c:pt>
                <c:pt idx="124">
                  <c:v>40025.125</c:v>
                </c:pt>
                <c:pt idx="125">
                  <c:v>40028.125</c:v>
                </c:pt>
                <c:pt idx="126">
                  <c:v>40029.125</c:v>
                </c:pt>
                <c:pt idx="127">
                  <c:v>40030.125</c:v>
                </c:pt>
                <c:pt idx="128">
                  <c:v>40031.125</c:v>
                </c:pt>
                <c:pt idx="129">
                  <c:v>40032.125</c:v>
                </c:pt>
                <c:pt idx="130">
                  <c:v>40035.125</c:v>
                </c:pt>
                <c:pt idx="131">
                  <c:v>40036.125</c:v>
                </c:pt>
                <c:pt idx="132">
                  <c:v>40037.125</c:v>
                </c:pt>
                <c:pt idx="133">
                  <c:v>40038.125</c:v>
                </c:pt>
                <c:pt idx="134">
                  <c:v>40039.125</c:v>
                </c:pt>
                <c:pt idx="135">
                  <c:v>40042.125</c:v>
                </c:pt>
                <c:pt idx="136">
                  <c:v>40043.125</c:v>
                </c:pt>
                <c:pt idx="137">
                  <c:v>40044.125</c:v>
                </c:pt>
                <c:pt idx="138">
                  <c:v>40045.125</c:v>
                </c:pt>
                <c:pt idx="139">
                  <c:v>40046.125</c:v>
                </c:pt>
                <c:pt idx="140">
                  <c:v>40049.125</c:v>
                </c:pt>
                <c:pt idx="141">
                  <c:v>40050.125</c:v>
                </c:pt>
                <c:pt idx="142">
                  <c:v>40051.125</c:v>
                </c:pt>
                <c:pt idx="143">
                  <c:v>40052.125</c:v>
                </c:pt>
                <c:pt idx="144">
                  <c:v>40053.125</c:v>
                </c:pt>
                <c:pt idx="145">
                  <c:v>40056.125</c:v>
                </c:pt>
                <c:pt idx="146">
                  <c:v>40057.125</c:v>
                </c:pt>
                <c:pt idx="147">
                  <c:v>40058.125</c:v>
                </c:pt>
                <c:pt idx="148">
                  <c:v>40059.125</c:v>
                </c:pt>
                <c:pt idx="149">
                  <c:v>40060.125</c:v>
                </c:pt>
                <c:pt idx="150">
                  <c:v>40064.125</c:v>
                </c:pt>
                <c:pt idx="151">
                  <c:v>40065.125</c:v>
                </c:pt>
                <c:pt idx="152">
                  <c:v>40066</c:v>
                </c:pt>
                <c:pt idx="153">
                  <c:v>40067.125</c:v>
                </c:pt>
                <c:pt idx="154">
                  <c:v>40070.125</c:v>
                </c:pt>
                <c:pt idx="155">
                  <c:v>40071.125</c:v>
                </c:pt>
                <c:pt idx="156">
                  <c:v>40072.125</c:v>
                </c:pt>
                <c:pt idx="157">
                  <c:v>40074.125</c:v>
                </c:pt>
                <c:pt idx="158">
                  <c:v>40077.125</c:v>
                </c:pt>
                <c:pt idx="159">
                  <c:v>40078.125</c:v>
                </c:pt>
                <c:pt idx="160">
                  <c:v>40079.125</c:v>
                </c:pt>
                <c:pt idx="161">
                  <c:v>40080.125</c:v>
                </c:pt>
                <c:pt idx="162">
                  <c:v>40081.125</c:v>
                </c:pt>
                <c:pt idx="163">
                  <c:v>40084.125</c:v>
                </c:pt>
                <c:pt idx="164">
                  <c:v>40085.125</c:v>
                </c:pt>
                <c:pt idx="165">
                  <c:v>40086.125</c:v>
                </c:pt>
                <c:pt idx="166">
                  <c:v>40087.125</c:v>
                </c:pt>
                <c:pt idx="167">
                  <c:v>40088.125</c:v>
                </c:pt>
                <c:pt idx="168">
                  <c:v>40091.125</c:v>
                </c:pt>
                <c:pt idx="169">
                  <c:v>40092.125</c:v>
                </c:pt>
                <c:pt idx="170">
                  <c:v>40093.125</c:v>
                </c:pt>
                <c:pt idx="171">
                  <c:v>40094.125</c:v>
                </c:pt>
                <c:pt idx="172">
                  <c:v>40095.125</c:v>
                </c:pt>
                <c:pt idx="173">
                  <c:v>40099.125</c:v>
                </c:pt>
                <c:pt idx="174">
                  <c:v>40100.125</c:v>
                </c:pt>
                <c:pt idx="175">
                  <c:v>40101.125</c:v>
                </c:pt>
                <c:pt idx="176">
                  <c:v>40102.125</c:v>
                </c:pt>
                <c:pt idx="177">
                  <c:v>40105.125</c:v>
                </c:pt>
                <c:pt idx="178">
                  <c:v>40106.125</c:v>
                </c:pt>
                <c:pt idx="179">
                  <c:v>40107.125</c:v>
                </c:pt>
                <c:pt idx="180">
                  <c:v>40108.125</c:v>
                </c:pt>
                <c:pt idx="181">
                  <c:v>40109.125</c:v>
                </c:pt>
                <c:pt idx="182">
                  <c:v>40112.125</c:v>
                </c:pt>
                <c:pt idx="183">
                  <c:v>40113.125</c:v>
                </c:pt>
                <c:pt idx="184">
                  <c:v>40114.125</c:v>
                </c:pt>
                <c:pt idx="185">
                  <c:v>40115.125</c:v>
                </c:pt>
                <c:pt idx="186">
                  <c:v>40116.125</c:v>
                </c:pt>
                <c:pt idx="187">
                  <c:v>40120.125</c:v>
                </c:pt>
                <c:pt idx="188">
                  <c:v>40121.125</c:v>
                </c:pt>
                <c:pt idx="189">
                  <c:v>40122.125</c:v>
                </c:pt>
                <c:pt idx="190">
                  <c:v>40123.125</c:v>
                </c:pt>
                <c:pt idx="191">
                  <c:v>40126.125</c:v>
                </c:pt>
                <c:pt idx="192">
                  <c:v>40127.125</c:v>
                </c:pt>
                <c:pt idx="193">
                  <c:v>40129.125</c:v>
                </c:pt>
                <c:pt idx="194">
                  <c:v>40130.125</c:v>
                </c:pt>
                <c:pt idx="195">
                  <c:v>40133.125</c:v>
                </c:pt>
                <c:pt idx="196">
                  <c:v>40134.125</c:v>
                </c:pt>
                <c:pt idx="197">
                  <c:v>40135.125</c:v>
                </c:pt>
                <c:pt idx="198">
                  <c:v>40136.125</c:v>
                </c:pt>
                <c:pt idx="199">
                  <c:v>40140.125</c:v>
                </c:pt>
                <c:pt idx="200">
                  <c:v>40141.125</c:v>
                </c:pt>
                <c:pt idx="201">
                  <c:v>40142.125</c:v>
                </c:pt>
                <c:pt idx="202">
                  <c:v>40143.125</c:v>
                </c:pt>
                <c:pt idx="203">
                  <c:v>40144.125</c:v>
                </c:pt>
                <c:pt idx="204">
                  <c:v>40147.125</c:v>
                </c:pt>
                <c:pt idx="205">
                  <c:v>40148.125</c:v>
                </c:pt>
                <c:pt idx="206">
                  <c:v>40149.125</c:v>
                </c:pt>
                <c:pt idx="207">
                  <c:v>40150.125</c:v>
                </c:pt>
                <c:pt idx="208">
                  <c:v>40151</c:v>
                </c:pt>
                <c:pt idx="209">
                  <c:v>40154.125</c:v>
                </c:pt>
                <c:pt idx="210">
                  <c:v>40155</c:v>
                </c:pt>
                <c:pt idx="211">
                  <c:v>40156</c:v>
                </c:pt>
                <c:pt idx="212">
                  <c:v>40157</c:v>
                </c:pt>
                <c:pt idx="213">
                  <c:v>40158</c:v>
                </c:pt>
                <c:pt idx="214">
                  <c:v>40161</c:v>
                </c:pt>
                <c:pt idx="215">
                  <c:v>40162.125</c:v>
                </c:pt>
                <c:pt idx="216">
                  <c:v>40163.125</c:v>
                </c:pt>
                <c:pt idx="217">
                  <c:v>40164.125</c:v>
                </c:pt>
                <c:pt idx="218">
                  <c:v>40165.125</c:v>
                </c:pt>
                <c:pt idx="219">
                  <c:v>40168.125</c:v>
                </c:pt>
                <c:pt idx="220">
                  <c:v>40169.125</c:v>
                </c:pt>
                <c:pt idx="221">
                  <c:v>40170.125</c:v>
                </c:pt>
                <c:pt idx="222">
                  <c:v>40175.125</c:v>
                </c:pt>
                <c:pt idx="223">
                  <c:v>40176.125</c:v>
                </c:pt>
                <c:pt idx="224">
                  <c:v>40177.125</c:v>
                </c:pt>
                <c:pt idx="225">
                  <c:v>40182.125</c:v>
                </c:pt>
                <c:pt idx="226">
                  <c:v>40183.125</c:v>
                </c:pt>
                <c:pt idx="227">
                  <c:v>40184.125</c:v>
                </c:pt>
                <c:pt idx="228">
                  <c:v>40185.125</c:v>
                </c:pt>
                <c:pt idx="229">
                  <c:v>40186.125</c:v>
                </c:pt>
                <c:pt idx="230">
                  <c:v>40189.125</c:v>
                </c:pt>
                <c:pt idx="231">
                  <c:v>40190.125</c:v>
                </c:pt>
                <c:pt idx="232">
                  <c:v>40191.125</c:v>
                </c:pt>
                <c:pt idx="233">
                  <c:v>40192.125</c:v>
                </c:pt>
                <c:pt idx="234">
                  <c:v>40193.125</c:v>
                </c:pt>
                <c:pt idx="235">
                  <c:v>40196.125</c:v>
                </c:pt>
                <c:pt idx="236">
                  <c:v>40197.125</c:v>
                </c:pt>
                <c:pt idx="237">
                  <c:v>40198.125</c:v>
                </c:pt>
                <c:pt idx="238">
                  <c:v>40199.125</c:v>
                </c:pt>
                <c:pt idx="239">
                  <c:v>40200.125</c:v>
                </c:pt>
                <c:pt idx="240">
                  <c:v>40204.125</c:v>
                </c:pt>
                <c:pt idx="241">
                  <c:v>40205.125</c:v>
                </c:pt>
                <c:pt idx="242">
                  <c:v>40206.125</c:v>
                </c:pt>
                <c:pt idx="243">
                  <c:v>40207.125</c:v>
                </c:pt>
                <c:pt idx="244">
                  <c:v>40210.125</c:v>
                </c:pt>
                <c:pt idx="245">
                  <c:v>40211.125</c:v>
                </c:pt>
                <c:pt idx="246">
                  <c:v>40212.125</c:v>
                </c:pt>
                <c:pt idx="247">
                  <c:v>40213.125</c:v>
                </c:pt>
                <c:pt idx="248">
                  <c:v>40214.125</c:v>
                </c:pt>
                <c:pt idx="249">
                  <c:v>40217.125</c:v>
                </c:pt>
                <c:pt idx="250">
                  <c:v>40218.125</c:v>
                </c:pt>
                <c:pt idx="251">
                  <c:v>40219.125</c:v>
                </c:pt>
                <c:pt idx="252">
                  <c:v>40220.125</c:v>
                </c:pt>
                <c:pt idx="253">
                  <c:v>40221.125</c:v>
                </c:pt>
                <c:pt idx="254">
                  <c:v>40226.125</c:v>
                </c:pt>
                <c:pt idx="255">
                  <c:v>40227.125</c:v>
                </c:pt>
                <c:pt idx="256">
                  <c:v>40228.125</c:v>
                </c:pt>
                <c:pt idx="257">
                  <c:v>40231.125</c:v>
                </c:pt>
                <c:pt idx="258">
                  <c:v>40232.125</c:v>
                </c:pt>
                <c:pt idx="259">
                  <c:v>40233.125</c:v>
                </c:pt>
                <c:pt idx="260">
                  <c:v>40234.125</c:v>
                </c:pt>
                <c:pt idx="261">
                  <c:v>40235.125</c:v>
                </c:pt>
                <c:pt idx="262">
                  <c:v>40238.125</c:v>
                </c:pt>
                <c:pt idx="263">
                  <c:v>40239.125</c:v>
                </c:pt>
                <c:pt idx="264">
                  <c:v>40240.125</c:v>
                </c:pt>
                <c:pt idx="265">
                  <c:v>40241.125</c:v>
                </c:pt>
                <c:pt idx="266">
                  <c:v>40242.125</c:v>
                </c:pt>
                <c:pt idx="267">
                  <c:v>40245.125</c:v>
                </c:pt>
                <c:pt idx="268">
                  <c:v>40246.125</c:v>
                </c:pt>
                <c:pt idx="269">
                  <c:v>40247.125</c:v>
                </c:pt>
                <c:pt idx="270">
                  <c:v>40248.125</c:v>
                </c:pt>
                <c:pt idx="271">
                  <c:v>40249.125</c:v>
                </c:pt>
                <c:pt idx="272">
                  <c:v>40252.125</c:v>
                </c:pt>
                <c:pt idx="273">
                  <c:v>40253.125</c:v>
                </c:pt>
                <c:pt idx="274">
                  <c:v>40254.125</c:v>
                </c:pt>
                <c:pt idx="275">
                  <c:v>40255.125</c:v>
                </c:pt>
                <c:pt idx="276">
                  <c:v>40256.125</c:v>
                </c:pt>
                <c:pt idx="277">
                  <c:v>40259.125</c:v>
                </c:pt>
                <c:pt idx="278">
                  <c:v>40260.125</c:v>
                </c:pt>
                <c:pt idx="279">
                  <c:v>40261.125</c:v>
                </c:pt>
                <c:pt idx="280">
                  <c:v>40262.125</c:v>
                </c:pt>
                <c:pt idx="281">
                  <c:v>40263.125</c:v>
                </c:pt>
                <c:pt idx="282">
                  <c:v>40266.125</c:v>
                </c:pt>
                <c:pt idx="283">
                  <c:v>40267.125</c:v>
                </c:pt>
                <c:pt idx="284">
                  <c:v>40268.125</c:v>
                </c:pt>
                <c:pt idx="285">
                  <c:v>40269.125</c:v>
                </c:pt>
                <c:pt idx="286">
                  <c:v>40273.125</c:v>
                </c:pt>
                <c:pt idx="287">
                  <c:v>40274.125</c:v>
                </c:pt>
                <c:pt idx="288">
                  <c:v>40275.125</c:v>
                </c:pt>
                <c:pt idx="289">
                  <c:v>40276.125</c:v>
                </c:pt>
                <c:pt idx="290">
                  <c:v>40277.125</c:v>
                </c:pt>
                <c:pt idx="291">
                  <c:v>40280.125</c:v>
                </c:pt>
                <c:pt idx="292">
                  <c:v>40281.125</c:v>
                </c:pt>
                <c:pt idx="293">
                  <c:v>40282.125</c:v>
                </c:pt>
                <c:pt idx="294">
                  <c:v>40283.125</c:v>
                </c:pt>
                <c:pt idx="295">
                  <c:v>40284.125</c:v>
                </c:pt>
                <c:pt idx="296">
                  <c:v>40287.125</c:v>
                </c:pt>
                <c:pt idx="297">
                  <c:v>40288.125</c:v>
                </c:pt>
                <c:pt idx="298">
                  <c:v>40290.125</c:v>
                </c:pt>
                <c:pt idx="299">
                  <c:v>40291.125</c:v>
                </c:pt>
                <c:pt idx="300">
                  <c:v>40294.125</c:v>
                </c:pt>
                <c:pt idx="301">
                  <c:v>40295.125</c:v>
                </c:pt>
                <c:pt idx="302">
                  <c:v>40296.125</c:v>
                </c:pt>
                <c:pt idx="303">
                  <c:v>40297.125</c:v>
                </c:pt>
                <c:pt idx="304">
                  <c:v>40303.322916666664</c:v>
                </c:pt>
                <c:pt idx="305">
                  <c:v>40304.125</c:v>
                </c:pt>
                <c:pt idx="306">
                  <c:v>40305.125</c:v>
                </c:pt>
                <c:pt idx="307">
                  <c:v>40308.125</c:v>
                </c:pt>
                <c:pt idx="308">
                  <c:v>40309.125</c:v>
                </c:pt>
                <c:pt idx="309">
                  <c:v>40310.125</c:v>
                </c:pt>
                <c:pt idx="310">
                  <c:v>40311.125</c:v>
                </c:pt>
                <c:pt idx="311">
                  <c:v>40312.125</c:v>
                </c:pt>
                <c:pt idx="312">
                  <c:v>40315.125</c:v>
                </c:pt>
                <c:pt idx="313">
                  <c:v>40316.125</c:v>
                </c:pt>
                <c:pt idx="314">
                  <c:v>40317.125</c:v>
                </c:pt>
                <c:pt idx="315">
                  <c:v>40318.125</c:v>
                </c:pt>
                <c:pt idx="316">
                  <c:v>40319.125</c:v>
                </c:pt>
                <c:pt idx="317">
                  <c:v>40322.125</c:v>
                </c:pt>
                <c:pt idx="318">
                  <c:v>40330.3125</c:v>
                </c:pt>
                <c:pt idx="319">
                  <c:v>40331.125</c:v>
                </c:pt>
                <c:pt idx="320">
                  <c:v>40336.125</c:v>
                </c:pt>
                <c:pt idx="321">
                  <c:v>40337.125</c:v>
                </c:pt>
                <c:pt idx="322">
                  <c:v>40338.125</c:v>
                </c:pt>
                <c:pt idx="323">
                  <c:v>40339.125</c:v>
                </c:pt>
                <c:pt idx="324">
                  <c:v>40340.125</c:v>
                </c:pt>
                <c:pt idx="325">
                  <c:v>40343.125</c:v>
                </c:pt>
                <c:pt idx="326">
                  <c:v>40344.125</c:v>
                </c:pt>
                <c:pt idx="327">
                  <c:v>40345.125</c:v>
                </c:pt>
              </c:numCache>
            </c:numRef>
          </c:xVal>
          <c:yVal>
            <c:numRef>
              <c:f>'[Figuras - Qualidade do efluente bruto e desarenado - ETE PNM.xlsx]SST - Efluente bruto'!$E$5:$E$332</c:f>
              <c:numCache>
                <c:formatCode>General</c:formatCode>
                <c:ptCount val="328"/>
                <c:pt idx="0">
                  <c:v>213.3</c:v>
                </c:pt>
                <c:pt idx="1">
                  <c:v>243.3</c:v>
                </c:pt>
                <c:pt idx="2">
                  <c:v>222</c:v>
                </c:pt>
                <c:pt idx="3">
                  <c:v>150</c:v>
                </c:pt>
                <c:pt idx="4">
                  <c:v>126.7</c:v>
                </c:pt>
                <c:pt idx="5">
                  <c:v>270</c:v>
                </c:pt>
                <c:pt idx="6">
                  <c:v>220</c:v>
                </c:pt>
                <c:pt idx="7">
                  <c:v>200</c:v>
                </c:pt>
                <c:pt idx="8">
                  <c:v>316.7</c:v>
                </c:pt>
                <c:pt idx="9">
                  <c:v>705</c:v>
                </c:pt>
                <c:pt idx="10">
                  <c:v>306.7</c:v>
                </c:pt>
                <c:pt idx="11">
                  <c:v>390</c:v>
                </c:pt>
                <c:pt idx="12">
                  <c:v>252</c:v>
                </c:pt>
                <c:pt idx="13">
                  <c:v>1500</c:v>
                </c:pt>
                <c:pt idx="14">
                  <c:v>470</c:v>
                </c:pt>
                <c:pt idx="15">
                  <c:v>316.7</c:v>
                </c:pt>
                <c:pt idx="16">
                  <c:v>245</c:v>
                </c:pt>
                <c:pt idx="17">
                  <c:v>148</c:v>
                </c:pt>
                <c:pt idx="18">
                  <c:v>486.7</c:v>
                </c:pt>
                <c:pt idx="19">
                  <c:v>500</c:v>
                </c:pt>
                <c:pt idx="20">
                  <c:v>520</c:v>
                </c:pt>
                <c:pt idx="21">
                  <c:v>400</c:v>
                </c:pt>
                <c:pt idx="22">
                  <c:v>363.3</c:v>
                </c:pt>
                <c:pt idx="23">
                  <c:v>290</c:v>
                </c:pt>
                <c:pt idx="24">
                  <c:v>276.7</c:v>
                </c:pt>
                <c:pt idx="25">
                  <c:v>196.7</c:v>
                </c:pt>
                <c:pt idx="26">
                  <c:v>205</c:v>
                </c:pt>
                <c:pt idx="27">
                  <c:v>345</c:v>
                </c:pt>
                <c:pt idx="28">
                  <c:v>351.7</c:v>
                </c:pt>
                <c:pt idx="29">
                  <c:v>193.3</c:v>
                </c:pt>
                <c:pt idx="30">
                  <c:v>301.7</c:v>
                </c:pt>
                <c:pt idx="31">
                  <c:v>260</c:v>
                </c:pt>
                <c:pt idx="32">
                  <c:v>383.3</c:v>
                </c:pt>
                <c:pt idx="33">
                  <c:v>275</c:v>
                </c:pt>
                <c:pt idx="34">
                  <c:v>360</c:v>
                </c:pt>
                <c:pt idx="35">
                  <c:v>306.7</c:v>
                </c:pt>
                <c:pt idx="36">
                  <c:v>196.7</c:v>
                </c:pt>
                <c:pt idx="37">
                  <c:v>261.7</c:v>
                </c:pt>
                <c:pt idx="38">
                  <c:v>453.3</c:v>
                </c:pt>
                <c:pt idx="39">
                  <c:v>166.7</c:v>
                </c:pt>
                <c:pt idx="40">
                  <c:v>343.3</c:v>
                </c:pt>
                <c:pt idx="41">
                  <c:v>330</c:v>
                </c:pt>
                <c:pt idx="42">
                  <c:v>93.3</c:v>
                </c:pt>
                <c:pt idx="43">
                  <c:v>438.3</c:v>
                </c:pt>
                <c:pt idx="44">
                  <c:v>228.3</c:v>
                </c:pt>
                <c:pt idx="45">
                  <c:v>326.7</c:v>
                </c:pt>
                <c:pt idx="46">
                  <c:v>290</c:v>
                </c:pt>
                <c:pt idx="47">
                  <c:v>255</c:v>
                </c:pt>
                <c:pt idx="48">
                  <c:v>175</c:v>
                </c:pt>
                <c:pt idx="49">
                  <c:v>220</c:v>
                </c:pt>
                <c:pt idx="50">
                  <c:v>171.7</c:v>
                </c:pt>
                <c:pt idx="51">
                  <c:v>350</c:v>
                </c:pt>
                <c:pt idx="52">
                  <c:v>210</c:v>
                </c:pt>
                <c:pt idx="53">
                  <c:v>396.7</c:v>
                </c:pt>
                <c:pt idx="54">
                  <c:v>337.5</c:v>
                </c:pt>
                <c:pt idx="55">
                  <c:v>305</c:v>
                </c:pt>
                <c:pt idx="56">
                  <c:v>175</c:v>
                </c:pt>
                <c:pt idx="57">
                  <c:v>502.5</c:v>
                </c:pt>
                <c:pt idx="58">
                  <c:v>405</c:v>
                </c:pt>
                <c:pt idx="59">
                  <c:v>265</c:v>
                </c:pt>
                <c:pt idx="60">
                  <c:v>217.5</c:v>
                </c:pt>
                <c:pt idx="61">
                  <c:v>517.5</c:v>
                </c:pt>
                <c:pt idx="62">
                  <c:v>227.5</c:v>
                </c:pt>
                <c:pt idx="63">
                  <c:v>312.5</c:v>
                </c:pt>
                <c:pt idx="64">
                  <c:v>438.3</c:v>
                </c:pt>
                <c:pt idx="65">
                  <c:v>325</c:v>
                </c:pt>
                <c:pt idx="66">
                  <c:v>200</c:v>
                </c:pt>
                <c:pt idx="67">
                  <c:v>166.7</c:v>
                </c:pt>
                <c:pt idx="68">
                  <c:v>400</c:v>
                </c:pt>
                <c:pt idx="69">
                  <c:v>265</c:v>
                </c:pt>
                <c:pt idx="70">
                  <c:v>920</c:v>
                </c:pt>
                <c:pt idx="71">
                  <c:v>260</c:v>
                </c:pt>
                <c:pt idx="72">
                  <c:v>145</c:v>
                </c:pt>
                <c:pt idx="73">
                  <c:v>221.7</c:v>
                </c:pt>
                <c:pt idx="74">
                  <c:v>170</c:v>
                </c:pt>
                <c:pt idx="75">
                  <c:v>230</c:v>
                </c:pt>
                <c:pt idx="76">
                  <c:v>197.5</c:v>
                </c:pt>
                <c:pt idx="77">
                  <c:v>270</c:v>
                </c:pt>
                <c:pt idx="78">
                  <c:v>196.7</c:v>
                </c:pt>
                <c:pt idx="79">
                  <c:v>230</c:v>
                </c:pt>
                <c:pt idx="80">
                  <c:v>170</c:v>
                </c:pt>
                <c:pt idx="81">
                  <c:v>260</c:v>
                </c:pt>
                <c:pt idx="82">
                  <c:v>231.7</c:v>
                </c:pt>
                <c:pt idx="83">
                  <c:v>301</c:v>
                </c:pt>
                <c:pt idx="84">
                  <c:v>146.69999999999999</c:v>
                </c:pt>
                <c:pt idx="85">
                  <c:v>160</c:v>
                </c:pt>
                <c:pt idx="86">
                  <c:v>286.7</c:v>
                </c:pt>
                <c:pt idx="87">
                  <c:v>190</c:v>
                </c:pt>
                <c:pt idx="88">
                  <c:v>273.3</c:v>
                </c:pt>
                <c:pt idx="89">
                  <c:v>268.3</c:v>
                </c:pt>
                <c:pt idx="90">
                  <c:v>193.3</c:v>
                </c:pt>
                <c:pt idx="91">
                  <c:v>183.3</c:v>
                </c:pt>
                <c:pt idx="92">
                  <c:v>190</c:v>
                </c:pt>
                <c:pt idx="93">
                  <c:v>178.3</c:v>
                </c:pt>
                <c:pt idx="94">
                  <c:v>160</c:v>
                </c:pt>
                <c:pt idx="95">
                  <c:v>218.3</c:v>
                </c:pt>
                <c:pt idx="96">
                  <c:v>215</c:v>
                </c:pt>
                <c:pt idx="97">
                  <c:v>370</c:v>
                </c:pt>
                <c:pt idx="98">
                  <c:v>383.3</c:v>
                </c:pt>
                <c:pt idx="99">
                  <c:v>230</c:v>
                </c:pt>
                <c:pt idx="100">
                  <c:v>282.5</c:v>
                </c:pt>
                <c:pt idx="101">
                  <c:v>280</c:v>
                </c:pt>
                <c:pt idx="102">
                  <c:v>167.5</c:v>
                </c:pt>
                <c:pt idx="103">
                  <c:v>160</c:v>
                </c:pt>
                <c:pt idx="104">
                  <c:v>332</c:v>
                </c:pt>
                <c:pt idx="105">
                  <c:v>200</c:v>
                </c:pt>
                <c:pt idx="106">
                  <c:v>182.5</c:v>
                </c:pt>
                <c:pt idx="107">
                  <c:v>207.5</c:v>
                </c:pt>
                <c:pt idx="108">
                  <c:v>450</c:v>
                </c:pt>
                <c:pt idx="109">
                  <c:v>527.5</c:v>
                </c:pt>
                <c:pt idx="110">
                  <c:v>200</c:v>
                </c:pt>
                <c:pt idx="111">
                  <c:v>230</c:v>
                </c:pt>
                <c:pt idx="112">
                  <c:v>187.5</c:v>
                </c:pt>
                <c:pt idx="113">
                  <c:v>305</c:v>
                </c:pt>
                <c:pt idx="114">
                  <c:v>672.5</c:v>
                </c:pt>
                <c:pt idx="115">
                  <c:v>322.5</c:v>
                </c:pt>
                <c:pt idx="116">
                  <c:v>195</c:v>
                </c:pt>
                <c:pt idx="117">
                  <c:v>202.5</c:v>
                </c:pt>
                <c:pt idx="118">
                  <c:v>307.5</c:v>
                </c:pt>
                <c:pt idx="119">
                  <c:v>322.5</c:v>
                </c:pt>
                <c:pt idx="120">
                  <c:v>230</c:v>
                </c:pt>
                <c:pt idx="121">
                  <c:v>340</c:v>
                </c:pt>
                <c:pt idx="122">
                  <c:v>250</c:v>
                </c:pt>
                <c:pt idx="123">
                  <c:v>275</c:v>
                </c:pt>
                <c:pt idx="124">
                  <c:v>220</c:v>
                </c:pt>
                <c:pt idx="125">
                  <c:v>140</c:v>
                </c:pt>
                <c:pt idx="126">
                  <c:v>212.5</c:v>
                </c:pt>
                <c:pt idx="127">
                  <c:v>1020</c:v>
                </c:pt>
                <c:pt idx="128">
                  <c:v>273.3</c:v>
                </c:pt>
                <c:pt idx="129">
                  <c:v>365</c:v>
                </c:pt>
                <c:pt idx="130">
                  <c:v>290</c:v>
                </c:pt>
                <c:pt idx="131">
                  <c:v>250</c:v>
                </c:pt>
                <c:pt idx="132">
                  <c:v>170</c:v>
                </c:pt>
                <c:pt idx="133">
                  <c:v>466.7</c:v>
                </c:pt>
                <c:pt idx="134">
                  <c:v>267.5</c:v>
                </c:pt>
                <c:pt idx="135">
                  <c:v>282.5</c:v>
                </c:pt>
                <c:pt idx="136">
                  <c:v>425</c:v>
                </c:pt>
                <c:pt idx="137">
                  <c:v>215</c:v>
                </c:pt>
                <c:pt idx="138">
                  <c:v>187.5</c:v>
                </c:pt>
                <c:pt idx="139">
                  <c:v>262.5</c:v>
                </c:pt>
                <c:pt idx="140">
                  <c:v>365</c:v>
                </c:pt>
                <c:pt idx="141">
                  <c:v>345</c:v>
                </c:pt>
                <c:pt idx="142">
                  <c:v>375</c:v>
                </c:pt>
                <c:pt idx="143">
                  <c:v>1210</c:v>
                </c:pt>
                <c:pt idx="144">
                  <c:v>613.29999999999995</c:v>
                </c:pt>
                <c:pt idx="145">
                  <c:v>197.5</c:v>
                </c:pt>
                <c:pt idx="146">
                  <c:v>403.3</c:v>
                </c:pt>
                <c:pt idx="147">
                  <c:v>413.3</c:v>
                </c:pt>
                <c:pt idx="148">
                  <c:v>346.7</c:v>
                </c:pt>
                <c:pt idx="149">
                  <c:v>580</c:v>
                </c:pt>
                <c:pt idx="150">
                  <c:v>240</c:v>
                </c:pt>
                <c:pt idx="151">
                  <c:v>240</c:v>
                </c:pt>
                <c:pt idx="152">
                  <c:v>101.7</c:v>
                </c:pt>
                <c:pt idx="153">
                  <c:v>300</c:v>
                </c:pt>
                <c:pt idx="154">
                  <c:v>242.5</c:v>
                </c:pt>
                <c:pt idx="155">
                  <c:v>303.3</c:v>
                </c:pt>
                <c:pt idx="156">
                  <c:v>543.29999999999995</c:v>
                </c:pt>
                <c:pt idx="157">
                  <c:v>252.5</c:v>
                </c:pt>
                <c:pt idx="158">
                  <c:v>153.30000000000001</c:v>
                </c:pt>
                <c:pt idx="159">
                  <c:v>155</c:v>
                </c:pt>
                <c:pt idx="160">
                  <c:v>140</c:v>
                </c:pt>
                <c:pt idx="161">
                  <c:v>165</c:v>
                </c:pt>
                <c:pt idx="162">
                  <c:v>215</c:v>
                </c:pt>
                <c:pt idx="163">
                  <c:v>240</c:v>
                </c:pt>
                <c:pt idx="164">
                  <c:v>370</c:v>
                </c:pt>
                <c:pt idx="165">
                  <c:v>207.5</c:v>
                </c:pt>
                <c:pt idx="166">
                  <c:v>175</c:v>
                </c:pt>
                <c:pt idx="167">
                  <c:v>175</c:v>
                </c:pt>
                <c:pt idx="168">
                  <c:v>186.7</c:v>
                </c:pt>
                <c:pt idx="169">
                  <c:v>160</c:v>
                </c:pt>
                <c:pt idx="170">
                  <c:v>240</c:v>
                </c:pt>
                <c:pt idx="171">
                  <c:v>280</c:v>
                </c:pt>
                <c:pt idx="172">
                  <c:v>157.5</c:v>
                </c:pt>
                <c:pt idx="173">
                  <c:v>237.5</c:v>
                </c:pt>
                <c:pt idx="174">
                  <c:v>137.5</c:v>
                </c:pt>
                <c:pt idx="175">
                  <c:v>210</c:v>
                </c:pt>
                <c:pt idx="176">
                  <c:v>776.7</c:v>
                </c:pt>
                <c:pt idx="177">
                  <c:v>170</c:v>
                </c:pt>
                <c:pt idx="178">
                  <c:v>457.5</c:v>
                </c:pt>
                <c:pt idx="179">
                  <c:v>242.5</c:v>
                </c:pt>
                <c:pt idx="180">
                  <c:v>270</c:v>
                </c:pt>
                <c:pt idx="181">
                  <c:v>480</c:v>
                </c:pt>
                <c:pt idx="182">
                  <c:v>167.5</c:v>
                </c:pt>
                <c:pt idx="183">
                  <c:v>170</c:v>
                </c:pt>
                <c:pt idx="184">
                  <c:v>112.5</c:v>
                </c:pt>
                <c:pt idx="185">
                  <c:v>150</c:v>
                </c:pt>
                <c:pt idx="186">
                  <c:v>553.29999999999995</c:v>
                </c:pt>
                <c:pt idx="187">
                  <c:v>760</c:v>
                </c:pt>
                <c:pt idx="188">
                  <c:v>142.5</c:v>
                </c:pt>
                <c:pt idx="189">
                  <c:v>180</c:v>
                </c:pt>
                <c:pt idx="190">
                  <c:v>177.5</c:v>
                </c:pt>
                <c:pt idx="191">
                  <c:v>272.5</c:v>
                </c:pt>
                <c:pt idx="192">
                  <c:v>118</c:v>
                </c:pt>
                <c:pt idx="193">
                  <c:v>100</c:v>
                </c:pt>
                <c:pt idx="194">
                  <c:v>146</c:v>
                </c:pt>
                <c:pt idx="195">
                  <c:v>302</c:v>
                </c:pt>
                <c:pt idx="196">
                  <c:v>242</c:v>
                </c:pt>
                <c:pt idx="197">
                  <c:v>148</c:v>
                </c:pt>
                <c:pt idx="198">
                  <c:v>52</c:v>
                </c:pt>
                <c:pt idx="199">
                  <c:v>221.7</c:v>
                </c:pt>
                <c:pt idx="200">
                  <c:v>151.69999999999999</c:v>
                </c:pt>
                <c:pt idx="201">
                  <c:v>192</c:v>
                </c:pt>
                <c:pt idx="202">
                  <c:v>243.3</c:v>
                </c:pt>
                <c:pt idx="203">
                  <c:v>221.7</c:v>
                </c:pt>
                <c:pt idx="204">
                  <c:v>330</c:v>
                </c:pt>
                <c:pt idx="205">
                  <c:v>235</c:v>
                </c:pt>
                <c:pt idx="206">
                  <c:v>366.7</c:v>
                </c:pt>
                <c:pt idx="207">
                  <c:v>160</c:v>
                </c:pt>
                <c:pt idx="208">
                  <c:v>241.7</c:v>
                </c:pt>
                <c:pt idx="209">
                  <c:v>160</c:v>
                </c:pt>
                <c:pt idx="210">
                  <c:v>238.3</c:v>
                </c:pt>
                <c:pt idx="211">
                  <c:v>146.69999999999999</c:v>
                </c:pt>
                <c:pt idx="212">
                  <c:v>86.7</c:v>
                </c:pt>
                <c:pt idx="213">
                  <c:v>148.30000000000001</c:v>
                </c:pt>
                <c:pt idx="214">
                  <c:v>178.3</c:v>
                </c:pt>
                <c:pt idx="215">
                  <c:v>241.7</c:v>
                </c:pt>
                <c:pt idx="216">
                  <c:v>191.7</c:v>
                </c:pt>
                <c:pt idx="217">
                  <c:v>273.3</c:v>
                </c:pt>
                <c:pt idx="218">
                  <c:v>223.3</c:v>
                </c:pt>
                <c:pt idx="219">
                  <c:v>258.3</c:v>
                </c:pt>
                <c:pt idx="220">
                  <c:v>305</c:v>
                </c:pt>
                <c:pt idx="221">
                  <c:v>260</c:v>
                </c:pt>
                <c:pt idx="222">
                  <c:v>300</c:v>
                </c:pt>
                <c:pt idx="223">
                  <c:v>133.30000000000001</c:v>
                </c:pt>
                <c:pt idx="224">
                  <c:v>73.3</c:v>
                </c:pt>
                <c:pt idx="225">
                  <c:v>268.3</c:v>
                </c:pt>
                <c:pt idx="226">
                  <c:v>347.5</c:v>
                </c:pt>
                <c:pt idx="227">
                  <c:v>220</c:v>
                </c:pt>
                <c:pt idx="228">
                  <c:v>175</c:v>
                </c:pt>
                <c:pt idx="229">
                  <c:v>389.6</c:v>
                </c:pt>
                <c:pt idx="230">
                  <c:v>218.3</c:v>
                </c:pt>
                <c:pt idx="231">
                  <c:v>295</c:v>
                </c:pt>
                <c:pt idx="232">
                  <c:v>223.3</c:v>
                </c:pt>
                <c:pt idx="233">
                  <c:v>196.7</c:v>
                </c:pt>
                <c:pt idx="234">
                  <c:v>250</c:v>
                </c:pt>
                <c:pt idx="235">
                  <c:v>261.7</c:v>
                </c:pt>
                <c:pt idx="236">
                  <c:v>204.2</c:v>
                </c:pt>
                <c:pt idx="237">
                  <c:v>108.8</c:v>
                </c:pt>
                <c:pt idx="238">
                  <c:v>263.3</c:v>
                </c:pt>
                <c:pt idx="239">
                  <c:v>148.30000000000001</c:v>
                </c:pt>
                <c:pt idx="240">
                  <c:v>201.7</c:v>
                </c:pt>
                <c:pt idx="241">
                  <c:v>120</c:v>
                </c:pt>
                <c:pt idx="242">
                  <c:v>120</c:v>
                </c:pt>
                <c:pt idx="243">
                  <c:v>141.30000000000001</c:v>
                </c:pt>
                <c:pt idx="244">
                  <c:v>196.3</c:v>
                </c:pt>
                <c:pt idx="245">
                  <c:v>271.3</c:v>
                </c:pt>
                <c:pt idx="246">
                  <c:v>231.3</c:v>
                </c:pt>
                <c:pt idx="247">
                  <c:v>150</c:v>
                </c:pt>
                <c:pt idx="248">
                  <c:v>143.80000000000001</c:v>
                </c:pt>
                <c:pt idx="249">
                  <c:v>136.30000000000001</c:v>
                </c:pt>
                <c:pt idx="250">
                  <c:v>167.5</c:v>
                </c:pt>
                <c:pt idx="251">
                  <c:v>152.5</c:v>
                </c:pt>
                <c:pt idx="252">
                  <c:v>206.3</c:v>
                </c:pt>
                <c:pt idx="253">
                  <c:v>210</c:v>
                </c:pt>
                <c:pt idx="254">
                  <c:v>141.30000000000001</c:v>
                </c:pt>
                <c:pt idx="255">
                  <c:v>330</c:v>
                </c:pt>
                <c:pt idx="256">
                  <c:v>146.69999999999999</c:v>
                </c:pt>
                <c:pt idx="257">
                  <c:v>132.5</c:v>
                </c:pt>
                <c:pt idx="258">
                  <c:v>200</c:v>
                </c:pt>
                <c:pt idx="259">
                  <c:v>190</c:v>
                </c:pt>
                <c:pt idx="260">
                  <c:v>180</c:v>
                </c:pt>
                <c:pt idx="261">
                  <c:v>227.5</c:v>
                </c:pt>
                <c:pt idx="262">
                  <c:v>318.8</c:v>
                </c:pt>
                <c:pt idx="263">
                  <c:v>263.8</c:v>
                </c:pt>
                <c:pt idx="264">
                  <c:v>151</c:v>
                </c:pt>
                <c:pt idx="265">
                  <c:v>240</c:v>
                </c:pt>
                <c:pt idx="266">
                  <c:v>188.8</c:v>
                </c:pt>
                <c:pt idx="267">
                  <c:v>277.5</c:v>
                </c:pt>
                <c:pt idx="268">
                  <c:v>260</c:v>
                </c:pt>
                <c:pt idx="269">
                  <c:v>335</c:v>
                </c:pt>
                <c:pt idx="270">
                  <c:v>316.7</c:v>
                </c:pt>
                <c:pt idx="271">
                  <c:v>348.3</c:v>
                </c:pt>
                <c:pt idx="272">
                  <c:v>472.5</c:v>
                </c:pt>
                <c:pt idx="273">
                  <c:v>315</c:v>
                </c:pt>
                <c:pt idx="274">
                  <c:v>165</c:v>
                </c:pt>
                <c:pt idx="275">
                  <c:v>325</c:v>
                </c:pt>
                <c:pt idx="276">
                  <c:v>235</c:v>
                </c:pt>
                <c:pt idx="277">
                  <c:v>310</c:v>
                </c:pt>
                <c:pt idx="278">
                  <c:v>427.5</c:v>
                </c:pt>
                <c:pt idx="279">
                  <c:v>372.5</c:v>
                </c:pt>
                <c:pt idx="280">
                  <c:v>252.5</c:v>
                </c:pt>
                <c:pt idx="281">
                  <c:v>128.30000000000001</c:v>
                </c:pt>
                <c:pt idx="282">
                  <c:v>233.3</c:v>
                </c:pt>
                <c:pt idx="283">
                  <c:v>200</c:v>
                </c:pt>
                <c:pt idx="284">
                  <c:v>150</c:v>
                </c:pt>
                <c:pt idx="285">
                  <c:v>290</c:v>
                </c:pt>
                <c:pt idx="286">
                  <c:v>150</c:v>
                </c:pt>
                <c:pt idx="287">
                  <c:v>143.30000000000001</c:v>
                </c:pt>
                <c:pt idx="288">
                  <c:v>290</c:v>
                </c:pt>
                <c:pt idx="289">
                  <c:v>225</c:v>
                </c:pt>
                <c:pt idx="290">
                  <c:v>182</c:v>
                </c:pt>
                <c:pt idx="291">
                  <c:v>362.5</c:v>
                </c:pt>
                <c:pt idx="292">
                  <c:v>293.3</c:v>
                </c:pt>
                <c:pt idx="293">
                  <c:v>322.5</c:v>
                </c:pt>
                <c:pt idx="294">
                  <c:v>158.30000000000001</c:v>
                </c:pt>
                <c:pt idx="295">
                  <c:v>225</c:v>
                </c:pt>
                <c:pt idx="296">
                  <c:v>201.7</c:v>
                </c:pt>
                <c:pt idx="297">
                  <c:v>185</c:v>
                </c:pt>
                <c:pt idx="298">
                  <c:v>267.5</c:v>
                </c:pt>
                <c:pt idx="299">
                  <c:v>340</c:v>
                </c:pt>
                <c:pt idx="300">
                  <c:v>245</c:v>
                </c:pt>
                <c:pt idx="301">
                  <c:v>280</c:v>
                </c:pt>
                <c:pt idx="302">
                  <c:v>372.5</c:v>
                </c:pt>
                <c:pt idx="303">
                  <c:v>255</c:v>
                </c:pt>
                <c:pt idx="304">
                  <c:v>83.3</c:v>
                </c:pt>
                <c:pt idx="305">
                  <c:v>216</c:v>
                </c:pt>
                <c:pt idx="306">
                  <c:v>457.5</c:v>
                </c:pt>
                <c:pt idx="307">
                  <c:v>117.5</c:v>
                </c:pt>
                <c:pt idx="308">
                  <c:v>146.69999999999999</c:v>
                </c:pt>
                <c:pt idx="309">
                  <c:v>181.7</c:v>
                </c:pt>
                <c:pt idx="310">
                  <c:v>180</c:v>
                </c:pt>
                <c:pt idx="311">
                  <c:v>156.69999999999999</c:v>
                </c:pt>
                <c:pt idx="312">
                  <c:v>153.30000000000001</c:v>
                </c:pt>
                <c:pt idx="313">
                  <c:v>190</c:v>
                </c:pt>
                <c:pt idx="314">
                  <c:v>160</c:v>
                </c:pt>
                <c:pt idx="315">
                  <c:v>196.7</c:v>
                </c:pt>
                <c:pt idx="316">
                  <c:v>300</c:v>
                </c:pt>
                <c:pt idx="317">
                  <c:v>422.5</c:v>
                </c:pt>
                <c:pt idx="318">
                  <c:v>101.3</c:v>
                </c:pt>
                <c:pt idx="319">
                  <c:v>182.5</c:v>
                </c:pt>
                <c:pt idx="320">
                  <c:v>225</c:v>
                </c:pt>
                <c:pt idx="321">
                  <c:v>180</c:v>
                </c:pt>
                <c:pt idx="322">
                  <c:v>161.69999999999999</c:v>
                </c:pt>
                <c:pt idx="323">
                  <c:v>218.3</c:v>
                </c:pt>
                <c:pt idx="324">
                  <c:v>158.30000000000001</c:v>
                </c:pt>
                <c:pt idx="325">
                  <c:v>166.7</c:v>
                </c:pt>
                <c:pt idx="326">
                  <c:v>255</c:v>
                </c:pt>
                <c:pt idx="327">
                  <c:v>192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A4-44BC-B569-719331C6C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819392"/>
        <c:axId val="129821696"/>
      </c:scatterChart>
      <c:valAx>
        <c:axId val="12981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</a:t>
                </a:r>
              </a:p>
            </c:rich>
          </c:tx>
          <c:layout>
            <c:manualLayout>
              <c:xMode val="edge"/>
              <c:yMode val="edge"/>
              <c:x val="0.51063245357667464"/>
              <c:y val="0.9246358333464848"/>
            </c:manualLayout>
          </c:layout>
          <c:overlay val="0"/>
        </c:title>
        <c:numFmt formatCode="d/m/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129821696"/>
        <c:crosses val="autoZero"/>
        <c:crossBetween val="midCat"/>
        <c:majorUnit val="30"/>
      </c:valAx>
      <c:valAx>
        <c:axId val="129821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SST (mg/L)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819392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97754281849867E-2"/>
          <c:y val="2.9666051262630198E-2"/>
          <c:w val="0.89755449694781342"/>
          <c:h val="0.71466018651476193"/>
        </c:manualLayout>
      </c:layout>
      <c:scatterChart>
        <c:scatterStyle val="lineMarker"/>
        <c:varyColors val="0"/>
        <c:ser>
          <c:idx val="1"/>
          <c:order val="0"/>
          <c:tx>
            <c:strRef>
              <c:f>'[Figuras - Qualidade do efluente bruto e desarenado - ETE PNM.xlsx]SSV - Efluente bruto'!$F$4</c:f>
              <c:strCache>
                <c:ptCount val="1"/>
                <c:pt idx="0">
                  <c:v>SSV (mg/L)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</c:marker>
          <c:xVal>
            <c:numRef>
              <c:f>'[Figuras - Qualidade do efluente bruto e desarenado - ETE PNM.xlsx]SSV - Efluente bruto'!$D$5:$D$332</c:f>
              <c:numCache>
                <c:formatCode>m/d/yyyy</c:formatCode>
                <c:ptCount val="328"/>
                <c:pt idx="0">
                  <c:v>39450.125</c:v>
                </c:pt>
                <c:pt idx="1">
                  <c:v>39485.125</c:v>
                </c:pt>
                <c:pt idx="2">
                  <c:v>39512.3125</c:v>
                </c:pt>
                <c:pt idx="3">
                  <c:v>39540.125</c:v>
                </c:pt>
                <c:pt idx="4">
                  <c:v>39575.125</c:v>
                </c:pt>
                <c:pt idx="5">
                  <c:v>39624.125</c:v>
                </c:pt>
                <c:pt idx="6">
                  <c:v>39666.291666666664</c:v>
                </c:pt>
                <c:pt idx="7">
                  <c:v>39694.125</c:v>
                </c:pt>
                <c:pt idx="8">
                  <c:v>39722.125</c:v>
                </c:pt>
                <c:pt idx="9">
                  <c:v>39757.125</c:v>
                </c:pt>
                <c:pt idx="10">
                  <c:v>39785.125</c:v>
                </c:pt>
                <c:pt idx="11">
                  <c:v>39820.125</c:v>
                </c:pt>
                <c:pt idx="12">
                  <c:v>39848.125</c:v>
                </c:pt>
                <c:pt idx="13">
                  <c:v>39853.125</c:v>
                </c:pt>
                <c:pt idx="14">
                  <c:v>39854.125</c:v>
                </c:pt>
                <c:pt idx="15">
                  <c:v>39855.125</c:v>
                </c:pt>
                <c:pt idx="16">
                  <c:v>39856.125</c:v>
                </c:pt>
                <c:pt idx="17">
                  <c:v>39857.125</c:v>
                </c:pt>
                <c:pt idx="18">
                  <c:v>39860.125</c:v>
                </c:pt>
                <c:pt idx="19">
                  <c:v>39861.125</c:v>
                </c:pt>
                <c:pt idx="20">
                  <c:v>39862.125</c:v>
                </c:pt>
                <c:pt idx="21">
                  <c:v>39863.125</c:v>
                </c:pt>
                <c:pt idx="22">
                  <c:v>39864.125</c:v>
                </c:pt>
                <c:pt idx="23">
                  <c:v>39869.125</c:v>
                </c:pt>
                <c:pt idx="24">
                  <c:v>39870.125</c:v>
                </c:pt>
                <c:pt idx="25">
                  <c:v>39871.125</c:v>
                </c:pt>
                <c:pt idx="26">
                  <c:v>39874.125</c:v>
                </c:pt>
                <c:pt idx="27">
                  <c:v>39875.125</c:v>
                </c:pt>
                <c:pt idx="28">
                  <c:v>39876.125</c:v>
                </c:pt>
                <c:pt idx="29">
                  <c:v>39877.125</c:v>
                </c:pt>
                <c:pt idx="30">
                  <c:v>39878.125</c:v>
                </c:pt>
                <c:pt idx="31">
                  <c:v>39881.125</c:v>
                </c:pt>
                <c:pt idx="32">
                  <c:v>39882.125</c:v>
                </c:pt>
                <c:pt idx="33">
                  <c:v>39883.125</c:v>
                </c:pt>
                <c:pt idx="34">
                  <c:v>39884.125</c:v>
                </c:pt>
                <c:pt idx="35">
                  <c:v>39885.125</c:v>
                </c:pt>
                <c:pt idx="36">
                  <c:v>39888.125</c:v>
                </c:pt>
                <c:pt idx="37">
                  <c:v>39889.125</c:v>
                </c:pt>
                <c:pt idx="38">
                  <c:v>39890.125</c:v>
                </c:pt>
                <c:pt idx="39">
                  <c:v>39891.125</c:v>
                </c:pt>
                <c:pt idx="40">
                  <c:v>39892.125</c:v>
                </c:pt>
                <c:pt idx="41">
                  <c:v>39895.125</c:v>
                </c:pt>
                <c:pt idx="42">
                  <c:v>39896.125</c:v>
                </c:pt>
                <c:pt idx="43">
                  <c:v>39897.125</c:v>
                </c:pt>
                <c:pt idx="44">
                  <c:v>39898.125</c:v>
                </c:pt>
                <c:pt idx="45">
                  <c:v>39899.125</c:v>
                </c:pt>
                <c:pt idx="46">
                  <c:v>39902.125</c:v>
                </c:pt>
                <c:pt idx="47">
                  <c:v>39903.125</c:v>
                </c:pt>
                <c:pt idx="48">
                  <c:v>39904.125</c:v>
                </c:pt>
                <c:pt idx="49">
                  <c:v>39905.125</c:v>
                </c:pt>
                <c:pt idx="50">
                  <c:v>39906.125</c:v>
                </c:pt>
                <c:pt idx="51">
                  <c:v>39909.125</c:v>
                </c:pt>
                <c:pt idx="52">
                  <c:v>39910.125</c:v>
                </c:pt>
                <c:pt idx="53">
                  <c:v>39911.125</c:v>
                </c:pt>
                <c:pt idx="54">
                  <c:v>39912.125</c:v>
                </c:pt>
                <c:pt idx="55">
                  <c:v>39916.125</c:v>
                </c:pt>
                <c:pt idx="56">
                  <c:v>39917.125</c:v>
                </c:pt>
                <c:pt idx="57">
                  <c:v>39918.125</c:v>
                </c:pt>
                <c:pt idx="58">
                  <c:v>39919.125</c:v>
                </c:pt>
                <c:pt idx="59">
                  <c:v>39920.125</c:v>
                </c:pt>
                <c:pt idx="60">
                  <c:v>39925.125</c:v>
                </c:pt>
                <c:pt idx="61">
                  <c:v>39926.125</c:v>
                </c:pt>
                <c:pt idx="62">
                  <c:v>39927.125</c:v>
                </c:pt>
                <c:pt idx="63">
                  <c:v>39930.125</c:v>
                </c:pt>
                <c:pt idx="64">
                  <c:v>39931.125</c:v>
                </c:pt>
                <c:pt idx="65">
                  <c:v>39932.125</c:v>
                </c:pt>
                <c:pt idx="66">
                  <c:v>39933.125</c:v>
                </c:pt>
                <c:pt idx="67">
                  <c:v>39937.125</c:v>
                </c:pt>
                <c:pt idx="68">
                  <c:v>39938.125</c:v>
                </c:pt>
                <c:pt idx="69">
                  <c:v>39939.125</c:v>
                </c:pt>
                <c:pt idx="70">
                  <c:v>39940.125</c:v>
                </c:pt>
                <c:pt idx="71">
                  <c:v>39941.125</c:v>
                </c:pt>
                <c:pt idx="72">
                  <c:v>39944.125</c:v>
                </c:pt>
                <c:pt idx="73">
                  <c:v>39945.125</c:v>
                </c:pt>
                <c:pt idx="74">
                  <c:v>39946.125</c:v>
                </c:pt>
                <c:pt idx="75">
                  <c:v>39947.125</c:v>
                </c:pt>
                <c:pt idx="76">
                  <c:v>39948.125</c:v>
                </c:pt>
                <c:pt idx="77">
                  <c:v>39951.125</c:v>
                </c:pt>
                <c:pt idx="78">
                  <c:v>39952.125</c:v>
                </c:pt>
                <c:pt idx="79">
                  <c:v>39953.125</c:v>
                </c:pt>
                <c:pt idx="80">
                  <c:v>39954.125</c:v>
                </c:pt>
                <c:pt idx="81">
                  <c:v>39955.125</c:v>
                </c:pt>
                <c:pt idx="82">
                  <c:v>39958.125</c:v>
                </c:pt>
                <c:pt idx="83">
                  <c:v>39962.3125</c:v>
                </c:pt>
                <c:pt idx="84">
                  <c:v>39965.291666666664</c:v>
                </c:pt>
                <c:pt idx="85">
                  <c:v>39966.125</c:v>
                </c:pt>
                <c:pt idx="86">
                  <c:v>39967.125</c:v>
                </c:pt>
                <c:pt idx="87">
                  <c:v>39968.125</c:v>
                </c:pt>
                <c:pt idx="88">
                  <c:v>39969.125</c:v>
                </c:pt>
                <c:pt idx="89">
                  <c:v>39972.125</c:v>
                </c:pt>
                <c:pt idx="90">
                  <c:v>39973.125</c:v>
                </c:pt>
                <c:pt idx="91">
                  <c:v>39974.125</c:v>
                </c:pt>
                <c:pt idx="92">
                  <c:v>39979.125</c:v>
                </c:pt>
                <c:pt idx="93">
                  <c:v>39980.125</c:v>
                </c:pt>
                <c:pt idx="94">
                  <c:v>39981.125</c:v>
                </c:pt>
                <c:pt idx="95">
                  <c:v>39982.125</c:v>
                </c:pt>
                <c:pt idx="96">
                  <c:v>39983.125</c:v>
                </c:pt>
                <c:pt idx="97">
                  <c:v>39986.125</c:v>
                </c:pt>
                <c:pt idx="98">
                  <c:v>39987.125</c:v>
                </c:pt>
                <c:pt idx="99">
                  <c:v>39988.125</c:v>
                </c:pt>
                <c:pt idx="100">
                  <c:v>39989.125</c:v>
                </c:pt>
                <c:pt idx="101">
                  <c:v>39990.125</c:v>
                </c:pt>
                <c:pt idx="102">
                  <c:v>39993.125</c:v>
                </c:pt>
                <c:pt idx="103">
                  <c:v>39994.125</c:v>
                </c:pt>
                <c:pt idx="104">
                  <c:v>39995.125</c:v>
                </c:pt>
                <c:pt idx="105">
                  <c:v>39996.125</c:v>
                </c:pt>
                <c:pt idx="106">
                  <c:v>39997.125</c:v>
                </c:pt>
                <c:pt idx="107">
                  <c:v>40000.125</c:v>
                </c:pt>
                <c:pt idx="108">
                  <c:v>40001.125</c:v>
                </c:pt>
                <c:pt idx="109">
                  <c:v>40002.125</c:v>
                </c:pt>
                <c:pt idx="110">
                  <c:v>40007.125</c:v>
                </c:pt>
                <c:pt idx="111">
                  <c:v>40008.125</c:v>
                </c:pt>
                <c:pt idx="112">
                  <c:v>40009.125</c:v>
                </c:pt>
                <c:pt idx="113">
                  <c:v>40010.125</c:v>
                </c:pt>
                <c:pt idx="114">
                  <c:v>40011.125</c:v>
                </c:pt>
                <c:pt idx="115">
                  <c:v>40014.125</c:v>
                </c:pt>
                <c:pt idx="116">
                  <c:v>40015.125</c:v>
                </c:pt>
                <c:pt idx="117">
                  <c:v>40016.125</c:v>
                </c:pt>
                <c:pt idx="118">
                  <c:v>40017.125</c:v>
                </c:pt>
                <c:pt idx="119">
                  <c:v>40018.125</c:v>
                </c:pt>
                <c:pt idx="120">
                  <c:v>40021.125</c:v>
                </c:pt>
                <c:pt idx="121">
                  <c:v>40022.125</c:v>
                </c:pt>
                <c:pt idx="122">
                  <c:v>40023.125</c:v>
                </c:pt>
                <c:pt idx="123">
                  <c:v>40024.125</c:v>
                </c:pt>
                <c:pt idx="124">
                  <c:v>40025.125</c:v>
                </c:pt>
                <c:pt idx="125">
                  <c:v>40028.125</c:v>
                </c:pt>
                <c:pt idx="126">
                  <c:v>40029.125</c:v>
                </c:pt>
                <c:pt idx="127">
                  <c:v>40030.125</c:v>
                </c:pt>
                <c:pt idx="128">
                  <c:v>40031.125</c:v>
                </c:pt>
                <c:pt idx="129">
                  <c:v>40032.125</c:v>
                </c:pt>
                <c:pt idx="130">
                  <c:v>40035.125</c:v>
                </c:pt>
                <c:pt idx="131">
                  <c:v>40036.125</c:v>
                </c:pt>
                <c:pt idx="132">
                  <c:v>40037.125</c:v>
                </c:pt>
                <c:pt idx="133">
                  <c:v>40038.125</c:v>
                </c:pt>
                <c:pt idx="134">
                  <c:v>40039.125</c:v>
                </c:pt>
                <c:pt idx="135">
                  <c:v>40042.125</c:v>
                </c:pt>
                <c:pt idx="136">
                  <c:v>40043.125</c:v>
                </c:pt>
                <c:pt idx="137">
                  <c:v>40044.125</c:v>
                </c:pt>
                <c:pt idx="138">
                  <c:v>40045.125</c:v>
                </c:pt>
                <c:pt idx="139">
                  <c:v>40046.125</c:v>
                </c:pt>
                <c:pt idx="140">
                  <c:v>40049.125</c:v>
                </c:pt>
                <c:pt idx="141">
                  <c:v>40050.125</c:v>
                </c:pt>
                <c:pt idx="142">
                  <c:v>40051.125</c:v>
                </c:pt>
                <c:pt idx="143">
                  <c:v>40052.125</c:v>
                </c:pt>
                <c:pt idx="144">
                  <c:v>40053.125</c:v>
                </c:pt>
                <c:pt idx="145">
                  <c:v>40056.125</c:v>
                </c:pt>
                <c:pt idx="146">
                  <c:v>40057.125</c:v>
                </c:pt>
                <c:pt idx="147">
                  <c:v>40058.125</c:v>
                </c:pt>
                <c:pt idx="148">
                  <c:v>40059.125</c:v>
                </c:pt>
                <c:pt idx="149">
                  <c:v>40060.125</c:v>
                </c:pt>
                <c:pt idx="150">
                  <c:v>40064.125</c:v>
                </c:pt>
                <c:pt idx="151">
                  <c:v>40065.125</c:v>
                </c:pt>
                <c:pt idx="152">
                  <c:v>40066</c:v>
                </c:pt>
                <c:pt idx="153">
                  <c:v>40067.125</c:v>
                </c:pt>
                <c:pt idx="154">
                  <c:v>40070.125</c:v>
                </c:pt>
                <c:pt idx="155">
                  <c:v>40071.125</c:v>
                </c:pt>
                <c:pt idx="156">
                  <c:v>40072.125</c:v>
                </c:pt>
                <c:pt idx="157">
                  <c:v>40074.125</c:v>
                </c:pt>
                <c:pt idx="158">
                  <c:v>40077.125</c:v>
                </c:pt>
                <c:pt idx="159">
                  <c:v>40078.125</c:v>
                </c:pt>
                <c:pt idx="160">
                  <c:v>40079.125</c:v>
                </c:pt>
                <c:pt idx="161">
                  <c:v>40080.125</c:v>
                </c:pt>
                <c:pt idx="162">
                  <c:v>40081.125</c:v>
                </c:pt>
                <c:pt idx="163">
                  <c:v>40084.125</c:v>
                </c:pt>
                <c:pt idx="164">
                  <c:v>40085.125</c:v>
                </c:pt>
                <c:pt idx="165">
                  <c:v>40086.125</c:v>
                </c:pt>
                <c:pt idx="166">
                  <c:v>40087.125</c:v>
                </c:pt>
                <c:pt idx="167">
                  <c:v>40088.125</c:v>
                </c:pt>
                <c:pt idx="168">
                  <c:v>40091.125</c:v>
                </c:pt>
                <c:pt idx="169">
                  <c:v>40092.125</c:v>
                </c:pt>
                <c:pt idx="170">
                  <c:v>40093.125</c:v>
                </c:pt>
                <c:pt idx="171">
                  <c:v>40094.125</c:v>
                </c:pt>
                <c:pt idx="172">
                  <c:v>40095.125</c:v>
                </c:pt>
                <c:pt idx="173">
                  <c:v>40099.125</c:v>
                </c:pt>
                <c:pt idx="174">
                  <c:v>40100.125</c:v>
                </c:pt>
                <c:pt idx="175">
                  <c:v>40101.125</c:v>
                </c:pt>
                <c:pt idx="176">
                  <c:v>40102.125</c:v>
                </c:pt>
                <c:pt idx="177">
                  <c:v>40105.125</c:v>
                </c:pt>
                <c:pt idx="178">
                  <c:v>40106.125</c:v>
                </c:pt>
                <c:pt idx="179">
                  <c:v>40107.125</c:v>
                </c:pt>
                <c:pt idx="180">
                  <c:v>40108.125</c:v>
                </c:pt>
                <c:pt idx="181">
                  <c:v>40109.125</c:v>
                </c:pt>
                <c:pt idx="182">
                  <c:v>40112.125</c:v>
                </c:pt>
                <c:pt idx="183">
                  <c:v>40113.125</c:v>
                </c:pt>
                <c:pt idx="184">
                  <c:v>40114.125</c:v>
                </c:pt>
                <c:pt idx="185">
                  <c:v>40115.125</c:v>
                </c:pt>
                <c:pt idx="186">
                  <c:v>40116.125</c:v>
                </c:pt>
                <c:pt idx="187">
                  <c:v>40120.125</c:v>
                </c:pt>
                <c:pt idx="188">
                  <c:v>40121.125</c:v>
                </c:pt>
                <c:pt idx="189">
                  <c:v>40122.125</c:v>
                </c:pt>
                <c:pt idx="190">
                  <c:v>40123.125</c:v>
                </c:pt>
                <c:pt idx="191">
                  <c:v>40126.125</c:v>
                </c:pt>
                <c:pt idx="192">
                  <c:v>40127.125</c:v>
                </c:pt>
                <c:pt idx="193">
                  <c:v>40129.125</c:v>
                </c:pt>
                <c:pt idx="194">
                  <c:v>40130.125</c:v>
                </c:pt>
                <c:pt idx="195">
                  <c:v>40133.125</c:v>
                </c:pt>
                <c:pt idx="196">
                  <c:v>40134.125</c:v>
                </c:pt>
                <c:pt idx="197">
                  <c:v>40135.125</c:v>
                </c:pt>
                <c:pt idx="198">
                  <c:v>40136.125</c:v>
                </c:pt>
                <c:pt idx="199">
                  <c:v>40140.125</c:v>
                </c:pt>
                <c:pt idx="200">
                  <c:v>40141.125</c:v>
                </c:pt>
                <c:pt idx="201">
                  <c:v>40142.125</c:v>
                </c:pt>
                <c:pt idx="202">
                  <c:v>40143.125</c:v>
                </c:pt>
                <c:pt idx="203">
                  <c:v>40144.125</c:v>
                </c:pt>
                <c:pt idx="204">
                  <c:v>40147.125</c:v>
                </c:pt>
                <c:pt idx="205">
                  <c:v>40148.125</c:v>
                </c:pt>
                <c:pt idx="206">
                  <c:v>40149.125</c:v>
                </c:pt>
                <c:pt idx="207">
                  <c:v>40150.125</c:v>
                </c:pt>
                <c:pt idx="208">
                  <c:v>40151</c:v>
                </c:pt>
                <c:pt idx="209">
                  <c:v>40154.125</c:v>
                </c:pt>
                <c:pt idx="210">
                  <c:v>40155</c:v>
                </c:pt>
                <c:pt idx="211">
                  <c:v>40156</c:v>
                </c:pt>
                <c:pt idx="212">
                  <c:v>40157</c:v>
                </c:pt>
                <c:pt idx="213">
                  <c:v>40158</c:v>
                </c:pt>
                <c:pt idx="214">
                  <c:v>40161</c:v>
                </c:pt>
                <c:pt idx="215">
                  <c:v>40162.125</c:v>
                </c:pt>
                <c:pt idx="216">
                  <c:v>40163.125</c:v>
                </c:pt>
                <c:pt idx="217">
                  <c:v>40164.125</c:v>
                </c:pt>
                <c:pt idx="218">
                  <c:v>40165.125</c:v>
                </c:pt>
                <c:pt idx="219">
                  <c:v>40168.125</c:v>
                </c:pt>
                <c:pt idx="220">
                  <c:v>40169.125</c:v>
                </c:pt>
                <c:pt idx="221">
                  <c:v>40170.125</c:v>
                </c:pt>
                <c:pt idx="222">
                  <c:v>40175.125</c:v>
                </c:pt>
                <c:pt idx="223">
                  <c:v>40176.125</c:v>
                </c:pt>
                <c:pt idx="224">
                  <c:v>40177.125</c:v>
                </c:pt>
                <c:pt idx="225">
                  <c:v>40182.125</c:v>
                </c:pt>
                <c:pt idx="226">
                  <c:v>40183.125</c:v>
                </c:pt>
                <c:pt idx="227">
                  <c:v>40184.125</c:v>
                </c:pt>
                <c:pt idx="228">
                  <c:v>40185.125</c:v>
                </c:pt>
                <c:pt idx="229">
                  <c:v>40186.125</c:v>
                </c:pt>
                <c:pt idx="230">
                  <c:v>40189.125</c:v>
                </c:pt>
                <c:pt idx="231">
                  <c:v>40190.125</c:v>
                </c:pt>
                <c:pt idx="232">
                  <c:v>40191.125</c:v>
                </c:pt>
                <c:pt idx="233">
                  <c:v>40192.125</c:v>
                </c:pt>
                <c:pt idx="234">
                  <c:v>40193.125</c:v>
                </c:pt>
                <c:pt idx="235">
                  <c:v>40196.125</c:v>
                </c:pt>
                <c:pt idx="236">
                  <c:v>40197.125</c:v>
                </c:pt>
                <c:pt idx="237">
                  <c:v>40198.125</c:v>
                </c:pt>
                <c:pt idx="238">
                  <c:v>40199.125</c:v>
                </c:pt>
                <c:pt idx="239">
                  <c:v>40200.125</c:v>
                </c:pt>
                <c:pt idx="240">
                  <c:v>40204.125</c:v>
                </c:pt>
                <c:pt idx="241">
                  <c:v>40205.125</c:v>
                </c:pt>
                <c:pt idx="242">
                  <c:v>40206.125</c:v>
                </c:pt>
                <c:pt idx="243">
                  <c:v>40207.125</c:v>
                </c:pt>
                <c:pt idx="244">
                  <c:v>40210.125</c:v>
                </c:pt>
                <c:pt idx="245">
                  <c:v>40211.125</c:v>
                </c:pt>
                <c:pt idx="246">
                  <c:v>40212.125</c:v>
                </c:pt>
                <c:pt idx="247">
                  <c:v>40213.125</c:v>
                </c:pt>
                <c:pt idx="248">
                  <c:v>40214.125</c:v>
                </c:pt>
                <c:pt idx="249">
                  <c:v>40217.125</c:v>
                </c:pt>
                <c:pt idx="250">
                  <c:v>40218.125</c:v>
                </c:pt>
                <c:pt idx="251">
                  <c:v>40219.125</c:v>
                </c:pt>
                <c:pt idx="252">
                  <c:v>40220.125</c:v>
                </c:pt>
                <c:pt idx="253">
                  <c:v>40221.125</c:v>
                </c:pt>
                <c:pt idx="254">
                  <c:v>40226.125</c:v>
                </c:pt>
                <c:pt idx="255">
                  <c:v>40227.125</c:v>
                </c:pt>
                <c:pt idx="256">
                  <c:v>40228.125</c:v>
                </c:pt>
                <c:pt idx="257">
                  <c:v>40231.125</c:v>
                </c:pt>
                <c:pt idx="258">
                  <c:v>40232.125</c:v>
                </c:pt>
                <c:pt idx="259">
                  <c:v>40233.125</c:v>
                </c:pt>
                <c:pt idx="260">
                  <c:v>40234.125</c:v>
                </c:pt>
                <c:pt idx="261">
                  <c:v>40235.125</c:v>
                </c:pt>
                <c:pt idx="262">
                  <c:v>40238.125</c:v>
                </c:pt>
                <c:pt idx="263">
                  <c:v>40239.125</c:v>
                </c:pt>
                <c:pt idx="264">
                  <c:v>40240.125</c:v>
                </c:pt>
                <c:pt idx="265">
                  <c:v>40241.125</c:v>
                </c:pt>
                <c:pt idx="266">
                  <c:v>40242.125</c:v>
                </c:pt>
                <c:pt idx="267">
                  <c:v>40245.125</c:v>
                </c:pt>
                <c:pt idx="268">
                  <c:v>40246.125</c:v>
                </c:pt>
                <c:pt idx="269">
                  <c:v>40247.125</c:v>
                </c:pt>
                <c:pt idx="270">
                  <c:v>40248.125</c:v>
                </c:pt>
                <c:pt idx="271">
                  <c:v>40249.125</c:v>
                </c:pt>
                <c:pt idx="272">
                  <c:v>40252.125</c:v>
                </c:pt>
                <c:pt idx="273">
                  <c:v>40253.125</c:v>
                </c:pt>
                <c:pt idx="274">
                  <c:v>40254.125</c:v>
                </c:pt>
                <c:pt idx="275">
                  <c:v>40255.125</c:v>
                </c:pt>
                <c:pt idx="276">
                  <c:v>40256.125</c:v>
                </c:pt>
                <c:pt idx="277">
                  <c:v>40259.125</c:v>
                </c:pt>
                <c:pt idx="278">
                  <c:v>40260.125</c:v>
                </c:pt>
                <c:pt idx="279">
                  <c:v>40261.125</c:v>
                </c:pt>
                <c:pt idx="280">
                  <c:v>40262.125</c:v>
                </c:pt>
                <c:pt idx="281">
                  <c:v>40263.125</c:v>
                </c:pt>
                <c:pt idx="282">
                  <c:v>40266.125</c:v>
                </c:pt>
                <c:pt idx="283">
                  <c:v>40267.125</c:v>
                </c:pt>
                <c:pt idx="284">
                  <c:v>40268.125</c:v>
                </c:pt>
                <c:pt idx="285">
                  <c:v>40269.125</c:v>
                </c:pt>
                <c:pt idx="286">
                  <c:v>40273.125</c:v>
                </c:pt>
                <c:pt idx="287">
                  <c:v>40274.125</c:v>
                </c:pt>
                <c:pt idx="288">
                  <c:v>40275.125</c:v>
                </c:pt>
                <c:pt idx="289">
                  <c:v>40276.125</c:v>
                </c:pt>
                <c:pt idx="290">
                  <c:v>40277.125</c:v>
                </c:pt>
                <c:pt idx="291">
                  <c:v>40280.125</c:v>
                </c:pt>
                <c:pt idx="292">
                  <c:v>40281.125</c:v>
                </c:pt>
                <c:pt idx="293">
                  <c:v>40282.125</c:v>
                </c:pt>
                <c:pt idx="294">
                  <c:v>40283.125</c:v>
                </c:pt>
                <c:pt idx="295">
                  <c:v>40284.125</c:v>
                </c:pt>
                <c:pt idx="296">
                  <c:v>40287.125</c:v>
                </c:pt>
                <c:pt idx="297">
                  <c:v>40288.125</c:v>
                </c:pt>
                <c:pt idx="298">
                  <c:v>40290.125</c:v>
                </c:pt>
                <c:pt idx="299">
                  <c:v>40291.125</c:v>
                </c:pt>
                <c:pt idx="300">
                  <c:v>40294.125</c:v>
                </c:pt>
                <c:pt idx="301">
                  <c:v>40295.125</c:v>
                </c:pt>
                <c:pt idx="302">
                  <c:v>40296.125</c:v>
                </c:pt>
                <c:pt idx="303">
                  <c:v>40297.125</c:v>
                </c:pt>
                <c:pt idx="304">
                  <c:v>40303.322916666664</c:v>
                </c:pt>
                <c:pt idx="305">
                  <c:v>40304.125</c:v>
                </c:pt>
                <c:pt idx="306">
                  <c:v>40305.125</c:v>
                </c:pt>
                <c:pt idx="307">
                  <c:v>40308.125</c:v>
                </c:pt>
                <c:pt idx="308">
                  <c:v>40309.125</c:v>
                </c:pt>
                <c:pt idx="309">
                  <c:v>40310.125</c:v>
                </c:pt>
                <c:pt idx="310">
                  <c:v>40311.125</c:v>
                </c:pt>
                <c:pt idx="311">
                  <c:v>40312.125</c:v>
                </c:pt>
                <c:pt idx="312">
                  <c:v>40315.125</c:v>
                </c:pt>
                <c:pt idx="313">
                  <c:v>40316.125</c:v>
                </c:pt>
                <c:pt idx="314">
                  <c:v>40317.125</c:v>
                </c:pt>
                <c:pt idx="315">
                  <c:v>40318.125</c:v>
                </c:pt>
                <c:pt idx="316">
                  <c:v>40319.125</c:v>
                </c:pt>
                <c:pt idx="317">
                  <c:v>40322.125</c:v>
                </c:pt>
                <c:pt idx="318">
                  <c:v>40330.3125</c:v>
                </c:pt>
                <c:pt idx="319">
                  <c:v>40331.125</c:v>
                </c:pt>
                <c:pt idx="320">
                  <c:v>40336.125</c:v>
                </c:pt>
                <c:pt idx="321">
                  <c:v>40337.125</c:v>
                </c:pt>
                <c:pt idx="322">
                  <c:v>40338.125</c:v>
                </c:pt>
                <c:pt idx="323">
                  <c:v>40339.125</c:v>
                </c:pt>
                <c:pt idx="324">
                  <c:v>40340.125</c:v>
                </c:pt>
                <c:pt idx="325">
                  <c:v>40343.125</c:v>
                </c:pt>
                <c:pt idx="326">
                  <c:v>40344.125</c:v>
                </c:pt>
                <c:pt idx="327">
                  <c:v>40345.125</c:v>
                </c:pt>
              </c:numCache>
            </c:numRef>
          </c:xVal>
          <c:yVal>
            <c:numRef>
              <c:f>'[Figuras - Qualidade do efluente bruto e desarenado - ETE PNM.xlsx]SSV - Efluente bruto'!$F$5:$F$332</c:f>
              <c:numCache>
                <c:formatCode>General</c:formatCode>
                <c:ptCount val="328"/>
                <c:pt idx="0">
                  <c:v>163.33000000000001</c:v>
                </c:pt>
                <c:pt idx="1">
                  <c:v>180</c:v>
                </c:pt>
                <c:pt idx="2">
                  <c:v>176</c:v>
                </c:pt>
                <c:pt idx="3">
                  <c:v>130</c:v>
                </c:pt>
                <c:pt idx="4">
                  <c:v>123.33</c:v>
                </c:pt>
                <c:pt idx="5">
                  <c:v>90</c:v>
                </c:pt>
                <c:pt idx="6">
                  <c:v>220</c:v>
                </c:pt>
                <c:pt idx="7">
                  <c:v>200</c:v>
                </c:pt>
                <c:pt idx="8">
                  <c:v>290</c:v>
                </c:pt>
                <c:pt idx="9">
                  <c:v>570</c:v>
                </c:pt>
                <c:pt idx="10">
                  <c:v>230</c:v>
                </c:pt>
                <c:pt idx="11">
                  <c:v>280</c:v>
                </c:pt>
                <c:pt idx="12">
                  <c:v>196</c:v>
                </c:pt>
                <c:pt idx="13">
                  <c:v>1123.33</c:v>
                </c:pt>
                <c:pt idx="14">
                  <c:v>390</c:v>
                </c:pt>
                <c:pt idx="15">
                  <c:v>220</c:v>
                </c:pt>
                <c:pt idx="16">
                  <c:v>182.5</c:v>
                </c:pt>
                <c:pt idx="17">
                  <c:v>130</c:v>
                </c:pt>
                <c:pt idx="18">
                  <c:v>360</c:v>
                </c:pt>
                <c:pt idx="19">
                  <c:v>370</c:v>
                </c:pt>
                <c:pt idx="20">
                  <c:v>510</c:v>
                </c:pt>
                <c:pt idx="21">
                  <c:v>300</c:v>
                </c:pt>
                <c:pt idx="22">
                  <c:v>263.33</c:v>
                </c:pt>
                <c:pt idx="23">
                  <c:v>256.67</c:v>
                </c:pt>
                <c:pt idx="24">
                  <c:v>193.33</c:v>
                </c:pt>
                <c:pt idx="25">
                  <c:v>136.66999999999999</c:v>
                </c:pt>
                <c:pt idx="26">
                  <c:v>153.33000000000001</c:v>
                </c:pt>
                <c:pt idx="27">
                  <c:v>260</c:v>
                </c:pt>
                <c:pt idx="28">
                  <c:v>353.33</c:v>
                </c:pt>
                <c:pt idx="29">
                  <c:v>146.66999999999999</c:v>
                </c:pt>
                <c:pt idx="30">
                  <c:v>183.33</c:v>
                </c:pt>
                <c:pt idx="31">
                  <c:v>183.33</c:v>
                </c:pt>
                <c:pt idx="32">
                  <c:v>283.33</c:v>
                </c:pt>
                <c:pt idx="33">
                  <c:v>213.33</c:v>
                </c:pt>
                <c:pt idx="34">
                  <c:v>253.33</c:v>
                </c:pt>
                <c:pt idx="35">
                  <c:v>203.33</c:v>
                </c:pt>
                <c:pt idx="36">
                  <c:v>146.66999999999999</c:v>
                </c:pt>
                <c:pt idx="37">
                  <c:v>286.67</c:v>
                </c:pt>
                <c:pt idx="38">
                  <c:v>440</c:v>
                </c:pt>
                <c:pt idx="39">
                  <c:v>70</c:v>
                </c:pt>
                <c:pt idx="40">
                  <c:v>353.33</c:v>
                </c:pt>
                <c:pt idx="41">
                  <c:v>263.33</c:v>
                </c:pt>
                <c:pt idx="42">
                  <c:v>73.33</c:v>
                </c:pt>
                <c:pt idx="43">
                  <c:v>323.33</c:v>
                </c:pt>
                <c:pt idx="44">
                  <c:v>170</c:v>
                </c:pt>
                <c:pt idx="45">
                  <c:v>223.33</c:v>
                </c:pt>
                <c:pt idx="46">
                  <c:v>216.67</c:v>
                </c:pt>
                <c:pt idx="47">
                  <c:v>193.33</c:v>
                </c:pt>
                <c:pt idx="48">
                  <c:v>143.33000000000001</c:v>
                </c:pt>
                <c:pt idx="49">
                  <c:v>176.67</c:v>
                </c:pt>
                <c:pt idx="50">
                  <c:v>130</c:v>
                </c:pt>
                <c:pt idx="51">
                  <c:v>236.67</c:v>
                </c:pt>
                <c:pt idx="52">
                  <c:v>146.66999999999999</c:v>
                </c:pt>
                <c:pt idx="53">
                  <c:v>370</c:v>
                </c:pt>
                <c:pt idx="54">
                  <c:v>260</c:v>
                </c:pt>
                <c:pt idx="55">
                  <c:v>310</c:v>
                </c:pt>
                <c:pt idx="56">
                  <c:v>143.33000000000001</c:v>
                </c:pt>
                <c:pt idx="57">
                  <c:v>490</c:v>
                </c:pt>
                <c:pt idx="58">
                  <c:v>370</c:v>
                </c:pt>
                <c:pt idx="59">
                  <c:v>215</c:v>
                </c:pt>
                <c:pt idx="60">
                  <c:v>220</c:v>
                </c:pt>
                <c:pt idx="61">
                  <c:v>400</c:v>
                </c:pt>
                <c:pt idx="62">
                  <c:v>170</c:v>
                </c:pt>
                <c:pt idx="63">
                  <c:v>90</c:v>
                </c:pt>
                <c:pt idx="64">
                  <c:v>450</c:v>
                </c:pt>
                <c:pt idx="65">
                  <c:v>265</c:v>
                </c:pt>
                <c:pt idx="66">
                  <c:v>175</c:v>
                </c:pt>
                <c:pt idx="67">
                  <c:v>143.33000000000001</c:v>
                </c:pt>
                <c:pt idx="68">
                  <c:v>370</c:v>
                </c:pt>
                <c:pt idx="69">
                  <c:v>225</c:v>
                </c:pt>
                <c:pt idx="70">
                  <c:v>805</c:v>
                </c:pt>
                <c:pt idx="71">
                  <c:v>205</c:v>
                </c:pt>
                <c:pt idx="72">
                  <c:v>95</c:v>
                </c:pt>
                <c:pt idx="73">
                  <c:v>163.33000000000001</c:v>
                </c:pt>
                <c:pt idx="74">
                  <c:v>105</c:v>
                </c:pt>
                <c:pt idx="75">
                  <c:v>190</c:v>
                </c:pt>
                <c:pt idx="76">
                  <c:v>105</c:v>
                </c:pt>
                <c:pt idx="77">
                  <c:v>235</c:v>
                </c:pt>
                <c:pt idx="78">
                  <c:v>193.33</c:v>
                </c:pt>
                <c:pt idx="79">
                  <c:v>175</c:v>
                </c:pt>
                <c:pt idx="80">
                  <c:v>150</c:v>
                </c:pt>
                <c:pt idx="81">
                  <c:v>200</c:v>
                </c:pt>
                <c:pt idx="82">
                  <c:v>196.67</c:v>
                </c:pt>
                <c:pt idx="83">
                  <c:v>194</c:v>
                </c:pt>
                <c:pt idx="84">
                  <c:v>116.67</c:v>
                </c:pt>
                <c:pt idx="85">
                  <c:v>120</c:v>
                </c:pt>
                <c:pt idx="86">
                  <c:v>220</c:v>
                </c:pt>
                <c:pt idx="87">
                  <c:v>140</c:v>
                </c:pt>
                <c:pt idx="88">
                  <c:v>283.33</c:v>
                </c:pt>
                <c:pt idx="89">
                  <c:v>220</c:v>
                </c:pt>
                <c:pt idx="90">
                  <c:v>173.33</c:v>
                </c:pt>
                <c:pt idx="91">
                  <c:v>93.33</c:v>
                </c:pt>
                <c:pt idx="92">
                  <c:v>166.67</c:v>
                </c:pt>
                <c:pt idx="93">
                  <c:v>150</c:v>
                </c:pt>
                <c:pt idx="94">
                  <c:v>130</c:v>
                </c:pt>
                <c:pt idx="95">
                  <c:v>210</c:v>
                </c:pt>
                <c:pt idx="96">
                  <c:v>163.33000000000001</c:v>
                </c:pt>
                <c:pt idx="97">
                  <c:v>260</c:v>
                </c:pt>
                <c:pt idx="98">
                  <c:v>303.33</c:v>
                </c:pt>
                <c:pt idx="99">
                  <c:v>205</c:v>
                </c:pt>
                <c:pt idx="100">
                  <c:v>210</c:v>
                </c:pt>
                <c:pt idx="101">
                  <c:v>265</c:v>
                </c:pt>
                <c:pt idx="102">
                  <c:v>140</c:v>
                </c:pt>
                <c:pt idx="103">
                  <c:v>160</c:v>
                </c:pt>
                <c:pt idx="104">
                  <c:v>324</c:v>
                </c:pt>
                <c:pt idx="105">
                  <c:v>183.33</c:v>
                </c:pt>
                <c:pt idx="106">
                  <c:v>150</c:v>
                </c:pt>
                <c:pt idx="107">
                  <c:v>155</c:v>
                </c:pt>
                <c:pt idx="108">
                  <c:v>420</c:v>
                </c:pt>
                <c:pt idx="109">
                  <c:v>475</c:v>
                </c:pt>
                <c:pt idx="110">
                  <c:v>145</c:v>
                </c:pt>
                <c:pt idx="111">
                  <c:v>215</c:v>
                </c:pt>
                <c:pt idx="112">
                  <c:v>190</c:v>
                </c:pt>
                <c:pt idx="113">
                  <c:v>265</c:v>
                </c:pt>
                <c:pt idx="114">
                  <c:v>655</c:v>
                </c:pt>
                <c:pt idx="115">
                  <c:v>245</c:v>
                </c:pt>
                <c:pt idx="116">
                  <c:v>160</c:v>
                </c:pt>
                <c:pt idx="117">
                  <c:v>155</c:v>
                </c:pt>
                <c:pt idx="118">
                  <c:v>225</c:v>
                </c:pt>
                <c:pt idx="119">
                  <c:v>210</c:v>
                </c:pt>
                <c:pt idx="120">
                  <c:v>130</c:v>
                </c:pt>
                <c:pt idx="121">
                  <c:v>285</c:v>
                </c:pt>
                <c:pt idx="122">
                  <c:v>175</c:v>
                </c:pt>
                <c:pt idx="123">
                  <c:v>200</c:v>
                </c:pt>
                <c:pt idx="124">
                  <c:v>150</c:v>
                </c:pt>
                <c:pt idx="125">
                  <c:v>105</c:v>
                </c:pt>
                <c:pt idx="126">
                  <c:v>175</c:v>
                </c:pt>
                <c:pt idx="127">
                  <c:v>860</c:v>
                </c:pt>
                <c:pt idx="128">
                  <c:v>233.33</c:v>
                </c:pt>
                <c:pt idx="129">
                  <c:v>330</c:v>
                </c:pt>
                <c:pt idx="130">
                  <c:v>220</c:v>
                </c:pt>
                <c:pt idx="131">
                  <c:v>200</c:v>
                </c:pt>
                <c:pt idx="132">
                  <c:v>170</c:v>
                </c:pt>
                <c:pt idx="133">
                  <c:v>346.67</c:v>
                </c:pt>
                <c:pt idx="134">
                  <c:v>235</c:v>
                </c:pt>
                <c:pt idx="135">
                  <c:v>255</c:v>
                </c:pt>
                <c:pt idx="136">
                  <c:v>330</c:v>
                </c:pt>
                <c:pt idx="137">
                  <c:v>150</c:v>
                </c:pt>
                <c:pt idx="138">
                  <c:v>145</c:v>
                </c:pt>
                <c:pt idx="139">
                  <c:v>180</c:v>
                </c:pt>
                <c:pt idx="140">
                  <c:v>265</c:v>
                </c:pt>
                <c:pt idx="141">
                  <c:v>285</c:v>
                </c:pt>
                <c:pt idx="142">
                  <c:v>285</c:v>
                </c:pt>
                <c:pt idx="143">
                  <c:v>930</c:v>
                </c:pt>
                <c:pt idx="144">
                  <c:v>466.67</c:v>
                </c:pt>
                <c:pt idx="145">
                  <c:v>185</c:v>
                </c:pt>
                <c:pt idx="146">
                  <c:v>346.67</c:v>
                </c:pt>
                <c:pt idx="147">
                  <c:v>373.33</c:v>
                </c:pt>
                <c:pt idx="148">
                  <c:v>293.33</c:v>
                </c:pt>
                <c:pt idx="149">
                  <c:v>540</c:v>
                </c:pt>
                <c:pt idx="150">
                  <c:v>206.67</c:v>
                </c:pt>
                <c:pt idx="151">
                  <c:v>146.66999999999999</c:v>
                </c:pt>
                <c:pt idx="152">
                  <c:v>73.33</c:v>
                </c:pt>
                <c:pt idx="153">
                  <c:v>210</c:v>
                </c:pt>
                <c:pt idx="154">
                  <c:v>155</c:v>
                </c:pt>
                <c:pt idx="155">
                  <c:v>246.67</c:v>
                </c:pt>
                <c:pt idx="156">
                  <c:v>500</c:v>
                </c:pt>
                <c:pt idx="157">
                  <c:v>200</c:v>
                </c:pt>
                <c:pt idx="158">
                  <c:v>116.67</c:v>
                </c:pt>
                <c:pt idx="159">
                  <c:v>150</c:v>
                </c:pt>
                <c:pt idx="160">
                  <c:v>125</c:v>
                </c:pt>
                <c:pt idx="161">
                  <c:v>133.33000000000001</c:v>
                </c:pt>
                <c:pt idx="162">
                  <c:v>200</c:v>
                </c:pt>
                <c:pt idx="163">
                  <c:v>210</c:v>
                </c:pt>
                <c:pt idx="164">
                  <c:v>325</c:v>
                </c:pt>
                <c:pt idx="165">
                  <c:v>120</c:v>
                </c:pt>
                <c:pt idx="166">
                  <c:v>130</c:v>
                </c:pt>
                <c:pt idx="167">
                  <c:v>165</c:v>
                </c:pt>
                <c:pt idx="168">
                  <c:v>190</c:v>
                </c:pt>
                <c:pt idx="169">
                  <c:v>155</c:v>
                </c:pt>
                <c:pt idx="170">
                  <c:v>170</c:v>
                </c:pt>
                <c:pt idx="171">
                  <c:v>200</c:v>
                </c:pt>
                <c:pt idx="172">
                  <c:v>95</c:v>
                </c:pt>
                <c:pt idx="173">
                  <c:v>160</c:v>
                </c:pt>
                <c:pt idx="174">
                  <c:v>125</c:v>
                </c:pt>
                <c:pt idx="175">
                  <c:v>212</c:v>
                </c:pt>
                <c:pt idx="176">
                  <c:v>773.33</c:v>
                </c:pt>
                <c:pt idx="177">
                  <c:v>125</c:v>
                </c:pt>
                <c:pt idx="178">
                  <c:v>425</c:v>
                </c:pt>
                <c:pt idx="179">
                  <c:v>160</c:v>
                </c:pt>
                <c:pt idx="180">
                  <c:v>200</c:v>
                </c:pt>
                <c:pt idx="181">
                  <c:v>260</c:v>
                </c:pt>
                <c:pt idx="182">
                  <c:v>155</c:v>
                </c:pt>
                <c:pt idx="183">
                  <c:v>130</c:v>
                </c:pt>
                <c:pt idx="184">
                  <c:v>115</c:v>
                </c:pt>
                <c:pt idx="185">
                  <c:v>144</c:v>
                </c:pt>
                <c:pt idx="186">
                  <c:v>406.67</c:v>
                </c:pt>
                <c:pt idx="187">
                  <c:v>753.33</c:v>
                </c:pt>
                <c:pt idx="188">
                  <c:v>145</c:v>
                </c:pt>
                <c:pt idx="189">
                  <c:v>185</c:v>
                </c:pt>
                <c:pt idx="190">
                  <c:v>180</c:v>
                </c:pt>
                <c:pt idx="191">
                  <c:v>175</c:v>
                </c:pt>
                <c:pt idx="192">
                  <c:v>104</c:v>
                </c:pt>
                <c:pt idx="193">
                  <c:v>90</c:v>
                </c:pt>
                <c:pt idx="194">
                  <c:v>120</c:v>
                </c:pt>
                <c:pt idx="195">
                  <c:v>216</c:v>
                </c:pt>
                <c:pt idx="196">
                  <c:v>200</c:v>
                </c:pt>
                <c:pt idx="197">
                  <c:v>132</c:v>
                </c:pt>
                <c:pt idx="198">
                  <c:v>108</c:v>
                </c:pt>
                <c:pt idx="199">
                  <c:v>240</c:v>
                </c:pt>
                <c:pt idx="200">
                  <c:v>130</c:v>
                </c:pt>
                <c:pt idx="201">
                  <c:v>148</c:v>
                </c:pt>
                <c:pt idx="202">
                  <c:v>190</c:v>
                </c:pt>
                <c:pt idx="203">
                  <c:v>200</c:v>
                </c:pt>
                <c:pt idx="204">
                  <c:v>306.67</c:v>
                </c:pt>
                <c:pt idx="205">
                  <c:v>193.33</c:v>
                </c:pt>
                <c:pt idx="206">
                  <c:v>256.67</c:v>
                </c:pt>
                <c:pt idx="207">
                  <c:v>123.33</c:v>
                </c:pt>
                <c:pt idx="208">
                  <c:v>171.67</c:v>
                </c:pt>
                <c:pt idx="209">
                  <c:v>136.66999999999999</c:v>
                </c:pt>
                <c:pt idx="210">
                  <c:v>180</c:v>
                </c:pt>
                <c:pt idx="211">
                  <c:v>98.33</c:v>
                </c:pt>
                <c:pt idx="212">
                  <c:v>43.33</c:v>
                </c:pt>
                <c:pt idx="213">
                  <c:v>145</c:v>
                </c:pt>
                <c:pt idx="214">
                  <c:v>131.66999999999999</c:v>
                </c:pt>
                <c:pt idx="215">
                  <c:v>173.33</c:v>
                </c:pt>
                <c:pt idx="216">
                  <c:v>171.67</c:v>
                </c:pt>
                <c:pt idx="217">
                  <c:v>196.67</c:v>
                </c:pt>
                <c:pt idx="218">
                  <c:v>176.67</c:v>
                </c:pt>
                <c:pt idx="219">
                  <c:v>220</c:v>
                </c:pt>
                <c:pt idx="220">
                  <c:v>220</c:v>
                </c:pt>
                <c:pt idx="221">
                  <c:v>170</c:v>
                </c:pt>
                <c:pt idx="222">
                  <c:v>225</c:v>
                </c:pt>
                <c:pt idx="223">
                  <c:v>105</c:v>
                </c:pt>
                <c:pt idx="224">
                  <c:v>73.33</c:v>
                </c:pt>
                <c:pt idx="225">
                  <c:v>233.33</c:v>
                </c:pt>
                <c:pt idx="226">
                  <c:v>265</c:v>
                </c:pt>
                <c:pt idx="227">
                  <c:v>183.33</c:v>
                </c:pt>
                <c:pt idx="228">
                  <c:v>126.67</c:v>
                </c:pt>
                <c:pt idx="229">
                  <c:v>132.91999999999999</c:v>
                </c:pt>
                <c:pt idx="230">
                  <c:v>153.33000000000001</c:v>
                </c:pt>
                <c:pt idx="231">
                  <c:v>220</c:v>
                </c:pt>
                <c:pt idx="232">
                  <c:v>143.33000000000001</c:v>
                </c:pt>
                <c:pt idx="233">
                  <c:v>126.67</c:v>
                </c:pt>
                <c:pt idx="234">
                  <c:v>151.66999999999999</c:v>
                </c:pt>
                <c:pt idx="235">
                  <c:v>190</c:v>
                </c:pt>
                <c:pt idx="236">
                  <c:v>154.16999999999999</c:v>
                </c:pt>
                <c:pt idx="237">
                  <c:v>82.5</c:v>
                </c:pt>
                <c:pt idx="238">
                  <c:v>196.67</c:v>
                </c:pt>
                <c:pt idx="239">
                  <c:v>65</c:v>
                </c:pt>
                <c:pt idx="240">
                  <c:v>145</c:v>
                </c:pt>
                <c:pt idx="241">
                  <c:v>93.33</c:v>
                </c:pt>
                <c:pt idx="242">
                  <c:v>62.5</c:v>
                </c:pt>
                <c:pt idx="243">
                  <c:v>123.75</c:v>
                </c:pt>
                <c:pt idx="244">
                  <c:v>137.5</c:v>
                </c:pt>
                <c:pt idx="245">
                  <c:v>185</c:v>
                </c:pt>
                <c:pt idx="246">
                  <c:v>181.25</c:v>
                </c:pt>
                <c:pt idx="247">
                  <c:v>85</c:v>
                </c:pt>
                <c:pt idx="248">
                  <c:v>101.25</c:v>
                </c:pt>
                <c:pt idx="249">
                  <c:v>115</c:v>
                </c:pt>
                <c:pt idx="250">
                  <c:v>131.25</c:v>
                </c:pt>
                <c:pt idx="251">
                  <c:v>126.25</c:v>
                </c:pt>
                <c:pt idx="252">
                  <c:v>176.25</c:v>
                </c:pt>
                <c:pt idx="253">
                  <c:v>145</c:v>
                </c:pt>
                <c:pt idx="254">
                  <c:v>102.5</c:v>
                </c:pt>
                <c:pt idx="255">
                  <c:v>251.67</c:v>
                </c:pt>
                <c:pt idx="256">
                  <c:v>100</c:v>
                </c:pt>
                <c:pt idx="257">
                  <c:v>103.75</c:v>
                </c:pt>
                <c:pt idx="258">
                  <c:v>170</c:v>
                </c:pt>
                <c:pt idx="259">
                  <c:v>146.25</c:v>
                </c:pt>
                <c:pt idx="260">
                  <c:v>118.75</c:v>
                </c:pt>
                <c:pt idx="261">
                  <c:v>152.5</c:v>
                </c:pt>
                <c:pt idx="262">
                  <c:v>245</c:v>
                </c:pt>
                <c:pt idx="263">
                  <c:v>176.25</c:v>
                </c:pt>
                <c:pt idx="264">
                  <c:v>101</c:v>
                </c:pt>
                <c:pt idx="265">
                  <c:v>176.25</c:v>
                </c:pt>
                <c:pt idx="266">
                  <c:v>137.5</c:v>
                </c:pt>
                <c:pt idx="267">
                  <c:v>205</c:v>
                </c:pt>
                <c:pt idx="268">
                  <c:v>203.33</c:v>
                </c:pt>
                <c:pt idx="269">
                  <c:v>261.67</c:v>
                </c:pt>
                <c:pt idx="270">
                  <c:v>260</c:v>
                </c:pt>
                <c:pt idx="271">
                  <c:v>271.67</c:v>
                </c:pt>
                <c:pt idx="272">
                  <c:v>302.5</c:v>
                </c:pt>
                <c:pt idx="273">
                  <c:v>235</c:v>
                </c:pt>
                <c:pt idx="274">
                  <c:v>153.33000000000001</c:v>
                </c:pt>
                <c:pt idx="275">
                  <c:v>245</c:v>
                </c:pt>
                <c:pt idx="276">
                  <c:v>167.5</c:v>
                </c:pt>
                <c:pt idx="277">
                  <c:v>185</c:v>
                </c:pt>
                <c:pt idx="278">
                  <c:v>310</c:v>
                </c:pt>
                <c:pt idx="279">
                  <c:v>292.5</c:v>
                </c:pt>
                <c:pt idx="280">
                  <c:v>195</c:v>
                </c:pt>
                <c:pt idx="281">
                  <c:v>120</c:v>
                </c:pt>
                <c:pt idx="282">
                  <c:v>200</c:v>
                </c:pt>
                <c:pt idx="283">
                  <c:v>150</c:v>
                </c:pt>
                <c:pt idx="284">
                  <c:v>125</c:v>
                </c:pt>
                <c:pt idx="285">
                  <c:v>195</c:v>
                </c:pt>
                <c:pt idx="286">
                  <c:v>140</c:v>
                </c:pt>
                <c:pt idx="287">
                  <c:v>106.67</c:v>
                </c:pt>
                <c:pt idx="288">
                  <c:v>180</c:v>
                </c:pt>
                <c:pt idx="289">
                  <c:v>140</c:v>
                </c:pt>
                <c:pt idx="290">
                  <c:v>160</c:v>
                </c:pt>
                <c:pt idx="291">
                  <c:v>295</c:v>
                </c:pt>
                <c:pt idx="292">
                  <c:v>240</c:v>
                </c:pt>
                <c:pt idx="293">
                  <c:v>290</c:v>
                </c:pt>
                <c:pt idx="294">
                  <c:v>126.67</c:v>
                </c:pt>
                <c:pt idx="295">
                  <c:v>230</c:v>
                </c:pt>
                <c:pt idx="296">
                  <c:v>190</c:v>
                </c:pt>
                <c:pt idx="297">
                  <c:v>140</c:v>
                </c:pt>
                <c:pt idx="298">
                  <c:v>230</c:v>
                </c:pt>
                <c:pt idx="299">
                  <c:v>265</c:v>
                </c:pt>
                <c:pt idx="300">
                  <c:v>183.33</c:v>
                </c:pt>
                <c:pt idx="301">
                  <c:v>200</c:v>
                </c:pt>
                <c:pt idx="302">
                  <c:v>60</c:v>
                </c:pt>
                <c:pt idx="303">
                  <c:v>193.33</c:v>
                </c:pt>
                <c:pt idx="304">
                  <c:v>63.33</c:v>
                </c:pt>
                <c:pt idx="305">
                  <c:v>184</c:v>
                </c:pt>
                <c:pt idx="306">
                  <c:v>380</c:v>
                </c:pt>
                <c:pt idx="307">
                  <c:v>120</c:v>
                </c:pt>
                <c:pt idx="308">
                  <c:v>136.66999999999999</c:v>
                </c:pt>
                <c:pt idx="309">
                  <c:v>133.33000000000001</c:v>
                </c:pt>
                <c:pt idx="310">
                  <c:v>176</c:v>
                </c:pt>
                <c:pt idx="311">
                  <c:v>156.66999999999999</c:v>
                </c:pt>
                <c:pt idx="312">
                  <c:v>116.67</c:v>
                </c:pt>
                <c:pt idx="313">
                  <c:v>180</c:v>
                </c:pt>
                <c:pt idx="314">
                  <c:v>140</c:v>
                </c:pt>
                <c:pt idx="315">
                  <c:v>136.66999999999999</c:v>
                </c:pt>
                <c:pt idx="316">
                  <c:v>220</c:v>
                </c:pt>
                <c:pt idx="317">
                  <c:v>280</c:v>
                </c:pt>
                <c:pt idx="318">
                  <c:v>80</c:v>
                </c:pt>
                <c:pt idx="319">
                  <c:v>140</c:v>
                </c:pt>
                <c:pt idx="320">
                  <c:v>160</c:v>
                </c:pt>
                <c:pt idx="321">
                  <c:v>130</c:v>
                </c:pt>
                <c:pt idx="322">
                  <c:v>90</c:v>
                </c:pt>
                <c:pt idx="323">
                  <c:v>186.67</c:v>
                </c:pt>
                <c:pt idx="324">
                  <c:v>140</c:v>
                </c:pt>
                <c:pt idx="325">
                  <c:v>150</c:v>
                </c:pt>
                <c:pt idx="326">
                  <c:v>230</c:v>
                </c:pt>
                <c:pt idx="327">
                  <c:v>148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20-4AC2-9E7E-70BE3D49F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752064"/>
        <c:axId val="129897600"/>
      </c:scatterChart>
      <c:valAx>
        <c:axId val="129752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</a:t>
                </a:r>
              </a:p>
            </c:rich>
          </c:tx>
          <c:layout>
            <c:manualLayout>
              <c:xMode val="edge"/>
              <c:yMode val="edge"/>
              <c:x val="0.51063245357667464"/>
              <c:y val="0.92463583334648525"/>
            </c:manualLayout>
          </c:layout>
          <c:overlay val="0"/>
        </c:title>
        <c:numFmt formatCode="d/m/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129897600"/>
        <c:crosses val="autoZero"/>
        <c:crossBetween val="midCat"/>
        <c:majorUnit val="30"/>
      </c:valAx>
      <c:valAx>
        <c:axId val="129897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SSV (mg/L)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75206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97754281849867E-2"/>
          <c:y val="2.9666051262630208E-2"/>
          <c:w val="0.89755449694781342"/>
          <c:h val="0.7146601865147619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'[Figuras - Qualidade do efluente bruto e desarenado - ETE PNM.xlsx]SST - Efluente bruto'!$B$4</c:f>
              <c:strCache>
                <c:ptCount val="1"/>
                <c:pt idx="0">
                  <c:v>Relação SSV/SST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xVal>
            <c:numRef>
              <c:f>'[Figuras - Qualidade do efluente bruto e desarenado - ETE PNM.xlsx]SST - Efluente bruto'!$D$5:$D$332</c:f>
              <c:numCache>
                <c:formatCode>m/d/yyyy</c:formatCode>
                <c:ptCount val="328"/>
                <c:pt idx="0">
                  <c:v>39450.125</c:v>
                </c:pt>
                <c:pt idx="1">
                  <c:v>39485.125</c:v>
                </c:pt>
                <c:pt idx="2">
                  <c:v>39512.3125</c:v>
                </c:pt>
                <c:pt idx="3">
                  <c:v>39540.125</c:v>
                </c:pt>
                <c:pt idx="4">
                  <c:v>39575.125</c:v>
                </c:pt>
                <c:pt idx="5">
                  <c:v>39624.125</c:v>
                </c:pt>
                <c:pt idx="6">
                  <c:v>39666.291666666664</c:v>
                </c:pt>
                <c:pt idx="7">
                  <c:v>39694.125</c:v>
                </c:pt>
                <c:pt idx="8">
                  <c:v>39722.125</c:v>
                </c:pt>
                <c:pt idx="9">
                  <c:v>39757.125</c:v>
                </c:pt>
                <c:pt idx="10">
                  <c:v>39785.125</c:v>
                </c:pt>
                <c:pt idx="11">
                  <c:v>39820.125</c:v>
                </c:pt>
                <c:pt idx="12">
                  <c:v>39848.125</c:v>
                </c:pt>
                <c:pt idx="13">
                  <c:v>39853.125</c:v>
                </c:pt>
                <c:pt idx="14">
                  <c:v>39854.125</c:v>
                </c:pt>
                <c:pt idx="15">
                  <c:v>39855.125</c:v>
                </c:pt>
                <c:pt idx="16">
                  <c:v>39856.125</c:v>
                </c:pt>
                <c:pt idx="17">
                  <c:v>39857.125</c:v>
                </c:pt>
                <c:pt idx="18">
                  <c:v>39860.125</c:v>
                </c:pt>
                <c:pt idx="19">
                  <c:v>39861.125</c:v>
                </c:pt>
                <c:pt idx="20">
                  <c:v>39862.125</c:v>
                </c:pt>
                <c:pt idx="21">
                  <c:v>39863.125</c:v>
                </c:pt>
                <c:pt idx="22">
                  <c:v>39864.125</c:v>
                </c:pt>
                <c:pt idx="23">
                  <c:v>39869.125</c:v>
                </c:pt>
                <c:pt idx="24">
                  <c:v>39870.125</c:v>
                </c:pt>
                <c:pt idx="25">
                  <c:v>39871.125</c:v>
                </c:pt>
                <c:pt idx="26">
                  <c:v>39874.125</c:v>
                </c:pt>
                <c:pt idx="27">
                  <c:v>39875.125</c:v>
                </c:pt>
                <c:pt idx="28">
                  <c:v>39876.125</c:v>
                </c:pt>
                <c:pt idx="29">
                  <c:v>39877.125</c:v>
                </c:pt>
                <c:pt idx="30">
                  <c:v>39878.125</c:v>
                </c:pt>
                <c:pt idx="31">
                  <c:v>39881.125</c:v>
                </c:pt>
                <c:pt idx="32">
                  <c:v>39882.125</c:v>
                </c:pt>
                <c:pt idx="33">
                  <c:v>39883.125</c:v>
                </c:pt>
                <c:pt idx="34">
                  <c:v>39884.125</c:v>
                </c:pt>
                <c:pt idx="35">
                  <c:v>39885.125</c:v>
                </c:pt>
                <c:pt idx="36">
                  <c:v>39888.125</c:v>
                </c:pt>
                <c:pt idx="37">
                  <c:v>39889.125</c:v>
                </c:pt>
                <c:pt idx="38">
                  <c:v>39890.125</c:v>
                </c:pt>
                <c:pt idx="39">
                  <c:v>39891.125</c:v>
                </c:pt>
                <c:pt idx="40">
                  <c:v>39892.125</c:v>
                </c:pt>
                <c:pt idx="41">
                  <c:v>39895.125</c:v>
                </c:pt>
                <c:pt idx="42">
                  <c:v>39896.125</c:v>
                </c:pt>
                <c:pt idx="43">
                  <c:v>39897.125</c:v>
                </c:pt>
                <c:pt idx="44">
                  <c:v>39898.125</c:v>
                </c:pt>
                <c:pt idx="45">
                  <c:v>39899.125</c:v>
                </c:pt>
                <c:pt idx="46">
                  <c:v>39902.125</c:v>
                </c:pt>
                <c:pt idx="47">
                  <c:v>39903.125</c:v>
                </c:pt>
                <c:pt idx="48">
                  <c:v>39904.125</c:v>
                </c:pt>
                <c:pt idx="49">
                  <c:v>39905.125</c:v>
                </c:pt>
                <c:pt idx="50">
                  <c:v>39906.125</c:v>
                </c:pt>
                <c:pt idx="51">
                  <c:v>39909.125</c:v>
                </c:pt>
                <c:pt idx="52">
                  <c:v>39910.125</c:v>
                </c:pt>
                <c:pt idx="53">
                  <c:v>39911.125</c:v>
                </c:pt>
                <c:pt idx="54">
                  <c:v>39912.125</c:v>
                </c:pt>
                <c:pt idx="55">
                  <c:v>39916.125</c:v>
                </c:pt>
                <c:pt idx="56">
                  <c:v>39917.125</c:v>
                </c:pt>
                <c:pt idx="57">
                  <c:v>39918.125</c:v>
                </c:pt>
                <c:pt idx="58">
                  <c:v>39919.125</c:v>
                </c:pt>
                <c:pt idx="59">
                  <c:v>39920.125</c:v>
                </c:pt>
                <c:pt idx="60">
                  <c:v>39925.125</c:v>
                </c:pt>
                <c:pt idx="61">
                  <c:v>39926.125</c:v>
                </c:pt>
                <c:pt idx="62">
                  <c:v>39927.125</c:v>
                </c:pt>
                <c:pt idx="63">
                  <c:v>39930.125</c:v>
                </c:pt>
                <c:pt idx="64">
                  <c:v>39931.125</c:v>
                </c:pt>
                <c:pt idx="65">
                  <c:v>39932.125</c:v>
                </c:pt>
                <c:pt idx="66">
                  <c:v>39933.125</c:v>
                </c:pt>
                <c:pt idx="67">
                  <c:v>39937.125</c:v>
                </c:pt>
                <c:pt idx="68">
                  <c:v>39938.125</c:v>
                </c:pt>
                <c:pt idx="69">
                  <c:v>39939.125</c:v>
                </c:pt>
                <c:pt idx="70">
                  <c:v>39940.125</c:v>
                </c:pt>
                <c:pt idx="71">
                  <c:v>39941.125</c:v>
                </c:pt>
                <c:pt idx="72">
                  <c:v>39944.125</c:v>
                </c:pt>
                <c:pt idx="73">
                  <c:v>39945.125</c:v>
                </c:pt>
                <c:pt idx="74">
                  <c:v>39946.125</c:v>
                </c:pt>
                <c:pt idx="75">
                  <c:v>39947.125</c:v>
                </c:pt>
                <c:pt idx="76">
                  <c:v>39948.125</c:v>
                </c:pt>
                <c:pt idx="77">
                  <c:v>39951.125</c:v>
                </c:pt>
                <c:pt idx="78">
                  <c:v>39952.125</c:v>
                </c:pt>
                <c:pt idx="79">
                  <c:v>39953.125</c:v>
                </c:pt>
                <c:pt idx="80">
                  <c:v>39954.125</c:v>
                </c:pt>
                <c:pt idx="81">
                  <c:v>39955.125</c:v>
                </c:pt>
                <c:pt idx="82">
                  <c:v>39958.125</c:v>
                </c:pt>
                <c:pt idx="83">
                  <c:v>39962.3125</c:v>
                </c:pt>
                <c:pt idx="84">
                  <c:v>39965.291666666664</c:v>
                </c:pt>
                <c:pt idx="85">
                  <c:v>39966.125</c:v>
                </c:pt>
                <c:pt idx="86">
                  <c:v>39967.125</c:v>
                </c:pt>
                <c:pt idx="87">
                  <c:v>39968.125</c:v>
                </c:pt>
                <c:pt idx="88">
                  <c:v>39969.125</c:v>
                </c:pt>
                <c:pt idx="89">
                  <c:v>39972.125</c:v>
                </c:pt>
                <c:pt idx="90">
                  <c:v>39973.125</c:v>
                </c:pt>
                <c:pt idx="91">
                  <c:v>39974.125</c:v>
                </c:pt>
                <c:pt idx="92">
                  <c:v>39979.125</c:v>
                </c:pt>
                <c:pt idx="93">
                  <c:v>39980.125</c:v>
                </c:pt>
                <c:pt idx="94">
                  <c:v>39981.125</c:v>
                </c:pt>
                <c:pt idx="95">
                  <c:v>39982.125</c:v>
                </c:pt>
                <c:pt idx="96">
                  <c:v>39983.125</c:v>
                </c:pt>
                <c:pt idx="97">
                  <c:v>39986.125</c:v>
                </c:pt>
                <c:pt idx="98">
                  <c:v>39987.125</c:v>
                </c:pt>
                <c:pt idx="99">
                  <c:v>39988.125</c:v>
                </c:pt>
                <c:pt idx="100">
                  <c:v>39989.125</c:v>
                </c:pt>
                <c:pt idx="101">
                  <c:v>39990.125</c:v>
                </c:pt>
                <c:pt idx="102">
                  <c:v>39993.125</c:v>
                </c:pt>
                <c:pt idx="103">
                  <c:v>39994.125</c:v>
                </c:pt>
                <c:pt idx="104">
                  <c:v>39995.125</c:v>
                </c:pt>
                <c:pt idx="105">
                  <c:v>39996.125</c:v>
                </c:pt>
                <c:pt idx="106">
                  <c:v>39997.125</c:v>
                </c:pt>
                <c:pt idx="107">
                  <c:v>40000.125</c:v>
                </c:pt>
                <c:pt idx="108">
                  <c:v>40001.125</c:v>
                </c:pt>
                <c:pt idx="109">
                  <c:v>40002.125</c:v>
                </c:pt>
                <c:pt idx="110">
                  <c:v>40007.125</c:v>
                </c:pt>
                <c:pt idx="111">
                  <c:v>40008.125</c:v>
                </c:pt>
                <c:pt idx="112">
                  <c:v>40009.125</c:v>
                </c:pt>
                <c:pt idx="113">
                  <c:v>40010.125</c:v>
                </c:pt>
                <c:pt idx="114">
                  <c:v>40011.125</c:v>
                </c:pt>
                <c:pt idx="115">
                  <c:v>40014.125</c:v>
                </c:pt>
                <c:pt idx="116">
                  <c:v>40015.125</c:v>
                </c:pt>
                <c:pt idx="117">
                  <c:v>40016.125</c:v>
                </c:pt>
                <c:pt idx="118">
                  <c:v>40017.125</c:v>
                </c:pt>
                <c:pt idx="119">
                  <c:v>40018.125</c:v>
                </c:pt>
                <c:pt idx="120">
                  <c:v>40021.125</c:v>
                </c:pt>
                <c:pt idx="121">
                  <c:v>40022.125</c:v>
                </c:pt>
                <c:pt idx="122">
                  <c:v>40023.125</c:v>
                </c:pt>
                <c:pt idx="123">
                  <c:v>40024.125</c:v>
                </c:pt>
                <c:pt idx="124">
                  <c:v>40025.125</c:v>
                </c:pt>
                <c:pt idx="125">
                  <c:v>40028.125</c:v>
                </c:pt>
                <c:pt idx="126">
                  <c:v>40029.125</c:v>
                </c:pt>
                <c:pt idx="127">
                  <c:v>40030.125</c:v>
                </c:pt>
                <c:pt idx="128">
                  <c:v>40031.125</c:v>
                </c:pt>
                <c:pt idx="129">
                  <c:v>40032.125</c:v>
                </c:pt>
                <c:pt idx="130">
                  <c:v>40035.125</c:v>
                </c:pt>
                <c:pt idx="131">
                  <c:v>40036.125</c:v>
                </c:pt>
                <c:pt idx="132">
                  <c:v>40037.125</c:v>
                </c:pt>
                <c:pt idx="133">
                  <c:v>40038.125</c:v>
                </c:pt>
                <c:pt idx="134">
                  <c:v>40039.125</c:v>
                </c:pt>
                <c:pt idx="135">
                  <c:v>40042.125</c:v>
                </c:pt>
                <c:pt idx="136">
                  <c:v>40043.125</c:v>
                </c:pt>
                <c:pt idx="137">
                  <c:v>40044.125</c:v>
                </c:pt>
                <c:pt idx="138">
                  <c:v>40045.125</c:v>
                </c:pt>
                <c:pt idx="139">
                  <c:v>40046.125</c:v>
                </c:pt>
                <c:pt idx="140">
                  <c:v>40049.125</c:v>
                </c:pt>
                <c:pt idx="141">
                  <c:v>40050.125</c:v>
                </c:pt>
                <c:pt idx="142">
                  <c:v>40051.125</c:v>
                </c:pt>
                <c:pt idx="143">
                  <c:v>40052.125</c:v>
                </c:pt>
                <c:pt idx="144">
                  <c:v>40053.125</c:v>
                </c:pt>
                <c:pt idx="145">
                  <c:v>40056.125</c:v>
                </c:pt>
                <c:pt idx="146">
                  <c:v>40057.125</c:v>
                </c:pt>
                <c:pt idx="147">
                  <c:v>40058.125</c:v>
                </c:pt>
                <c:pt idx="148">
                  <c:v>40059.125</c:v>
                </c:pt>
                <c:pt idx="149">
                  <c:v>40060.125</c:v>
                </c:pt>
                <c:pt idx="150">
                  <c:v>40064.125</c:v>
                </c:pt>
                <c:pt idx="151">
                  <c:v>40065.125</c:v>
                </c:pt>
                <c:pt idx="152">
                  <c:v>40066</c:v>
                </c:pt>
                <c:pt idx="153">
                  <c:v>40067.125</c:v>
                </c:pt>
                <c:pt idx="154">
                  <c:v>40070.125</c:v>
                </c:pt>
                <c:pt idx="155">
                  <c:v>40071.125</c:v>
                </c:pt>
                <c:pt idx="156">
                  <c:v>40072.125</c:v>
                </c:pt>
                <c:pt idx="157">
                  <c:v>40074.125</c:v>
                </c:pt>
                <c:pt idx="158">
                  <c:v>40077.125</c:v>
                </c:pt>
                <c:pt idx="159">
                  <c:v>40078.125</c:v>
                </c:pt>
                <c:pt idx="160">
                  <c:v>40079.125</c:v>
                </c:pt>
                <c:pt idx="161">
                  <c:v>40080.125</c:v>
                </c:pt>
                <c:pt idx="162">
                  <c:v>40081.125</c:v>
                </c:pt>
                <c:pt idx="163">
                  <c:v>40084.125</c:v>
                </c:pt>
                <c:pt idx="164">
                  <c:v>40085.125</c:v>
                </c:pt>
                <c:pt idx="165">
                  <c:v>40086.125</c:v>
                </c:pt>
                <c:pt idx="166">
                  <c:v>40087.125</c:v>
                </c:pt>
                <c:pt idx="167">
                  <c:v>40088.125</c:v>
                </c:pt>
                <c:pt idx="168">
                  <c:v>40091.125</c:v>
                </c:pt>
                <c:pt idx="169">
                  <c:v>40092.125</c:v>
                </c:pt>
                <c:pt idx="170">
                  <c:v>40093.125</c:v>
                </c:pt>
                <c:pt idx="171">
                  <c:v>40094.125</c:v>
                </c:pt>
                <c:pt idx="172">
                  <c:v>40095.125</c:v>
                </c:pt>
                <c:pt idx="173">
                  <c:v>40099.125</c:v>
                </c:pt>
                <c:pt idx="174">
                  <c:v>40100.125</c:v>
                </c:pt>
                <c:pt idx="175">
                  <c:v>40101.125</c:v>
                </c:pt>
                <c:pt idx="176">
                  <c:v>40102.125</c:v>
                </c:pt>
                <c:pt idx="177">
                  <c:v>40105.125</c:v>
                </c:pt>
                <c:pt idx="178">
                  <c:v>40106.125</c:v>
                </c:pt>
                <c:pt idx="179">
                  <c:v>40107.125</c:v>
                </c:pt>
                <c:pt idx="180">
                  <c:v>40108.125</c:v>
                </c:pt>
                <c:pt idx="181">
                  <c:v>40109.125</c:v>
                </c:pt>
                <c:pt idx="182">
                  <c:v>40112.125</c:v>
                </c:pt>
                <c:pt idx="183">
                  <c:v>40113.125</c:v>
                </c:pt>
                <c:pt idx="184">
                  <c:v>40114.125</c:v>
                </c:pt>
                <c:pt idx="185">
                  <c:v>40115.125</c:v>
                </c:pt>
                <c:pt idx="186">
                  <c:v>40116.125</c:v>
                </c:pt>
                <c:pt idx="187">
                  <c:v>40120.125</c:v>
                </c:pt>
                <c:pt idx="188">
                  <c:v>40121.125</c:v>
                </c:pt>
                <c:pt idx="189">
                  <c:v>40122.125</c:v>
                </c:pt>
                <c:pt idx="190">
                  <c:v>40123.125</c:v>
                </c:pt>
                <c:pt idx="191">
                  <c:v>40126.125</c:v>
                </c:pt>
                <c:pt idx="192">
                  <c:v>40127.125</c:v>
                </c:pt>
                <c:pt idx="193">
                  <c:v>40129.125</c:v>
                </c:pt>
                <c:pt idx="194">
                  <c:v>40130.125</c:v>
                </c:pt>
                <c:pt idx="195">
                  <c:v>40133.125</c:v>
                </c:pt>
                <c:pt idx="196">
                  <c:v>40134.125</c:v>
                </c:pt>
                <c:pt idx="197">
                  <c:v>40135.125</c:v>
                </c:pt>
                <c:pt idx="198">
                  <c:v>40136.125</c:v>
                </c:pt>
                <c:pt idx="199">
                  <c:v>40140.125</c:v>
                </c:pt>
                <c:pt idx="200">
                  <c:v>40141.125</c:v>
                </c:pt>
                <c:pt idx="201">
                  <c:v>40142.125</c:v>
                </c:pt>
                <c:pt idx="202">
                  <c:v>40143.125</c:v>
                </c:pt>
                <c:pt idx="203">
                  <c:v>40144.125</c:v>
                </c:pt>
                <c:pt idx="204">
                  <c:v>40147.125</c:v>
                </c:pt>
                <c:pt idx="205">
                  <c:v>40148.125</c:v>
                </c:pt>
                <c:pt idx="206">
                  <c:v>40149.125</c:v>
                </c:pt>
                <c:pt idx="207">
                  <c:v>40150.125</c:v>
                </c:pt>
                <c:pt idx="208">
                  <c:v>40151</c:v>
                </c:pt>
                <c:pt idx="209">
                  <c:v>40154.125</c:v>
                </c:pt>
                <c:pt idx="210">
                  <c:v>40155</c:v>
                </c:pt>
                <c:pt idx="211">
                  <c:v>40156</c:v>
                </c:pt>
                <c:pt idx="212">
                  <c:v>40157</c:v>
                </c:pt>
                <c:pt idx="213">
                  <c:v>40158</c:v>
                </c:pt>
                <c:pt idx="214">
                  <c:v>40161</c:v>
                </c:pt>
                <c:pt idx="215">
                  <c:v>40162.125</c:v>
                </c:pt>
                <c:pt idx="216">
                  <c:v>40163.125</c:v>
                </c:pt>
                <c:pt idx="217">
                  <c:v>40164.125</c:v>
                </c:pt>
                <c:pt idx="218">
                  <c:v>40165.125</c:v>
                </c:pt>
                <c:pt idx="219">
                  <c:v>40168.125</c:v>
                </c:pt>
                <c:pt idx="220">
                  <c:v>40169.125</c:v>
                </c:pt>
                <c:pt idx="221">
                  <c:v>40170.125</c:v>
                </c:pt>
                <c:pt idx="222">
                  <c:v>40175.125</c:v>
                </c:pt>
                <c:pt idx="223">
                  <c:v>40176.125</c:v>
                </c:pt>
                <c:pt idx="224">
                  <c:v>40177.125</c:v>
                </c:pt>
                <c:pt idx="225">
                  <c:v>40182.125</c:v>
                </c:pt>
                <c:pt idx="226">
                  <c:v>40183.125</c:v>
                </c:pt>
                <c:pt idx="227">
                  <c:v>40184.125</c:v>
                </c:pt>
                <c:pt idx="228">
                  <c:v>40185.125</c:v>
                </c:pt>
                <c:pt idx="229">
                  <c:v>40186.125</c:v>
                </c:pt>
                <c:pt idx="230">
                  <c:v>40189.125</c:v>
                </c:pt>
                <c:pt idx="231">
                  <c:v>40190.125</c:v>
                </c:pt>
                <c:pt idx="232">
                  <c:v>40191.125</c:v>
                </c:pt>
                <c:pt idx="233">
                  <c:v>40192.125</c:v>
                </c:pt>
                <c:pt idx="234">
                  <c:v>40193.125</c:v>
                </c:pt>
                <c:pt idx="235">
                  <c:v>40196.125</c:v>
                </c:pt>
                <c:pt idx="236">
                  <c:v>40197.125</c:v>
                </c:pt>
                <c:pt idx="237">
                  <c:v>40198.125</c:v>
                </c:pt>
                <c:pt idx="238">
                  <c:v>40199.125</c:v>
                </c:pt>
                <c:pt idx="239">
                  <c:v>40200.125</c:v>
                </c:pt>
                <c:pt idx="240">
                  <c:v>40204.125</c:v>
                </c:pt>
                <c:pt idx="241">
                  <c:v>40205.125</c:v>
                </c:pt>
                <c:pt idx="242">
                  <c:v>40206.125</c:v>
                </c:pt>
                <c:pt idx="243">
                  <c:v>40207.125</c:v>
                </c:pt>
                <c:pt idx="244">
                  <c:v>40210.125</c:v>
                </c:pt>
                <c:pt idx="245">
                  <c:v>40211.125</c:v>
                </c:pt>
                <c:pt idx="246">
                  <c:v>40212.125</c:v>
                </c:pt>
                <c:pt idx="247">
                  <c:v>40213.125</c:v>
                </c:pt>
                <c:pt idx="248">
                  <c:v>40214.125</c:v>
                </c:pt>
                <c:pt idx="249">
                  <c:v>40217.125</c:v>
                </c:pt>
                <c:pt idx="250">
                  <c:v>40218.125</c:v>
                </c:pt>
                <c:pt idx="251">
                  <c:v>40219.125</c:v>
                </c:pt>
                <c:pt idx="252">
                  <c:v>40220.125</c:v>
                </c:pt>
                <c:pt idx="253">
                  <c:v>40221.125</c:v>
                </c:pt>
                <c:pt idx="254">
                  <c:v>40226.125</c:v>
                </c:pt>
                <c:pt idx="255">
                  <c:v>40227.125</c:v>
                </c:pt>
                <c:pt idx="256">
                  <c:v>40228.125</c:v>
                </c:pt>
                <c:pt idx="257">
                  <c:v>40231.125</c:v>
                </c:pt>
                <c:pt idx="258">
                  <c:v>40232.125</c:v>
                </c:pt>
                <c:pt idx="259">
                  <c:v>40233.125</c:v>
                </c:pt>
                <c:pt idx="260">
                  <c:v>40234.125</c:v>
                </c:pt>
                <c:pt idx="261">
                  <c:v>40235.125</c:v>
                </c:pt>
                <c:pt idx="262">
                  <c:v>40238.125</c:v>
                </c:pt>
                <c:pt idx="263">
                  <c:v>40239.125</c:v>
                </c:pt>
                <c:pt idx="264">
                  <c:v>40240.125</c:v>
                </c:pt>
                <c:pt idx="265">
                  <c:v>40241.125</c:v>
                </c:pt>
                <c:pt idx="266">
                  <c:v>40242.125</c:v>
                </c:pt>
                <c:pt idx="267">
                  <c:v>40245.125</c:v>
                </c:pt>
                <c:pt idx="268">
                  <c:v>40246.125</c:v>
                </c:pt>
                <c:pt idx="269">
                  <c:v>40247.125</c:v>
                </c:pt>
                <c:pt idx="270">
                  <c:v>40248.125</c:v>
                </c:pt>
                <c:pt idx="271">
                  <c:v>40249.125</c:v>
                </c:pt>
                <c:pt idx="272">
                  <c:v>40252.125</c:v>
                </c:pt>
                <c:pt idx="273">
                  <c:v>40253.125</c:v>
                </c:pt>
                <c:pt idx="274">
                  <c:v>40254.125</c:v>
                </c:pt>
                <c:pt idx="275">
                  <c:v>40255.125</c:v>
                </c:pt>
                <c:pt idx="276">
                  <c:v>40256.125</c:v>
                </c:pt>
                <c:pt idx="277">
                  <c:v>40259.125</c:v>
                </c:pt>
                <c:pt idx="278">
                  <c:v>40260.125</c:v>
                </c:pt>
                <c:pt idx="279">
                  <c:v>40261.125</c:v>
                </c:pt>
                <c:pt idx="280">
                  <c:v>40262.125</c:v>
                </c:pt>
                <c:pt idx="281">
                  <c:v>40263.125</c:v>
                </c:pt>
                <c:pt idx="282">
                  <c:v>40266.125</c:v>
                </c:pt>
                <c:pt idx="283">
                  <c:v>40267.125</c:v>
                </c:pt>
                <c:pt idx="284">
                  <c:v>40268.125</c:v>
                </c:pt>
                <c:pt idx="285">
                  <c:v>40269.125</c:v>
                </c:pt>
                <c:pt idx="286">
                  <c:v>40273.125</c:v>
                </c:pt>
                <c:pt idx="287">
                  <c:v>40274.125</c:v>
                </c:pt>
                <c:pt idx="288">
                  <c:v>40275.125</c:v>
                </c:pt>
                <c:pt idx="289">
                  <c:v>40276.125</c:v>
                </c:pt>
                <c:pt idx="290">
                  <c:v>40277.125</c:v>
                </c:pt>
                <c:pt idx="291">
                  <c:v>40280.125</c:v>
                </c:pt>
                <c:pt idx="292">
                  <c:v>40281.125</c:v>
                </c:pt>
                <c:pt idx="293">
                  <c:v>40282.125</c:v>
                </c:pt>
                <c:pt idx="294">
                  <c:v>40283.125</c:v>
                </c:pt>
                <c:pt idx="295">
                  <c:v>40284.125</c:v>
                </c:pt>
                <c:pt idx="296">
                  <c:v>40287.125</c:v>
                </c:pt>
                <c:pt idx="297">
                  <c:v>40288.125</c:v>
                </c:pt>
                <c:pt idx="298">
                  <c:v>40290.125</c:v>
                </c:pt>
                <c:pt idx="299">
                  <c:v>40291.125</c:v>
                </c:pt>
                <c:pt idx="300">
                  <c:v>40294.125</c:v>
                </c:pt>
                <c:pt idx="301">
                  <c:v>40295.125</c:v>
                </c:pt>
                <c:pt idx="302">
                  <c:v>40296.125</c:v>
                </c:pt>
                <c:pt idx="303">
                  <c:v>40297.125</c:v>
                </c:pt>
                <c:pt idx="304">
                  <c:v>40303.322916666664</c:v>
                </c:pt>
                <c:pt idx="305">
                  <c:v>40304.125</c:v>
                </c:pt>
                <c:pt idx="306">
                  <c:v>40305.125</c:v>
                </c:pt>
                <c:pt idx="307">
                  <c:v>40308.125</c:v>
                </c:pt>
                <c:pt idx="308">
                  <c:v>40309.125</c:v>
                </c:pt>
                <c:pt idx="309">
                  <c:v>40310.125</c:v>
                </c:pt>
                <c:pt idx="310">
                  <c:v>40311.125</c:v>
                </c:pt>
                <c:pt idx="311">
                  <c:v>40312.125</c:v>
                </c:pt>
                <c:pt idx="312">
                  <c:v>40315.125</c:v>
                </c:pt>
                <c:pt idx="313">
                  <c:v>40316.125</c:v>
                </c:pt>
                <c:pt idx="314">
                  <c:v>40317.125</c:v>
                </c:pt>
                <c:pt idx="315">
                  <c:v>40318.125</c:v>
                </c:pt>
                <c:pt idx="316">
                  <c:v>40319.125</c:v>
                </c:pt>
                <c:pt idx="317">
                  <c:v>40322.125</c:v>
                </c:pt>
                <c:pt idx="318">
                  <c:v>40330.3125</c:v>
                </c:pt>
                <c:pt idx="319">
                  <c:v>40331.125</c:v>
                </c:pt>
                <c:pt idx="320">
                  <c:v>40336.125</c:v>
                </c:pt>
                <c:pt idx="321">
                  <c:v>40337.125</c:v>
                </c:pt>
                <c:pt idx="322">
                  <c:v>40338.125</c:v>
                </c:pt>
                <c:pt idx="323">
                  <c:v>40339.125</c:v>
                </c:pt>
                <c:pt idx="324">
                  <c:v>40340.125</c:v>
                </c:pt>
                <c:pt idx="325">
                  <c:v>40343.125</c:v>
                </c:pt>
                <c:pt idx="326">
                  <c:v>40344.125</c:v>
                </c:pt>
                <c:pt idx="327">
                  <c:v>40345.125</c:v>
                </c:pt>
              </c:numCache>
            </c:numRef>
          </c:xVal>
          <c:yVal>
            <c:numRef>
              <c:f>'[Figuras - Qualidade do efluente bruto e desarenado - ETE PNM.xlsx]SST - Efluente bruto'!$B$5:$B$332</c:f>
              <c:numCache>
                <c:formatCode>0.00</c:formatCode>
                <c:ptCount val="328"/>
                <c:pt idx="0">
                  <c:v>0.76572902015939992</c:v>
                </c:pt>
                <c:pt idx="1">
                  <c:v>0.73982737361282369</c:v>
                </c:pt>
                <c:pt idx="2">
                  <c:v>0.7927927927927928</c:v>
                </c:pt>
                <c:pt idx="3">
                  <c:v>0.8666666666666667</c:v>
                </c:pt>
                <c:pt idx="4">
                  <c:v>0.97340173638516181</c:v>
                </c:pt>
                <c:pt idx="5">
                  <c:v>0.33333333333333331</c:v>
                </c:pt>
                <c:pt idx="6">
                  <c:v>1</c:v>
                </c:pt>
                <c:pt idx="7">
                  <c:v>1</c:v>
                </c:pt>
                <c:pt idx="8">
                  <c:v>0.9156930849384276</c:v>
                </c:pt>
                <c:pt idx="9">
                  <c:v>0.80851063829787229</c:v>
                </c:pt>
                <c:pt idx="10">
                  <c:v>0.74991848712096509</c:v>
                </c:pt>
                <c:pt idx="11">
                  <c:v>0.71794871794871795</c:v>
                </c:pt>
                <c:pt idx="12">
                  <c:v>0.77777777777777779</c:v>
                </c:pt>
                <c:pt idx="13">
                  <c:v>0.74888666666666659</c:v>
                </c:pt>
                <c:pt idx="14">
                  <c:v>0.82978723404255317</c:v>
                </c:pt>
                <c:pt idx="15">
                  <c:v>0.69466371960846229</c:v>
                </c:pt>
                <c:pt idx="16">
                  <c:v>0.74489795918367352</c:v>
                </c:pt>
                <c:pt idx="17">
                  <c:v>0.8783783783783784</c:v>
                </c:pt>
                <c:pt idx="18">
                  <c:v>0.73967536470104789</c:v>
                </c:pt>
                <c:pt idx="19">
                  <c:v>0.74</c:v>
                </c:pt>
                <c:pt idx="20">
                  <c:v>0.98076923076923073</c:v>
                </c:pt>
                <c:pt idx="21">
                  <c:v>0.75</c:v>
                </c:pt>
                <c:pt idx="22">
                  <c:v>0.72482796586842824</c:v>
                </c:pt>
                <c:pt idx="23">
                  <c:v>0.88506896551724146</c:v>
                </c:pt>
                <c:pt idx="24">
                  <c:v>0.69869895193350207</c:v>
                </c:pt>
                <c:pt idx="25">
                  <c:v>0.69481443823080835</c:v>
                </c:pt>
                <c:pt idx="26">
                  <c:v>0.74795121951219523</c:v>
                </c:pt>
                <c:pt idx="27">
                  <c:v>0.75362318840579712</c:v>
                </c:pt>
                <c:pt idx="28">
                  <c:v>1.004634631788456</c:v>
                </c:pt>
                <c:pt idx="29">
                  <c:v>0.75876875323331594</c:v>
                </c:pt>
                <c:pt idx="30">
                  <c:v>0.60765661252900238</c:v>
                </c:pt>
                <c:pt idx="31">
                  <c:v>0.7051153846153847</c:v>
                </c:pt>
                <c:pt idx="32">
                  <c:v>0.73918601617531954</c:v>
                </c:pt>
                <c:pt idx="33">
                  <c:v>0.77574545454545463</c:v>
                </c:pt>
                <c:pt idx="34">
                  <c:v>0.70369444444444451</c:v>
                </c:pt>
                <c:pt idx="35">
                  <c:v>0.66296054776654723</c:v>
                </c:pt>
                <c:pt idx="36">
                  <c:v>0.74565327910523638</c:v>
                </c:pt>
                <c:pt idx="37">
                  <c:v>1.0954145968666413</c:v>
                </c:pt>
                <c:pt idx="38">
                  <c:v>0.97065960732406797</c:v>
                </c:pt>
                <c:pt idx="39">
                  <c:v>0.4199160167966407</c:v>
                </c:pt>
                <c:pt idx="40">
                  <c:v>1.0292164287794932</c:v>
                </c:pt>
                <c:pt idx="41">
                  <c:v>0.79796969696969688</c:v>
                </c:pt>
                <c:pt idx="42">
                  <c:v>0.78595927116827435</c:v>
                </c:pt>
                <c:pt idx="43">
                  <c:v>0.73769107916951859</c:v>
                </c:pt>
                <c:pt idx="44">
                  <c:v>0.74463425317564602</c:v>
                </c:pt>
                <c:pt idx="45">
                  <c:v>0.68359351086623821</c:v>
                </c:pt>
                <c:pt idx="46">
                  <c:v>0.74713793103448267</c:v>
                </c:pt>
                <c:pt idx="47">
                  <c:v>0.75815686274509808</c:v>
                </c:pt>
                <c:pt idx="48">
                  <c:v>0.81902857142857155</c:v>
                </c:pt>
                <c:pt idx="49">
                  <c:v>0.80304545454545451</c:v>
                </c:pt>
                <c:pt idx="50">
                  <c:v>0.75713453698311017</c:v>
                </c:pt>
                <c:pt idx="51">
                  <c:v>0.67619999999999991</c:v>
                </c:pt>
                <c:pt idx="52">
                  <c:v>0.6984285714285714</c:v>
                </c:pt>
                <c:pt idx="53">
                  <c:v>0.93269473153516513</c:v>
                </c:pt>
                <c:pt idx="54">
                  <c:v>0.77037037037037037</c:v>
                </c:pt>
                <c:pt idx="55">
                  <c:v>1.0163934426229508</c:v>
                </c:pt>
                <c:pt idx="56">
                  <c:v>0.81902857142857155</c:v>
                </c:pt>
                <c:pt idx="57">
                  <c:v>0.97512437810945274</c:v>
                </c:pt>
                <c:pt idx="58">
                  <c:v>0.9135802469135802</c:v>
                </c:pt>
                <c:pt idx="59">
                  <c:v>0.81132075471698117</c:v>
                </c:pt>
                <c:pt idx="60">
                  <c:v>1.0114942528735633</c:v>
                </c:pt>
                <c:pt idx="61">
                  <c:v>0.77294685990338163</c:v>
                </c:pt>
                <c:pt idx="62">
                  <c:v>0.74725274725274726</c:v>
                </c:pt>
                <c:pt idx="63">
                  <c:v>0.28799999999999998</c:v>
                </c:pt>
                <c:pt idx="64">
                  <c:v>1.0266940451745379</c:v>
                </c:pt>
                <c:pt idx="65">
                  <c:v>0.81538461538461537</c:v>
                </c:pt>
                <c:pt idx="66">
                  <c:v>0.875</c:v>
                </c:pt>
                <c:pt idx="67">
                  <c:v>0.85980803839232167</c:v>
                </c:pt>
                <c:pt idx="68">
                  <c:v>0.92500000000000004</c:v>
                </c:pt>
                <c:pt idx="69">
                  <c:v>0.84905660377358494</c:v>
                </c:pt>
                <c:pt idx="70">
                  <c:v>0.875</c:v>
                </c:pt>
                <c:pt idx="71">
                  <c:v>0.78846153846153844</c:v>
                </c:pt>
                <c:pt idx="72">
                  <c:v>0.65517241379310343</c:v>
                </c:pt>
                <c:pt idx="73">
                  <c:v>0.7367162832656744</c:v>
                </c:pt>
                <c:pt idx="74">
                  <c:v>0.61764705882352944</c:v>
                </c:pt>
                <c:pt idx="75">
                  <c:v>0.82608695652173914</c:v>
                </c:pt>
                <c:pt idx="76">
                  <c:v>0.53164556962025311</c:v>
                </c:pt>
                <c:pt idx="77">
                  <c:v>0.87037037037037035</c:v>
                </c:pt>
                <c:pt idx="78">
                  <c:v>0.98286731062531785</c:v>
                </c:pt>
                <c:pt idx="79">
                  <c:v>0.76086956521739135</c:v>
                </c:pt>
                <c:pt idx="80">
                  <c:v>0.88235294117647056</c:v>
                </c:pt>
                <c:pt idx="81">
                  <c:v>0.76923076923076927</c:v>
                </c:pt>
                <c:pt idx="82">
                  <c:v>0.84881312041432888</c:v>
                </c:pt>
                <c:pt idx="83">
                  <c:v>0.64451827242524917</c:v>
                </c:pt>
                <c:pt idx="84">
                  <c:v>0.79529652351738245</c:v>
                </c:pt>
                <c:pt idx="85">
                  <c:v>0.75</c:v>
                </c:pt>
                <c:pt idx="86">
                  <c:v>0.76735263341471927</c:v>
                </c:pt>
                <c:pt idx="87">
                  <c:v>0.73684210526315785</c:v>
                </c:pt>
                <c:pt idx="88">
                  <c:v>1.0366995975118916</c:v>
                </c:pt>
                <c:pt idx="89">
                  <c:v>0.81997763697353709</c:v>
                </c:pt>
                <c:pt idx="90">
                  <c:v>0.89668908432488359</c:v>
                </c:pt>
                <c:pt idx="91">
                  <c:v>0.50916530278232397</c:v>
                </c:pt>
                <c:pt idx="92">
                  <c:v>0.87721052631578944</c:v>
                </c:pt>
                <c:pt idx="93">
                  <c:v>0.84127874369040934</c:v>
                </c:pt>
                <c:pt idx="94">
                  <c:v>0.8125</c:v>
                </c:pt>
                <c:pt idx="95">
                  <c:v>0.96197892808062291</c:v>
                </c:pt>
                <c:pt idx="96">
                  <c:v>0.75967441860465124</c:v>
                </c:pt>
                <c:pt idx="97">
                  <c:v>0.70270270270270274</c:v>
                </c:pt>
                <c:pt idx="98">
                  <c:v>0.79136446647534564</c:v>
                </c:pt>
                <c:pt idx="99">
                  <c:v>0.89130434782608692</c:v>
                </c:pt>
                <c:pt idx="100">
                  <c:v>0.74336283185840712</c:v>
                </c:pt>
                <c:pt idx="101">
                  <c:v>0.9464285714285714</c:v>
                </c:pt>
                <c:pt idx="102">
                  <c:v>0.83582089552238803</c:v>
                </c:pt>
                <c:pt idx="103">
                  <c:v>1</c:v>
                </c:pt>
                <c:pt idx="104">
                  <c:v>0.97590361445783136</c:v>
                </c:pt>
                <c:pt idx="105">
                  <c:v>0.91665000000000008</c:v>
                </c:pt>
                <c:pt idx="106">
                  <c:v>0.82191780821917804</c:v>
                </c:pt>
                <c:pt idx="107">
                  <c:v>0.74698795180722888</c:v>
                </c:pt>
                <c:pt idx="108">
                  <c:v>0.93333333333333335</c:v>
                </c:pt>
                <c:pt idx="109">
                  <c:v>0.90047393364928907</c:v>
                </c:pt>
                <c:pt idx="110">
                  <c:v>0.72499999999999998</c:v>
                </c:pt>
                <c:pt idx="111">
                  <c:v>0.93478260869565222</c:v>
                </c:pt>
                <c:pt idx="112">
                  <c:v>1.0133333333333334</c:v>
                </c:pt>
                <c:pt idx="113">
                  <c:v>0.86885245901639341</c:v>
                </c:pt>
                <c:pt idx="114">
                  <c:v>0.97397769516728627</c:v>
                </c:pt>
                <c:pt idx="115">
                  <c:v>0.75968992248062017</c:v>
                </c:pt>
                <c:pt idx="116">
                  <c:v>0.82051282051282048</c:v>
                </c:pt>
                <c:pt idx="117">
                  <c:v>0.76543209876543206</c:v>
                </c:pt>
                <c:pt idx="118">
                  <c:v>0.73170731707317072</c:v>
                </c:pt>
                <c:pt idx="119">
                  <c:v>0.65116279069767447</c:v>
                </c:pt>
                <c:pt idx="120">
                  <c:v>0.56521739130434778</c:v>
                </c:pt>
                <c:pt idx="121">
                  <c:v>0.83823529411764708</c:v>
                </c:pt>
                <c:pt idx="122">
                  <c:v>0.7</c:v>
                </c:pt>
                <c:pt idx="123">
                  <c:v>0.72727272727272729</c:v>
                </c:pt>
                <c:pt idx="124">
                  <c:v>0.68181818181818177</c:v>
                </c:pt>
                <c:pt idx="125">
                  <c:v>0.75</c:v>
                </c:pt>
                <c:pt idx="126">
                  <c:v>0.82352941176470584</c:v>
                </c:pt>
                <c:pt idx="127">
                  <c:v>0.84313725490196079</c:v>
                </c:pt>
                <c:pt idx="128">
                  <c:v>0.85375045737285038</c:v>
                </c:pt>
                <c:pt idx="129">
                  <c:v>0.90410958904109584</c:v>
                </c:pt>
                <c:pt idx="130">
                  <c:v>0.75862068965517238</c:v>
                </c:pt>
                <c:pt idx="131">
                  <c:v>0.8</c:v>
                </c:pt>
                <c:pt idx="132">
                  <c:v>1</c:v>
                </c:pt>
                <c:pt idx="133">
                  <c:v>0.74281122776944508</c:v>
                </c:pt>
                <c:pt idx="134">
                  <c:v>0.87850467289719625</c:v>
                </c:pt>
                <c:pt idx="135">
                  <c:v>0.90265486725663713</c:v>
                </c:pt>
                <c:pt idx="136">
                  <c:v>0.77647058823529413</c:v>
                </c:pt>
                <c:pt idx="137">
                  <c:v>0.69767441860465118</c:v>
                </c:pt>
                <c:pt idx="138">
                  <c:v>0.77333333333333332</c:v>
                </c:pt>
                <c:pt idx="139">
                  <c:v>0.68571428571428572</c:v>
                </c:pt>
                <c:pt idx="140">
                  <c:v>0.72602739726027399</c:v>
                </c:pt>
                <c:pt idx="141">
                  <c:v>0.82608695652173914</c:v>
                </c:pt>
                <c:pt idx="142">
                  <c:v>0.76</c:v>
                </c:pt>
                <c:pt idx="143">
                  <c:v>0.76859504132231404</c:v>
                </c:pt>
                <c:pt idx="144">
                  <c:v>0.76091635414968217</c:v>
                </c:pt>
                <c:pt idx="145">
                  <c:v>0.93670886075949367</c:v>
                </c:pt>
                <c:pt idx="146">
                  <c:v>0.8595834366476568</c:v>
                </c:pt>
                <c:pt idx="147">
                  <c:v>0.9032905879506411</c:v>
                </c:pt>
                <c:pt idx="148">
                  <c:v>0.84606287856936835</c:v>
                </c:pt>
                <c:pt idx="149">
                  <c:v>0.93103448275862066</c:v>
                </c:pt>
                <c:pt idx="150">
                  <c:v>0.86112499999999992</c:v>
                </c:pt>
                <c:pt idx="151">
                  <c:v>0.61112499999999992</c:v>
                </c:pt>
                <c:pt idx="152">
                  <c:v>0.72104228121927239</c:v>
                </c:pt>
                <c:pt idx="153">
                  <c:v>0.7</c:v>
                </c:pt>
                <c:pt idx="154">
                  <c:v>0.63917525773195871</c:v>
                </c:pt>
                <c:pt idx="155">
                  <c:v>0.81328717441477083</c:v>
                </c:pt>
                <c:pt idx="156">
                  <c:v>0.92030185900975525</c:v>
                </c:pt>
                <c:pt idx="157">
                  <c:v>0.79207920792079212</c:v>
                </c:pt>
                <c:pt idx="158">
                  <c:v>0.76105675146771035</c:v>
                </c:pt>
                <c:pt idx="159">
                  <c:v>0.967741935483871</c:v>
                </c:pt>
                <c:pt idx="160">
                  <c:v>0.8928571428571429</c:v>
                </c:pt>
                <c:pt idx="161">
                  <c:v>0.80806060606060615</c:v>
                </c:pt>
                <c:pt idx="162">
                  <c:v>0.93023255813953487</c:v>
                </c:pt>
                <c:pt idx="163">
                  <c:v>0.875</c:v>
                </c:pt>
                <c:pt idx="164">
                  <c:v>0.8783783783783784</c:v>
                </c:pt>
                <c:pt idx="165">
                  <c:v>0.57831325301204817</c:v>
                </c:pt>
                <c:pt idx="166">
                  <c:v>0.74285714285714288</c:v>
                </c:pt>
                <c:pt idx="167">
                  <c:v>0.94285714285714284</c:v>
                </c:pt>
                <c:pt idx="168">
                  <c:v>1.0176754151044456</c:v>
                </c:pt>
                <c:pt idx="169">
                  <c:v>0.96875</c:v>
                </c:pt>
                <c:pt idx="170">
                  <c:v>0.70833333333333337</c:v>
                </c:pt>
                <c:pt idx="171">
                  <c:v>0.7142857142857143</c:v>
                </c:pt>
                <c:pt idx="172">
                  <c:v>0.60317460317460314</c:v>
                </c:pt>
                <c:pt idx="173">
                  <c:v>0.67368421052631577</c:v>
                </c:pt>
                <c:pt idx="174">
                  <c:v>0.90909090909090906</c:v>
                </c:pt>
                <c:pt idx="175">
                  <c:v>1.0095238095238095</c:v>
                </c:pt>
                <c:pt idx="176">
                  <c:v>0.99566113042358695</c:v>
                </c:pt>
                <c:pt idx="177">
                  <c:v>0.73529411764705888</c:v>
                </c:pt>
                <c:pt idx="178">
                  <c:v>0.92896174863387981</c:v>
                </c:pt>
                <c:pt idx="179">
                  <c:v>0.65979381443298968</c:v>
                </c:pt>
                <c:pt idx="180">
                  <c:v>0.7407407407407407</c:v>
                </c:pt>
                <c:pt idx="181">
                  <c:v>0.54166666666666663</c:v>
                </c:pt>
                <c:pt idx="182">
                  <c:v>0.92537313432835822</c:v>
                </c:pt>
                <c:pt idx="183">
                  <c:v>0.76470588235294112</c:v>
                </c:pt>
                <c:pt idx="184">
                  <c:v>1.0222222222222221</c:v>
                </c:pt>
                <c:pt idx="185">
                  <c:v>0.96</c:v>
                </c:pt>
                <c:pt idx="186">
                  <c:v>0.73499005964214725</c:v>
                </c:pt>
                <c:pt idx="187">
                  <c:v>0.99122368421052642</c:v>
                </c:pt>
                <c:pt idx="188">
                  <c:v>1.0175438596491229</c:v>
                </c:pt>
                <c:pt idx="189">
                  <c:v>1.0277777777777777</c:v>
                </c:pt>
                <c:pt idx="190">
                  <c:v>1.0140845070422535</c:v>
                </c:pt>
                <c:pt idx="191">
                  <c:v>0.64220183486238536</c:v>
                </c:pt>
                <c:pt idx="192">
                  <c:v>0.88135593220338981</c:v>
                </c:pt>
                <c:pt idx="193">
                  <c:v>0.9</c:v>
                </c:pt>
                <c:pt idx="194">
                  <c:v>0.82191780821917804</c:v>
                </c:pt>
                <c:pt idx="195">
                  <c:v>0.71523178807947019</c:v>
                </c:pt>
                <c:pt idx="196">
                  <c:v>0.82644628099173556</c:v>
                </c:pt>
                <c:pt idx="197">
                  <c:v>0.89189189189189189</c:v>
                </c:pt>
                <c:pt idx="198">
                  <c:v>2.0769230769230771</c:v>
                </c:pt>
                <c:pt idx="199">
                  <c:v>1.0825439783491204</c:v>
                </c:pt>
                <c:pt idx="200">
                  <c:v>0.85695451549110091</c:v>
                </c:pt>
                <c:pt idx="201">
                  <c:v>0.77083333333333337</c:v>
                </c:pt>
                <c:pt idx="202">
                  <c:v>0.78092889436909163</c:v>
                </c:pt>
                <c:pt idx="203">
                  <c:v>0.90211998195760046</c:v>
                </c:pt>
                <c:pt idx="204">
                  <c:v>0.9293030303030303</c:v>
                </c:pt>
                <c:pt idx="205">
                  <c:v>0.82268085106382982</c:v>
                </c:pt>
                <c:pt idx="206">
                  <c:v>0.69994545950368159</c:v>
                </c:pt>
                <c:pt idx="207">
                  <c:v>0.77081250000000001</c:v>
                </c:pt>
                <c:pt idx="208">
                  <c:v>0.71026065370293756</c:v>
                </c:pt>
                <c:pt idx="209">
                  <c:v>0.85418749999999988</c:v>
                </c:pt>
                <c:pt idx="210">
                  <c:v>0.75535039865715481</c:v>
                </c:pt>
                <c:pt idx="211">
                  <c:v>0.67027948193592368</c:v>
                </c:pt>
                <c:pt idx="212">
                  <c:v>0.49976931949250286</c:v>
                </c:pt>
                <c:pt idx="213">
                  <c:v>0.97774780849629128</c:v>
                </c:pt>
                <c:pt idx="214">
                  <c:v>0.73847448121144132</c:v>
                </c:pt>
                <c:pt idx="215">
                  <c:v>0.71712867190732321</c:v>
                </c:pt>
                <c:pt idx="216">
                  <c:v>0.89551382368283772</c:v>
                </c:pt>
                <c:pt idx="217">
                  <c:v>0.71961214782290517</c:v>
                </c:pt>
                <c:pt idx="218">
                  <c:v>0.79117778772951175</c:v>
                </c:pt>
                <c:pt idx="219">
                  <c:v>0.85172280294231506</c:v>
                </c:pt>
                <c:pt idx="220">
                  <c:v>0.72131147540983609</c:v>
                </c:pt>
                <c:pt idx="221">
                  <c:v>0.65384615384615385</c:v>
                </c:pt>
                <c:pt idx="222">
                  <c:v>0.75</c:v>
                </c:pt>
                <c:pt idx="223">
                  <c:v>0.78769692423105775</c:v>
                </c:pt>
                <c:pt idx="224">
                  <c:v>1.0004092769440656</c:v>
                </c:pt>
                <c:pt idx="225">
                  <c:v>0.86966082743197914</c:v>
                </c:pt>
                <c:pt idx="226">
                  <c:v>0.76258992805755399</c:v>
                </c:pt>
                <c:pt idx="227">
                  <c:v>0.83331818181818185</c:v>
                </c:pt>
                <c:pt idx="228">
                  <c:v>0.72382857142857149</c:v>
                </c:pt>
                <c:pt idx="229">
                  <c:v>0.34117043121149893</c:v>
                </c:pt>
                <c:pt idx="230">
                  <c:v>0.70238204306000918</c:v>
                </c:pt>
                <c:pt idx="231">
                  <c:v>0.74576271186440679</c:v>
                </c:pt>
                <c:pt idx="232">
                  <c:v>0.64187192118226599</c:v>
                </c:pt>
                <c:pt idx="233">
                  <c:v>0.64397559735638032</c:v>
                </c:pt>
                <c:pt idx="234">
                  <c:v>0.60668</c:v>
                </c:pt>
                <c:pt idx="235">
                  <c:v>0.72602216278181131</c:v>
                </c:pt>
                <c:pt idx="236">
                  <c:v>0.75499510284035254</c:v>
                </c:pt>
                <c:pt idx="237">
                  <c:v>0.75827205882352944</c:v>
                </c:pt>
                <c:pt idx="238">
                  <c:v>0.7469426509684769</c:v>
                </c:pt>
                <c:pt idx="239">
                  <c:v>0.43830074173971678</c:v>
                </c:pt>
                <c:pt idx="240">
                  <c:v>0.7188894397620228</c:v>
                </c:pt>
                <c:pt idx="241">
                  <c:v>0.77774999999999994</c:v>
                </c:pt>
                <c:pt idx="242">
                  <c:v>0.52083333333333337</c:v>
                </c:pt>
                <c:pt idx="243">
                  <c:v>0.87579617834394896</c:v>
                </c:pt>
                <c:pt idx="244">
                  <c:v>0.70045848191543547</c:v>
                </c:pt>
                <c:pt idx="245">
                  <c:v>0.68190195355694805</c:v>
                </c:pt>
                <c:pt idx="246">
                  <c:v>0.78361435365326415</c:v>
                </c:pt>
                <c:pt idx="247">
                  <c:v>0.56666666666666665</c:v>
                </c:pt>
                <c:pt idx="248">
                  <c:v>0.70410292072322667</c:v>
                </c:pt>
                <c:pt idx="249">
                  <c:v>0.84372707263389579</c:v>
                </c:pt>
                <c:pt idx="250">
                  <c:v>0.78358208955223885</c:v>
                </c:pt>
                <c:pt idx="251">
                  <c:v>0.82786885245901642</c:v>
                </c:pt>
                <c:pt idx="252">
                  <c:v>0.85433834222006777</c:v>
                </c:pt>
                <c:pt idx="253">
                  <c:v>0.69047619047619047</c:v>
                </c:pt>
                <c:pt idx="254">
                  <c:v>0.72540693559801839</c:v>
                </c:pt>
                <c:pt idx="255">
                  <c:v>0.76263636363636356</c:v>
                </c:pt>
                <c:pt idx="256">
                  <c:v>0.681663258350375</c:v>
                </c:pt>
                <c:pt idx="257">
                  <c:v>0.78301886792452835</c:v>
                </c:pt>
                <c:pt idx="258">
                  <c:v>0.85</c:v>
                </c:pt>
                <c:pt idx="259">
                  <c:v>0.76973684210526316</c:v>
                </c:pt>
                <c:pt idx="260">
                  <c:v>0.65972222222222221</c:v>
                </c:pt>
                <c:pt idx="261">
                  <c:v>0.67032967032967028</c:v>
                </c:pt>
                <c:pt idx="262">
                  <c:v>0.76850690087829354</c:v>
                </c:pt>
                <c:pt idx="263">
                  <c:v>0.66811978771796809</c:v>
                </c:pt>
                <c:pt idx="264">
                  <c:v>0.66887417218543044</c:v>
                </c:pt>
                <c:pt idx="265">
                  <c:v>0.734375</c:v>
                </c:pt>
                <c:pt idx="266">
                  <c:v>0.72828389830508466</c:v>
                </c:pt>
                <c:pt idx="267">
                  <c:v>0.73873873873873874</c:v>
                </c:pt>
                <c:pt idx="268">
                  <c:v>0.78203846153846157</c:v>
                </c:pt>
                <c:pt idx="269">
                  <c:v>0.78110447761194035</c:v>
                </c:pt>
                <c:pt idx="270">
                  <c:v>0.82096621408272819</c:v>
                </c:pt>
                <c:pt idx="271">
                  <c:v>0.77998851564743044</c:v>
                </c:pt>
                <c:pt idx="272">
                  <c:v>0.64021164021164023</c:v>
                </c:pt>
                <c:pt idx="273">
                  <c:v>0.74603174603174605</c:v>
                </c:pt>
                <c:pt idx="274">
                  <c:v>0.92927272727272736</c:v>
                </c:pt>
                <c:pt idx="275">
                  <c:v>0.75384615384615383</c:v>
                </c:pt>
                <c:pt idx="276">
                  <c:v>0.71276595744680848</c:v>
                </c:pt>
                <c:pt idx="277">
                  <c:v>0.59677419354838712</c:v>
                </c:pt>
                <c:pt idx="278">
                  <c:v>0.72514619883040932</c:v>
                </c:pt>
                <c:pt idx="279">
                  <c:v>0.78523489932885904</c:v>
                </c:pt>
                <c:pt idx="280">
                  <c:v>0.7722772277227723</c:v>
                </c:pt>
                <c:pt idx="281">
                  <c:v>0.93530787217459077</c:v>
                </c:pt>
                <c:pt idx="282">
                  <c:v>0.85726532361765961</c:v>
                </c:pt>
                <c:pt idx="283">
                  <c:v>0.75</c:v>
                </c:pt>
                <c:pt idx="284">
                  <c:v>0.83333333333333337</c:v>
                </c:pt>
                <c:pt idx="285">
                  <c:v>0.67241379310344829</c:v>
                </c:pt>
                <c:pt idx="286">
                  <c:v>0.93333333333333335</c:v>
                </c:pt>
                <c:pt idx="287">
                  <c:v>0.74438241451500342</c:v>
                </c:pt>
                <c:pt idx="288">
                  <c:v>0.62068965517241381</c:v>
                </c:pt>
                <c:pt idx="289">
                  <c:v>0.62222222222222223</c:v>
                </c:pt>
                <c:pt idx="290">
                  <c:v>0.87912087912087911</c:v>
                </c:pt>
                <c:pt idx="291">
                  <c:v>0.81379310344827582</c:v>
                </c:pt>
                <c:pt idx="292">
                  <c:v>0.81827480395499486</c:v>
                </c:pt>
                <c:pt idx="293">
                  <c:v>0.89922480620155043</c:v>
                </c:pt>
                <c:pt idx="294">
                  <c:v>0.80018951358180668</c:v>
                </c:pt>
                <c:pt idx="295">
                  <c:v>1.0222222222222221</c:v>
                </c:pt>
                <c:pt idx="296">
                  <c:v>0.94199305899851271</c:v>
                </c:pt>
                <c:pt idx="297">
                  <c:v>0.7567567567567568</c:v>
                </c:pt>
                <c:pt idx="298">
                  <c:v>0.85981308411214952</c:v>
                </c:pt>
                <c:pt idx="299">
                  <c:v>0.77941176470588236</c:v>
                </c:pt>
                <c:pt idx="300">
                  <c:v>0.74828571428571433</c:v>
                </c:pt>
                <c:pt idx="301">
                  <c:v>0.7142857142857143</c:v>
                </c:pt>
                <c:pt idx="302">
                  <c:v>0.16107382550335569</c:v>
                </c:pt>
                <c:pt idx="303">
                  <c:v>0.75815686274509808</c:v>
                </c:pt>
                <c:pt idx="304">
                  <c:v>0.76026410564225688</c:v>
                </c:pt>
                <c:pt idx="305">
                  <c:v>0.85185185185185186</c:v>
                </c:pt>
                <c:pt idx="306">
                  <c:v>0.8306010928961749</c:v>
                </c:pt>
                <c:pt idx="307">
                  <c:v>1.0212765957446808</c:v>
                </c:pt>
                <c:pt idx="308">
                  <c:v>0.93162917518745736</c:v>
                </c:pt>
                <c:pt idx="309">
                  <c:v>0.73379196477710529</c:v>
                </c:pt>
                <c:pt idx="310">
                  <c:v>0.97777777777777775</c:v>
                </c:pt>
                <c:pt idx="311">
                  <c:v>0.99980855137204849</c:v>
                </c:pt>
                <c:pt idx="312">
                  <c:v>0.76105675146771035</c:v>
                </c:pt>
                <c:pt idx="313">
                  <c:v>0.94736842105263153</c:v>
                </c:pt>
                <c:pt idx="314">
                  <c:v>0.875</c:v>
                </c:pt>
                <c:pt idx="315">
                  <c:v>0.69481443823080835</c:v>
                </c:pt>
                <c:pt idx="316">
                  <c:v>0.73333333333333328</c:v>
                </c:pt>
                <c:pt idx="317">
                  <c:v>0.66272189349112431</c:v>
                </c:pt>
                <c:pt idx="318">
                  <c:v>0.7897334649555775</c:v>
                </c:pt>
                <c:pt idx="319">
                  <c:v>0.76712328767123283</c:v>
                </c:pt>
                <c:pt idx="320">
                  <c:v>0.71111111111111114</c:v>
                </c:pt>
                <c:pt idx="321">
                  <c:v>0.72222222222222221</c:v>
                </c:pt>
                <c:pt idx="322">
                  <c:v>0.5565862708719852</c:v>
                </c:pt>
                <c:pt idx="323">
                  <c:v>0.85510765002290412</c:v>
                </c:pt>
                <c:pt idx="324">
                  <c:v>0.88439671509791529</c:v>
                </c:pt>
                <c:pt idx="325">
                  <c:v>0.89982003599280147</c:v>
                </c:pt>
                <c:pt idx="326">
                  <c:v>0.90196078431372551</c:v>
                </c:pt>
                <c:pt idx="327">
                  <c:v>0.77083333333333337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8E-4A46-9A22-16A3C3364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819392"/>
        <c:axId val="129821696"/>
      </c:scatterChart>
      <c:valAx>
        <c:axId val="12981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</a:t>
                </a:r>
              </a:p>
            </c:rich>
          </c:tx>
          <c:layout>
            <c:manualLayout>
              <c:xMode val="edge"/>
              <c:yMode val="edge"/>
              <c:x val="0.51063245357667464"/>
              <c:y val="0.9246358333464848"/>
            </c:manualLayout>
          </c:layout>
          <c:overlay val="0"/>
        </c:title>
        <c:numFmt formatCode="d/m/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129821696"/>
        <c:crosses val="autoZero"/>
        <c:crossBetween val="midCat"/>
        <c:majorUnit val="30"/>
      </c:valAx>
      <c:valAx>
        <c:axId val="129821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Relação SSV/SST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29819392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142857142857"/>
          <c:y val="6.9518716577540107E-2"/>
          <c:w val="0.80714285714285716"/>
          <c:h val="0.745989304812834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'[Producao de Lodo - DAE JUNDIAI.xls]SST x Turbidez AB'!$D$3</c:f>
              <c:strCache>
                <c:ptCount val="1"/>
                <c:pt idx="0">
                  <c:v>Sólidos em Suspensão Totais (mg/L)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FF00"/>
                </a:solidFill>
                <a:prstDash val="solid"/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22923809523809524"/>
                  <c:y val="-0.21125886002217636"/>
                </c:manualLayout>
              </c:layout>
              <c:tx>
                <c:rich>
                  <a:bodyPr/>
                  <a:lstStyle/>
                  <a:p>
                    <a:pPr algn="l" rtl="0"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/>
                      <a:t>SST (mg/l) = 0,3045xTurbidez (UNT)
R2 = 0,5576</a:t>
                    </a:r>
                  </a:p>
                </c:rich>
              </c:tx>
              <c:numFmt formatCode="General" sourceLinked="0"/>
              <c:spPr>
                <a:noFill/>
                <a:ln w="3175">
                  <a:noFill/>
                  <a:prstDash val="solid"/>
                </a:ln>
              </c:spPr>
            </c:trendlineLbl>
          </c:trendline>
          <c:xVal>
            <c:numRef>
              <c:f>'[Producao de Lodo - DAE JUNDIAI.xls]SST x Turbidez AB'!$C$4:$C$71</c:f>
              <c:numCache>
                <c:formatCode>0.0</c:formatCode>
                <c:ptCount val="68"/>
                <c:pt idx="0">
                  <c:v>113</c:v>
                </c:pt>
                <c:pt idx="1">
                  <c:v>117</c:v>
                </c:pt>
                <c:pt idx="2">
                  <c:v>110</c:v>
                </c:pt>
                <c:pt idx="3">
                  <c:v>99.8</c:v>
                </c:pt>
                <c:pt idx="4">
                  <c:v>92.8</c:v>
                </c:pt>
                <c:pt idx="5">
                  <c:v>88.9</c:v>
                </c:pt>
                <c:pt idx="6">
                  <c:v>93.4</c:v>
                </c:pt>
                <c:pt idx="7">
                  <c:v>95.6</c:v>
                </c:pt>
                <c:pt idx="8">
                  <c:v>117</c:v>
                </c:pt>
                <c:pt idx="9">
                  <c:v>117</c:v>
                </c:pt>
                <c:pt idx="10">
                  <c:v>109</c:v>
                </c:pt>
                <c:pt idx="11">
                  <c:v>108</c:v>
                </c:pt>
                <c:pt idx="12">
                  <c:v>99.6</c:v>
                </c:pt>
                <c:pt idx="13">
                  <c:v>89.1</c:v>
                </c:pt>
                <c:pt idx="14">
                  <c:v>101</c:v>
                </c:pt>
                <c:pt idx="15">
                  <c:v>101</c:v>
                </c:pt>
                <c:pt idx="16">
                  <c:v>97.8</c:v>
                </c:pt>
                <c:pt idx="17">
                  <c:v>96.5</c:v>
                </c:pt>
                <c:pt idx="18">
                  <c:v>87.5</c:v>
                </c:pt>
                <c:pt idx="19">
                  <c:v>77.599999999999994</c:v>
                </c:pt>
                <c:pt idx="20">
                  <c:v>79.900000000000006</c:v>
                </c:pt>
                <c:pt idx="21">
                  <c:v>81</c:v>
                </c:pt>
                <c:pt idx="22">
                  <c:v>80</c:v>
                </c:pt>
                <c:pt idx="23">
                  <c:v>70.5</c:v>
                </c:pt>
                <c:pt idx="24">
                  <c:v>70.8</c:v>
                </c:pt>
                <c:pt idx="25">
                  <c:v>73.400000000000006</c:v>
                </c:pt>
                <c:pt idx="26">
                  <c:v>72.099999999999994</c:v>
                </c:pt>
                <c:pt idx="27">
                  <c:v>101</c:v>
                </c:pt>
                <c:pt idx="28">
                  <c:v>109</c:v>
                </c:pt>
                <c:pt idx="29">
                  <c:v>107</c:v>
                </c:pt>
                <c:pt idx="30">
                  <c:v>107</c:v>
                </c:pt>
                <c:pt idx="31">
                  <c:v>109</c:v>
                </c:pt>
                <c:pt idx="32">
                  <c:v>105</c:v>
                </c:pt>
                <c:pt idx="33">
                  <c:v>101</c:v>
                </c:pt>
                <c:pt idx="34">
                  <c:v>95.7</c:v>
                </c:pt>
                <c:pt idx="35">
                  <c:v>100</c:v>
                </c:pt>
                <c:pt idx="36">
                  <c:v>100</c:v>
                </c:pt>
                <c:pt idx="37">
                  <c:v>87.4</c:v>
                </c:pt>
                <c:pt idx="38">
                  <c:v>87.5</c:v>
                </c:pt>
                <c:pt idx="39">
                  <c:v>89.3</c:v>
                </c:pt>
                <c:pt idx="40">
                  <c:v>83.6</c:v>
                </c:pt>
                <c:pt idx="41">
                  <c:v>78.099999999999994</c:v>
                </c:pt>
                <c:pt idx="42">
                  <c:v>81.599999999999994</c:v>
                </c:pt>
                <c:pt idx="43">
                  <c:v>75.400000000000006</c:v>
                </c:pt>
                <c:pt idx="44">
                  <c:v>78.2</c:v>
                </c:pt>
                <c:pt idx="45">
                  <c:v>74.8</c:v>
                </c:pt>
                <c:pt idx="46">
                  <c:v>71.8</c:v>
                </c:pt>
                <c:pt idx="47">
                  <c:v>71.3</c:v>
                </c:pt>
                <c:pt idx="48">
                  <c:v>62.9</c:v>
                </c:pt>
                <c:pt idx="49">
                  <c:v>61.6</c:v>
                </c:pt>
                <c:pt idx="50">
                  <c:v>58.1</c:v>
                </c:pt>
                <c:pt idx="51">
                  <c:v>55.9</c:v>
                </c:pt>
                <c:pt idx="52">
                  <c:v>56.3</c:v>
                </c:pt>
                <c:pt idx="53">
                  <c:v>55.5</c:v>
                </c:pt>
                <c:pt idx="54">
                  <c:v>58.7</c:v>
                </c:pt>
                <c:pt idx="55">
                  <c:v>50.2</c:v>
                </c:pt>
                <c:pt idx="56">
                  <c:v>46.8</c:v>
                </c:pt>
                <c:pt idx="57">
                  <c:v>44.3</c:v>
                </c:pt>
                <c:pt idx="58">
                  <c:v>40.5</c:v>
                </c:pt>
                <c:pt idx="59">
                  <c:v>45</c:v>
                </c:pt>
                <c:pt idx="60">
                  <c:v>48.9</c:v>
                </c:pt>
                <c:pt idx="61">
                  <c:v>40.799999999999997</c:v>
                </c:pt>
                <c:pt idx="62">
                  <c:v>38.5</c:v>
                </c:pt>
                <c:pt idx="63">
                  <c:v>50.1</c:v>
                </c:pt>
                <c:pt idx="64">
                  <c:v>49.7</c:v>
                </c:pt>
                <c:pt idx="65">
                  <c:v>43.5</c:v>
                </c:pt>
                <c:pt idx="66">
                  <c:v>46.1</c:v>
                </c:pt>
                <c:pt idx="67">
                  <c:v>44</c:v>
                </c:pt>
              </c:numCache>
            </c:numRef>
          </c:xVal>
          <c:yVal>
            <c:numRef>
              <c:f>'[Producao de Lodo - DAE JUNDIAI.xls]SST x Turbidez AB'!$D$4:$D$71</c:f>
              <c:numCache>
                <c:formatCode>0.0</c:formatCode>
                <c:ptCount val="68"/>
                <c:pt idx="0">
                  <c:v>32</c:v>
                </c:pt>
                <c:pt idx="1">
                  <c:v>32.6</c:v>
                </c:pt>
                <c:pt idx="2">
                  <c:v>21.2</c:v>
                </c:pt>
                <c:pt idx="3">
                  <c:v>27.2</c:v>
                </c:pt>
                <c:pt idx="4">
                  <c:v>22.2</c:v>
                </c:pt>
                <c:pt idx="5">
                  <c:v>20.399999999999999</c:v>
                </c:pt>
                <c:pt idx="6">
                  <c:v>35.200000000000003</c:v>
                </c:pt>
                <c:pt idx="7">
                  <c:v>32</c:v>
                </c:pt>
                <c:pt idx="8">
                  <c:v>30.6</c:v>
                </c:pt>
                <c:pt idx="9">
                  <c:v>22.4</c:v>
                </c:pt>
                <c:pt idx="10">
                  <c:v>40.6</c:v>
                </c:pt>
                <c:pt idx="11">
                  <c:v>32.6</c:v>
                </c:pt>
                <c:pt idx="12">
                  <c:v>31.2</c:v>
                </c:pt>
                <c:pt idx="13">
                  <c:v>19</c:v>
                </c:pt>
                <c:pt idx="14">
                  <c:v>44.8</c:v>
                </c:pt>
                <c:pt idx="15">
                  <c:v>31.8</c:v>
                </c:pt>
                <c:pt idx="16">
                  <c:v>26.4</c:v>
                </c:pt>
                <c:pt idx="17">
                  <c:v>25.8</c:v>
                </c:pt>
                <c:pt idx="18">
                  <c:v>39</c:v>
                </c:pt>
                <c:pt idx="19">
                  <c:v>20.399999999999999</c:v>
                </c:pt>
                <c:pt idx="20">
                  <c:v>24.4</c:v>
                </c:pt>
                <c:pt idx="21">
                  <c:v>34.6</c:v>
                </c:pt>
                <c:pt idx="22">
                  <c:v>27.8</c:v>
                </c:pt>
                <c:pt idx="23">
                  <c:v>22.6</c:v>
                </c:pt>
                <c:pt idx="24">
                  <c:v>24.6</c:v>
                </c:pt>
                <c:pt idx="25">
                  <c:v>26</c:v>
                </c:pt>
                <c:pt idx="26">
                  <c:v>23.6</c:v>
                </c:pt>
                <c:pt idx="27">
                  <c:v>29.8</c:v>
                </c:pt>
                <c:pt idx="28">
                  <c:v>42.6</c:v>
                </c:pt>
                <c:pt idx="29">
                  <c:v>40.799999999999997</c:v>
                </c:pt>
                <c:pt idx="30">
                  <c:v>34.4</c:v>
                </c:pt>
                <c:pt idx="31">
                  <c:v>34.799999999999997</c:v>
                </c:pt>
                <c:pt idx="32">
                  <c:v>37.4</c:v>
                </c:pt>
                <c:pt idx="33">
                  <c:v>25.8</c:v>
                </c:pt>
                <c:pt idx="34">
                  <c:v>33.799999999999997</c:v>
                </c:pt>
                <c:pt idx="35">
                  <c:v>51.5</c:v>
                </c:pt>
                <c:pt idx="36">
                  <c:v>23.4</c:v>
                </c:pt>
                <c:pt idx="37">
                  <c:v>22.8</c:v>
                </c:pt>
                <c:pt idx="38">
                  <c:v>25.6</c:v>
                </c:pt>
                <c:pt idx="39">
                  <c:v>22.8</c:v>
                </c:pt>
                <c:pt idx="40">
                  <c:v>16.600000000000001</c:v>
                </c:pt>
                <c:pt idx="41">
                  <c:v>22.4</c:v>
                </c:pt>
                <c:pt idx="42">
                  <c:v>19.8</c:v>
                </c:pt>
                <c:pt idx="43">
                  <c:v>16.399999999999999</c:v>
                </c:pt>
                <c:pt idx="44">
                  <c:v>23.2</c:v>
                </c:pt>
                <c:pt idx="45">
                  <c:v>21.2</c:v>
                </c:pt>
                <c:pt idx="46">
                  <c:v>17.8</c:v>
                </c:pt>
                <c:pt idx="47">
                  <c:v>19.8</c:v>
                </c:pt>
                <c:pt idx="48">
                  <c:v>15.2</c:v>
                </c:pt>
                <c:pt idx="49">
                  <c:v>13.6</c:v>
                </c:pt>
                <c:pt idx="50">
                  <c:v>14</c:v>
                </c:pt>
                <c:pt idx="51">
                  <c:v>17</c:v>
                </c:pt>
                <c:pt idx="52">
                  <c:v>13.2</c:v>
                </c:pt>
                <c:pt idx="53">
                  <c:v>15.2</c:v>
                </c:pt>
                <c:pt idx="54">
                  <c:v>17.2</c:v>
                </c:pt>
                <c:pt idx="55">
                  <c:v>12.2</c:v>
                </c:pt>
                <c:pt idx="56">
                  <c:v>24.2</c:v>
                </c:pt>
                <c:pt idx="57">
                  <c:v>15.4</c:v>
                </c:pt>
                <c:pt idx="58">
                  <c:v>16.2</c:v>
                </c:pt>
                <c:pt idx="59">
                  <c:v>16.2</c:v>
                </c:pt>
                <c:pt idx="60">
                  <c:v>17.8</c:v>
                </c:pt>
                <c:pt idx="61">
                  <c:v>16.2</c:v>
                </c:pt>
                <c:pt idx="62">
                  <c:v>11</c:v>
                </c:pt>
                <c:pt idx="63">
                  <c:v>15</c:v>
                </c:pt>
                <c:pt idx="64">
                  <c:v>15</c:v>
                </c:pt>
                <c:pt idx="65">
                  <c:v>16.2</c:v>
                </c:pt>
                <c:pt idx="66">
                  <c:v>15.2</c:v>
                </c:pt>
                <c:pt idx="67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5B-4AF0-BB46-7F492476F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1641967"/>
        <c:axId val="1"/>
      </c:scatterChart>
      <c:valAx>
        <c:axId val="671641967"/>
        <c:scaling>
          <c:orientation val="minMax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0.45178571428571429"/>
              <c:y val="0.8983957219251337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Sólidos em suspensão totais (mg/l)</a:t>
                </a:r>
              </a:p>
            </c:rich>
          </c:tx>
          <c:layout>
            <c:manualLayout>
              <c:xMode val="edge"/>
              <c:yMode val="edge"/>
              <c:x val="2.8571428571428571E-2"/>
              <c:y val="0.1443850267379679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71641967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338146780099"/>
          <c:y val="6.9333513889359086E-2"/>
          <c:w val="0.85241026538546671"/>
          <c:h val="0.7466686111161747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'[ETA Capivari - Cálculos e Gráficos.xls]SST x Turbidez'!$D$3</c:f>
              <c:strCache>
                <c:ptCount val="1"/>
                <c:pt idx="0">
                  <c:v>SST (mg/l)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660066"/>
                </a:solidFill>
                <a:prstDash val="solid"/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46949610875560338"/>
                  <c:y val="-2.7051088582026123E-2"/>
                </c:manualLayout>
              </c:layout>
              <c:tx>
                <c:rich>
                  <a:bodyPr/>
                  <a:lstStyle/>
                  <a:p>
                    <a:pPr algn="l"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/>
                      <a:t>SST = 0,5774xTurbidez
R = 0,628</a:t>
                    </a:r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'[ETA Capivari - Cálculos e Gráficos.xls]SST x Turbidez'!$C$4:$C$74</c:f>
              <c:numCache>
                <c:formatCode>General</c:formatCode>
                <c:ptCount val="71"/>
                <c:pt idx="0">
                  <c:v>140</c:v>
                </c:pt>
                <c:pt idx="1">
                  <c:v>308</c:v>
                </c:pt>
                <c:pt idx="2">
                  <c:v>127</c:v>
                </c:pt>
                <c:pt idx="3">
                  <c:v>44</c:v>
                </c:pt>
                <c:pt idx="4">
                  <c:v>33</c:v>
                </c:pt>
                <c:pt idx="5">
                  <c:v>116</c:v>
                </c:pt>
                <c:pt idx="6">
                  <c:v>28</c:v>
                </c:pt>
                <c:pt idx="7">
                  <c:v>57</c:v>
                </c:pt>
                <c:pt idx="8">
                  <c:v>100</c:v>
                </c:pt>
                <c:pt idx="9">
                  <c:v>70</c:v>
                </c:pt>
                <c:pt idx="10">
                  <c:v>40</c:v>
                </c:pt>
                <c:pt idx="11">
                  <c:v>183</c:v>
                </c:pt>
                <c:pt idx="12">
                  <c:v>146</c:v>
                </c:pt>
                <c:pt idx="13">
                  <c:v>150</c:v>
                </c:pt>
                <c:pt idx="14">
                  <c:v>50</c:v>
                </c:pt>
                <c:pt idx="15">
                  <c:v>52</c:v>
                </c:pt>
                <c:pt idx="16">
                  <c:v>42</c:v>
                </c:pt>
                <c:pt idx="17">
                  <c:v>46</c:v>
                </c:pt>
                <c:pt idx="18">
                  <c:v>62</c:v>
                </c:pt>
                <c:pt idx="19">
                  <c:v>148</c:v>
                </c:pt>
                <c:pt idx="20">
                  <c:v>89</c:v>
                </c:pt>
                <c:pt idx="21">
                  <c:v>122</c:v>
                </c:pt>
                <c:pt idx="22">
                  <c:v>95</c:v>
                </c:pt>
                <c:pt idx="23">
                  <c:v>330</c:v>
                </c:pt>
                <c:pt idx="24">
                  <c:v>273</c:v>
                </c:pt>
                <c:pt idx="25">
                  <c:v>89</c:v>
                </c:pt>
                <c:pt idx="26">
                  <c:v>45</c:v>
                </c:pt>
                <c:pt idx="27">
                  <c:v>83</c:v>
                </c:pt>
                <c:pt idx="28">
                  <c:v>53</c:v>
                </c:pt>
                <c:pt idx="29">
                  <c:v>43</c:v>
                </c:pt>
                <c:pt idx="30">
                  <c:v>52</c:v>
                </c:pt>
                <c:pt idx="31">
                  <c:v>71</c:v>
                </c:pt>
                <c:pt idx="32">
                  <c:v>68</c:v>
                </c:pt>
                <c:pt idx="33">
                  <c:v>189</c:v>
                </c:pt>
                <c:pt idx="34">
                  <c:v>116</c:v>
                </c:pt>
                <c:pt idx="35">
                  <c:v>155</c:v>
                </c:pt>
                <c:pt idx="36">
                  <c:v>213</c:v>
                </c:pt>
                <c:pt idx="37">
                  <c:v>163</c:v>
                </c:pt>
                <c:pt idx="38">
                  <c:v>68</c:v>
                </c:pt>
                <c:pt idx="39">
                  <c:v>375</c:v>
                </c:pt>
                <c:pt idx="40">
                  <c:v>117</c:v>
                </c:pt>
                <c:pt idx="41">
                  <c:v>39</c:v>
                </c:pt>
                <c:pt idx="42">
                  <c:v>28</c:v>
                </c:pt>
                <c:pt idx="43">
                  <c:v>38</c:v>
                </c:pt>
                <c:pt idx="44">
                  <c:v>185</c:v>
                </c:pt>
                <c:pt idx="45">
                  <c:v>30</c:v>
                </c:pt>
                <c:pt idx="46">
                  <c:v>99</c:v>
                </c:pt>
                <c:pt idx="47">
                  <c:v>239</c:v>
                </c:pt>
                <c:pt idx="48">
                  <c:v>123</c:v>
                </c:pt>
                <c:pt idx="49">
                  <c:v>166</c:v>
                </c:pt>
                <c:pt idx="50">
                  <c:v>35</c:v>
                </c:pt>
                <c:pt idx="51">
                  <c:v>34</c:v>
                </c:pt>
                <c:pt idx="52">
                  <c:v>74</c:v>
                </c:pt>
                <c:pt idx="53">
                  <c:v>17</c:v>
                </c:pt>
                <c:pt idx="54">
                  <c:v>20</c:v>
                </c:pt>
                <c:pt idx="55">
                  <c:v>34</c:v>
                </c:pt>
                <c:pt idx="56">
                  <c:v>22</c:v>
                </c:pt>
                <c:pt idx="57">
                  <c:v>20</c:v>
                </c:pt>
                <c:pt idx="58">
                  <c:v>27</c:v>
                </c:pt>
                <c:pt idx="59">
                  <c:v>198</c:v>
                </c:pt>
                <c:pt idx="60">
                  <c:v>147</c:v>
                </c:pt>
                <c:pt idx="61">
                  <c:v>146</c:v>
                </c:pt>
                <c:pt idx="62">
                  <c:v>31</c:v>
                </c:pt>
                <c:pt idx="63">
                  <c:v>19</c:v>
                </c:pt>
                <c:pt idx="64">
                  <c:v>13</c:v>
                </c:pt>
                <c:pt idx="65">
                  <c:v>55</c:v>
                </c:pt>
                <c:pt idx="66">
                  <c:v>20</c:v>
                </c:pt>
                <c:pt idx="67">
                  <c:v>50</c:v>
                </c:pt>
                <c:pt idx="68">
                  <c:v>24</c:v>
                </c:pt>
                <c:pt idx="69">
                  <c:v>105</c:v>
                </c:pt>
                <c:pt idx="70">
                  <c:v>197</c:v>
                </c:pt>
              </c:numCache>
            </c:numRef>
          </c:xVal>
          <c:yVal>
            <c:numRef>
              <c:f>'[ETA Capivari - Cálculos e Gráficos.xls]SST x Turbidez'!$D$4:$D$74</c:f>
              <c:numCache>
                <c:formatCode>General</c:formatCode>
                <c:ptCount val="71"/>
                <c:pt idx="0">
                  <c:v>70</c:v>
                </c:pt>
                <c:pt idx="1">
                  <c:v>158</c:v>
                </c:pt>
                <c:pt idx="2">
                  <c:v>50</c:v>
                </c:pt>
                <c:pt idx="3">
                  <c:v>45</c:v>
                </c:pt>
                <c:pt idx="4">
                  <c:v>61</c:v>
                </c:pt>
                <c:pt idx="5">
                  <c:v>111</c:v>
                </c:pt>
                <c:pt idx="6">
                  <c:v>35</c:v>
                </c:pt>
                <c:pt idx="7">
                  <c:v>64</c:v>
                </c:pt>
                <c:pt idx="8">
                  <c:v>108</c:v>
                </c:pt>
                <c:pt idx="9">
                  <c:v>53</c:v>
                </c:pt>
                <c:pt idx="10">
                  <c:v>27</c:v>
                </c:pt>
                <c:pt idx="11">
                  <c:v>78</c:v>
                </c:pt>
                <c:pt idx="12">
                  <c:v>146</c:v>
                </c:pt>
                <c:pt idx="13">
                  <c:v>110</c:v>
                </c:pt>
                <c:pt idx="14">
                  <c:v>56</c:v>
                </c:pt>
                <c:pt idx="15">
                  <c:v>29</c:v>
                </c:pt>
                <c:pt idx="16">
                  <c:v>32</c:v>
                </c:pt>
                <c:pt idx="17">
                  <c:v>54</c:v>
                </c:pt>
                <c:pt idx="18">
                  <c:v>35</c:v>
                </c:pt>
                <c:pt idx="19">
                  <c:v>101</c:v>
                </c:pt>
                <c:pt idx="20">
                  <c:v>61</c:v>
                </c:pt>
                <c:pt idx="21">
                  <c:v>82</c:v>
                </c:pt>
                <c:pt idx="22">
                  <c:v>151</c:v>
                </c:pt>
                <c:pt idx="23">
                  <c:v>135</c:v>
                </c:pt>
                <c:pt idx="24">
                  <c:v>154</c:v>
                </c:pt>
                <c:pt idx="25">
                  <c:v>85</c:v>
                </c:pt>
                <c:pt idx="26">
                  <c:v>25</c:v>
                </c:pt>
                <c:pt idx="27">
                  <c:v>49</c:v>
                </c:pt>
                <c:pt idx="28">
                  <c:v>31</c:v>
                </c:pt>
                <c:pt idx="29">
                  <c:v>61</c:v>
                </c:pt>
                <c:pt idx="30">
                  <c:v>20</c:v>
                </c:pt>
                <c:pt idx="31">
                  <c:v>54</c:v>
                </c:pt>
                <c:pt idx="32">
                  <c:v>34</c:v>
                </c:pt>
                <c:pt idx="33">
                  <c:v>145</c:v>
                </c:pt>
                <c:pt idx="34">
                  <c:v>67</c:v>
                </c:pt>
                <c:pt idx="35">
                  <c:v>79</c:v>
                </c:pt>
                <c:pt idx="36">
                  <c:v>118</c:v>
                </c:pt>
                <c:pt idx="37">
                  <c:v>88</c:v>
                </c:pt>
                <c:pt idx="38">
                  <c:v>49</c:v>
                </c:pt>
                <c:pt idx="39">
                  <c:v>134</c:v>
                </c:pt>
                <c:pt idx="40">
                  <c:v>12</c:v>
                </c:pt>
                <c:pt idx="41">
                  <c:v>26</c:v>
                </c:pt>
                <c:pt idx="42">
                  <c:v>20</c:v>
                </c:pt>
                <c:pt idx="43">
                  <c:v>50</c:v>
                </c:pt>
                <c:pt idx="44">
                  <c:v>107</c:v>
                </c:pt>
                <c:pt idx="45">
                  <c:v>16</c:v>
                </c:pt>
                <c:pt idx="46">
                  <c:v>84</c:v>
                </c:pt>
                <c:pt idx="47">
                  <c:v>100</c:v>
                </c:pt>
                <c:pt idx="48">
                  <c:v>94</c:v>
                </c:pt>
                <c:pt idx="49">
                  <c:v>77</c:v>
                </c:pt>
                <c:pt idx="50">
                  <c:v>46</c:v>
                </c:pt>
                <c:pt idx="51">
                  <c:v>49</c:v>
                </c:pt>
                <c:pt idx="52">
                  <c:v>111</c:v>
                </c:pt>
                <c:pt idx="53">
                  <c:v>24</c:v>
                </c:pt>
                <c:pt idx="54">
                  <c:v>39</c:v>
                </c:pt>
                <c:pt idx="55">
                  <c:v>29</c:v>
                </c:pt>
                <c:pt idx="56">
                  <c:v>12</c:v>
                </c:pt>
                <c:pt idx="57">
                  <c:v>44</c:v>
                </c:pt>
                <c:pt idx="58">
                  <c:v>42</c:v>
                </c:pt>
                <c:pt idx="59">
                  <c:v>114</c:v>
                </c:pt>
                <c:pt idx="60">
                  <c:v>112</c:v>
                </c:pt>
                <c:pt idx="61">
                  <c:v>112</c:v>
                </c:pt>
                <c:pt idx="62">
                  <c:v>39</c:v>
                </c:pt>
                <c:pt idx="63">
                  <c:v>33</c:v>
                </c:pt>
                <c:pt idx="64">
                  <c:v>21</c:v>
                </c:pt>
                <c:pt idx="65">
                  <c:v>53</c:v>
                </c:pt>
                <c:pt idx="66">
                  <c:v>91</c:v>
                </c:pt>
                <c:pt idx="67">
                  <c:v>27</c:v>
                </c:pt>
                <c:pt idx="68">
                  <c:v>52</c:v>
                </c:pt>
                <c:pt idx="69">
                  <c:v>67</c:v>
                </c:pt>
                <c:pt idx="70">
                  <c:v>123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66-46BB-90B4-FB9C3C368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086047"/>
        <c:axId val="1"/>
      </c:scatterChart>
      <c:valAx>
        <c:axId val="180608604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0.46084371238154209"/>
              <c:y val="0.898669006950538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SST (mg/l)</a:t>
                </a:r>
              </a:p>
            </c:rich>
          </c:tx>
          <c:layout>
            <c:manualLayout>
              <c:xMode val="edge"/>
              <c:yMode val="edge"/>
              <c:x val="2.4096403261779979E-2"/>
              <c:y val="0.349334243057924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806086047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3510763130524"/>
          <c:y val="6.9518716577540107E-2"/>
          <c:w val="0.83492192913245467"/>
          <c:h val="0.745989304812834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'[ETA Ribeirão da Estiva - Dados Operacionais.xls]SST x Turbidez AB'!$D$3</c:f>
              <c:strCache>
                <c:ptCount val="1"/>
                <c:pt idx="0">
                  <c:v>Sólidos em Suspensão Totais (mg/L)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99CC00"/>
                </a:solidFill>
                <a:prstDash val="solid"/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30882641505080494"/>
                  <c:y val="-0.12389293584291267"/>
                </c:manualLayout>
              </c:layout>
              <c:tx>
                <c:rich>
                  <a:bodyPr/>
                  <a:lstStyle/>
                  <a:p>
                    <a:pPr algn="l" rtl="0"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SST (mg/l) = 0,6683xTurbidez (UNT)</a:t>
                    </a:r>
                  </a:p>
                  <a:p>
                    <a:pPr algn="l" rtl="0"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R</a:t>
                    </a:r>
                    <a:r>
                      <a:rPr lang="pt-BR" sz="1000" b="1" i="0" u="none" strike="noStrike" baseline="3000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</a:t>
                    </a:r>
                    <a:r>
                      <a:rPr lang="pt-BR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= 0,5572</a:t>
                    </a:r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'[ETA Ribeirão da Estiva - Dados Operacionais.xls]SST x Turbidez AB'!$C$4:$C$35</c:f>
              <c:numCache>
                <c:formatCode>0.0</c:formatCode>
                <c:ptCount val="32"/>
                <c:pt idx="0">
                  <c:v>4</c:v>
                </c:pt>
                <c:pt idx="1">
                  <c:v>3.6</c:v>
                </c:pt>
                <c:pt idx="2">
                  <c:v>6.33</c:v>
                </c:pt>
                <c:pt idx="3">
                  <c:v>19.100000000000001</c:v>
                </c:pt>
                <c:pt idx="4">
                  <c:v>19.2</c:v>
                </c:pt>
                <c:pt idx="5">
                  <c:v>19</c:v>
                </c:pt>
                <c:pt idx="6">
                  <c:v>23</c:v>
                </c:pt>
                <c:pt idx="7">
                  <c:v>22.5</c:v>
                </c:pt>
                <c:pt idx="8">
                  <c:v>23.3</c:v>
                </c:pt>
                <c:pt idx="9">
                  <c:v>24.5</c:v>
                </c:pt>
                <c:pt idx="10">
                  <c:v>25</c:v>
                </c:pt>
                <c:pt idx="11">
                  <c:v>27.8</c:v>
                </c:pt>
                <c:pt idx="12">
                  <c:v>24.9</c:v>
                </c:pt>
                <c:pt idx="13">
                  <c:v>21.9</c:v>
                </c:pt>
                <c:pt idx="14">
                  <c:v>21.7</c:v>
                </c:pt>
                <c:pt idx="15">
                  <c:v>17</c:v>
                </c:pt>
                <c:pt idx="16">
                  <c:v>9.5</c:v>
                </c:pt>
                <c:pt idx="17">
                  <c:v>5.85</c:v>
                </c:pt>
                <c:pt idx="18">
                  <c:v>5.4</c:v>
                </c:pt>
                <c:pt idx="19">
                  <c:v>6.9</c:v>
                </c:pt>
                <c:pt idx="20">
                  <c:v>7.1</c:v>
                </c:pt>
                <c:pt idx="21">
                  <c:v>8.11</c:v>
                </c:pt>
                <c:pt idx="22">
                  <c:v>7.47</c:v>
                </c:pt>
                <c:pt idx="23">
                  <c:v>11.6</c:v>
                </c:pt>
                <c:pt idx="24">
                  <c:v>10.3</c:v>
                </c:pt>
                <c:pt idx="25">
                  <c:v>13.5</c:v>
                </c:pt>
                <c:pt idx="26">
                  <c:v>10</c:v>
                </c:pt>
                <c:pt idx="27">
                  <c:v>11.5</c:v>
                </c:pt>
                <c:pt idx="28">
                  <c:v>14</c:v>
                </c:pt>
                <c:pt idx="29">
                  <c:v>13.5</c:v>
                </c:pt>
                <c:pt idx="30">
                  <c:v>7.9</c:v>
                </c:pt>
                <c:pt idx="31">
                  <c:v>12.6</c:v>
                </c:pt>
              </c:numCache>
            </c:numRef>
          </c:xVal>
          <c:yVal>
            <c:numRef>
              <c:f>'[ETA Ribeirão da Estiva - Dados Operacionais.xls]SST x Turbidez AB'!$D$4:$D$35</c:f>
              <c:numCache>
                <c:formatCode>0.0</c:formatCode>
                <c:ptCount val="32"/>
                <c:pt idx="0">
                  <c:v>3.0000000000000164</c:v>
                </c:pt>
                <c:pt idx="1">
                  <c:v>4.4999999999999902</c:v>
                </c:pt>
                <c:pt idx="2">
                  <c:v>8.5000000000000355</c:v>
                </c:pt>
                <c:pt idx="3">
                  <c:v>14</c:v>
                </c:pt>
                <c:pt idx="4">
                  <c:v>20</c:v>
                </c:pt>
                <c:pt idx="5">
                  <c:v>18.5</c:v>
                </c:pt>
                <c:pt idx="6">
                  <c:v>12.5</c:v>
                </c:pt>
                <c:pt idx="7">
                  <c:v>19</c:v>
                </c:pt>
                <c:pt idx="8">
                  <c:v>15.5</c:v>
                </c:pt>
                <c:pt idx="9">
                  <c:v>14.5</c:v>
                </c:pt>
                <c:pt idx="10">
                  <c:v>14</c:v>
                </c:pt>
                <c:pt idx="11">
                  <c:v>14.5</c:v>
                </c:pt>
                <c:pt idx="12">
                  <c:v>12.499999999999941</c:v>
                </c:pt>
                <c:pt idx="13">
                  <c:v>11.5</c:v>
                </c:pt>
                <c:pt idx="14">
                  <c:v>12.5</c:v>
                </c:pt>
                <c:pt idx="15">
                  <c:v>10</c:v>
                </c:pt>
                <c:pt idx="16">
                  <c:v>6.999999999999992</c:v>
                </c:pt>
                <c:pt idx="17">
                  <c:v>5.5000000000000187</c:v>
                </c:pt>
                <c:pt idx="18">
                  <c:v>8.5000000000000355</c:v>
                </c:pt>
                <c:pt idx="19">
                  <c:v>6.4999999999999778</c:v>
                </c:pt>
                <c:pt idx="20">
                  <c:v>1.999999999999988</c:v>
                </c:pt>
                <c:pt idx="21">
                  <c:v>2.5</c:v>
                </c:pt>
                <c:pt idx="22">
                  <c:v>8.5000000000000355</c:v>
                </c:pt>
                <c:pt idx="23">
                  <c:v>12</c:v>
                </c:pt>
                <c:pt idx="24">
                  <c:v>8.4999999999999662</c:v>
                </c:pt>
                <c:pt idx="25">
                  <c:v>10</c:v>
                </c:pt>
                <c:pt idx="26">
                  <c:v>3.5000000000000311</c:v>
                </c:pt>
                <c:pt idx="27">
                  <c:v>5.5000000000000187</c:v>
                </c:pt>
                <c:pt idx="28">
                  <c:v>14.5</c:v>
                </c:pt>
                <c:pt idx="29">
                  <c:v>6.4999999999999778</c:v>
                </c:pt>
                <c:pt idx="30">
                  <c:v>5.9999999999999636</c:v>
                </c:pt>
                <c:pt idx="31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D1-41A6-A396-ABB311837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7211775"/>
        <c:axId val="1"/>
      </c:scatterChart>
      <c:valAx>
        <c:axId val="174721177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0.46031817385629625"/>
              <c:y val="0.8983957219251337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Sólidos em suspensão totais (mg/l)</a:t>
                </a:r>
              </a:p>
            </c:rich>
          </c:tx>
          <c:layout>
            <c:manualLayout>
              <c:xMode val="edge"/>
              <c:yMode val="edge"/>
              <c:x val="2.5396864764485313E-2"/>
              <c:y val="0.1443850267379679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747211775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yylejpSlFA?feature=oembed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oxrXfiqj0o?feature=oembed" TargetMode="Externa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hyperlink" Target="https://en.wikipedia.org/wiki/Mudcrack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arWqnOfG8k?feature=oembed" TargetMode="Externa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ynghIf--rs?feature=oembed" TargetMode="Externa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884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PHA 3360 – POLUIÇÃO E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34488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Presença de partículas em suspensão, coloidais, cátions e ânions na fase líquida e demais contaminantes remanescentes após a evaporação da fase aquosa a 103 C</a:t>
            </a:r>
          </a:p>
          <a:p>
            <a:endParaRPr lang="pt-BR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CCFBFB5-8A8F-4EB1-A77C-FF04196D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</a:t>
            </a:r>
          </a:p>
        </p:txBody>
      </p:sp>
    </p:spTree>
    <p:extLst>
      <p:ext uri="{BB962C8B-B14F-4D97-AF65-F5344CB8AC3E}">
        <p14:creationId xmlns:p14="http://schemas.microsoft.com/office/powerpoint/2010/main" val="6724710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5909281" cy="1440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gravimétrica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mg/L</a:t>
            </a:r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D021891-549F-4293-8387-2609C1074D93}"/>
                  </a:ext>
                </a:extLst>
              </p:cNvPr>
              <p:cNvSpPr txBox="1"/>
              <p:nvPr/>
            </p:nvSpPr>
            <p:spPr>
              <a:xfrm>
                <a:off x="2483768" y="4147652"/>
                <a:ext cx="34015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𝑆𝐷𝑇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𝑆𝑆𝑇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D021891-549F-4293-8387-2609C1074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47652"/>
                <a:ext cx="340150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986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7"/>
            <a:ext cx="3743646" cy="3095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gravimétrica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Preparação da cápsula de porcelana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Secagem em estufa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Pesagem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2B6282F-2840-44FE-BE2A-7DB958795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FCF4D2-387E-4910-8269-0445BFD54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965798"/>
            <a:ext cx="3456384" cy="411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1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61778" y="2109400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043608" y="3524000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682222" y="3527051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5533" y="2039663"/>
            <a:ext cx="838536" cy="21301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5123315" y="1852019"/>
            <a:ext cx="841587" cy="25084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6368" y="332656"/>
            <a:ext cx="6627532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 FIXOS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11D0AAB-86D5-448B-938E-AE5A218ADC03}"/>
              </a:ext>
            </a:extLst>
          </p:cNvPr>
          <p:cNvSpPr/>
          <p:nvPr/>
        </p:nvSpPr>
        <p:spPr>
          <a:xfrm>
            <a:off x="186605" y="4917779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Fixos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7FA05C6-E598-441A-9A8A-CBD908A1A5EF}"/>
              </a:ext>
            </a:extLst>
          </p:cNvPr>
          <p:cNvSpPr/>
          <p:nvPr/>
        </p:nvSpPr>
        <p:spPr>
          <a:xfrm>
            <a:off x="2571299" y="4914401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Voláteis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89CF098-4B7C-407F-9E01-82BC04EF6C5B}"/>
              </a:ext>
            </a:extLst>
          </p:cNvPr>
          <p:cNvSpPr/>
          <p:nvPr/>
        </p:nvSpPr>
        <p:spPr>
          <a:xfrm>
            <a:off x="4977668" y="4881685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Fixos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5A5D400-D6CB-46D9-8910-0855112195E9}"/>
              </a:ext>
            </a:extLst>
          </p:cNvPr>
          <p:cNvSpPr/>
          <p:nvPr/>
        </p:nvSpPr>
        <p:spPr>
          <a:xfrm>
            <a:off x="7209913" y="4881684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Voláteis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088D433-559B-4EE5-ACF6-D0E10D434255}"/>
              </a:ext>
            </a:extLst>
          </p:cNvPr>
          <p:cNvCxnSpPr>
            <a:stCxn id="25" idx="2"/>
            <a:endCxn id="14" idx="0"/>
          </p:cNvCxnSpPr>
          <p:nvPr/>
        </p:nvCxnSpPr>
        <p:spPr>
          <a:xfrm rot="5400000">
            <a:off x="1188226" y="3946273"/>
            <a:ext cx="674442" cy="12685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F71A1149-AD17-439A-85DB-82F50A20448A}"/>
              </a:ext>
            </a:extLst>
          </p:cNvPr>
          <p:cNvCxnSpPr>
            <a:stCxn id="25" idx="2"/>
            <a:endCxn id="15" idx="0"/>
          </p:cNvCxnSpPr>
          <p:nvPr/>
        </p:nvCxnSpPr>
        <p:spPr>
          <a:xfrm rot="16200000" flipH="1">
            <a:off x="2382262" y="4020807"/>
            <a:ext cx="671064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EF7601C3-6034-4171-B111-EA8C9E9EDAD8}"/>
              </a:ext>
            </a:extLst>
          </p:cNvPr>
          <p:cNvCxnSpPr>
            <a:stCxn id="26" idx="2"/>
            <a:endCxn id="16" idx="0"/>
          </p:cNvCxnSpPr>
          <p:nvPr/>
        </p:nvCxnSpPr>
        <p:spPr>
          <a:xfrm rot="5400000">
            <a:off x="5922638" y="4005976"/>
            <a:ext cx="635297" cy="11161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B63C0F45-4DC9-4EC5-9415-915EC81B457B}"/>
              </a:ext>
            </a:extLst>
          </p:cNvPr>
          <p:cNvCxnSpPr>
            <a:stCxn id="26" idx="2"/>
            <a:endCxn id="17" idx="0"/>
          </p:cNvCxnSpPr>
          <p:nvPr/>
        </p:nvCxnSpPr>
        <p:spPr>
          <a:xfrm rot="16200000" flipH="1">
            <a:off x="7038760" y="4005974"/>
            <a:ext cx="635296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1">
            <a:extLst>
              <a:ext uri="{FF2B5EF4-FFF2-40B4-BE49-F238E27FC236}">
                <a16:creationId xmlns:a16="http://schemas.microsoft.com/office/drawing/2014/main" id="{D566A229-2881-4585-A1BD-9D6B6CCC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002" y="1806192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E5D9F542-C8B3-4840-98E4-06887ADF7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1" y="4746813"/>
            <a:ext cx="1680137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7F7112EB-4D2C-43D8-9D8F-8B78E8724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556" y="4710717"/>
            <a:ext cx="2190789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0551972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61778" y="2109400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043608" y="3524000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682222" y="3527051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5533" y="2039663"/>
            <a:ext cx="838536" cy="21301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5123315" y="1852019"/>
            <a:ext cx="841587" cy="25084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 VOLÁTEIS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11D0AAB-86D5-448B-938E-AE5A218ADC03}"/>
              </a:ext>
            </a:extLst>
          </p:cNvPr>
          <p:cNvSpPr/>
          <p:nvPr/>
        </p:nvSpPr>
        <p:spPr>
          <a:xfrm>
            <a:off x="186605" y="4917779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Fixos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7FA05C6-E598-441A-9A8A-CBD908A1A5EF}"/>
              </a:ext>
            </a:extLst>
          </p:cNvPr>
          <p:cNvSpPr/>
          <p:nvPr/>
        </p:nvSpPr>
        <p:spPr>
          <a:xfrm>
            <a:off x="2571299" y="4914401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Voláteis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89CF098-4B7C-407F-9E01-82BC04EF6C5B}"/>
              </a:ext>
            </a:extLst>
          </p:cNvPr>
          <p:cNvSpPr/>
          <p:nvPr/>
        </p:nvSpPr>
        <p:spPr>
          <a:xfrm>
            <a:off x="4977668" y="4881685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Fixos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5A5D400-D6CB-46D9-8910-0855112195E9}"/>
              </a:ext>
            </a:extLst>
          </p:cNvPr>
          <p:cNvSpPr/>
          <p:nvPr/>
        </p:nvSpPr>
        <p:spPr>
          <a:xfrm>
            <a:off x="7209913" y="4881684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Voláteis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088D433-559B-4EE5-ACF6-D0E10D434255}"/>
              </a:ext>
            </a:extLst>
          </p:cNvPr>
          <p:cNvCxnSpPr>
            <a:stCxn id="25" idx="2"/>
            <a:endCxn id="14" idx="0"/>
          </p:cNvCxnSpPr>
          <p:nvPr/>
        </p:nvCxnSpPr>
        <p:spPr>
          <a:xfrm rot="5400000">
            <a:off x="1188226" y="3946273"/>
            <a:ext cx="674442" cy="12685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F71A1149-AD17-439A-85DB-82F50A20448A}"/>
              </a:ext>
            </a:extLst>
          </p:cNvPr>
          <p:cNvCxnSpPr>
            <a:stCxn id="25" idx="2"/>
            <a:endCxn id="15" idx="0"/>
          </p:cNvCxnSpPr>
          <p:nvPr/>
        </p:nvCxnSpPr>
        <p:spPr>
          <a:xfrm rot="16200000" flipH="1">
            <a:off x="2382262" y="4020807"/>
            <a:ext cx="671064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EF7601C3-6034-4171-B111-EA8C9E9EDAD8}"/>
              </a:ext>
            </a:extLst>
          </p:cNvPr>
          <p:cNvCxnSpPr>
            <a:stCxn id="26" idx="2"/>
            <a:endCxn id="16" idx="0"/>
          </p:cNvCxnSpPr>
          <p:nvPr/>
        </p:nvCxnSpPr>
        <p:spPr>
          <a:xfrm rot="5400000">
            <a:off x="5922638" y="4005976"/>
            <a:ext cx="635297" cy="11161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B63C0F45-4DC9-4EC5-9415-915EC81B457B}"/>
              </a:ext>
            </a:extLst>
          </p:cNvPr>
          <p:cNvCxnSpPr>
            <a:stCxn id="26" idx="2"/>
            <a:endCxn id="17" idx="0"/>
          </p:cNvCxnSpPr>
          <p:nvPr/>
        </p:nvCxnSpPr>
        <p:spPr>
          <a:xfrm rot="16200000" flipH="1">
            <a:off x="7038760" y="4005974"/>
            <a:ext cx="635296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1">
            <a:extLst>
              <a:ext uri="{FF2B5EF4-FFF2-40B4-BE49-F238E27FC236}">
                <a16:creationId xmlns:a16="http://schemas.microsoft.com/office/drawing/2014/main" id="{D566A229-2881-4585-A1BD-9D6B6CCC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002" y="1806192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7F7112EB-4D2C-43D8-9D8F-8B78E8724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346" y="4744808"/>
            <a:ext cx="2190789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33D8D8-765D-4F07-B10B-7993D0D37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661" y="4743434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010843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91880" y="1845568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664198" y="3069331"/>
            <a:ext cx="1539652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 Fixos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292080" y="3067156"/>
            <a:ext cx="1626082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 Voláteis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cxnSpLocks/>
            <a:stCxn id="2" idx="2"/>
            <a:endCxn id="25" idx="0"/>
          </p:cNvCxnSpPr>
          <p:nvPr/>
        </p:nvCxnSpPr>
        <p:spPr>
          <a:xfrm rot="5400000">
            <a:off x="3053149" y="1802507"/>
            <a:ext cx="647699" cy="18859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cxnSpLocks/>
            <a:stCxn id="2" idx="2"/>
            <a:endCxn id="26" idx="0"/>
          </p:cNvCxnSpPr>
          <p:nvPr/>
        </p:nvCxnSpPr>
        <p:spPr>
          <a:xfrm rot="16200000" flipH="1">
            <a:off x="4889784" y="1851819"/>
            <a:ext cx="645524" cy="17851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 VOLÁTEIS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7786092-EEDB-4810-A06A-6A6D6FFCAC66}"/>
                  </a:ext>
                </a:extLst>
              </p:cNvPr>
              <p:cNvSpPr txBox="1"/>
              <p:nvPr/>
            </p:nvSpPr>
            <p:spPr>
              <a:xfrm>
                <a:off x="2098993" y="4457953"/>
                <a:ext cx="489980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𝑥𝐶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7786092-EEDB-4810-A06A-6A6D6FFC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993" y="4457953"/>
                <a:ext cx="4899803" cy="597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>
            <a:extLst>
              <a:ext uri="{FF2B5EF4-FFF2-40B4-BE49-F238E27FC236}">
                <a16:creationId xmlns:a16="http://schemas.microsoft.com/office/drawing/2014/main" id="{5E1AED00-3A94-41DB-B74C-51A1316288D3}"/>
              </a:ext>
            </a:extLst>
          </p:cNvPr>
          <p:cNvSpPr txBox="1"/>
          <p:nvPr/>
        </p:nvSpPr>
        <p:spPr>
          <a:xfrm>
            <a:off x="4146745" y="438748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ΔΔ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D571400-D2A0-4571-BE05-D023A42C6D55}"/>
                  </a:ext>
                </a:extLst>
              </p:cNvPr>
              <p:cNvSpPr txBox="1"/>
              <p:nvPr/>
            </p:nvSpPr>
            <p:spPr>
              <a:xfrm>
                <a:off x="2772849" y="5426102"/>
                <a:ext cx="2882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D571400-D2A0-4571-BE05-D023A42C6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849" y="5426102"/>
                <a:ext cx="288264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F0163245-12E4-45AC-B56F-DB57FBE4EA13}"/>
              </a:ext>
            </a:extLst>
          </p:cNvPr>
          <p:cNvSpPr txBox="1"/>
          <p:nvPr/>
        </p:nvSpPr>
        <p:spPr>
          <a:xfrm>
            <a:off x="4279095" y="535563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65659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 VOLÁTEIS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7786092-EEDB-4810-A06A-6A6D6FFCAC66}"/>
                  </a:ext>
                </a:extLst>
              </p:cNvPr>
              <p:cNvSpPr txBox="1"/>
              <p:nvPr/>
            </p:nvSpPr>
            <p:spPr>
              <a:xfrm>
                <a:off x="1979712" y="2420888"/>
                <a:ext cx="489980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𝑥𝐶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7786092-EEDB-4810-A06A-6A6D6FFC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420888"/>
                <a:ext cx="4899803" cy="597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>
            <a:extLst>
              <a:ext uri="{FF2B5EF4-FFF2-40B4-BE49-F238E27FC236}">
                <a16:creationId xmlns:a16="http://schemas.microsoft.com/office/drawing/2014/main" id="{5E1AED00-3A94-41DB-B74C-51A1316288D3}"/>
              </a:ext>
            </a:extLst>
          </p:cNvPr>
          <p:cNvSpPr txBox="1"/>
          <p:nvPr/>
        </p:nvSpPr>
        <p:spPr>
          <a:xfrm>
            <a:off x="4027464" y="235042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ΔΔ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D571400-D2A0-4571-BE05-D023A42C6D55}"/>
                  </a:ext>
                </a:extLst>
              </p:cNvPr>
              <p:cNvSpPr txBox="1"/>
              <p:nvPr/>
            </p:nvSpPr>
            <p:spPr>
              <a:xfrm>
                <a:off x="2653568" y="3389037"/>
                <a:ext cx="2882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D571400-D2A0-4571-BE05-D023A42C6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568" y="3389037"/>
                <a:ext cx="288264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F0163245-12E4-45AC-B56F-DB57FBE4EA13}"/>
              </a:ext>
            </a:extLst>
          </p:cNvPr>
          <p:cNvSpPr txBox="1"/>
          <p:nvPr/>
        </p:nvSpPr>
        <p:spPr>
          <a:xfrm>
            <a:off x="4159814" y="331856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endParaRPr lang="pt-BR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C74D9F01-C64C-4BAD-BFB3-0F01918DC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898" y="2097493"/>
            <a:ext cx="2082566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36B82B6-087C-4BE6-BAD6-471387AA40F5}"/>
              </a:ext>
            </a:extLst>
          </p:cNvPr>
          <p:cNvSpPr/>
          <p:nvPr/>
        </p:nvSpPr>
        <p:spPr>
          <a:xfrm>
            <a:off x="410395" y="4094174"/>
            <a:ext cx="1569317" cy="742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Fração Volátil</a:t>
            </a:r>
          </a:p>
        </p:txBody>
      </p:sp>
      <p:sp>
        <p:nvSpPr>
          <p:cNvPr id="16" name="Seta: para a Esquerda 15">
            <a:extLst>
              <a:ext uri="{FF2B5EF4-FFF2-40B4-BE49-F238E27FC236}">
                <a16:creationId xmlns:a16="http://schemas.microsoft.com/office/drawing/2014/main" id="{9AA7703F-9631-4C35-91EC-726AAFA9D58A}"/>
              </a:ext>
            </a:extLst>
          </p:cNvPr>
          <p:cNvSpPr/>
          <p:nvPr/>
        </p:nvSpPr>
        <p:spPr>
          <a:xfrm rot="8109800">
            <a:off x="1414149" y="3340027"/>
            <a:ext cx="913286" cy="455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CE47E1E-4858-4125-BBC0-1E206C4D1425}"/>
                  </a:ext>
                </a:extLst>
              </p:cNvPr>
              <p:cNvSpPr txBox="1"/>
              <p:nvPr/>
            </p:nvSpPr>
            <p:spPr>
              <a:xfrm>
                <a:off x="2675983" y="4836240"/>
                <a:ext cx="34219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𝑆𝑇𝐹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𝑆𝑇𝑉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CE47E1E-4858-4125-BBC0-1E206C4D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983" y="4836240"/>
                <a:ext cx="342196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8388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7"/>
            <a:ext cx="3743646" cy="3095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Sólidos totais fixos e voláteis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Calcinação em mufla a 550 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Pesagem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2B6282F-2840-44FE-BE2A-7DB958795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 FIXOS E VOLÁTEIS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78EBEF9-1AAB-4E23-8E1D-6CAA9D4B0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2133600"/>
            <a:ext cx="397566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4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</a:t>
            </a:r>
          </a:p>
        </p:txBody>
      </p:sp>
      <p:pic>
        <p:nvPicPr>
          <p:cNvPr id="3" name="Mídia Online 2" title="Anￃﾡlise de Sￃﾳlidos Totais">
            <a:hlinkClick r:id="" action="ppaction://media"/>
            <a:extLst>
              <a:ext uri="{FF2B5EF4-FFF2-40B4-BE49-F238E27FC236}">
                <a16:creationId xmlns:a16="http://schemas.microsoft.com/office/drawing/2014/main" id="{6E2D9A4C-0670-46AA-94EC-A9E3AD627C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8626" y="2133600"/>
            <a:ext cx="7420634" cy="41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055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61778" y="2109400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043608" y="3524000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682222" y="3527051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5533" y="2039663"/>
            <a:ext cx="838536" cy="21301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5123315" y="1852019"/>
            <a:ext cx="841587" cy="25084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11D0AAB-86D5-448B-938E-AE5A218ADC03}"/>
              </a:ext>
            </a:extLst>
          </p:cNvPr>
          <p:cNvSpPr/>
          <p:nvPr/>
        </p:nvSpPr>
        <p:spPr>
          <a:xfrm>
            <a:off x="186605" y="4917779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Fixos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7FA05C6-E598-441A-9A8A-CBD908A1A5EF}"/>
              </a:ext>
            </a:extLst>
          </p:cNvPr>
          <p:cNvSpPr/>
          <p:nvPr/>
        </p:nvSpPr>
        <p:spPr>
          <a:xfrm>
            <a:off x="2571299" y="4914401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Voláteis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89CF098-4B7C-407F-9E01-82BC04EF6C5B}"/>
              </a:ext>
            </a:extLst>
          </p:cNvPr>
          <p:cNvSpPr/>
          <p:nvPr/>
        </p:nvSpPr>
        <p:spPr>
          <a:xfrm>
            <a:off x="4977668" y="4881685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Fixos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5A5D400-D6CB-46D9-8910-0855112195E9}"/>
              </a:ext>
            </a:extLst>
          </p:cNvPr>
          <p:cNvSpPr/>
          <p:nvPr/>
        </p:nvSpPr>
        <p:spPr>
          <a:xfrm>
            <a:off x="7209913" y="4881684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Voláteis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088D433-559B-4EE5-ACF6-D0E10D434255}"/>
              </a:ext>
            </a:extLst>
          </p:cNvPr>
          <p:cNvCxnSpPr>
            <a:stCxn id="25" idx="2"/>
            <a:endCxn id="14" idx="0"/>
          </p:cNvCxnSpPr>
          <p:nvPr/>
        </p:nvCxnSpPr>
        <p:spPr>
          <a:xfrm rot="5400000">
            <a:off x="1188226" y="3946273"/>
            <a:ext cx="674442" cy="12685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F71A1149-AD17-439A-85DB-82F50A20448A}"/>
              </a:ext>
            </a:extLst>
          </p:cNvPr>
          <p:cNvCxnSpPr>
            <a:stCxn id="25" idx="2"/>
            <a:endCxn id="15" idx="0"/>
          </p:cNvCxnSpPr>
          <p:nvPr/>
        </p:nvCxnSpPr>
        <p:spPr>
          <a:xfrm rot="16200000" flipH="1">
            <a:off x="2382262" y="4020807"/>
            <a:ext cx="671064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EF7601C3-6034-4171-B111-EA8C9E9EDAD8}"/>
              </a:ext>
            </a:extLst>
          </p:cNvPr>
          <p:cNvCxnSpPr>
            <a:stCxn id="26" idx="2"/>
            <a:endCxn id="16" idx="0"/>
          </p:cNvCxnSpPr>
          <p:nvPr/>
        </p:nvCxnSpPr>
        <p:spPr>
          <a:xfrm rot="5400000">
            <a:off x="5922638" y="4005976"/>
            <a:ext cx="635297" cy="11161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B63C0F45-4DC9-4EC5-9415-915EC81B457B}"/>
              </a:ext>
            </a:extLst>
          </p:cNvPr>
          <p:cNvCxnSpPr>
            <a:stCxn id="26" idx="2"/>
            <a:endCxn id="17" idx="0"/>
          </p:cNvCxnSpPr>
          <p:nvPr/>
        </p:nvCxnSpPr>
        <p:spPr>
          <a:xfrm rot="16200000" flipH="1">
            <a:off x="7038760" y="4005974"/>
            <a:ext cx="635296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1">
            <a:extLst>
              <a:ext uri="{FF2B5EF4-FFF2-40B4-BE49-F238E27FC236}">
                <a16:creationId xmlns:a16="http://schemas.microsoft.com/office/drawing/2014/main" id="{D566A229-2881-4585-A1BD-9D6B6CCC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002" y="1806192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4706DB5D-9BC2-47EC-B70E-22F1F9616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992" y="3292130"/>
            <a:ext cx="288681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id="{2EA38871-C7B2-4599-B803-5FE84AC6FA30}"/>
              </a:ext>
            </a:extLst>
          </p:cNvPr>
          <p:cNvSpPr/>
          <p:nvPr/>
        </p:nvSpPr>
        <p:spPr>
          <a:xfrm rot="13043672">
            <a:off x="5054465" y="2841035"/>
            <a:ext cx="913286" cy="455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2693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226" y="2348880"/>
            <a:ext cx="8496300" cy="331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Série de sólidos: sólidos totais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Série de sólidos: sólidos em suspensão totais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Série de sólidos: sólidos dissolvidos totais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61778" y="2109400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043608" y="3524000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682222" y="3527051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5533" y="2039663"/>
            <a:ext cx="838536" cy="21301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5123315" y="1852019"/>
            <a:ext cx="841587" cy="25084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11D0AAB-86D5-448B-938E-AE5A218ADC03}"/>
              </a:ext>
            </a:extLst>
          </p:cNvPr>
          <p:cNvSpPr/>
          <p:nvPr/>
        </p:nvSpPr>
        <p:spPr>
          <a:xfrm>
            <a:off x="186605" y="4917779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Fixos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7FA05C6-E598-441A-9A8A-CBD908A1A5EF}"/>
              </a:ext>
            </a:extLst>
          </p:cNvPr>
          <p:cNvSpPr/>
          <p:nvPr/>
        </p:nvSpPr>
        <p:spPr>
          <a:xfrm>
            <a:off x="2571299" y="4914401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Voláteis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89CF098-4B7C-407F-9E01-82BC04EF6C5B}"/>
              </a:ext>
            </a:extLst>
          </p:cNvPr>
          <p:cNvSpPr/>
          <p:nvPr/>
        </p:nvSpPr>
        <p:spPr>
          <a:xfrm>
            <a:off x="4977668" y="4881685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Fixos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5A5D400-D6CB-46D9-8910-0855112195E9}"/>
              </a:ext>
            </a:extLst>
          </p:cNvPr>
          <p:cNvSpPr/>
          <p:nvPr/>
        </p:nvSpPr>
        <p:spPr>
          <a:xfrm>
            <a:off x="7209913" y="4881684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Voláteis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088D433-559B-4EE5-ACF6-D0E10D434255}"/>
              </a:ext>
            </a:extLst>
          </p:cNvPr>
          <p:cNvCxnSpPr>
            <a:stCxn id="25" idx="2"/>
            <a:endCxn id="14" idx="0"/>
          </p:cNvCxnSpPr>
          <p:nvPr/>
        </p:nvCxnSpPr>
        <p:spPr>
          <a:xfrm rot="5400000">
            <a:off x="1188226" y="3946273"/>
            <a:ext cx="674442" cy="12685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F71A1149-AD17-439A-85DB-82F50A20448A}"/>
              </a:ext>
            </a:extLst>
          </p:cNvPr>
          <p:cNvCxnSpPr>
            <a:stCxn id="25" idx="2"/>
            <a:endCxn id="15" idx="0"/>
          </p:cNvCxnSpPr>
          <p:nvPr/>
        </p:nvCxnSpPr>
        <p:spPr>
          <a:xfrm rot="16200000" flipH="1">
            <a:off x="2382262" y="4020807"/>
            <a:ext cx="671064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EF7601C3-6034-4171-B111-EA8C9E9EDAD8}"/>
              </a:ext>
            </a:extLst>
          </p:cNvPr>
          <p:cNvCxnSpPr>
            <a:stCxn id="26" idx="2"/>
            <a:endCxn id="16" idx="0"/>
          </p:cNvCxnSpPr>
          <p:nvPr/>
        </p:nvCxnSpPr>
        <p:spPr>
          <a:xfrm rot="5400000">
            <a:off x="5922638" y="4005976"/>
            <a:ext cx="635297" cy="11161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B63C0F45-4DC9-4EC5-9415-915EC81B457B}"/>
              </a:ext>
            </a:extLst>
          </p:cNvPr>
          <p:cNvCxnSpPr>
            <a:stCxn id="26" idx="2"/>
            <a:endCxn id="17" idx="0"/>
          </p:cNvCxnSpPr>
          <p:nvPr/>
        </p:nvCxnSpPr>
        <p:spPr>
          <a:xfrm rot="16200000" flipH="1">
            <a:off x="7038760" y="4005974"/>
            <a:ext cx="635296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1">
            <a:extLst>
              <a:ext uri="{FF2B5EF4-FFF2-40B4-BE49-F238E27FC236}">
                <a16:creationId xmlns:a16="http://schemas.microsoft.com/office/drawing/2014/main" id="{D566A229-2881-4585-A1BD-9D6B6CCC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002" y="1806192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4706DB5D-9BC2-47EC-B70E-22F1F9616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99" y="3306152"/>
            <a:ext cx="288681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id="{2EA38871-C7B2-4599-B803-5FE84AC6FA30}"/>
              </a:ext>
            </a:extLst>
          </p:cNvPr>
          <p:cNvSpPr/>
          <p:nvPr/>
        </p:nvSpPr>
        <p:spPr>
          <a:xfrm rot="19123920">
            <a:off x="2498539" y="2781881"/>
            <a:ext cx="913286" cy="455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468CFBA0-B4A6-4A3E-BD36-72F210E98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</p:spTree>
    <p:extLst>
      <p:ext uri="{BB962C8B-B14F-4D97-AF65-F5344CB8AC3E}">
        <p14:creationId xmlns:p14="http://schemas.microsoft.com/office/powerpoint/2010/main" val="95321596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179513" y="3284538"/>
            <a:ext cx="8496168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3029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0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1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3014" name="Group 9"/>
          <p:cNvGrpSpPr>
            <a:grpSpLocks/>
          </p:cNvGrpSpPr>
          <p:nvPr/>
        </p:nvGrpSpPr>
        <p:grpSpPr bwMode="auto">
          <a:xfrm flipH="1">
            <a:off x="5555980" y="2636838"/>
            <a:ext cx="1452562" cy="2303462"/>
            <a:chOff x="967" y="1638"/>
            <a:chExt cx="915" cy="1451"/>
          </a:xfrm>
        </p:grpSpPr>
        <p:sp>
          <p:nvSpPr>
            <p:cNvPr id="43026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7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8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5507929" y="5176661"/>
            <a:ext cx="3024510" cy="504825"/>
          </a:xfrm>
          <a:prstGeom prst="leftRightArrow">
            <a:avLst>
              <a:gd name="adj1" fmla="val 47796"/>
              <a:gd name="adj2" fmla="val 133042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5625829" y="2060575"/>
            <a:ext cx="12806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 dirty="0"/>
              <a:t>1,2 </a:t>
            </a:r>
            <a:r>
              <a:rPr lang="pt-BR" sz="2800" dirty="0">
                <a:sym typeface="Symbol" pitchFamily="18" charset="2"/>
              </a:rPr>
              <a:t>m</a:t>
            </a:r>
            <a:endParaRPr lang="pt-BR" sz="2800" dirty="0"/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3019" name="AutoShape 17"/>
          <p:cNvSpPr>
            <a:spLocks noChangeArrowheads="1"/>
          </p:cNvSpPr>
          <p:nvPr/>
        </p:nvSpPr>
        <p:spPr bwMode="auto">
          <a:xfrm>
            <a:off x="3002841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3563938" y="2060575"/>
            <a:ext cx="149951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6951392" y="2205038"/>
            <a:ext cx="190507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36513" y="2192338"/>
            <a:ext cx="15744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5625829" y="5682877"/>
            <a:ext cx="38156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2800" dirty="0"/>
              <a:t>Sólidos em suspensão </a:t>
            </a:r>
          </a:p>
          <a:p>
            <a:pPr eaLnBrk="0" hangingPunct="0">
              <a:defRPr/>
            </a:pPr>
            <a:r>
              <a:rPr lang="pt-BR" sz="2800" dirty="0"/>
              <a:t>totais</a:t>
            </a:r>
          </a:p>
        </p:txBody>
      </p:sp>
    </p:spTree>
    <p:extLst>
      <p:ext uri="{BB962C8B-B14F-4D97-AF65-F5344CB8AC3E}">
        <p14:creationId xmlns:p14="http://schemas.microsoft.com/office/powerpoint/2010/main" val="315290702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30250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Definição: Partículas em suspensão e coloidais retidos em membrana de fibra de vidro com dimensão igual a 1,2 </a:t>
            </a:r>
            <a:r>
              <a:rPr lang="el-GR" sz="3600" dirty="0"/>
              <a:t>μ</a:t>
            </a:r>
            <a:r>
              <a:rPr lang="pt-BR" sz="3600" dirty="0"/>
              <a:t>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Material particulado e coloidal presente na fase líquida </a:t>
            </a:r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61D0CBB-5BC2-4EC9-86C6-27225B606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</p:spTree>
    <p:extLst>
      <p:ext uri="{BB962C8B-B14F-4D97-AF65-F5344CB8AC3E}">
        <p14:creationId xmlns:p14="http://schemas.microsoft.com/office/powerpoint/2010/main" val="252943985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61D0CBB-5BC2-4EC9-86C6-27225B606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98A8AB9A-73AE-45DD-8E26-7F55042F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3677033" cy="18008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Separação do material em membrana de fibra de vidro com dimensão igual a 1,2 </a:t>
            </a:r>
            <a:r>
              <a:rPr lang="el-GR" sz="2800" dirty="0"/>
              <a:t>μ</a:t>
            </a:r>
            <a:r>
              <a:rPr lang="pt-BR" sz="2800" dirty="0"/>
              <a:t>m </a:t>
            </a:r>
          </a:p>
          <a:p>
            <a:endParaRPr lang="pt-BR" sz="2800" dirty="0"/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1979C8DA-53CB-4460-8AF4-E5032DBE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53" y="2924944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7083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61D0CBB-5BC2-4EC9-86C6-27225B606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98A8AB9A-73AE-45DD-8E26-7F55042F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3677033" cy="18008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Separação do material em membrana de fibra de vidro com dimensão igual a 1,2 </a:t>
            </a:r>
            <a:r>
              <a:rPr lang="el-GR" sz="2800" dirty="0"/>
              <a:t>μ</a:t>
            </a:r>
            <a:r>
              <a:rPr lang="pt-BR" sz="2800" dirty="0"/>
              <a:t>m </a:t>
            </a:r>
          </a:p>
          <a:p>
            <a:endParaRPr lang="pt-BR" sz="2800" dirty="0"/>
          </a:p>
        </p:txBody>
      </p: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29339750-A5B2-41CF-A040-9AC1DE882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73" y="2105383"/>
            <a:ext cx="2229568" cy="29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total suspended solids test procedure">
            <a:extLst>
              <a:ext uri="{FF2B5EF4-FFF2-40B4-BE49-F238E27FC236}">
                <a16:creationId xmlns:a16="http://schemas.microsoft.com/office/drawing/2014/main" id="{9B9E3F27-67EC-43F3-B9F6-8C903B53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10" y="4102879"/>
            <a:ext cx="2254200" cy="19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0738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61D0CBB-5BC2-4EC9-86C6-27225B606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98A8AB9A-73AE-45DD-8E26-7F55042F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3677033" cy="36730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Filtração em membrana de fibra de vidro com dimensão igual a 1,2 </a:t>
            </a:r>
            <a:r>
              <a:rPr lang="el-GR" sz="2800" dirty="0"/>
              <a:t>μ</a:t>
            </a:r>
            <a:r>
              <a:rPr lang="pt-BR" sz="2800" dirty="0"/>
              <a:t>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Secagem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Pesagem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Calcinação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Pesagem </a:t>
            </a:r>
          </a:p>
          <a:p>
            <a:endParaRPr lang="pt-BR" sz="28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42D1427-0019-43CB-AC6B-8AF7CD665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309" y="2133600"/>
            <a:ext cx="3148005" cy="38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5179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5909281" cy="1440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gravimétrica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mg/L</a:t>
            </a:r>
          </a:p>
          <a:p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D021891-549F-4293-8387-2609C1074D93}"/>
                  </a:ext>
                </a:extLst>
              </p:cNvPr>
              <p:cNvSpPr txBox="1"/>
              <p:nvPr/>
            </p:nvSpPr>
            <p:spPr>
              <a:xfrm>
                <a:off x="2627784" y="3870653"/>
                <a:ext cx="34015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𝑆𝐷𝑇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𝑆𝑆𝑇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D021891-549F-4293-8387-2609C1074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870653"/>
                <a:ext cx="340150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>
            <a:extLst>
              <a:ext uri="{FF2B5EF4-FFF2-40B4-BE49-F238E27FC236}">
                <a16:creationId xmlns:a16="http://schemas.microsoft.com/office/drawing/2014/main" id="{ABB69E68-B6B5-40C7-8BB2-3B498C6CE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592EF8D8-C3A6-4328-A8D7-A3D3073E1741}"/>
              </a:ext>
            </a:extLst>
          </p:cNvPr>
          <p:cNvSpPr txBox="1">
            <a:spLocks/>
          </p:cNvSpPr>
          <p:nvPr/>
        </p:nvSpPr>
        <p:spPr>
          <a:xfrm>
            <a:off x="876300" y="4701650"/>
            <a:ext cx="7728148" cy="14408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Apresenta grande relevância na Engenharia Sanitária e Ambiental 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76750108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a quantificação da concentração de sólidos em suspensão em amostras líquidas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 Parâmetro necessário para realização de balanços de massa em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e </a:t>
            </a:r>
            <a:r>
              <a:rPr lang="pt-BR" altLang="pt-BR" sz="3600" dirty="0" err="1"/>
              <a:t>ETEs</a:t>
            </a: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Importante para a realização de estudos ambientais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422202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lançamento de efluentes em corpos receptores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monitoramento de processos em estações de tratamento de esgotos sanitários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Mais empregado no monitoramento de </a:t>
            </a:r>
            <a:r>
              <a:rPr lang="pt-BR" altLang="pt-BR" sz="3600" dirty="0" err="1"/>
              <a:t>ETEs</a:t>
            </a:r>
            <a:r>
              <a:rPr lang="pt-BR" altLang="pt-BR" sz="3600" dirty="0"/>
              <a:t> do que em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1847601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2024" y="333375"/>
            <a:ext cx="6984776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CECC1D-5BC9-4D76-93C0-37CA6787FEBF}"/>
              </a:ext>
            </a:extLst>
          </p:cNvPr>
          <p:cNvSpPr txBox="1"/>
          <p:nvPr/>
        </p:nvSpPr>
        <p:spPr>
          <a:xfrm>
            <a:off x="409495" y="5791254"/>
            <a:ext cx="445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de Taubaté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681271"/>
              </p:ext>
            </p:extLst>
          </p:nvPr>
        </p:nvGraphicFramePr>
        <p:xfrm>
          <a:off x="1187624" y="2284122"/>
          <a:ext cx="6984776" cy="335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53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Série de sólidos: Teor de sólidos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Série de sólidos: Sólidos sedimentáveis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Exercícios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endParaRPr lang="pt-BR" altLang="pt-BR" sz="3600" b="1" dirty="0"/>
          </a:p>
          <a:p>
            <a:endParaRPr lang="pt-BR" alt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11140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CECC1D-5BC9-4D76-93C0-37CA6787FEBF}"/>
              </a:ext>
            </a:extLst>
          </p:cNvPr>
          <p:cNvSpPr txBox="1"/>
          <p:nvPr/>
        </p:nvSpPr>
        <p:spPr>
          <a:xfrm>
            <a:off x="409495" y="5791254"/>
            <a:ext cx="536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Parque Novo Mundo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739949"/>
              </p:ext>
            </p:extLst>
          </p:nvPr>
        </p:nvGraphicFramePr>
        <p:xfrm>
          <a:off x="781930" y="2133600"/>
          <a:ext cx="7580139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1507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CECC1D-5BC9-4D76-93C0-37CA6787FEBF}"/>
              </a:ext>
            </a:extLst>
          </p:cNvPr>
          <p:cNvSpPr txBox="1"/>
          <p:nvPr/>
        </p:nvSpPr>
        <p:spPr>
          <a:xfrm>
            <a:off x="409495" y="5791254"/>
            <a:ext cx="536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Parque Novo Mundo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083978"/>
              </p:ext>
            </p:extLst>
          </p:nvPr>
        </p:nvGraphicFramePr>
        <p:xfrm>
          <a:off x="1187624" y="2133600"/>
          <a:ext cx="6696744" cy="381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9118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CECC1D-5BC9-4D76-93C0-37CA6787FEBF}"/>
              </a:ext>
            </a:extLst>
          </p:cNvPr>
          <p:cNvSpPr txBox="1"/>
          <p:nvPr/>
        </p:nvSpPr>
        <p:spPr>
          <a:xfrm>
            <a:off x="409495" y="5791254"/>
            <a:ext cx="536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Parque Novo Mundo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297C80-799C-4241-A37A-4C56E88E08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718064"/>
              </p:ext>
            </p:extLst>
          </p:nvPr>
        </p:nvGraphicFramePr>
        <p:xfrm>
          <a:off x="1331640" y="2133600"/>
          <a:ext cx="6840760" cy="381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3972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912768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RELAÇÃO ENTRE SST E TURBIDEZ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C7C7A2F-4CD0-4800-B7AD-CB0F1E9F5F8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5576" y="1789072"/>
          <a:ext cx="6264696" cy="423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BFD0A689-19B6-4C35-B1E9-3C485FB529A5}"/>
              </a:ext>
            </a:extLst>
          </p:cNvPr>
          <p:cNvSpPr txBox="1"/>
          <p:nvPr/>
        </p:nvSpPr>
        <p:spPr>
          <a:xfrm>
            <a:off x="409495" y="5791254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Anhangabaú</a:t>
            </a:r>
          </a:p>
        </p:txBody>
      </p:sp>
    </p:spTree>
    <p:extLst>
      <p:ext uri="{BB962C8B-B14F-4D97-AF65-F5344CB8AC3E}">
        <p14:creationId xmlns:p14="http://schemas.microsoft.com/office/powerpoint/2010/main" val="3724304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912768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RELAÇÃO ENTRE SST E TURBIDEZ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D0A689-19B6-4C35-B1E9-3C485FB529A5}"/>
              </a:ext>
            </a:extLst>
          </p:cNvPr>
          <p:cNvSpPr txBox="1"/>
          <p:nvPr/>
        </p:nvSpPr>
        <p:spPr>
          <a:xfrm>
            <a:off x="409495" y="5791254"/>
            <a:ext cx="390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Capivari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E9BDB41-3A39-4BD7-800E-5CB080441E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75656" y="1945506"/>
          <a:ext cx="6690692" cy="387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0414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912768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RELAÇÃO ENTRE SST E TURBIDEZ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D0A689-19B6-4C35-B1E9-3C485FB529A5}"/>
              </a:ext>
            </a:extLst>
          </p:cNvPr>
          <p:cNvSpPr txBox="1"/>
          <p:nvPr/>
        </p:nvSpPr>
        <p:spPr>
          <a:xfrm>
            <a:off x="409495" y="5791254"/>
            <a:ext cx="480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Ribeirão da Estiva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7053F8E-5D1C-4D88-8AB7-8CE6F8C604E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83458" y="1832491"/>
          <a:ext cx="6744791" cy="414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2148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  <p:pic>
        <p:nvPicPr>
          <p:cNvPr id="3" name="Mídia Online 2" title="Anￃﾡlise de Sￃﾳlidos em Suspensￃﾣo Totais">
            <a:hlinkClick r:id="" action="ppaction://media"/>
            <a:extLst>
              <a:ext uri="{FF2B5EF4-FFF2-40B4-BE49-F238E27FC236}">
                <a16:creationId xmlns:a16="http://schemas.microsoft.com/office/drawing/2014/main" id="{6C212000-9BF4-4E04-8BB7-66C67A5B55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15616" y="2147243"/>
            <a:ext cx="7283896" cy="40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8259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TEOR DE SÓLIDOS</a:t>
            </a:r>
          </a:p>
        </p:txBody>
      </p:sp>
      <p:sp>
        <p:nvSpPr>
          <p:cNvPr id="20" name="Espaço Reservado para Conteúdo 1">
            <a:extLst>
              <a:ext uri="{FF2B5EF4-FFF2-40B4-BE49-F238E27FC236}">
                <a16:creationId xmlns:a16="http://schemas.microsoft.com/office/drawing/2014/main" id="{ECEB313E-EF0C-4528-9FD2-5E34821BF371}"/>
              </a:ext>
            </a:extLst>
          </p:cNvPr>
          <p:cNvSpPr txBox="1">
            <a:spLocks/>
          </p:cNvSpPr>
          <p:nvPr/>
        </p:nvSpPr>
        <p:spPr>
          <a:xfrm>
            <a:off x="683568" y="2491160"/>
            <a:ext cx="7277433" cy="86409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 quando não for possível a filtração da amostra ?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6EE90FA-527F-4900-AEC2-14F730C94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7148" y="3712816"/>
            <a:ext cx="3024336" cy="22682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5525C5F-918A-4F41-88DD-098597A4E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01" y="3355256"/>
            <a:ext cx="3952537" cy="26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7038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743908" y="2134197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Teor de Sólidos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TEOR DE SÓLIDOS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2216571-432A-44C7-9406-1B7630FC811E}"/>
                  </a:ext>
                </a:extLst>
              </p:cNvPr>
              <p:cNvSpPr txBox="1"/>
              <p:nvPr/>
            </p:nvSpPr>
            <p:spPr>
              <a:xfrm>
                <a:off x="1979712" y="3244395"/>
                <a:ext cx="5483617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(%)=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𝑀𝑎𝑠𝑠𝑎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𝑠𝑒𝑐𝑎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𝑀𝑎𝑠𝑠𝑎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 "ú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𝑚𝑖𝑑𝑎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den>
                      </m:f>
                      <m:r>
                        <a:rPr lang="pt-BR" sz="3200" b="0" i="0" smtClean="0">
                          <a:latin typeface="Cambria Math" panose="02040503050406030204" pitchFamily="18" charset="0"/>
                        </a:rPr>
                        <m:t>.100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2216571-432A-44C7-9406-1B7630FC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244395"/>
                <a:ext cx="5483617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9DE4421-9F4F-4B64-A154-E660673FBF1E}"/>
                  </a:ext>
                </a:extLst>
              </p:cNvPr>
              <p:cNvSpPr txBox="1"/>
              <p:nvPr/>
            </p:nvSpPr>
            <p:spPr>
              <a:xfrm>
                <a:off x="107504" y="4896982"/>
                <a:ext cx="873071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𝑀𝑎𝑠𝑠𝑎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"ú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𝑚𝑖𝑑𝑎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"=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𝑚𝑎𝑠𝑠𝑎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𝑠𝑒𝑐𝑎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𝑚𝑎𝑠𝑠𝑎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á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𝑔𝑢𝑎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9DE4421-9F4F-4B64-A154-E660673FB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896982"/>
                <a:ext cx="873071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90611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91880" y="1845568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Teor de Sólidos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664198" y="3069331"/>
            <a:ext cx="1539652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Teor de Sólidos Fixos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292080" y="3067156"/>
            <a:ext cx="1706716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Teor de Sólidos Voláteis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cxnSpLocks/>
            <a:stCxn id="2" idx="2"/>
            <a:endCxn id="25" idx="0"/>
          </p:cNvCxnSpPr>
          <p:nvPr/>
        </p:nvCxnSpPr>
        <p:spPr>
          <a:xfrm rot="5400000">
            <a:off x="3053149" y="1802507"/>
            <a:ext cx="647699" cy="18859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cxnSpLocks/>
            <a:stCxn id="2" idx="2"/>
            <a:endCxn id="26" idx="0"/>
          </p:cNvCxnSpPr>
          <p:nvPr/>
        </p:nvCxnSpPr>
        <p:spPr>
          <a:xfrm rot="16200000" flipH="1">
            <a:off x="4909943" y="1831661"/>
            <a:ext cx="645524" cy="18254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TEOR DE SÓLIDOS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7786092-EEDB-4810-A06A-6A6D6FFCAC66}"/>
                  </a:ext>
                </a:extLst>
              </p:cNvPr>
              <p:cNvSpPr txBox="1"/>
              <p:nvPr/>
            </p:nvSpPr>
            <p:spPr>
              <a:xfrm>
                <a:off x="2098993" y="4457953"/>
                <a:ext cx="489980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𝑥𝐶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7786092-EEDB-4810-A06A-6A6D6FFC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993" y="4457953"/>
                <a:ext cx="4899803" cy="597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>
            <a:extLst>
              <a:ext uri="{FF2B5EF4-FFF2-40B4-BE49-F238E27FC236}">
                <a16:creationId xmlns:a16="http://schemas.microsoft.com/office/drawing/2014/main" id="{5E1AED00-3A94-41DB-B74C-51A1316288D3}"/>
              </a:ext>
            </a:extLst>
          </p:cNvPr>
          <p:cNvSpPr txBox="1"/>
          <p:nvPr/>
        </p:nvSpPr>
        <p:spPr>
          <a:xfrm>
            <a:off x="4146745" y="438748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ΔΔ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D571400-D2A0-4571-BE05-D023A42C6D55}"/>
                  </a:ext>
                </a:extLst>
              </p:cNvPr>
              <p:cNvSpPr txBox="1"/>
              <p:nvPr/>
            </p:nvSpPr>
            <p:spPr>
              <a:xfrm>
                <a:off x="2772849" y="5426102"/>
                <a:ext cx="2882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D571400-D2A0-4571-BE05-D023A42C6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849" y="5426102"/>
                <a:ext cx="288264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F0163245-12E4-45AC-B56F-DB57FBE4EA13}"/>
              </a:ext>
            </a:extLst>
          </p:cNvPr>
          <p:cNvSpPr txBox="1"/>
          <p:nvPr/>
        </p:nvSpPr>
        <p:spPr>
          <a:xfrm>
            <a:off x="4279095" y="535563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7942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68313" y="3284538"/>
            <a:ext cx="7991475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3029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0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1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3014" name="Group 9"/>
          <p:cNvGrpSpPr>
            <a:grpSpLocks/>
          </p:cNvGrpSpPr>
          <p:nvPr/>
        </p:nvGrpSpPr>
        <p:grpSpPr bwMode="auto">
          <a:xfrm flipH="1">
            <a:off x="5640388" y="2636838"/>
            <a:ext cx="1452562" cy="2303462"/>
            <a:chOff x="967" y="1638"/>
            <a:chExt cx="915" cy="1451"/>
          </a:xfrm>
        </p:grpSpPr>
        <p:sp>
          <p:nvSpPr>
            <p:cNvPr id="43026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7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8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1835150" y="5445125"/>
            <a:ext cx="5111750" cy="504825"/>
          </a:xfrm>
          <a:prstGeom prst="leftRightArrow">
            <a:avLst>
              <a:gd name="adj1" fmla="val 47796"/>
              <a:gd name="adj2" fmla="val 133042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6" name="Line 14"/>
          <p:cNvSpPr>
            <a:spLocks noChangeShapeType="1"/>
          </p:cNvSpPr>
          <p:nvPr/>
        </p:nvSpPr>
        <p:spPr bwMode="auto">
          <a:xfrm>
            <a:off x="4140200" y="3979863"/>
            <a:ext cx="0" cy="1584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5710238" y="2060575"/>
            <a:ext cx="99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3019" name="AutoShape 17"/>
          <p:cNvSpPr>
            <a:spLocks noChangeArrowheads="1"/>
          </p:cNvSpPr>
          <p:nvPr/>
        </p:nvSpPr>
        <p:spPr bwMode="auto">
          <a:xfrm>
            <a:off x="3059113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3563938" y="2060575"/>
            <a:ext cx="149951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7035800" y="2205038"/>
            <a:ext cx="190507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36513" y="2192338"/>
            <a:ext cx="15744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6919913" y="5121275"/>
            <a:ext cx="2053254" cy="12003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Turbidez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aparente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SST</a:t>
            </a: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73025" y="4972050"/>
            <a:ext cx="2482850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real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SDT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Compostos dissolvidos</a:t>
            </a: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3386138" y="58769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0,45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6917393" cy="30970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gravimétrica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Importante para monitoramento de processos de tratamento da fase sólida em </a:t>
            </a:r>
            <a:r>
              <a:rPr lang="pt-BR" sz="3600" dirty="0" err="1"/>
              <a:t>ETAs</a:t>
            </a:r>
            <a:r>
              <a:rPr lang="pt-BR" sz="3600" dirty="0"/>
              <a:t> e </a:t>
            </a:r>
            <a:r>
              <a:rPr lang="pt-BR" sz="3600" dirty="0" err="1"/>
              <a:t>ETEs</a:t>
            </a:r>
            <a:endParaRPr lang="pt-BR" sz="3600" dirty="0"/>
          </a:p>
          <a:p>
            <a:endParaRPr lang="pt-BR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BB69E68-B6B5-40C7-8BB2-3B498C6CE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TEOR DE SÓLIDOS</a:t>
            </a:r>
          </a:p>
        </p:txBody>
      </p:sp>
    </p:spTree>
    <p:extLst>
      <p:ext uri="{BB962C8B-B14F-4D97-AF65-F5344CB8AC3E}">
        <p14:creationId xmlns:p14="http://schemas.microsoft.com/office/powerpoint/2010/main" val="68828238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Descarga de lodos de reatores UASB: 2% a 3%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Lodo primário: 1% a 2%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Lodo adensado em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: 2% a 4%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Lodo desidratado em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e </a:t>
            </a:r>
            <a:r>
              <a:rPr lang="pt-BR" altLang="pt-BR" sz="3600" dirty="0" err="1"/>
              <a:t>ETEs</a:t>
            </a:r>
            <a:r>
              <a:rPr lang="pt-BR" altLang="pt-BR" sz="3600" dirty="0"/>
              <a:t>: 18% a 22%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877418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39A5F00-DDF9-4D1F-8076-6C85A640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564904"/>
            <a:ext cx="7543801" cy="27363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1 – Adensamento de lodos de </a:t>
            </a:r>
            <a:r>
              <a:rPr lang="pt-BR" sz="3600" dirty="0" err="1"/>
              <a:t>ETAs</a:t>
            </a:r>
            <a:r>
              <a:rPr lang="pt-BR" sz="3600" dirty="0"/>
              <a:t> e </a:t>
            </a:r>
            <a:r>
              <a:rPr lang="pt-BR" sz="3600" dirty="0" err="1"/>
              <a:t>ETEs</a:t>
            </a: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2 – Desidratação de lodos de </a:t>
            </a:r>
            <a:r>
              <a:rPr lang="pt-BR" sz="3600" dirty="0" err="1"/>
              <a:t>ETAs</a:t>
            </a:r>
            <a:r>
              <a:rPr lang="pt-BR" sz="3600" dirty="0"/>
              <a:t> e </a:t>
            </a:r>
            <a:r>
              <a:rPr lang="pt-BR" sz="3600" dirty="0" err="1"/>
              <a:t>ETEs</a:t>
            </a:r>
            <a:endParaRPr 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TEOR DE SÓLIDOS</a:t>
            </a:r>
          </a:p>
        </p:txBody>
      </p:sp>
    </p:spTree>
    <p:extLst>
      <p:ext uri="{BB962C8B-B14F-4D97-AF65-F5344CB8AC3E}">
        <p14:creationId xmlns:p14="http://schemas.microsoft.com/office/powerpoint/2010/main" val="315305211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TEOR DE SÓLIDOS</a:t>
            </a:r>
          </a:p>
        </p:txBody>
      </p:sp>
      <p:pic>
        <p:nvPicPr>
          <p:cNvPr id="3" name="Mídia Online 2" title="Anￃﾡlise de Teor de Solidos">
            <a:hlinkClick r:id="" action="ppaction://media"/>
            <a:extLst>
              <a:ext uri="{FF2B5EF4-FFF2-40B4-BE49-F238E27FC236}">
                <a16:creationId xmlns:a16="http://schemas.microsoft.com/office/drawing/2014/main" id="{AAC02D4A-B1A8-4A76-A05B-CDFEFC9A12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9376" y="2133600"/>
            <a:ext cx="7325248" cy="41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9022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SEDIMENTÁVEIS</a:t>
            </a: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899F1FDE-45B9-4648-BC0B-CBBC1CD63844}"/>
              </a:ext>
            </a:extLst>
          </p:cNvPr>
          <p:cNvSpPr txBox="1">
            <a:spLocks/>
          </p:cNvSpPr>
          <p:nvPr/>
        </p:nvSpPr>
        <p:spPr>
          <a:xfrm>
            <a:off x="800100" y="2204864"/>
            <a:ext cx="7543801" cy="374441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Será que é possível a obtenção da “concentração” de sólidos em amostras líquidas de forma mais rápida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 A análise de SST é, em geral, demorada ! E cara !!</a:t>
            </a:r>
          </a:p>
        </p:txBody>
      </p:sp>
    </p:spTree>
    <p:extLst>
      <p:ext uri="{BB962C8B-B14F-4D97-AF65-F5344CB8AC3E}">
        <p14:creationId xmlns:p14="http://schemas.microsoft.com/office/powerpoint/2010/main" val="272141656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30250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Definição: Material particulado e em suspensão passível de separação na  fase líquida por ação da gravidade durante um período de 1 hora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Material particulado e em suspensão na fase líquida </a:t>
            </a:r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61D0CBB-5BC2-4EC9-86C6-27225B606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SEDIMENTÁVEIS</a:t>
            </a:r>
          </a:p>
        </p:txBody>
      </p:sp>
    </p:spTree>
    <p:extLst>
      <p:ext uri="{BB962C8B-B14F-4D97-AF65-F5344CB8AC3E}">
        <p14:creationId xmlns:p14="http://schemas.microsoft.com/office/powerpoint/2010/main" val="210485165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SEDIMENTÁVEIS</a:t>
            </a: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899F1FDE-45B9-4648-BC0B-CBBC1CD63844}"/>
              </a:ext>
            </a:extLst>
          </p:cNvPr>
          <p:cNvSpPr txBox="1">
            <a:spLocks/>
          </p:cNvSpPr>
          <p:nvPr/>
        </p:nvSpPr>
        <p:spPr>
          <a:xfrm>
            <a:off x="800100" y="2204864"/>
            <a:ext cx="7543801" cy="331236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física (volumétrica)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</a:t>
            </a:r>
            <a:r>
              <a:rPr lang="pt-BR" sz="3600" dirty="0" err="1"/>
              <a:t>mL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rápida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Indica a necessidade de implantação de unidades de separação sólido-líquido em sistemas de tratamento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 marL="0" indent="0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0073488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SEDIMENTÁVEIS</a:t>
            </a:r>
          </a:p>
        </p:txBody>
      </p:sp>
      <p:pic>
        <p:nvPicPr>
          <p:cNvPr id="1026" name="Picture 2" descr="Resultado de imagem para imhoff cone">
            <a:extLst>
              <a:ext uri="{FF2B5EF4-FFF2-40B4-BE49-F238E27FC236}">
                <a16:creationId xmlns:a16="http://schemas.microsoft.com/office/drawing/2014/main" id="{1F3D88FD-82D6-4F4F-9400-21FAFBA7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" y="2455265"/>
            <a:ext cx="3011016" cy="30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imhoff cone">
            <a:extLst>
              <a:ext uri="{FF2B5EF4-FFF2-40B4-BE49-F238E27FC236}">
                <a16:creationId xmlns:a16="http://schemas.microsoft.com/office/drawing/2014/main" id="{69E5C7F0-B119-4555-8BC9-833275C66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556" y="1918914"/>
            <a:ext cx="3668888" cy="27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1">
            <a:extLst>
              <a:ext uri="{FF2B5EF4-FFF2-40B4-BE49-F238E27FC236}">
                <a16:creationId xmlns:a16="http://schemas.microsoft.com/office/drawing/2014/main" id="{C67BD88E-37CD-4210-8C21-676E4EA7C613}"/>
              </a:ext>
            </a:extLst>
          </p:cNvPr>
          <p:cNvSpPr txBox="1">
            <a:spLocks/>
          </p:cNvSpPr>
          <p:nvPr/>
        </p:nvSpPr>
        <p:spPr>
          <a:xfrm>
            <a:off x="2627784" y="5115766"/>
            <a:ext cx="5616624" cy="113753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Cone </a:t>
            </a:r>
            <a:r>
              <a:rPr lang="pt-BR" sz="3200" dirty="0" err="1"/>
              <a:t>Imhoff</a:t>
            </a:r>
            <a:r>
              <a:rPr lang="pt-BR" sz="3200" dirty="0"/>
              <a:t> (Volume igual a 1.000 </a:t>
            </a:r>
            <a:r>
              <a:rPr lang="pt-BR" sz="3200" dirty="0" err="1"/>
              <a:t>mL</a:t>
            </a:r>
            <a:r>
              <a:rPr lang="pt-BR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 marL="0" indent="0">
              <a:buNone/>
            </a:pPr>
            <a:endParaRPr lang="pt-BR" sz="3200" dirty="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31217719-2776-443E-8175-125E21112C9F}"/>
              </a:ext>
            </a:extLst>
          </p:cNvPr>
          <p:cNvCxnSpPr>
            <a:cxnSpLocks/>
            <a:stCxn id="11" idx="1"/>
            <a:endCxn id="1026" idx="2"/>
          </p:cNvCxnSpPr>
          <p:nvPr/>
        </p:nvCxnSpPr>
        <p:spPr>
          <a:xfrm rot="10800000">
            <a:off x="1557846" y="5466282"/>
            <a:ext cx="1069938" cy="2182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8315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indireto que possibilita a avaliação do volume de sólidos passíveis de sedimentação na fase líquida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lançamento de efluentes em corpos receptores: 1 </a:t>
            </a:r>
            <a:r>
              <a:rPr lang="pt-BR" altLang="pt-BR" sz="3600" dirty="0" err="1"/>
              <a:t>mL</a:t>
            </a:r>
            <a:r>
              <a:rPr lang="pt-BR" alt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lançamento de efluentes em redes coletoras: 10 </a:t>
            </a:r>
            <a:r>
              <a:rPr lang="pt-BR" altLang="pt-BR" sz="3600" dirty="0" err="1"/>
              <a:t>mL</a:t>
            </a:r>
            <a:r>
              <a:rPr lang="pt-BR" alt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763536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SEDIMENTÁVEIS</a:t>
            </a:r>
          </a:p>
        </p:txBody>
      </p:sp>
      <p:pic>
        <p:nvPicPr>
          <p:cNvPr id="3" name="Mídia Online 2" title="Determinaￃﾧￃﾣo de Sￃﾳlidos Sedimentￃﾡveis">
            <a:hlinkClick r:id="" action="ppaction://media"/>
            <a:extLst>
              <a:ext uri="{FF2B5EF4-FFF2-40B4-BE49-F238E27FC236}">
                <a16:creationId xmlns:a16="http://schemas.microsoft.com/office/drawing/2014/main" id="{0109C59D-4CCC-4647-9770-0CB00A657D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43608" y="2139854"/>
            <a:ext cx="7422180" cy="41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8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468313" y="3284538"/>
            <a:ext cx="7991475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5075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6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7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5062" name="Group 9"/>
          <p:cNvGrpSpPr>
            <a:grpSpLocks/>
          </p:cNvGrpSpPr>
          <p:nvPr/>
        </p:nvGrpSpPr>
        <p:grpSpPr bwMode="auto">
          <a:xfrm flipH="1">
            <a:off x="5640388" y="2636838"/>
            <a:ext cx="1452562" cy="2303462"/>
            <a:chOff x="967" y="1638"/>
            <a:chExt cx="915" cy="1451"/>
          </a:xfrm>
        </p:grpSpPr>
        <p:sp>
          <p:nvSpPr>
            <p:cNvPr id="45072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3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4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5063" name="Line 13"/>
          <p:cNvSpPr>
            <a:spLocks noChangeShapeType="1"/>
          </p:cNvSpPr>
          <p:nvPr/>
        </p:nvSpPr>
        <p:spPr bwMode="auto">
          <a:xfrm>
            <a:off x="2974975" y="4500563"/>
            <a:ext cx="0" cy="1584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5710238" y="2060575"/>
            <a:ext cx="99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5066" name="AutoShape 16"/>
          <p:cNvSpPr>
            <a:spLocks noChangeArrowheads="1"/>
          </p:cNvSpPr>
          <p:nvPr/>
        </p:nvSpPr>
        <p:spPr bwMode="auto">
          <a:xfrm>
            <a:off x="3059113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6561" name="Text Box 17"/>
          <p:cNvSpPr txBox="1">
            <a:spLocks noChangeArrowheads="1"/>
          </p:cNvSpPr>
          <p:nvPr/>
        </p:nvSpPr>
        <p:spPr bwMode="auto">
          <a:xfrm>
            <a:off x="3563938" y="2060575"/>
            <a:ext cx="14636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6562" name="Text Box 18"/>
          <p:cNvSpPr txBox="1">
            <a:spLocks noChangeArrowheads="1"/>
          </p:cNvSpPr>
          <p:nvPr/>
        </p:nvSpPr>
        <p:spPr bwMode="auto">
          <a:xfrm>
            <a:off x="7035800" y="2205038"/>
            <a:ext cx="1862818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6563" name="Text Box 19"/>
          <p:cNvSpPr txBox="1">
            <a:spLocks noChangeArrowheads="1"/>
          </p:cNvSpPr>
          <p:nvPr/>
        </p:nvSpPr>
        <p:spPr bwMode="auto">
          <a:xfrm>
            <a:off x="36513" y="2192338"/>
            <a:ext cx="1529586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3013075" y="5121275"/>
            <a:ext cx="5940425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Tratamento convencional e suas variantes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Filtração em linha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Filtração direta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Filtração lenta</a:t>
            </a:r>
          </a:p>
        </p:txBody>
      </p:sp>
      <p:sp>
        <p:nvSpPr>
          <p:cNvPr id="236565" name="Text Box 21"/>
          <p:cNvSpPr txBox="1">
            <a:spLocks noChangeArrowheads="1"/>
          </p:cNvSpPr>
          <p:nvPr/>
        </p:nvSpPr>
        <p:spPr bwMode="auto">
          <a:xfrm>
            <a:off x="179388" y="5135563"/>
            <a:ext cx="2808287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Processos de membrana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Osmose Reversa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Nanofiltração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885781" y="2348880"/>
            <a:ext cx="1254238" cy="311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Amostra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SÓLIDOS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1179CA2-B1BC-4ED0-8FF9-B4816614E65E}"/>
              </a:ext>
            </a:extLst>
          </p:cNvPr>
          <p:cNvSpPr/>
          <p:nvPr/>
        </p:nvSpPr>
        <p:spPr>
          <a:xfrm>
            <a:off x="5613973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9D3D8D8-5E47-4345-8FD4-DE822F84094B}"/>
              </a:ext>
            </a:extLst>
          </p:cNvPr>
          <p:cNvSpPr/>
          <p:nvPr/>
        </p:nvSpPr>
        <p:spPr>
          <a:xfrm>
            <a:off x="7342165" y="2348880"/>
            <a:ext cx="1442778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17FA8CC-420B-42CE-A6CF-79C0B266D7A0}"/>
              </a:ext>
            </a:extLst>
          </p:cNvPr>
          <p:cNvCxnSpPr>
            <a:stCxn id="2" idx="3"/>
            <a:endCxn id="20" idx="1"/>
          </p:cNvCxnSpPr>
          <p:nvPr/>
        </p:nvCxnSpPr>
        <p:spPr>
          <a:xfrm>
            <a:off x="5140019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EFEE65D-9C75-4E7D-818F-253DEF3C1E5C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6868211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DB8487D-EA5B-4E00-9A80-1A8535CF22C9}"/>
              </a:ext>
            </a:extLst>
          </p:cNvPr>
          <p:cNvSpPr/>
          <p:nvPr/>
        </p:nvSpPr>
        <p:spPr>
          <a:xfrm>
            <a:off x="2146501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Cone </a:t>
            </a:r>
            <a:r>
              <a:rPr lang="pt-BR" sz="1600" dirty="0" err="1"/>
              <a:t>Imhoff</a:t>
            </a:r>
            <a:endParaRPr lang="pt-BR" sz="1600" dirty="0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20CE0085-6DFC-4699-8A97-381342890101}"/>
              </a:ext>
            </a:extLst>
          </p:cNvPr>
          <p:cNvSpPr/>
          <p:nvPr/>
        </p:nvSpPr>
        <p:spPr>
          <a:xfrm>
            <a:off x="256453" y="2252596"/>
            <a:ext cx="144277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Sedimentáveis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1246AA8-1F0A-4206-B002-BDB10E734C8D}"/>
              </a:ext>
            </a:extLst>
          </p:cNvPr>
          <p:cNvCxnSpPr>
            <a:stCxn id="2" idx="1"/>
            <a:endCxn id="27" idx="3"/>
          </p:cNvCxnSpPr>
          <p:nvPr/>
        </p:nvCxnSpPr>
        <p:spPr>
          <a:xfrm flipH="1">
            <a:off x="3400739" y="2504624"/>
            <a:ext cx="485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2F50068-C2A5-4672-87F1-74EB35B6F327}"/>
              </a:ext>
            </a:extLst>
          </p:cNvPr>
          <p:cNvCxnSpPr>
            <a:stCxn id="27" idx="1"/>
            <a:endCxn id="28" idx="3"/>
          </p:cNvCxnSpPr>
          <p:nvPr/>
        </p:nvCxnSpPr>
        <p:spPr>
          <a:xfrm flipH="1">
            <a:off x="1699231" y="2504624"/>
            <a:ext cx="447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3F18992-B0CD-4DD2-8445-2A65D322F774}"/>
              </a:ext>
            </a:extLst>
          </p:cNvPr>
          <p:cNvSpPr/>
          <p:nvPr/>
        </p:nvSpPr>
        <p:spPr>
          <a:xfrm>
            <a:off x="3885781" y="287993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Filtração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3D41E7D-46D7-47B7-ACDA-153D77ACA891}"/>
              </a:ext>
            </a:extLst>
          </p:cNvPr>
          <p:cNvSpPr/>
          <p:nvPr/>
        </p:nvSpPr>
        <p:spPr>
          <a:xfrm>
            <a:off x="2389022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AFC8260-E1F6-4732-A951-7FD203969391}"/>
              </a:ext>
            </a:extLst>
          </p:cNvPr>
          <p:cNvSpPr/>
          <p:nvPr/>
        </p:nvSpPr>
        <p:spPr>
          <a:xfrm>
            <a:off x="5469223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BBF04898-069C-4152-9DF8-19BDE2296F95}"/>
              </a:ext>
            </a:extLst>
          </p:cNvPr>
          <p:cNvCxnSpPr>
            <a:stCxn id="33" idx="3"/>
            <a:endCxn id="35" idx="0"/>
          </p:cNvCxnSpPr>
          <p:nvPr/>
        </p:nvCxnSpPr>
        <p:spPr>
          <a:xfrm>
            <a:off x="5140019" y="3035674"/>
            <a:ext cx="956323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8B72BE32-9B89-49CA-AD08-A862A71CD41B}"/>
              </a:ext>
            </a:extLst>
          </p:cNvPr>
          <p:cNvCxnSpPr>
            <a:cxnSpLocks/>
            <a:stCxn id="33" idx="1"/>
            <a:endCxn id="34" idx="0"/>
          </p:cNvCxnSpPr>
          <p:nvPr/>
        </p:nvCxnSpPr>
        <p:spPr>
          <a:xfrm rot="10800000" flipV="1">
            <a:off x="3016141" y="3035673"/>
            <a:ext cx="869640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D3005F97-26E6-4DD0-857C-43EDA4647B5B}"/>
              </a:ext>
            </a:extLst>
          </p:cNvPr>
          <p:cNvCxnSpPr>
            <a:stCxn id="2" idx="2"/>
            <a:endCxn id="33" idx="0"/>
          </p:cNvCxnSpPr>
          <p:nvPr/>
        </p:nvCxnSpPr>
        <p:spPr>
          <a:xfrm>
            <a:off x="4512900" y="2660368"/>
            <a:ext cx="0" cy="21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2DD1241A-D9F1-4ACD-A9DC-16DA07DFDC0F}"/>
              </a:ext>
            </a:extLst>
          </p:cNvPr>
          <p:cNvSpPr/>
          <p:nvPr/>
        </p:nvSpPr>
        <p:spPr>
          <a:xfrm>
            <a:off x="4701500" y="3821352"/>
            <a:ext cx="2789684" cy="337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Dissolvidos Totais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BBCF5425-1FB6-4CE9-9764-49C57918408B}"/>
              </a:ext>
            </a:extLst>
          </p:cNvPr>
          <p:cNvSpPr/>
          <p:nvPr/>
        </p:nvSpPr>
        <p:spPr>
          <a:xfrm>
            <a:off x="1637057" y="3857515"/>
            <a:ext cx="2758166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em Suspensão Totais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C38BEF2C-D5AE-4EC0-B9FE-2D0A61E9D966}"/>
              </a:ext>
            </a:extLst>
          </p:cNvPr>
          <p:cNvCxnSpPr>
            <a:cxnSpLocks/>
            <a:stCxn id="34" idx="2"/>
            <a:endCxn id="44" idx="0"/>
          </p:cNvCxnSpPr>
          <p:nvPr/>
        </p:nvCxnSpPr>
        <p:spPr>
          <a:xfrm flipH="1">
            <a:off x="3016140" y="3640525"/>
            <a:ext cx="1" cy="21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E7785518-FFB4-4146-A10F-AC05C3EE55F0}"/>
              </a:ext>
            </a:extLst>
          </p:cNvPr>
          <p:cNvCxnSpPr>
            <a:cxnSpLocks/>
            <a:stCxn id="35" idx="2"/>
            <a:endCxn id="43" idx="0"/>
          </p:cNvCxnSpPr>
          <p:nvPr/>
        </p:nvCxnSpPr>
        <p:spPr>
          <a:xfrm>
            <a:off x="6096342" y="3640525"/>
            <a:ext cx="0" cy="18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859D3E4C-A23B-4A5A-9657-93113D97F531}"/>
              </a:ext>
            </a:extLst>
          </p:cNvPr>
          <p:cNvSpPr/>
          <p:nvPr/>
        </p:nvSpPr>
        <p:spPr>
          <a:xfrm>
            <a:off x="2267761" y="4382865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2D8FE76F-11B7-4583-8BB5-802B59737A5E}"/>
              </a:ext>
            </a:extLst>
          </p:cNvPr>
          <p:cNvSpPr/>
          <p:nvPr/>
        </p:nvSpPr>
        <p:spPr>
          <a:xfrm>
            <a:off x="5347963" y="4342786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F09C0E6-5AFF-421C-B1FA-BC9561F9AE75}"/>
              </a:ext>
            </a:extLst>
          </p:cNvPr>
          <p:cNvCxnSpPr>
            <a:stCxn id="43" idx="2"/>
            <a:endCxn id="57" idx="0"/>
          </p:cNvCxnSpPr>
          <p:nvPr/>
        </p:nvCxnSpPr>
        <p:spPr>
          <a:xfrm>
            <a:off x="6096342" y="4158396"/>
            <a:ext cx="0" cy="18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CFEC190E-935C-4BE8-BCEA-24936F3182B9}"/>
              </a:ext>
            </a:extLst>
          </p:cNvPr>
          <p:cNvCxnSpPr>
            <a:stCxn id="44" idx="2"/>
            <a:endCxn id="56" idx="0"/>
          </p:cNvCxnSpPr>
          <p:nvPr/>
        </p:nvCxnSpPr>
        <p:spPr>
          <a:xfrm>
            <a:off x="3016140" y="4169003"/>
            <a:ext cx="0" cy="21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9B635F7-D1F5-4DA4-BDF4-F05B38F77B3C}"/>
              </a:ext>
            </a:extLst>
          </p:cNvPr>
          <p:cNvSpPr/>
          <p:nvPr/>
        </p:nvSpPr>
        <p:spPr>
          <a:xfrm>
            <a:off x="1654782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SSF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C593B416-3F1D-40BD-B074-16B9EFCF34C5}"/>
              </a:ext>
            </a:extLst>
          </p:cNvPr>
          <p:cNvSpPr/>
          <p:nvPr/>
        </p:nvSpPr>
        <p:spPr>
          <a:xfrm>
            <a:off x="3450960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SSV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2AB9426D-B184-4964-A10B-ED3C2E5249B5}"/>
              </a:ext>
            </a:extLst>
          </p:cNvPr>
          <p:cNvSpPr/>
          <p:nvPr/>
        </p:nvSpPr>
        <p:spPr>
          <a:xfrm>
            <a:off x="4748504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SDF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3F72F6EE-6CB0-41D6-B1FA-3EFF7577CD29}"/>
              </a:ext>
            </a:extLst>
          </p:cNvPr>
          <p:cNvSpPr/>
          <p:nvPr/>
        </p:nvSpPr>
        <p:spPr>
          <a:xfrm>
            <a:off x="6544682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SDV</a:t>
            </a:r>
          </a:p>
        </p:txBody>
      </p:sp>
      <p:cxnSp>
        <p:nvCxnSpPr>
          <p:cNvPr id="11264" name="Conector: Angulado 11263">
            <a:extLst>
              <a:ext uri="{FF2B5EF4-FFF2-40B4-BE49-F238E27FC236}">
                <a16:creationId xmlns:a16="http://schemas.microsoft.com/office/drawing/2014/main" id="{15035B34-F4DD-4026-8DD4-9D98141522E5}"/>
              </a:ext>
            </a:extLst>
          </p:cNvPr>
          <p:cNvCxnSpPr>
            <a:stCxn id="56" idx="2"/>
            <a:endCxn id="63" idx="0"/>
          </p:cNvCxnSpPr>
          <p:nvPr/>
        </p:nvCxnSpPr>
        <p:spPr>
          <a:xfrm rot="5400000">
            <a:off x="2393986" y="4375829"/>
            <a:ext cx="303631" cy="940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Conector: Angulado 11266">
            <a:extLst>
              <a:ext uri="{FF2B5EF4-FFF2-40B4-BE49-F238E27FC236}">
                <a16:creationId xmlns:a16="http://schemas.microsoft.com/office/drawing/2014/main" id="{8B97F591-D44D-4120-A87A-F04410F7781C}"/>
              </a:ext>
            </a:extLst>
          </p:cNvPr>
          <p:cNvCxnSpPr>
            <a:stCxn id="56" idx="2"/>
            <a:endCxn id="64" idx="0"/>
          </p:cNvCxnSpPr>
          <p:nvPr/>
        </p:nvCxnSpPr>
        <p:spPr>
          <a:xfrm rot="16200000" flipH="1">
            <a:off x="3292074" y="4418418"/>
            <a:ext cx="303631" cy="8554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9" name="Conector: Angulado 11268">
            <a:extLst>
              <a:ext uri="{FF2B5EF4-FFF2-40B4-BE49-F238E27FC236}">
                <a16:creationId xmlns:a16="http://schemas.microsoft.com/office/drawing/2014/main" id="{19D9C952-2A3F-4728-A8E4-C68AF8EE5285}"/>
              </a:ext>
            </a:extLst>
          </p:cNvPr>
          <p:cNvCxnSpPr>
            <a:stCxn id="57" idx="2"/>
            <a:endCxn id="65" idx="0"/>
          </p:cNvCxnSpPr>
          <p:nvPr/>
        </p:nvCxnSpPr>
        <p:spPr>
          <a:xfrm rot="5400000">
            <a:off x="5461009" y="4362449"/>
            <a:ext cx="343508" cy="9271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Conector: Angulado 11270">
            <a:extLst>
              <a:ext uri="{FF2B5EF4-FFF2-40B4-BE49-F238E27FC236}">
                <a16:creationId xmlns:a16="http://schemas.microsoft.com/office/drawing/2014/main" id="{E232BD93-8155-4B8A-9FC0-365473F104B5}"/>
              </a:ext>
            </a:extLst>
          </p:cNvPr>
          <p:cNvCxnSpPr>
            <a:stCxn id="57" idx="2"/>
            <a:endCxn id="66" idx="0"/>
          </p:cNvCxnSpPr>
          <p:nvPr/>
        </p:nvCxnSpPr>
        <p:spPr>
          <a:xfrm rot="16200000" flipH="1">
            <a:off x="6359097" y="4391518"/>
            <a:ext cx="343508" cy="8690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D9C529CA-CE75-481C-BC56-E4B95F1E772F}"/>
              </a:ext>
            </a:extLst>
          </p:cNvPr>
          <p:cNvSpPr/>
          <p:nvPr/>
        </p:nvSpPr>
        <p:spPr>
          <a:xfrm>
            <a:off x="2595461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STF</a:t>
            </a: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62A30277-9ECE-494E-9C89-5D17EDCC5605}"/>
              </a:ext>
            </a:extLst>
          </p:cNvPr>
          <p:cNvSpPr/>
          <p:nvPr/>
        </p:nvSpPr>
        <p:spPr>
          <a:xfrm>
            <a:off x="5675662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STV</a:t>
            </a:r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6FCA14F4-B247-42C5-983C-476C6994C6CF}"/>
              </a:ext>
            </a:extLst>
          </p:cNvPr>
          <p:cNvSpPr/>
          <p:nvPr/>
        </p:nvSpPr>
        <p:spPr>
          <a:xfrm>
            <a:off x="3400739" y="5933168"/>
            <a:ext cx="2424799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11273" name="Conector: Angulado 11272">
            <a:extLst>
              <a:ext uri="{FF2B5EF4-FFF2-40B4-BE49-F238E27FC236}">
                <a16:creationId xmlns:a16="http://schemas.microsoft.com/office/drawing/2014/main" id="{76AC164C-15FD-47AC-AB96-D3E109B000A3}"/>
              </a:ext>
            </a:extLst>
          </p:cNvPr>
          <p:cNvCxnSpPr>
            <a:stCxn id="63" idx="2"/>
            <a:endCxn id="75" idx="1"/>
          </p:cNvCxnSpPr>
          <p:nvPr/>
        </p:nvCxnSpPr>
        <p:spPr>
          <a:xfrm rot="16200000" flipH="1">
            <a:off x="2190015" y="5208784"/>
            <a:ext cx="290892" cy="520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Conector: Angulado 11274">
            <a:extLst>
              <a:ext uri="{FF2B5EF4-FFF2-40B4-BE49-F238E27FC236}">
                <a16:creationId xmlns:a16="http://schemas.microsoft.com/office/drawing/2014/main" id="{7F80BC85-F1DC-4269-AB0C-620B875C8F7A}"/>
              </a:ext>
            </a:extLst>
          </p:cNvPr>
          <p:cNvCxnSpPr>
            <a:stCxn id="65" idx="2"/>
            <a:endCxn id="75" idx="3"/>
          </p:cNvCxnSpPr>
          <p:nvPr/>
        </p:nvCxnSpPr>
        <p:spPr>
          <a:xfrm rot="5400000">
            <a:off x="4157454" y="4602501"/>
            <a:ext cx="291094" cy="1732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Conector: Angulado 11278">
            <a:extLst>
              <a:ext uri="{FF2B5EF4-FFF2-40B4-BE49-F238E27FC236}">
                <a16:creationId xmlns:a16="http://schemas.microsoft.com/office/drawing/2014/main" id="{DBE4BB07-0387-4152-8FF6-EB1FD7BDF3EE}"/>
              </a:ext>
            </a:extLst>
          </p:cNvPr>
          <p:cNvCxnSpPr>
            <a:stCxn id="64" idx="2"/>
          </p:cNvCxnSpPr>
          <p:nvPr/>
        </p:nvCxnSpPr>
        <p:spPr>
          <a:xfrm rot="16200000" flipH="1">
            <a:off x="4365171" y="4829805"/>
            <a:ext cx="145345" cy="11324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Conector: Angulado 11280">
            <a:extLst>
              <a:ext uri="{FF2B5EF4-FFF2-40B4-BE49-F238E27FC236}">
                <a16:creationId xmlns:a16="http://schemas.microsoft.com/office/drawing/2014/main" id="{8E5DA5EB-E4D1-4297-8855-9EDC1A021D2B}"/>
              </a:ext>
            </a:extLst>
          </p:cNvPr>
          <p:cNvCxnSpPr>
            <a:endCxn id="76" idx="1"/>
          </p:cNvCxnSpPr>
          <p:nvPr/>
        </p:nvCxnSpPr>
        <p:spPr>
          <a:xfrm>
            <a:off x="5347963" y="5451553"/>
            <a:ext cx="327699" cy="1626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Conector: Angulado 11282">
            <a:extLst>
              <a:ext uri="{FF2B5EF4-FFF2-40B4-BE49-F238E27FC236}">
                <a16:creationId xmlns:a16="http://schemas.microsoft.com/office/drawing/2014/main" id="{46872777-647A-4AC3-B0FB-22616ED58D3F}"/>
              </a:ext>
            </a:extLst>
          </p:cNvPr>
          <p:cNvCxnSpPr>
            <a:stCxn id="66" idx="2"/>
            <a:endCxn id="76" idx="3"/>
          </p:cNvCxnSpPr>
          <p:nvPr/>
        </p:nvCxnSpPr>
        <p:spPr>
          <a:xfrm rot="5400000">
            <a:off x="6595644" y="5244513"/>
            <a:ext cx="291094" cy="4483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Conector: Angulado 11284">
            <a:extLst>
              <a:ext uri="{FF2B5EF4-FFF2-40B4-BE49-F238E27FC236}">
                <a16:creationId xmlns:a16="http://schemas.microsoft.com/office/drawing/2014/main" id="{6DAE8836-9765-42E6-AAEB-0EE35205DA3B}"/>
              </a:ext>
            </a:extLst>
          </p:cNvPr>
          <p:cNvCxnSpPr>
            <a:stCxn id="75" idx="2"/>
            <a:endCxn id="77" idx="1"/>
          </p:cNvCxnSpPr>
          <p:nvPr/>
        </p:nvCxnSpPr>
        <p:spPr>
          <a:xfrm rot="16200000" flipH="1">
            <a:off x="3048970" y="5744076"/>
            <a:ext cx="318938" cy="3845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Conector: Angulado 11286">
            <a:extLst>
              <a:ext uri="{FF2B5EF4-FFF2-40B4-BE49-F238E27FC236}">
                <a16:creationId xmlns:a16="http://schemas.microsoft.com/office/drawing/2014/main" id="{2813FBD1-4E0C-4CBA-9676-FF7D4AC0EC84}"/>
              </a:ext>
            </a:extLst>
          </p:cNvPr>
          <p:cNvCxnSpPr>
            <a:stCxn id="76" idx="2"/>
            <a:endCxn id="77" idx="3"/>
          </p:cNvCxnSpPr>
          <p:nvPr/>
        </p:nvCxnSpPr>
        <p:spPr>
          <a:xfrm rot="5400000">
            <a:off x="5801471" y="5800975"/>
            <a:ext cx="318938" cy="2708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21">
            <a:extLst>
              <a:ext uri="{FF2B5EF4-FFF2-40B4-BE49-F238E27FC236}">
                <a16:creationId xmlns:a16="http://schemas.microsoft.com/office/drawing/2014/main" id="{7785D792-9EE2-4B48-9A41-B362A4EC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521" y="2138337"/>
            <a:ext cx="1780981" cy="683443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1288" name="CaixaDeTexto 11287">
            <a:extLst>
              <a:ext uri="{FF2B5EF4-FFF2-40B4-BE49-F238E27FC236}">
                <a16:creationId xmlns:a16="http://schemas.microsoft.com/office/drawing/2014/main" id="{564A65CE-946D-4884-AF66-10AC71A79116}"/>
              </a:ext>
            </a:extLst>
          </p:cNvPr>
          <p:cNvSpPr txBox="1"/>
          <p:nvPr/>
        </p:nvSpPr>
        <p:spPr>
          <a:xfrm>
            <a:off x="5264391" y="2725524"/>
            <a:ext cx="745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Filtrado</a:t>
            </a:r>
          </a:p>
        </p:txBody>
      </p:sp>
    </p:spTree>
    <p:extLst>
      <p:ext uri="{BB962C8B-B14F-4D97-AF65-F5344CB8AC3E}">
        <p14:creationId xmlns:p14="http://schemas.microsoft.com/office/powerpoint/2010/main" val="320398660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885781" y="2348880"/>
            <a:ext cx="1254238" cy="311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Amostra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299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SÓLIDOS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1179CA2-B1BC-4ED0-8FF9-B4816614E65E}"/>
              </a:ext>
            </a:extLst>
          </p:cNvPr>
          <p:cNvSpPr/>
          <p:nvPr/>
        </p:nvSpPr>
        <p:spPr>
          <a:xfrm>
            <a:off x="5613973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9D3D8D8-5E47-4345-8FD4-DE822F84094B}"/>
              </a:ext>
            </a:extLst>
          </p:cNvPr>
          <p:cNvSpPr/>
          <p:nvPr/>
        </p:nvSpPr>
        <p:spPr>
          <a:xfrm>
            <a:off x="7342165" y="2348880"/>
            <a:ext cx="1442778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17FA8CC-420B-42CE-A6CF-79C0B266D7A0}"/>
              </a:ext>
            </a:extLst>
          </p:cNvPr>
          <p:cNvCxnSpPr>
            <a:stCxn id="2" idx="3"/>
            <a:endCxn id="20" idx="1"/>
          </p:cNvCxnSpPr>
          <p:nvPr/>
        </p:nvCxnSpPr>
        <p:spPr>
          <a:xfrm>
            <a:off x="5140019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EFEE65D-9C75-4E7D-818F-253DEF3C1E5C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6868211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DB8487D-EA5B-4E00-9A80-1A8535CF22C9}"/>
              </a:ext>
            </a:extLst>
          </p:cNvPr>
          <p:cNvSpPr/>
          <p:nvPr/>
        </p:nvSpPr>
        <p:spPr>
          <a:xfrm>
            <a:off x="2146501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Cone </a:t>
            </a:r>
            <a:r>
              <a:rPr lang="pt-BR" sz="1600" dirty="0" err="1"/>
              <a:t>Imhoff</a:t>
            </a:r>
            <a:endParaRPr lang="pt-BR" sz="1600" dirty="0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20CE0085-6DFC-4699-8A97-381342890101}"/>
              </a:ext>
            </a:extLst>
          </p:cNvPr>
          <p:cNvSpPr/>
          <p:nvPr/>
        </p:nvSpPr>
        <p:spPr>
          <a:xfrm>
            <a:off x="256453" y="2252596"/>
            <a:ext cx="144277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Sedimentáveis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1246AA8-1F0A-4206-B002-BDB10E734C8D}"/>
              </a:ext>
            </a:extLst>
          </p:cNvPr>
          <p:cNvCxnSpPr>
            <a:stCxn id="2" idx="1"/>
            <a:endCxn id="27" idx="3"/>
          </p:cNvCxnSpPr>
          <p:nvPr/>
        </p:nvCxnSpPr>
        <p:spPr>
          <a:xfrm flipH="1">
            <a:off x="3400739" y="2504624"/>
            <a:ext cx="485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2F50068-C2A5-4672-87F1-74EB35B6F327}"/>
              </a:ext>
            </a:extLst>
          </p:cNvPr>
          <p:cNvCxnSpPr>
            <a:stCxn id="27" idx="1"/>
            <a:endCxn id="28" idx="3"/>
          </p:cNvCxnSpPr>
          <p:nvPr/>
        </p:nvCxnSpPr>
        <p:spPr>
          <a:xfrm flipH="1">
            <a:off x="1699231" y="2504624"/>
            <a:ext cx="447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3F18992-B0CD-4DD2-8445-2A65D322F774}"/>
              </a:ext>
            </a:extLst>
          </p:cNvPr>
          <p:cNvSpPr/>
          <p:nvPr/>
        </p:nvSpPr>
        <p:spPr>
          <a:xfrm>
            <a:off x="3885781" y="287993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Filtração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3D41E7D-46D7-47B7-ACDA-153D77ACA891}"/>
              </a:ext>
            </a:extLst>
          </p:cNvPr>
          <p:cNvSpPr/>
          <p:nvPr/>
        </p:nvSpPr>
        <p:spPr>
          <a:xfrm>
            <a:off x="2389022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AFC8260-E1F6-4732-A951-7FD203969391}"/>
              </a:ext>
            </a:extLst>
          </p:cNvPr>
          <p:cNvSpPr/>
          <p:nvPr/>
        </p:nvSpPr>
        <p:spPr>
          <a:xfrm>
            <a:off x="5469223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BBF04898-069C-4152-9DF8-19BDE2296F95}"/>
              </a:ext>
            </a:extLst>
          </p:cNvPr>
          <p:cNvCxnSpPr>
            <a:stCxn id="33" idx="3"/>
            <a:endCxn id="35" idx="0"/>
          </p:cNvCxnSpPr>
          <p:nvPr/>
        </p:nvCxnSpPr>
        <p:spPr>
          <a:xfrm>
            <a:off x="5140019" y="3035674"/>
            <a:ext cx="956323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8B72BE32-9B89-49CA-AD08-A862A71CD41B}"/>
              </a:ext>
            </a:extLst>
          </p:cNvPr>
          <p:cNvCxnSpPr>
            <a:cxnSpLocks/>
            <a:stCxn id="33" idx="1"/>
            <a:endCxn id="34" idx="0"/>
          </p:cNvCxnSpPr>
          <p:nvPr/>
        </p:nvCxnSpPr>
        <p:spPr>
          <a:xfrm rot="10800000" flipV="1">
            <a:off x="3016141" y="3035673"/>
            <a:ext cx="869640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D3005F97-26E6-4DD0-857C-43EDA4647B5B}"/>
              </a:ext>
            </a:extLst>
          </p:cNvPr>
          <p:cNvCxnSpPr>
            <a:stCxn id="2" idx="2"/>
            <a:endCxn id="33" idx="0"/>
          </p:cNvCxnSpPr>
          <p:nvPr/>
        </p:nvCxnSpPr>
        <p:spPr>
          <a:xfrm>
            <a:off x="4512900" y="2660368"/>
            <a:ext cx="0" cy="21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2DD1241A-D9F1-4ACD-A9DC-16DA07DFDC0F}"/>
              </a:ext>
            </a:extLst>
          </p:cNvPr>
          <p:cNvSpPr/>
          <p:nvPr/>
        </p:nvSpPr>
        <p:spPr>
          <a:xfrm>
            <a:off x="4701500" y="3821352"/>
            <a:ext cx="2789684" cy="337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Dissolvidos Totais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BBCF5425-1FB6-4CE9-9764-49C57918408B}"/>
              </a:ext>
            </a:extLst>
          </p:cNvPr>
          <p:cNvSpPr/>
          <p:nvPr/>
        </p:nvSpPr>
        <p:spPr>
          <a:xfrm>
            <a:off x="1637057" y="3857515"/>
            <a:ext cx="2758166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em Suspensão Totais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C38BEF2C-D5AE-4EC0-B9FE-2D0A61E9D966}"/>
              </a:ext>
            </a:extLst>
          </p:cNvPr>
          <p:cNvCxnSpPr>
            <a:cxnSpLocks/>
            <a:stCxn id="34" idx="2"/>
            <a:endCxn id="44" idx="0"/>
          </p:cNvCxnSpPr>
          <p:nvPr/>
        </p:nvCxnSpPr>
        <p:spPr>
          <a:xfrm flipH="1">
            <a:off x="3016140" y="3640525"/>
            <a:ext cx="1" cy="21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E7785518-FFB4-4146-A10F-AC05C3EE55F0}"/>
              </a:ext>
            </a:extLst>
          </p:cNvPr>
          <p:cNvCxnSpPr>
            <a:cxnSpLocks/>
            <a:stCxn id="35" idx="2"/>
            <a:endCxn id="43" idx="0"/>
          </p:cNvCxnSpPr>
          <p:nvPr/>
        </p:nvCxnSpPr>
        <p:spPr>
          <a:xfrm>
            <a:off x="6096342" y="3640525"/>
            <a:ext cx="0" cy="18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859D3E4C-A23B-4A5A-9657-93113D97F531}"/>
              </a:ext>
            </a:extLst>
          </p:cNvPr>
          <p:cNvSpPr/>
          <p:nvPr/>
        </p:nvSpPr>
        <p:spPr>
          <a:xfrm>
            <a:off x="2267761" y="4382865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2D8FE76F-11B7-4583-8BB5-802B59737A5E}"/>
              </a:ext>
            </a:extLst>
          </p:cNvPr>
          <p:cNvSpPr/>
          <p:nvPr/>
        </p:nvSpPr>
        <p:spPr>
          <a:xfrm>
            <a:off x="5347963" y="4342786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F09C0E6-5AFF-421C-B1FA-BC9561F9AE75}"/>
              </a:ext>
            </a:extLst>
          </p:cNvPr>
          <p:cNvCxnSpPr>
            <a:stCxn id="43" idx="2"/>
            <a:endCxn id="57" idx="0"/>
          </p:cNvCxnSpPr>
          <p:nvPr/>
        </p:nvCxnSpPr>
        <p:spPr>
          <a:xfrm>
            <a:off x="6096342" y="4158396"/>
            <a:ext cx="0" cy="18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CFEC190E-935C-4BE8-BCEA-24936F3182B9}"/>
              </a:ext>
            </a:extLst>
          </p:cNvPr>
          <p:cNvCxnSpPr>
            <a:stCxn id="44" idx="2"/>
            <a:endCxn id="56" idx="0"/>
          </p:cNvCxnSpPr>
          <p:nvPr/>
        </p:nvCxnSpPr>
        <p:spPr>
          <a:xfrm>
            <a:off x="3016140" y="4169003"/>
            <a:ext cx="0" cy="21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9B635F7-D1F5-4DA4-BDF4-F05B38F77B3C}"/>
              </a:ext>
            </a:extLst>
          </p:cNvPr>
          <p:cNvSpPr/>
          <p:nvPr/>
        </p:nvSpPr>
        <p:spPr>
          <a:xfrm>
            <a:off x="1654782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SSF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C593B416-3F1D-40BD-B074-16B9EFCF34C5}"/>
              </a:ext>
            </a:extLst>
          </p:cNvPr>
          <p:cNvSpPr/>
          <p:nvPr/>
        </p:nvSpPr>
        <p:spPr>
          <a:xfrm>
            <a:off x="3450960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SSV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2AB9426D-B184-4964-A10B-ED3C2E5249B5}"/>
              </a:ext>
            </a:extLst>
          </p:cNvPr>
          <p:cNvSpPr/>
          <p:nvPr/>
        </p:nvSpPr>
        <p:spPr>
          <a:xfrm>
            <a:off x="4748504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SDF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3F72F6EE-6CB0-41D6-B1FA-3EFF7577CD29}"/>
              </a:ext>
            </a:extLst>
          </p:cNvPr>
          <p:cNvSpPr/>
          <p:nvPr/>
        </p:nvSpPr>
        <p:spPr>
          <a:xfrm>
            <a:off x="6544682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SDV</a:t>
            </a:r>
          </a:p>
        </p:txBody>
      </p:sp>
      <p:cxnSp>
        <p:nvCxnSpPr>
          <p:cNvPr id="11264" name="Conector: Angulado 11263">
            <a:extLst>
              <a:ext uri="{FF2B5EF4-FFF2-40B4-BE49-F238E27FC236}">
                <a16:creationId xmlns:a16="http://schemas.microsoft.com/office/drawing/2014/main" id="{15035B34-F4DD-4026-8DD4-9D98141522E5}"/>
              </a:ext>
            </a:extLst>
          </p:cNvPr>
          <p:cNvCxnSpPr>
            <a:stCxn id="56" idx="2"/>
            <a:endCxn id="63" idx="0"/>
          </p:cNvCxnSpPr>
          <p:nvPr/>
        </p:nvCxnSpPr>
        <p:spPr>
          <a:xfrm rot="5400000">
            <a:off x="2393986" y="4375829"/>
            <a:ext cx="303631" cy="940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Conector: Angulado 11266">
            <a:extLst>
              <a:ext uri="{FF2B5EF4-FFF2-40B4-BE49-F238E27FC236}">
                <a16:creationId xmlns:a16="http://schemas.microsoft.com/office/drawing/2014/main" id="{8B97F591-D44D-4120-A87A-F04410F7781C}"/>
              </a:ext>
            </a:extLst>
          </p:cNvPr>
          <p:cNvCxnSpPr>
            <a:stCxn id="56" idx="2"/>
            <a:endCxn id="64" idx="0"/>
          </p:cNvCxnSpPr>
          <p:nvPr/>
        </p:nvCxnSpPr>
        <p:spPr>
          <a:xfrm rot="16200000" flipH="1">
            <a:off x="3292074" y="4418418"/>
            <a:ext cx="303631" cy="8554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9" name="Conector: Angulado 11268">
            <a:extLst>
              <a:ext uri="{FF2B5EF4-FFF2-40B4-BE49-F238E27FC236}">
                <a16:creationId xmlns:a16="http://schemas.microsoft.com/office/drawing/2014/main" id="{19D9C952-2A3F-4728-A8E4-C68AF8EE5285}"/>
              </a:ext>
            </a:extLst>
          </p:cNvPr>
          <p:cNvCxnSpPr>
            <a:stCxn id="57" idx="2"/>
            <a:endCxn id="65" idx="0"/>
          </p:cNvCxnSpPr>
          <p:nvPr/>
        </p:nvCxnSpPr>
        <p:spPr>
          <a:xfrm rot="5400000">
            <a:off x="5461009" y="4362449"/>
            <a:ext cx="343508" cy="9271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Conector: Angulado 11270">
            <a:extLst>
              <a:ext uri="{FF2B5EF4-FFF2-40B4-BE49-F238E27FC236}">
                <a16:creationId xmlns:a16="http://schemas.microsoft.com/office/drawing/2014/main" id="{E232BD93-8155-4B8A-9FC0-365473F104B5}"/>
              </a:ext>
            </a:extLst>
          </p:cNvPr>
          <p:cNvCxnSpPr>
            <a:stCxn id="57" idx="2"/>
            <a:endCxn id="66" idx="0"/>
          </p:cNvCxnSpPr>
          <p:nvPr/>
        </p:nvCxnSpPr>
        <p:spPr>
          <a:xfrm rot="16200000" flipH="1">
            <a:off x="6359097" y="4391518"/>
            <a:ext cx="343508" cy="8690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D9C529CA-CE75-481C-BC56-E4B95F1E772F}"/>
              </a:ext>
            </a:extLst>
          </p:cNvPr>
          <p:cNvSpPr/>
          <p:nvPr/>
        </p:nvSpPr>
        <p:spPr>
          <a:xfrm>
            <a:off x="2595461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STF</a:t>
            </a: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62A30277-9ECE-494E-9C89-5D17EDCC5605}"/>
              </a:ext>
            </a:extLst>
          </p:cNvPr>
          <p:cNvSpPr/>
          <p:nvPr/>
        </p:nvSpPr>
        <p:spPr>
          <a:xfrm>
            <a:off x="5675662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STV</a:t>
            </a:r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6FCA14F4-B247-42C5-983C-476C6994C6CF}"/>
              </a:ext>
            </a:extLst>
          </p:cNvPr>
          <p:cNvSpPr/>
          <p:nvPr/>
        </p:nvSpPr>
        <p:spPr>
          <a:xfrm>
            <a:off x="3400739" y="5933168"/>
            <a:ext cx="2424799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11273" name="Conector: Angulado 11272">
            <a:extLst>
              <a:ext uri="{FF2B5EF4-FFF2-40B4-BE49-F238E27FC236}">
                <a16:creationId xmlns:a16="http://schemas.microsoft.com/office/drawing/2014/main" id="{76AC164C-15FD-47AC-AB96-D3E109B000A3}"/>
              </a:ext>
            </a:extLst>
          </p:cNvPr>
          <p:cNvCxnSpPr>
            <a:stCxn id="63" idx="2"/>
            <a:endCxn id="75" idx="1"/>
          </p:cNvCxnSpPr>
          <p:nvPr/>
        </p:nvCxnSpPr>
        <p:spPr>
          <a:xfrm rot="16200000" flipH="1">
            <a:off x="2190015" y="5208784"/>
            <a:ext cx="290892" cy="520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Conector: Angulado 11274">
            <a:extLst>
              <a:ext uri="{FF2B5EF4-FFF2-40B4-BE49-F238E27FC236}">
                <a16:creationId xmlns:a16="http://schemas.microsoft.com/office/drawing/2014/main" id="{7F80BC85-F1DC-4269-AB0C-620B875C8F7A}"/>
              </a:ext>
            </a:extLst>
          </p:cNvPr>
          <p:cNvCxnSpPr>
            <a:stCxn id="65" idx="2"/>
            <a:endCxn id="75" idx="3"/>
          </p:cNvCxnSpPr>
          <p:nvPr/>
        </p:nvCxnSpPr>
        <p:spPr>
          <a:xfrm rot="5400000">
            <a:off x="4157454" y="4602501"/>
            <a:ext cx="291094" cy="1732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Conector: Angulado 11278">
            <a:extLst>
              <a:ext uri="{FF2B5EF4-FFF2-40B4-BE49-F238E27FC236}">
                <a16:creationId xmlns:a16="http://schemas.microsoft.com/office/drawing/2014/main" id="{DBE4BB07-0387-4152-8FF6-EB1FD7BDF3EE}"/>
              </a:ext>
            </a:extLst>
          </p:cNvPr>
          <p:cNvCxnSpPr>
            <a:stCxn id="64" idx="2"/>
          </p:cNvCxnSpPr>
          <p:nvPr/>
        </p:nvCxnSpPr>
        <p:spPr>
          <a:xfrm rot="16200000" flipH="1">
            <a:off x="4365171" y="4829805"/>
            <a:ext cx="145345" cy="11324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Conector: Angulado 11280">
            <a:extLst>
              <a:ext uri="{FF2B5EF4-FFF2-40B4-BE49-F238E27FC236}">
                <a16:creationId xmlns:a16="http://schemas.microsoft.com/office/drawing/2014/main" id="{8E5DA5EB-E4D1-4297-8855-9EDC1A021D2B}"/>
              </a:ext>
            </a:extLst>
          </p:cNvPr>
          <p:cNvCxnSpPr>
            <a:endCxn id="76" idx="1"/>
          </p:cNvCxnSpPr>
          <p:nvPr/>
        </p:nvCxnSpPr>
        <p:spPr>
          <a:xfrm>
            <a:off x="5347963" y="5451553"/>
            <a:ext cx="327699" cy="1626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Conector: Angulado 11282">
            <a:extLst>
              <a:ext uri="{FF2B5EF4-FFF2-40B4-BE49-F238E27FC236}">
                <a16:creationId xmlns:a16="http://schemas.microsoft.com/office/drawing/2014/main" id="{46872777-647A-4AC3-B0FB-22616ED58D3F}"/>
              </a:ext>
            </a:extLst>
          </p:cNvPr>
          <p:cNvCxnSpPr>
            <a:stCxn id="66" idx="2"/>
            <a:endCxn id="76" idx="3"/>
          </p:cNvCxnSpPr>
          <p:nvPr/>
        </p:nvCxnSpPr>
        <p:spPr>
          <a:xfrm rot="5400000">
            <a:off x="6595644" y="5244513"/>
            <a:ext cx="291094" cy="4483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Conector: Angulado 11284">
            <a:extLst>
              <a:ext uri="{FF2B5EF4-FFF2-40B4-BE49-F238E27FC236}">
                <a16:creationId xmlns:a16="http://schemas.microsoft.com/office/drawing/2014/main" id="{6DAE8836-9765-42E6-AAEB-0EE35205DA3B}"/>
              </a:ext>
            </a:extLst>
          </p:cNvPr>
          <p:cNvCxnSpPr>
            <a:stCxn id="75" idx="2"/>
            <a:endCxn id="77" idx="1"/>
          </p:cNvCxnSpPr>
          <p:nvPr/>
        </p:nvCxnSpPr>
        <p:spPr>
          <a:xfrm rot="16200000" flipH="1">
            <a:off x="3048970" y="5744076"/>
            <a:ext cx="318938" cy="3845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Conector: Angulado 11286">
            <a:extLst>
              <a:ext uri="{FF2B5EF4-FFF2-40B4-BE49-F238E27FC236}">
                <a16:creationId xmlns:a16="http://schemas.microsoft.com/office/drawing/2014/main" id="{2813FBD1-4E0C-4CBA-9676-FF7D4AC0EC84}"/>
              </a:ext>
            </a:extLst>
          </p:cNvPr>
          <p:cNvCxnSpPr>
            <a:stCxn id="76" idx="2"/>
            <a:endCxn id="77" idx="3"/>
          </p:cNvCxnSpPr>
          <p:nvPr/>
        </p:nvCxnSpPr>
        <p:spPr>
          <a:xfrm rot="5400000">
            <a:off x="5801471" y="5800975"/>
            <a:ext cx="318938" cy="2708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21">
            <a:extLst>
              <a:ext uri="{FF2B5EF4-FFF2-40B4-BE49-F238E27FC236}">
                <a16:creationId xmlns:a16="http://schemas.microsoft.com/office/drawing/2014/main" id="{7785D792-9EE2-4B48-9A41-B362A4EC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2" y="1886107"/>
            <a:ext cx="3481315" cy="122789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FDE71AAB-2D3A-4F52-86B2-26C95A879694}"/>
              </a:ext>
            </a:extLst>
          </p:cNvPr>
          <p:cNvSpPr txBox="1"/>
          <p:nvPr/>
        </p:nvSpPr>
        <p:spPr>
          <a:xfrm>
            <a:off x="5264391" y="2725524"/>
            <a:ext cx="745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Filtrado</a:t>
            </a:r>
          </a:p>
        </p:txBody>
      </p:sp>
    </p:spTree>
    <p:extLst>
      <p:ext uri="{BB962C8B-B14F-4D97-AF65-F5344CB8AC3E}">
        <p14:creationId xmlns:p14="http://schemas.microsoft.com/office/powerpoint/2010/main" val="82552051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885781" y="2348880"/>
            <a:ext cx="1254238" cy="311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Amostra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SÓLIDOS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1179CA2-B1BC-4ED0-8FF9-B4816614E65E}"/>
              </a:ext>
            </a:extLst>
          </p:cNvPr>
          <p:cNvSpPr/>
          <p:nvPr/>
        </p:nvSpPr>
        <p:spPr>
          <a:xfrm>
            <a:off x="5613973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9D3D8D8-5E47-4345-8FD4-DE822F84094B}"/>
              </a:ext>
            </a:extLst>
          </p:cNvPr>
          <p:cNvSpPr/>
          <p:nvPr/>
        </p:nvSpPr>
        <p:spPr>
          <a:xfrm>
            <a:off x="7342165" y="2348880"/>
            <a:ext cx="1442778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17FA8CC-420B-42CE-A6CF-79C0B266D7A0}"/>
              </a:ext>
            </a:extLst>
          </p:cNvPr>
          <p:cNvCxnSpPr>
            <a:stCxn id="2" idx="3"/>
            <a:endCxn id="20" idx="1"/>
          </p:cNvCxnSpPr>
          <p:nvPr/>
        </p:nvCxnSpPr>
        <p:spPr>
          <a:xfrm>
            <a:off x="5140019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EFEE65D-9C75-4E7D-818F-253DEF3C1E5C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6868211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DB8487D-EA5B-4E00-9A80-1A8535CF22C9}"/>
              </a:ext>
            </a:extLst>
          </p:cNvPr>
          <p:cNvSpPr/>
          <p:nvPr/>
        </p:nvSpPr>
        <p:spPr>
          <a:xfrm>
            <a:off x="2146501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Cone </a:t>
            </a:r>
            <a:r>
              <a:rPr lang="pt-BR" sz="1600" dirty="0" err="1"/>
              <a:t>Imhoff</a:t>
            </a:r>
            <a:endParaRPr lang="pt-BR" sz="1600" dirty="0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20CE0085-6DFC-4699-8A97-381342890101}"/>
              </a:ext>
            </a:extLst>
          </p:cNvPr>
          <p:cNvSpPr/>
          <p:nvPr/>
        </p:nvSpPr>
        <p:spPr>
          <a:xfrm>
            <a:off x="256453" y="2252596"/>
            <a:ext cx="144277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Sedimentáveis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1246AA8-1F0A-4206-B002-BDB10E734C8D}"/>
              </a:ext>
            </a:extLst>
          </p:cNvPr>
          <p:cNvCxnSpPr>
            <a:stCxn id="2" idx="1"/>
            <a:endCxn id="27" idx="3"/>
          </p:cNvCxnSpPr>
          <p:nvPr/>
        </p:nvCxnSpPr>
        <p:spPr>
          <a:xfrm flipH="1">
            <a:off x="3400739" y="2504624"/>
            <a:ext cx="485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2F50068-C2A5-4672-87F1-74EB35B6F327}"/>
              </a:ext>
            </a:extLst>
          </p:cNvPr>
          <p:cNvCxnSpPr>
            <a:stCxn id="27" idx="1"/>
            <a:endCxn id="28" idx="3"/>
          </p:cNvCxnSpPr>
          <p:nvPr/>
        </p:nvCxnSpPr>
        <p:spPr>
          <a:xfrm flipH="1">
            <a:off x="1699231" y="2504624"/>
            <a:ext cx="447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3F18992-B0CD-4DD2-8445-2A65D322F774}"/>
              </a:ext>
            </a:extLst>
          </p:cNvPr>
          <p:cNvSpPr/>
          <p:nvPr/>
        </p:nvSpPr>
        <p:spPr>
          <a:xfrm>
            <a:off x="3885781" y="287993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Filtração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3D41E7D-46D7-47B7-ACDA-153D77ACA891}"/>
              </a:ext>
            </a:extLst>
          </p:cNvPr>
          <p:cNvSpPr/>
          <p:nvPr/>
        </p:nvSpPr>
        <p:spPr>
          <a:xfrm>
            <a:off x="2389022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AFC8260-E1F6-4732-A951-7FD203969391}"/>
              </a:ext>
            </a:extLst>
          </p:cNvPr>
          <p:cNvSpPr/>
          <p:nvPr/>
        </p:nvSpPr>
        <p:spPr>
          <a:xfrm>
            <a:off x="5469223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BBF04898-069C-4152-9DF8-19BDE2296F95}"/>
              </a:ext>
            </a:extLst>
          </p:cNvPr>
          <p:cNvCxnSpPr>
            <a:stCxn id="33" idx="3"/>
            <a:endCxn id="35" idx="0"/>
          </p:cNvCxnSpPr>
          <p:nvPr/>
        </p:nvCxnSpPr>
        <p:spPr>
          <a:xfrm>
            <a:off x="5140019" y="3035674"/>
            <a:ext cx="956323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8B72BE32-9B89-49CA-AD08-A862A71CD41B}"/>
              </a:ext>
            </a:extLst>
          </p:cNvPr>
          <p:cNvCxnSpPr>
            <a:cxnSpLocks/>
            <a:stCxn id="33" idx="1"/>
            <a:endCxn id="34" idx="0"/>
          </p:cNvCxnSpPr>
          <p:nvPr/>
        </p:nvCxnSpPr>
        <p:spPr>
          <a:xfrm rot="10800000" flipV="1">
            <a:off x="3016141" y="3035673"/>
            <a:ext cx="869640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D3005F97-26E6-4DD0-857C-43EDA4647B5B}"/>
              </a:ext>
            </a:extLst>
          </p:cNvPr>
          <p:cNvCxnSpPr>
            <a:stCxn id="2" idx="2"/>
            <a:endCxn id="33" idx="0"/>
          </p:cNvCxnSpPr>
          <p:nvPr/>
        </p:nvCxnSpPr>
        <p:spPr>
          <a:xfrm>
            <a:off x="4512900" y="2660368"/>
            <a:ext cx="0" cy="21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2DD1241A-D9F1-4ACD-A9DC-16DA07DFDC0F}"/>
              </a:ext>
            </a:extLst>
          </p:cNvPr>
          <p:cNvSpPr/>
          <p:nvPr/>
        </p:nvSpPr>
        <p:spPr>
          <a:xfrm>
            <a:off x="4701500" y="3821352"/>
            <a:ext cx="2789684" cy="337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Dissolvidos Totais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BBCF5425-1FB6-4CE9-9764-49C57918408B}"/>
              </a:ext>
            </a:extLst>
          </p:cNvPr>
          <p:cNvSpPr/>
          <p:nvPr/>
        </p:nvSpPr>
        <p:spPr>
          <a:xfrm>
            <a:off x="1637057" y="3857515"/>
            <a:ext cx="2758166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em Suspensão Totais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C38BEF2C-D5AE-4EC0-B9FE-2D0A61E9D966}"/>
              </a:ext>
            </a:extLst>
          </p:cNvPr>
          <p:cNvCxnSpPr>
            <a:cxnSpLocks/>
            <a:stCxn id="34" idx="2"/>
            <a:endCxn id="44" idx="0"/>
          </p:cNvCxnSpPr>
          <p:nvPr/>
        </p:nvCxnSpPr>
        <p:spPr>
          <a:xfrm flipH="1">
            <a:off x="3016140" y="3640525"/>
            <a:ext cx="1" cy="21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E7785518-FFB4-4146-A10F-AC05C3EE55F0}"/>
              </a:ext>
            </a:extLst>
          </p:cNvPr>
          <p:cNvCxnSpPr>
            <a:cxnSpLocks/>
            <a:stCxn id="35" idx="2"/>
            <a:endCxn id="43" idx="0"/>
          </p:cNvCxnSpPr>
          <p:nvPr/>
        </p:nvCxnSpPr>
        <p:spPr>
          <a:xfrm>
            <a:off x="6096342" y="3640525"/>
            <a:ext cx="0" cy="18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859D3E4C-A23B-4A5A-9657-93113D97F531}"/>
              </a:ext>
            </a:extLst>
          </p:cNvPr>
          <p:cNvSpPr/>
          <p:nvPr/>
        </p:nvSpPr>
        <p:spPr>
          <a:xfrm>
            <a:off x="2267761" y="4382865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2D8FE76F-11B7-4583-8BB5-802B59737A5E}"/>
              </a:ext>
            </a:extLst>
          </p:cNvPr>
          <p:cNvSpPr/>
          <p:nvPr/>
        </p:nvSpPr>
        <p:spPr>
          <a:xfrm>
            <a:off x="5347963" y="4342786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F09C0E6-5AFF-421C-B1FA-BC9561F9AE75}"/>
              </a:ext>
            </a:extLst>
          </p:cNvPr>
          <p:cNvCxnSpPr>
            <a:stCxn id="43" idx="2"/>
            <a:endCxn id="57" idx="0"/>
          </p:cNvCxnSpPr>
          <p:nvPr/>
        </p:nvCxnSpPr>
        <p:spPr>
          <a:xfrm>
            <a:off x="6096342" y="4158396"/>
            <a:ext cx="0" cy="18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CFEC190E-935C-4BE8-BCEA-24936F3182B9}"/>
              </a:ext>
            </a:extLst>
          </p:cNvPr>
          <p:cNvCxnSpPr>
            <a:stCxn id="44" idx="2"/>
            <a:endCxn id="56" idx="0"/>
          </p:cNvCxnSpPr>
          <p:nvPr/>
        </p:nvCxnSpPr>
        <p:spPr>
          <a:xfrm>
            <a:off x="3016140" y="4169003"/>
            <a:ext cx="0" cy="21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9B635F7-D1F5-4DA4-BDF4-F05B38F77B3C}"/>
              </a:ext>
            </a:extLst>
          </p:cNvPr>
          <p:cNvSpPr/>
          <p:nvPr/>
        </p:nvSpPr>
        <p:spPr>
          <a:xfrm>
            <a:off x="1654782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SSF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C593B416-3F1D-40BD-B074-16B9EFCF34C5}"/>
              </a:ext>
            </a:extLst>
          </p:cNvPr>
          <p:cNvSpPr/>
          <p:nvPr/>
        </p:nvSpPr>
        <p:spPr>
          <a:xfrm>
            <a:off x="3450960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SSV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2AB9426D-B184-4964-A10B-ED3C2E5249B5}"/>
              </a:ext>
            </a:extLst>
          </p:cNvPr>
          <p:cNvSpPr/>
          <p:nvPr/>
        </p:nvSpPr>
        <p:spPr>
          <a:xfrm>
            <a:off x="4748504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SDF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3F72F6EE-6CB0-41D6-B1FA-3EFF7577CD29}"/>
              </a:ext>
            </a:extLst>
          </p:cNvPr>
          <p:cNvSpPr/>
          <p:nvPr/>
        </p:nvSpPr>
        <p:spPr>
          <a:xfrm>
            <a:off x="6544682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SDV</a:t>
            </a:r>
          </a:p>
        </p:txBody>
      </p:sp>
      <p:cxnSp>
        <p:nvCxnSpPr>
          <p:cNvPr id="11264" name="Conector: Angulado 11263">
            <a:extLst>
              <a:ext uri="{FF2B5EF4-FFF2-40B4-BE49-F238E27FC236}">
                <a16:creationId xmlns:a16="http://schemas.microsoft.com/office/drawing/2014/main" id="{15035B34-F4DD-4026-8DD4-9D98141522E5}"/>
              </a:ext>
            </a:extLst>
          </p:cNvPr>
          <p:cNvCxnSpPr>
            <a:stCxn id="56" idx="2"/>
            <a:endCxn id="63" idx="0"/>
          </p:cNvCxnSpPr>
          <p:nvPr/>
        </p:nvCxnSpPr>
        <p:spPr>
          <a:xfrm rot="5400000">
            <a:off x="2393986" y="4375829"/>
            <a:ext cx="303631" cy="940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Conector: Angulado 11266">
            <a:extLst>
              <a:ext uri="{FF2B5EF4-FFF2-40B4-BE49-F238E27FC236}">
                <a16:creationId xmlns:a16="http://schemas.microsoft.com/office/drawing/2014/main" id="{8B97F591-D44D-4120-A87A-F04410F7781C}"/>
              </a:ext>
            </a:extLst>
          </p:cNvPr>
          <p:cNvCxnSpPr>
            <a:stCxn id="56" idx="2"/>
            <a:endCxn id="64" idx="0"/>
          </p:cNvCxnSpPr>
          <p:nvPr/>
        </p:nvCxnSpPr>
        <p:spPr>
          <a:xfrm rot="16200000" flipH="1">
            <a:off x="3292074" y="4418418"/>
            <a:ext cx="303631" cy="8554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9" name="Conector: Angulado 11268">
            <a:extLst>
              <a:ext uri="{FF2B5EF4-FFF2-40B4-BE49-F238E27FC236}">
                <a16:creationId xmlns:a16="http://schemas.microsoft.com/office/drawing/2014/main" id="{19D9C952-2A3F-4728-A8E4-C68AF8EE5285}"/>
              </a:ext>
            </a:extLst>
          </p:cNvPr>
          <p:cNvCxnSpPr>
            <a:stCxn id="57" idx="2"/>
            <a:endCxn id="65" idx="0"/>
          </p:cNvCxnSpPr>
          <p:nvPr/>
        </p:nvCxnSpPr>
        <p:spPr>
          <a:xfrm rot="5400000">
            <a:off x="5461009" y="4362449"/>
            <a:ext cx="343508" cy="9271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Conector: Angulado 11270">
            <a:extLst>
              <a:ext uri="{FF2B5EF4-FFF2-40B4-BE49-F238E27FC236}">
                <a16:creationId xmlns:a16="http://schemas.microsoft.com/office/drawing/2014/main" id="{E232BD93-8155-4B8A-9FC0-365473F104B5}"/>
              </a:ext>
            </a:extLst>
          </p:cNvPr>
          <p:cNvCxnSpPr>
            <a:stCxn id="57" idx="2"/>
            <a:endCxn id="66" idx="0"/>
          </p:cNvCxnSpPr>
          <p:nvPr/>
        </p:nvCxnSpPr>
        <p:spPr>
          <a:xfrm rot="16200000" flipH="1">
            <a:off x="6359097" y="4391518"/>
            <a:ext cx="343508" cy="8690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D9C529CA-CE75-481C-BC56-E4B95F1E772F}"/>
              </a:ext>
            </a:extLst>
          </p:cNvPr>
          <p:cNvSpPr/>
          <p:nvPr/>
        </p:nvSpPr>
        <p:spPr>
          <a:xfrm>
            <a:off x="2595461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STF</a:t>
            </a: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62A30277-9ECE-494E-9C89-5D17EDCC5605}"/>
              </a:ext>
            </a:extLst>
          </p:cNvPr>
          <p:cNvSpPr/>
          <p:nvPr/>
        </p:nvSpPr>
        <p:spPr>
          <a:xfrm>
            <a:off x="5675662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STV</a:t>
            </a:r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6FCA14F4-B247-42C5-983C-476C6994C6CF}"/>
              </a:ext>
            </a:extLst>
          </p:cNvPr>
          <p:cNvSpPr/>
          <p:nvPr/>
        </p:nvSpPr>
        <p:spPr>
          <a:xfrm>
            <a:off x="3400739" y="5933168"/>
            <a:ext cx="2424799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11273" name="Conector: Angulado 11272">
            <a:extLst>
              <a:ext uri="{FF2B5EF4-FFF2-40B4-BE49-F238E27FC236}">
                <a16:creationId xmlns:a16="http://schemas.microsoft.com/office/drawing/2014/main" id="{76AC164C-15FD-47AC-AB96-D3E109B000A3}"/>
              </a:ext>
            </a:extLst>
          </p:cNvPr>
          <p:cNvCxnSpPr>
            <a:stCxn id="63" idx="2"/>
            <a:endCxn id="75" idx="1"/>
          </p:cNvCxnSpPr>
          <p:nvPr/>
        </p:nvCxnSpPr>
        <p:spPr>
          <a:xfrm rot="16200000" flipH="1">
            <a:off x="2190015" y="5208784"/>
            <a:ext cx="290892" cy="520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Conector: Angulado 11274">
            <a:extLst>
              <a:ext uri="{FF2B5EF4-FFF2-40B4-BE49-F238E27FC236}">
                <a16:creationId xmlns:a16="http://schemas.microsoft.com/office/drawing/2014/main" id="{7F80BC85-F1DC-4269-AB0C-620B875C8F7A}"/>
              </a:ext>
            </a:extLst>
          </p:cNvPr>
          <p:cNvCxnSpPr>
            <a:stCxn id="65" idx="2"/>
            <a:endCxn id="75" idx="3"/>
          </p:cNvCxnSpPr>
          <p:nvPr/>
        </p:nvCxnSpPr>
        <p:spPr>
          <a:xfrm rot="5400000">
            <a:off x="4157454" y="4602501"/>
            <a:ext cx="291094" cy="1732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Conector: Angulado 11278">
            <a:extLst>
              <a:ext uri="{FF2B5EF4-FFF2-40B4-BE49-F238E27FC236}">
                <a16:creationId xmlns:a16="http://schemas.microsoft.com/office/drawing/2014/main" id="{DBE4BB07-0387-4152-8FF6-EB1FD7BDF3EE}"/>
              </a:ext>
            </a:extLst>
          </p:cNvPr>
          <p:cNvCxnSpPr>
            <a:stCxn id="64" idx="2"/>
          </p:cNvCxnSpPr>
          <p:nvPr/>
        </p:nvCxnSpPr>
        <p:spPr>
          <a:xfrm rot="16200000" flipH="1">
            <a:off x="4365171" y="4829805"/>
            <a:ext cx="145345" cy="11324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Conector: Angulado 11280">
            <a:extLst>
              <a:ext uri="{FF2B5EF4-FFF2-40B4-BE49-F238E27FC236}">
                <a16:creationId xmlns:a16="http://schemas.microsoft.com/office/drawing/2014/main" id="{8E5DA5EB-E4D1-4297-8855-9EDC1A021D2B}"/>
              </a:ext>
            </a:extLst>
          </p:cNvPr>
          <p:cNvCxnSpPr>
            <a:endCxn id="76" idx="1"/>
          </p:cNvCxnSpPr>
          <p:nvPr/>
        </p:nvCxnSpPr>
        <p:spPr>
          <a:xfrm>
            <a:off x="5347963" y="5451553"/>
            <a:ext cx="327699" cy="1626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Conector: Angulado 11282">
            <a:extLst>
              <a:ext uri="{FF2B5EF4-FFF2-40B4-BE49-F238E27FC236}">
                <a16:creationId xmlns:a16="http://schemas.microsoft.com/office/drawing/2014/main" id="{46872777-647A-4AC3-B0FB-22616ED58D3F}"/>
              </a:ext>
            </a:extLst>
          </p:cNvPr>
          <p:cNvCxnSpPr>
            <a:stCxn id="66" idx="2"/>
            <a:endCxn id="76" idx="3"/>
          </p:cNvCxnSpPr>
          <p:nvPr/>
        </p:nvCxnSpPr>
        <p:spPr>
          <a:xfrm rot="5400000">
            <a:off x="6595644" y="5244513"/>
            <a:ext cx="291094" cy="4483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Conector: Angulado 11284">
            <a:extLst>
              <a:ext uri="{FF2B5EF4-FFF2-40B4-BE49-F238E27FC236}">
                <a16:creationId xmlns:a16="http://schemas.microsoft.com/office/drawing/2014/main" id="{6DAE8836-9765-42E6-AAEB-0EE35205DA3B}"/>
              </a:ext>
            </a:extLst>
          </p:cNvPr>
          <p:cNvCxnSpPr>
            <a:stCxn id="75" idx="2"/>
            <a:endCxn id="77" idx="1"/>
          </p:cNvCxnSpPr>
          <p:nvPr/>
        </p:nvCxnSpPr>
        <p:spPr>
          <a:xfrm rot="16200000" flipH="1">
            <a:off x="3048970" y="5744076"/>
            <a:ext cx="318938" cy="3845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Conector: Angulado 11286">
            <a:extLst>
              <a:ext uri="{FF2B5EF4-FFF2-40B4-BE49-F238E27FC236}">
                <a16:creationId xmlns:a16="http://schemas.microsoft.com/office/drawing/2014/main" id="{2813FBD1-4E0C-4CBA-9676-FF7D4AC0EC84}"/>
              </a:ext>
            </a:extLst>
          </p:cNvPr>
          <p:cNvCxnSpPr>
            <a:stCxn id="76" idx="2"/>
            <a:endCxn id="77" idx="3"/>
          </p:cNvCxnSpPr>
          <p:nvPr/>
        </p:nvCxnSpPr>
        <p:spPr>
          <a:xfrm rot="5400000">
            <a:off x="5801471" y="5800975"/>
            <a:ext cx="318938" cy="2708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21">
            <a:extLst>
              <a:ext uri="{FF2B5EF4-FFF2-40B4-BE49-F238E27FC236}">
                <a16:creationId xmlns:a16="http://schemas.microsoft.com/office/drawing/2014/main" id="{7785D792-9EE2-4B48-9A41-B362A4EC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223" y="1887312"/>
            <a:ext cx="3481315" cy="122789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F2DF9C9-B3B9-4A86-8A63-C5BF1CB566D0}"/>
              </a:ext>
            </a:extLst>
          </p:cNvPr>
          <p:cNvSpPr txBox="1"/>
          <p:nvPr/>
        </p:nvSpPr>
        <p:spPr>
          <a:xfrm>
            <a:off x="5264391" y="2725524"/>
            <a:ext cx="745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Filtrado</a:t>
            </a:r>
          </a:p>
        </p:txBody>
      </p:sp>
    </p:spTree>
    <p:extLst>
      <p:ext uri="{BB962C8B-B14F-4D97-AF65-F5344CB8AC3E}">
        <p14:creationId xmlns:p14="http://schemas.microsoft.com/office/powerpoint/2010/main" val="247238093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885781" y="2348880"/>
            <a:ext cx="1254238" cy="311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Amostra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SÓLIDOS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1179CA2-B1BC-4ED0-8FF9-B4816614E65E}"/>
              </a:ext>
            </a:extLst>
          </p:cNvPr>
          <p:cNvSpPr/>
          <p:nvPr/>
        </p:nvSpPr>
        <p:spPr>
          <a:xfrm>
            <a:off x="5613973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9D3D8D8-5E47-4345-8FD4-DE822F84094B}"/>
              </a:ext>
            </a:extLst>
          </p:cNvPr>
          <p:cNvSpPr/>
          <p:nvPr/>
        </p:nvSpPr>
        <p:spPr>
          <a:xfrm>
            <a:off x="7342165" y="2348880"/>
            <a:ext cx="1442778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17FA8CC-420B-42CE-A6CF-79C0B266D7A0}"/>
              </a:ext>
            </a:extLst>
          </p:cNvPr>
          <p:cNvCxnSpPr>
            <a:stCxn id="2" idx="3"/>
            <a:endCxn id="20" idx="1"/>
          </p:cNvCxnSpPr>
          <p:nvPr/>
        </p:nvCxnSpPr>
        <p:spPr>
          <a:xfrm>
            <a:off x="5140019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EFEE65D-9C75-4E7D-818F-253DEF3C1E5C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6868211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DB8487D-EA5B-4E00-9A80-1A8535CF22C9}"/>
              </a:ext>
            </a:extLst>
          </p:cNvPr>
          <p:cNvSpPr/>
          <p:nvPr/>
        </p:nvSpPr>
        <p:spPr>
          <a:xfrm>
            <a:off x="2146501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Cone </a:t>
            </a:r>
            <a:r>
              <a:rPr lang="pt-BR" sz="1600" dirty="0" err="1"/>
              <a:t>Imhoff</a:t>
            </a:r>
            <a:endParaRPr lang="pt-BR" sz="1600" dirty="0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20CE0085-6DFC-4699-8A97-381342890101}"/>
              </a:ext>
            </a:extLst>
          </p:cNvPr>
          <p:cNvSpPr/>
          <p:nvPr/>
        </p:nvSpPr>
        <p:spPr>
          <a:xfrm>
            <a:off x="256453" y="2252596"/>
            <a:ext cx="144277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Sedimentáveis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1246AA8-1F0A-4206-B002-BDB10E734C8D}"/>
              </a:ext>
            </a:extLst>
          </p:cNvPr>
          <p:cNvCxnSpPr>
            <a:stCxn id="2" idx="1"/>
            <a:endCxn id="27" idx="3"/>
          </p:cNvCxnSpPr>
          <p:nvPr/>
        </p:nvCxnSpPr>
        <p:spPr>
          <a:xfrm flipH="1">
            <a:off x="3400739" y="2504624"/>
            <a:ext cx="485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2F50068-C2A5-4672-87F1-74EB35B6F327}"/>
              </a:ext>
            </a:extLst>
          </p:cNvPr>
          <p:cNvCxnSpPr>
            <a:stCxn id="27" idx="1"/>
            <a:endCxn id="28" idx="3"/>
          </p:cNvCxnSpPr>
          <p:nvPr/>
        </p:nvCxnSpPr>
        <p:spPr>
          <a:xfrm flipH="1">
            <a:off x="1699231" y="2504624"/>
            <a:ext cx="447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3F18992-B0CD-4DD2-8445-2A65D322F774}"/>
              </a:ext>
            </a:extLst>
          </p:cNvPr>
          <p:cNvSpPr/>
          <p:nvPr/>
        </p:nvSpPr>
        <p:spPr>
          <a:xfrm>
            <a:off x="3885781" y="287993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Filtração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3D41E7D-46D7-47B7-ACDA-153D77ACA891}"/>
              </a:ext>
            </a:extLst>
          </p:cNvPr>
          <p:cNvSpPr/>
          <p:nvPr/>
        </p:nvSpPr>
        <p:spPr>
          <a:xfrm>
            <a:off x="2389022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AFC8260-E1F6-4732-A951-7FD203969391}"/>
              </a:ext>
            </a:extLst>
          </p:cNvPr>
          <p:cNvSpPr/>
          <p:nvPr/>
        </p:nvSpPr>
        <p:spPr>
          <a:xfrm>
            <a:off x="5469223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BBF04898-069C-4152-9DF8-19BDE2296F95}"/>
              </a:ext>
            </a:extLst>
          </p:cNvPr>
          <p:cNvCxnSpPr>
            <a:stCxn id="33" idx="3"/>
            <a:endCxn id="35" idx="0"/>
          </p:cNvCxnSpPr>
          <p:nvPr/>
        </p:nvCxnSpPr>
        <p:spPr>
          <a:xfrm>
            <a:off x="5140019" y="3035674"/>
            <a:ext cx="956323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8B72BE32-9B89-49CA-AD08-A862A71CD41B}"/>
              </a:ext>
            </a:extLst>
          </p:cNvPr>
          <p:cNvCxnSpPr>
            <a:cxnSpLocks/>
            <a:stCxn id="33" idx="1"/>
            <a:endCxn id="34" idx="0"/>
          </p:cNvCxnSpPr>
          <p:nvPr/>
        </p:nvCxnSpPr>
        <p:spPr>
          <a:xfrm rot="10800000" flipV="1">
            <a:off x="3016141" y="3035673"/>
            <a:ext cx="869640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D3005F97-26E6-4DD0-857C-43EDA4647B5B}"/>
              </a:ext>
            </a:extLst>
          </p:cNvPr>
          <p:cNvCxnSpPr>
            <a:stCxn id="2" idx="2"/>
            <a:endCxn id="33" idx="0"/>
          </p:cNvCxnSpPr>
          <p:nvPr/>
        </p:nvCxnSpPr>
        <p:spPr>
          <a:xfrm>
            <a:off x="4512900" y="2660368"/>
            <a:ext cx="0" cy="21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2DD1241A-D9F1-4ACD-A9DC-16DA07DFDC0F}"/>
              </a:ext>
            </a:extLst>
          </p:cNvPr>
          <p:cNvSpPr/>
          <p:nvPr/>
        </p:nvSpPr>
        <p:spPr>
          <a:xfrm>
            <a:off x="4701500" y="3821352"/>
            <a:ext cx="2789684" cy="337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Dissolvidos Totais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BBCF5425-1FB6-4CE9-9764-49C57918408B}"/>
              </a:ext>
            </a:extLst>
          </p:cNvPr>
          <p:cNvSpPr/>
          <p:nvPr/>
        </p:nvSpPr>
        <p:spPr>
          <a:xfrm>
            <a:off x="1637057" y="3857515"/>
            <a:ext cx="2758166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em Suspensão Totais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C38BEF2C-D5AE-4EC0-B9FE-2D0A61E9D966}"/>
              </a:ext>
            </a:extLst>
          </p:cNvPr>
          <p:cNvCxnSpPr>
            <a:cxnSpLocks/>
            <a:stCxn id="34" idx="2"/>
            <a:endCxn id="44" idx="0"/>
          </p:cNvCxnSpPr>
          <p:nvPr/>
        </p:nvCxnSpPr>
        <p:spPr>
          <a:xfrm flipH="1">
            <a:off x="3016140" y="3640525"/>
            <a:ext cx="1" cy="21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E7785518-FFB4-4146-A10F-AC05C3EE55F0}"/>
              </a:ext>
            </a:extLst>
          </p:cNvPr>
          <p:cNvCxnSpPr>
            <a:cxnSpLocks/>
            <a:stCxn id="35" idx="2"/>
            <a:endCxn id="43" idx="0"/>
          </p:cNvCxnSpPr>
          <p:nvPr/>
        </p:nvCxnSpPr>
        <p:spPr>
          <a:xfrm>
            <a:off x="6096342" y="3640525"/>
            <a:ext cx="0" cy="18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859D3E4C-A23B-4A5A-9657-93113D97F531}"/>
              </a:ext>
            </a:extLst>
          </p:cNvPr>
          <p:cNvSpPr/>
          <p:nvPr/>
        </p:nvSpPr>
        <p:spPr>
          <a:xfrm>
            <a:off x="2267761" y="4382865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2D8FE76F-11B7-4583-8BB5-802B59737A5E}"/>
              </a:ext>
            </a:extLst>
          </p:cNvPr>
          <p:cNvSpPr/>
          <p:nvPr/>
        </p:nvSpPr>
        <p:spPr>
          <a:xfrm>
            <a:off x="5347963" y="4342786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F09C0E6-5AFF-421C-B1FA-BC9561F9AE75}"/>
              </a:ext>
            </a:extLst>
          </p:cNvPr>
          <p:cNvCxnSpPr>
            <a:stCxn id="43" idx="2"/>
            <a:endCxn id="57" idx="0"/>
          </p:cNvCxnSpPr>
          <p:nvPr/>
        </p:nvCxnSpPr>
        <p:spPr>
          <a:xfrm>
            <a:off x="6096342" y="4158396"/>
            <a:ext cx="0" cy="18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CFEC190E-935C-4BE8-BCEA-24936F3182B9}"/>
              </a:ext>
            </a:extLst>
          </p:cNvPr>
          <p:cNvCxnSpPr>
            <a:stCxn id="44" idx="2"/>
            <a:endCxn id="56" idx="0"/>
          </p:cNvCxnSpPr>
          <p:nvPr/>
        </p:nvCxnSpPr>
        <p:spPr>
          <a:xfrm>
            <a:off x="3016140" y="4169003"/>
            <a:ext cx="0" cy="21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9B635F7-D1F5-4DA4-BDF4-F05B38F77B3C}"/>
              </a:ext>
            </a:extLst>
          </p:cNvPr>
          <p:cNvSpPr/>
          <p:nvPr/>
        </p:nvSpPr>
        <p:spPr>
          <a:xfrm>
            <a:off x="1654782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SSF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C593B416-3F1D-40BD-B074-16B9EFCF34C5}"/>
              </a:ext>
            </a:extLst>
          </p:cNvPr>
          <p:cNvSpPr/>
          <p:nvPr/>
        </p:nvSpPr>
        <p:spPr>
          <a:xfrm>
            <a:off x="3450960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SSV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2AB9426D-B184-4964-A10B-ED3C2E5249B5}"/>
              </a:ext>
            </a:extLst>
          </p:cNvPr>
          <p:cNvSpPr/>
          <p:nvPr/>
        </p:nvSpPr>
        <p:spPr>
          <a:xfrm>
            <a:off x="4748504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SDF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3F72F6EE-6CB0-41D6-B1FA-3EFF7577CD29}"/>
              </a:ext>
            </a:extLst>
          </p:cNvPr>
          <p:cNvSpPr/>
          <p:nvPr/>
        </p:nvSpPr>
        <p:spPr>
          <a:xfrm>
            <a:off x="6544682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SDV</a:t>
            </a:r>
          </a:p>
        </p:txBody>
      </p:sp>
      <p:cxnSp>
        <p:nvCxnSpPr>
          <p:cNvPr id="11264" name="Conector: Angulado 11263">
            <a:extLst>
              <a:ext uri="{FF2B5EF4-FFF2-40B4-BE49-F238E27FC236}">
                <a16:creationId xmlns:a16="http://schemas.microsoft.com/office/drawing/2014/main" id="{15035B34-F4DD-4026-8DD4-9D98141522E5}"/>
              </a:ext>
            </a:extLst>
          </p:cNvPr>
          <p:cNvCxnSpPr>
            <a:stCxn id="56" idx="2"/>
            <a:endCxn id="63" idx="0"/>
          </p:cNvCxnSpPr>
          <p:nvPr/>
        </p:nvCxnSpPr>
        <p:spPr>
          <a:xfrm rot="5400000">
            <a:off x="2393986" y="4375829"/>
            <a:ext cx="303631" cy="940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Conector: Angulado 11266">
            <a:extLst>
              <a:ext uri="{FF2B5EF4-FFF2-40B4-BE49-F238E27FC236}">
                <a16:creationId xmlns:a16="http://schemas.microsoft.com/office/drawing/2014/main" id="{8B97F591-D44D-4120-A87A-F04410F7781C}"/>
              </a:ext>
            </a:extLst>
          </p:cNvPr>
          <p:cNvCxnSpPr>
            <a:stCxn id="56" idx="2"/>
            <a:endCxn id="64" idx="0"/>
          </p:cNvCxnSpPr>
          <p:nvPr/>
        </p:nvCxnSpPr>
        <p:spPr>
          <a:xfrm rot="16200000" flipH="1">
            <a:off x="3292074" y="4418418"/>
            <a:ext cx="303631" cy="8554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9" name="Conector: Angulado 11268">
            <a:extLst>
              <a:ext uri="{FF2B5EF4-FFF2-40B4-BE49-F238E27FC236}">
                <a16:creationId xmlns:a16="http://schemas.microsoft.com/office/drawing/2014/main" id="{19D9C952-2A3F-4728-A8E4-C68AF8EE5285}"/>
              </a:ext>
            </a:extLst>
          </p:cNvPr>
          <p:cNvCxnSpPr>
            <a:stCxn id="57" idx="2"/>
            <a:endCxn id="65" idx="0"/>
          </p:cNvCxnSpPr>
          <p:nvPr/>
        </p:nvCxnSpPr>
        <p:spPr>
          <a:xfrm rot="5400000">
            <a:off x="5461009" y="4362449"/>
            <a:ext cx="343508" cy="9271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Conector: Angulado 11270">
            <a:extLst>
              <a:ext uri="{FF2B5EF4-FFF2-40B4-BE49-F238E27FC236}">
                <a16:creationId xmlns:a16="http://schemas.microsoft.com/office/drawing/2014/main" id="{E232BD93-8155-4B8A-9FC0-365473F104B5}"/>
              </a:ext>
            </a:extLst>
          </p:cNvPr>
          <p:cNvCxnSpPr>
            <a:stCxn id="57" idx="2"/>
            <a:endCxn id="66" idx="0"/>
          </p:cNvCxnSpPr>
          <p:nvPr/>
        </p:nvCxnSpPr>
        <p:spPr>
          <a:xfrm rot="16200000" flipH="1">
            <a:off x="6359097" y="4391518"/>
            <a:ext cx="343508" cy="8690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D9C529CA-CE75-481C-BC56-E4B95F1E772F}"/>
              </a:ext>
            </a:extLst>
          </p:cNvPr>
          <p:cNvSpPr/>
          <p:nvPr/>
        </p:nvSpPr>
        <p:spPr>
          <a:xfrm>
            <a:off x="2595461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STF</a:t>
            </a: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62A30277-9ECE-494E-9C89-5D17EDCC5605}"/>
              </a:ext>
            </a:extLst>
          </p:cNvPr>
          <p:cNvSpPr/>
          <p:nvPr/>
        </p:nvSpPr>
        <p:spPr>
          <a:xfrm>
            <a:off x="5675662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STV</a:t>
            </a:r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6FCA14F4-B247-42C5-983C-476C6994C6CF}"/>
              </a:ext>
            </a:extLst>
          </p:cNvPr>
          <p:cNvSpPr/>
          <p:nvPr/>
        </p:nvSpPr>
        <p:spPr>
          <a:xfrm>
            <a:off x="3400739" y="5933168"/>
            <a:ext cx="2424799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11273" name="Conector: Angulado 11272">
            <a:extLst>
              <a:ext uri="{FF2B5EF4-FFF2-40B4-BE49-F238E27FC236}">
                <a16:creationId xmlns:a16="http://schemas.microsoft.com/office/drawing/2014/main" id="{76AC164C-15FD-47AC-AB96-D3E109B000A3}"/>
              </a:ext>
            </a:extLst>
          </p:cNvPr>
          <p:cNvCxnSpPr>
            <a:stCxn id="63" idx="2"/>
            <a:endCxn id="75" idx="1"/>
          </p:cNvCxnSpPr>
          <p:nvPr/>
        </p:nvCxnSpPr>
        <p:spPr>
          <a:xfrm rot="16200000" flipH="1">
            <a:off x="2190015" y="5208784"/>
            <a:ext cx="290892" cy="520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Conector: Angulado 11274">
            <a:extLst>
              <a:ext uri="{FF2B5EF4-FFF2-40B4-BE49-F238E27FC236}">
                <a16:creationId xmlns:a16="http://schemas.microsoft.com/office/drawing/2014/main" id="{7F80BC85-F1DC-4269-AB0C-620B875C8F7A}"/>
              </a:ext>
            </a:extLst>
          </p:cNvPr>
          <p:cNvCxnSpPr>
            <a:stCxn id="65" idx="2"/>
            <a:endCxn id="75" idx="3"/>
          </p:cNvCxnSpPr>
          <p:nvPr/>
        </p:nvCxnSpPr>
        <p:spPr>
          <a:xfrm rot="5400000">
            <a:off x="4157454" y="4602501"/>
            <a:ext cx="291094" cy="1732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Conector: Angulado 11278">
            <a:extLst>
              <a:ext uri="{FF2B5EF4-FFF2-40B4-BE49-F238E27FC236}">
                <a16:creationId xmlns:a16="http://schemas.microsoft.com/office/drawing/2014/main" id="{DBE4BB07-0387-4152-8FF6-EB1FD7BDF3EE}"/>
              </a:ext>
            </a:extLst>
          </p:cNvPr>
          <p:cNvCxnSpPr>
            <a:stCxn id="64" idx="2"/>
          </p:cNvCxnSpPr>
          <p:nvPr/>
        </p:nvCxnSpPr>
        <p:spPr>
          <a:xfrm rot="16200000" flipH="1">
            <a:off x="4365171" y="4829805"/>
            <a:ext cx="145345" cy="11324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Conector: Angulado 11280">
            <a:extLst>
              <a:ext uri="{FF2B5EF4-FFF2-40B4-BE49-F238E27FC236}">
                <a16:creationId xmlns:a16="http://schemas.microsoft.com/office/drawing/2014/main" id="{8E5DA5EB-E4D1-4297-8855-9EDC1A021D2B}"/>
              </a:ext>
            </a:extLst>
          </p:cNvPr>
          <p:cNvCxnSpPr>
            <a:endCxn id="76" idx="1"/>
          </p:cNvCxnSpPr>
          <p:nvPr/>
        </p:nvCxnSpPr>
        <p:spPr>
          <a:xfrm>
            <a:off x="5347963" y="5451553"/>
            <a:ext cx="327699" cy="1626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Conector: Angulado 11282">
            <a:extLst>
              <a:ext uri="{FF2B5EF4-FFF2-40B4-BE49-F238E27FC236}">
                <a16:creationId xmlns:a16="http://schemas.microsoft.com/office/drawing/2014/main" id="{46872777-647A-4AC3-B0FB-22616ED58D3F}"/>
              </a:ext>
            </a:extLst>
          </p:cNvPr>
          <p:cNvCxnSpPr>
            <a:stCxn id="66" idx="2"/>
            <a:endCxn id="76" idx="3"/>
          </p:cNvCxnSpPr>
          <p:nvPr/>
        </p:nvCxnSpPr>
        <p:spPr>
          <a:xfrm rot="5400000">
            <a:off x="6595644" y="5244513"/>
            <a:ext cx="291094" cy="4483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Conector: Angulado 11284">
            <a:extLst>
              <a:ext uri="{FF2B5EF4-FFF2-40B4-BE49-F238E27FC236}">
                <a16:creationId xmlns:a16="http://schemas.microsoft.com/office/drawing/2014/main" id="{6DAE8836-9765-42E6-AAEB-0EE35205DA3B}"/>
              </a:ext>
            </a:extLst>
          </p:cNvPr>
          <p:cNvCxnSpPr>
            <a:stCxn id="75" idx="2"/>
            <a:endCxn id="77" idx="1"/>
          </p:cNvCxnSpPr>
          <p:nvPr/>
        </p:nvCxnSpPr>
        <p:spPr>
          <a:xfrm rot="16200000" flipH="1">
            <a:off x="3048970" y="5744076"/>
            <a:ext cx="318938" cy="3845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Conector: Angulado 11286">
            <a:extLst>
              <a:ext uri="{FF2B5EF4-FFF2-40B4-BE49-F238E27FC236}">
                <a16:creationId xmlns:a16="http://schemas.microsoft.com/office/drawing/2014/main" id="{2813FBD1-4E0C-4CBA-9676-FF7D4AC0EC84}"/>
              </a:ext>
            </a:extLst>
          </p:cNvPr>
          <p:cNvCxnSpPr>
            <a:stCxn id="76" idx="2"/>
            <a:endCxn id="77" idx="3"/>
          </p:cNvCxnSpPr>
          <p:nvPr/>
        </p:nvCxnSpPr>
        <p:spPr>
          <a:xfrm rot="5400000">
            <a:off x="5801471" y="5800975"/>
            <a:ext cx="318938" cy="2708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21">
            <a:extLst>
              <a:ext uri="{FF2B5EF4-FFF2-40B4-BE49-F238E27FC236}">
                <a16:creationId xmlns:a16="http://schemas.microsoft.com/office/drawing/2014/main" id="{7785D792-9EE2-4B48-9A41-B362A4EC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519" y="2816905"/>
            <a:ext cx="6912762" cy="1476735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179FD8B-871E-418B-B87A-E7FD2D777ECD}"/>
              </a:ext>
            </a:extLst>
          </p:cNvPr>
          <p:cNvSpPr txBox="1"/>
          <p:nvPr/>
        </p:nvSpPr>
        <p:spPr>
          <a:xfrm>
            <a:off x="5264391" y="2725524"/>
            <a:ext cx="745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Filtrado</a:t>
            </a:r>
          </a:p>
        </p:txBody>
      </p:sp>
    </p:spTree>
    <p:extLst>
      <p:ext uri="{BB962C8B-B14F-4D97-AF65-F5344CB8AC3E}">
        <p14:creationId xmlns:p14="http://schemas.microsoft.com/office/powerpoint/2010/main" val="112733226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885781" y="2348880"/>
            <a:ext cx="1254238" cy="311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Amostra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SÓLIDOS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1179CA2-B1BC-4ED0-8FF9-B4816614E65E}"/>
              </a:ext>
            </a:extLst>
          </p:cNvPr>
          <p:cNvSpPr/>
          <p:nvPr/>
        </p:nvSpPr>
        <p:spPr>
          <a:xfrm>
            <a:off x="5613973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9D3D8D8-5E47-4345-8FD4-DE822F84094B}"/>
              </a:ext>
            </a:extLst>
          </p:cNvPr>
          <p:cNvSpPr/>
          <p:nvPr/>
        </p:nvSpPr>
        <p:spPr>
          <a:xfrm>
            <a:off x="7342165" y="2348880"/>
            <a:ext cx="1442778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17FA8CC-420B-42CE-A6CF-79C0B266D7A0}"/>
              </a:ext>
            </a:extLst>
          </p:cNvPr>
          <p:cNvCxnSpPr>
            <a:stCxn id="2" idx="3"/>
            <a:endCxn id="20" idx="1"/>
          </p:cNvCxnSpPr>
          <p:nvPr/>
        </p:nvCxnSpPr>
        <p:spPr>
          <a:xfrm>
            <a:off x="5140019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EFEE65D-9C75-4E7D-818F-253DEF3C1E5C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6868211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DB8487D-EA5B-4E00-9A80-1A8535CF22C9}"/>
              </a:ext>
            </a:extLst>
          </p:cNvPr>
          <p:cNvSpPr/>
          <p:nvPr/>
        </p:nvSpPr>
        <p:spPr>
          <a:xfrm>
            <a:off x="2146501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Cone </a:t>
            </a:r>
            <a:r>
              <a:rPr lang="pt-BR" sz="1600" dirty="0" err="1"/>
              <a:t>Imhoff</a:t>
            </a:r>
            <a:endParaRPr lang="pt-BR" sz="1600" dirty="0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20CE0085-6DFC-4699-8A97-381342890101}"/>
              </a:ext>
            </a:extLst>
          </p:cNvPr>
          <p:cNvSpPr/>
          <p:nvPr/>
        </p:nvSpPr>
        <p:spPr>
          <a:xfrm>
            <a:off x="256453" y="2252596"/>
            <a:ext cx="144277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Sedimentáveis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1246AA8-1F0A-4206-B002-BDB10E734C8D}"/>
              </a:ext>
            </a:extLst>
          </p:cNvPr>
          <p:cNvCxnSpPr>
            <a:stCxn id="2" idx="1"/>
            <a:endCxn id="27" idx="3"/>
          </p:cNvCxnSpPr>
          <p:nvPr/>
        </p:nvCxnSpPr>
        <p:spPr>
          <a:xfrm flipH="1">
            <a:off x="3400739" y="2504624"/>
            <a:ext cx="485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2F50068-C2A5-4672-87F1-74EB35B6F327}"/>
              </a:ext>
            </a:extLst>
          </p:cNvPr>
          <p:cNvCxnSpPr>
            <a:stCxn id="27" idx="1"/>
            <a:endCxn id="28" idx="3"/>
          </p:cNvCxnSpPr>
          <p:nvPr/>
        </p:nvCxnSpPr>
        <p:spPr>
          <a:xfrm flipH="1">
            <a:off x="1699231" y="2504624"/>
            <a:ext cx="447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3F18992-B0CD-4DD2-8445-2A65D322F774}"/>
              </a:ext>
            </a:extLst>
          </p:cNvPr>
          <p:cNvSpPr/>
          <p:nvPr/>
        </p:nvSpPr>
        <p:spPr>
          <a:xfrm>
            <a:off x="3885781" y="287993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Filtração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3D41E7D-46D7-47B7-ACDA-153D77ACA891}"/>
              </a:ext>
            </a:extLst>
          </p:cNvPr>
          <p:cNvSpPr/>
          <p:nvPr/>
        </p:nvSpPr>
        <p:spPr>
          <a:xfrm>
            <a:off x="2389022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AFC8260-E1F6-4732-A951-7FD203969391}"/>
              </a:ext>
            </a:extLst>
          </p:cNvPr>
          <p:cNvSpPr/>
          <p:nvPr/>
        </p:nvSpPr>
        <p:spPr>
          <a:xfrm>
            <a:off x="5469223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BBF04898-069C-4152-9DF8-19BDE2296F95}"/>
              </a:ext>
            </a:extLst>
          </p:cNvPr>
          <p:cNvCxnSpPr>
            <a:stCxn id="33" idx="3"/>
            <a:endCxn id="35" idx="0"/>
          </p:cNvCxnSpPr>
          <p:nvPr/>
        </p:nvCxnSpPr>
        <p:spPr>
          <a:xfrm>
            <a:off x="5140019" y="3035674"/>
            <a:ext cx="956323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8B72BE32-9B89-49CA-AD08-A862A71CD41B}"/>
              </a:ext>
            </a:extLst>
          </p:cNvPr>
          <p:cNvCxnSpPr>
            <a:cxnSpLocks/>
            <a:stCxn id="33" idx="1"/>
            <a:endCxn id="34" idx="0"/>
          </p:cNvCxnSpPr>
          <p:nvPr/>
        </p:nvCxnSpPr>
        <p:spPr>
          <a:xfrm rot="10800000" flipV="1">
            <a:off x="3016141" y="3035673"/>
            <a:ext cx="869640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D3005F97-26E6-4DD0-857C-43EDA4647B5B}"/>
              </a:ext>
            </a:extLst>
          </p:cNvPr>
          <p:cNvCxnSpPr>
            <a:stCxn id="2" idx="2"/>
            <a:endCxn id="33" idx="0"/>
          </p:cNvCxnSpPr>
          <p:nvPr/>
        </p:nvCxnSpPr>
        <p:spPr>
          <a:xfrm>
            <a:off x="4512900" y="2660368"/>
            <a:ext cx="0" cy="21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2DD1241A-D9F1-4ACD-A9DC-16DA07DFDC0F}"/>
              </a:ext>
            </a:extLst>
          </p:cNvPr>
          <p:cNvSpPr/>
          <p:nvPr/>
        </p:nvSpPr>
        <p:spPr>
          <a:xfrm>
            <a:off x="4701500" y="3821352"/>
            <a:ext cx="2789684" cy="337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Dissolvidos Totais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BBCF5425-1FB6-4CE9-9764-49C57918408B}"/>
              </a:ext>
            </a:extLst>
          </p:cNvPr>
          <p:cNvSpPr/>
          <p:nvPr/>
        </p:nvSpPr>
        <p:spPr>
          <a:xfrm>
            <a:off x="1637057" y="3857515"/>
            <a:ext cx="2758166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em Suspensão Totais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C38BEF2C-D5AE-4EC0-B9FE-2D0A61E9D966}"/>
              </a:ext>
            </a:extLst>
          </p:cNvPr>
          <p:cNvCxnSpPr>
            <a:cxnSpLocks/>
            <a:stCxn id="34" idx="2"/>
            <a:endCxn id="44" idx="0"/>
          </p:cNvCxnSpPr>
          <p:nvPr/>
        </p:nvCxnSpPr>
        <p:spPr>
          <a:xfrm flipH="1">
            <a:off x="3016140" y="3640525"/>
            <a:ext cx="1" cy="21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E7785518-FFB4-4146-A10F-AC05C3EE55F0}"/>
              </a:ext>
            </a:extLst>
          </p:cNvPr>
          <p:cNvCxnSpPr>
            <a:cxnSpLocks/>
            <a:stCxn id="35" idx="2"/>
            <a:endCxn id="43" idx="0"/>
          </p:cNvCxnSpPr>
          <p:nvPr/>
        </p:nvCxnSpPr>
        <p:spPr>
          <a:xfrm>
            <a:off x="6096342" y="3640525"/>
            <a:ext cx="0" cy="18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859D3E4C-A23B-4A5A-9657-93113D97F531}"/>
              </a:ext>
            </a:extLst>
          </p:cNvPr>
          <p:cNvSpPr/>
          <p:nvPr/>
        </p:nvSpPr>
        <p:spPr>
          <a:xfrm>
            <a:off x="2267761" y="4382865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2D8FE76F-11B7-4583-8BB5-802B59737A5E}"/>
              </a:ext>
            </a:extLst>
          </p:cNvPr>
          <p:cNvSpPr/>
          <p:nvPr/>
        </p:nvSpPr>
        <p:spPr>
          <a:xfrm>
            <a:off x="5347963" y="4342786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F09C0E6-5AFF-421C-B1FA-BC9561F9AE75}"/>
              </a:ext>
            </a:extLst>
          </p:cNvPr>
          <p:cNvCxnSpPr>
            <a:stCxn id="43" idx="2"/>
            <a:endCxn id="57" idx="0"/>
          </p:cNvCxnSpPr>
          <p:nvPr/>
        </p:nvCxnSpPr>
        <p:spPr>
          <a:xfrm>
            <a:off x="6096342" y="4158396"/>
            <a:ext cx="0" cy="18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CFEC190E-935C-4BE8-BCEA-24936F3182B9}"/>
              </a:ext>
            </a:extLst>
          </p:cNvPr>
          <p:cNvCxnSpPr>
            <a:stCxn id="44" idx="2"/>
            <a:endCxn id="56" idx="0"/>
          </p:cNvCxnSpPr>
          <p:nvPr/>
        </p:nvCxnSpPr>
        <p:spPr>
          <a:xfrm>
            <a:off x="3016140" y="4169003"/>
            <a:ext cx="0" cy="21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9B635F7-D1F5-4DA4-BDF4-F05B38F77B3C}"/>
              </a:ext>
            </a:extLst>
          </p:cNvPr>
          <p:cNvSpPr/>
          <p:nvPr/>
        </p:nvSpPr>
        <p:spPr>
          <a:xfrm>
            <a:off x="1654782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SSF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C593B416-3F1D-40BD-B074-16B9EFCF34C5}"/>
              </a:ext>
            </a:extLst>
          </p:cNvPr>
          <p:cNvSpPr/>
          <p:nvPr/>
        </p:nvSpPr>
        <p:spPr>
          <a:xfrm>
            <a:off x="3450960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SSV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2AB9426D-B184-4964-A10B-ED3C2E5249B5}"/>
              </a:ext>
            </a:extLst>
          </p:cNvPr>
          <p:cNvSpPr/>
          <p:nvPr/>
        </p:nvSpPr>
        <p:spPr>
          <a:xfrm>
            <a:off x="4748504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SDF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3F72F6EE-6CB0-41D6-B1FA-3EFF7577CD29}"/>
              </a:ext>
            </a:extLst>
          </p:cNvPr>
          <p:cNvSpPr/>
          <p:nvPr/>
        </p:nvSpPr>
        <p:spPr>
          <a:xfrm>
            <a:off x="6544682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SDV</a:t>
            </a:r>
          </a:p>
        </p:txBody>
      </p:sp>
      <p:cxnSp>
        <p:nvCxnSpPr>
          <p:cNvPr id="11264" name="Conector: Angulado 11263">
            <a:extLst>
              <a:ext uri="{FF2B5EF4-FFF2-40B4-BE49-F238E27FC236}">
                <a16:creationId xmlns:a16="http://schemas.microsoft.com/office/drawing/2014/main" id="{15035B34-F4DD-4026-8DD4-9D98141522E5}"/>
              </a:ext>
            </a:extLst>
          </p:cNvPr>
          <p:cNvCxnSpPr>
            <a:stCxn id="56" idx="2"/>
            <a:endCxn id="63" idx="0"/>
          </p:cNvCxnSpPr>
          <p:nvPr/>
        </p:nvCxnSpPr>
        <p:spPr>
          <a:xfrm rot="5400000">
            <a:off x="2393986" y="4375829"/>
            <a:ext cx="303631" cy="940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Conector: Angulado 11266">
            <a:extLst>
              <a:ext uri="{FF2B5EF4-FFF2-40B4-BE49-F238E27FC236}">
                <a16:creationId xmlns:a16="http://schemas.microsoft.com/office/drawing/2014/main" id="{8B97F591-D44D-4120-A87A-F04410F7781C}"/>
              </a:ext>
            </a:extLst>
          </p:cNvPr>
          <p:cNvCxnSpPr>
            <a:stCxn id="56" idx="2"/>
            <a:endCxn id="64" idx="0"/>
          </p:cNvCxnSpPr>
          <p:nvPr/>
        </p:nvCxnSpPr>
        <p:spPr>
          <a:xfrm rot="16200000" flipH="1">
            <a:off x="3292074" y="4418418"/>
            <a:ext cx="303631" cy="8554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9" name="Conector: Angulado 11268">
            <a:extLst>
              <a:ext uri="{FF2B5EF4-FFF2-40B4-BE49-F238E27FC236}">
                <a16:creationId xmlns:a16="http://schemas.microsoft.com/office/drawing/2014/main" id="{19D9C952-2A3F-4728-A8E4-C68AF8EE5285}"/>
              </a:ext>
            </a:extLst>
          </p:cNvPr>
          <p:cNvCxnSpPr>
            <a:stCxn id="57" idx="2"/>
            <a:endCxn id="65" idx="0"/>
          </p:cNvCxnSpPr>
          <p:nvPr/>
        </p:nvCxnSpPr>
        <p:spPr>
          <a:xfrm rot="5400000">
            <a:off x="5461009" y="4362449"/>
            <a:ext cx="343508" cy="9271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Conector: Angulado 11270">
            <a:extLst>
              <a:ext uri="{FF2B5EF4-FFF2-40B4-BE49-F238E27FC236}">
                <a16:creationId xmlns:a16="http://schemas.microsoft.com/office/drawing/2014/main" id="{E232BD93-8155-4B8A-9FC0-365473F104B5}"/>
              </a:ext>
            </a:extLst>
          </p:cNvPr>
          <p:cNvCxnSpPr>
            <a:stCxn id="57" idx="2"/>
            <a:endCxn id="66" idx="0"/>
          </p:cNvCxnSpPr>
          <p:nvPr/>
        </p:nvCxnSpPr>
        <p:spPr>
          <a:xfrm rot="16200000" flipH="1">
            <a:off x="6359097" y="4391518"/>
            <a:ext cx="343508" cy="8690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D9C529CA-CE75-481C-BC56-E4B95F1E772F}"/>
              </a:ext>
            </a:extLst>
          </p:cNvPr>
          <p:cNvSpPr/>
          <p:nvPr/>
        </p:nvSpPr>
        <p:spPr>
          <a:xfrm>
            <a:off x="2595461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STF</a:t>
            </a: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62A30277-9ECE-494E-9C89-5D17EDCC5605}"/>
              </a:ext>
            </a:extLst>
          </p:cNvPr>
          <p:cNvSpPr/>
          <p:nvPr/>
        </p:nvSpPr>
        <p:spPr>
          <a:xfrm>
            <a:off x="5675662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STV</a:t>
            </a:r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6FCA14F4-B247-42C5-983C-476C6994C6CF}"/>
              </a:ext>
            </a:extLst>
          </p:cNvPr>
          <p:cNvSpPr/>
          <p:nvPr/>
        </p:nvSpPr>
        <p:spPr>
          <a:xfrm>
            <a:off x="3400739" y="5933168"/>
            <a:ext cx="2424799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11273" name="Conector: Angulado 11272">
            <a:extLst>
              <a:ext uri="{FF2B5EF4-FFF2-40B4-BE49-F238E27FC236}">
                <a16:creationId xmlns:a16="http://schemas.microsoft.com/office/drawing/2014/main" id="{76AC164C-15FD-47AC-AB96-D3E109B000A3}"/>
              </a:ext>
            </a:extLst>
          </p:cNvPr>
          <p:cNvCxnSpPr>
            <a:stCxn id="63" idx="2"/>
            <a:endCxn id="75" idx="1"/>
          </p:cNvCxnSpPr>
          <p:nvPr/>
        </p:nvCxnSpPr>
        <p:spPr>
          <a:xfrm rot="16200000" flipH="1">
            <a:off x="2190015" y="5208784"/>
            <a:ext cx="290892" cy="520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Conector: Angulado 11274">
            <a:extLst>
              <a:ext uri="{FF2B5EF4-FFF2-40B4-BE49-F238E27FC236}">
                <a16:creationId xmlns:a16="http://schemas.microsoft.com/office/drawing/2014/main" id="{7F80BC85-F1DC-4269-AB0C-620B875C8F7A}"/>
              </a:ext>
            </a:extLst>
          </p:cNvPr>
          <p:cNvCxnSpPr>
            <a:stCxn id="65" idx="2"/>
            <a:endCxn id="75" idx="3"/>
          </p:cNvCxnSpPr>
          <p:nvPr/>
        </p:nvCxnSpPr>
        <p:spPr>
          <a:xfrm rot="5400000">
            <a:off x="4157454" y="4602501"/>
            <a:ext cx="291094" cy="1732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Conector: Angulado 11278">
            <a:extLst>
              <a:ext uri="{FF2B5EF4-FFF2-40B4-BE49-F238E27FC236}">
                <a16:creationId xmlns:a16="http://schemas.microsoft.com/office/drawing/2014/main" id="{DBE4BB07-0387-4152-8FF6-EB1FD7BDF3EE}"/>
              </a:ext>
            </a:extLst>
          </p:cNvPr>
          <p:cNvCxnSpPr>
            <a:stCxn id="64" idx="2"/>
          </p:cNvCxnSpPr>
          <p:nvPr/>
        </p:nvCxnSpPr>
        <p:spPr>
          <a:xfrm rot="16200000" flipH="1">
            <a:off x="4365171" y="4829805"/>
            <a:ext cx="145345" cy="11324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Conector: Angulado 11280">
            <a:extLst>
              <a:ext uri="{FF2B5EF4-FFF2-40B4-BE49-F238E27FC236}">
                <a16:creationId xmlns:a16="http://schemas.microsoft.com/office/drawing/2014/main" id="{8E5DA5EB-E4D1-4297-8855-9EDC1A021D2B}"/>
              </a:ext>
            </a:extLst>
          </p:cNvPr>
          <p:cNvCxnSpPr>
            <a:endCxn id="76" idx="1"/>
          </p:cNvCxnSpPr>
          <p:nvPr/>
        </p:nvCxnSpPr>
        <p:spPr>
          <a:xfrm>
            <a:off x="5347963" y="5451553"/>
            <a:ext cx="327699" cy="1626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Conector: Angulado 11282">
            <a:extLst>
              <a:ext uri="{FF2B5EF4-FFF2-40B4-BE49-F238E27FC236}">
                <a16:creationId xmlns:a16="http://schemas.microsoft.com/office/drawing/2014/main" id="{46872777-647A-4AC3-B0FB-22616ED58D3F}"/>
              </a:ext>
            </a:extLst>
          </p:cNvPr>
          <p:cNvCxnSpPr>
            <a:stCxn id="66" idx="2"/>
            <a:endCxn id="76" idx="3"/>
          </p:cNvCxnSpPr>
          <p:nvPr/>
        </p:nvCxnSpPr>
        <p:spPr>
          <a:xfrm rot="5400000">
            <a:off x="6595644" y="5244513"/>
            <a:ext cx="291094" cy="4483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Conector: Angulado 11284">
            <a:extLst>
              <a:ext uri="{FF2B5EF4-FFF2-40B4-BE49-F238E27FC236}">
                <a16:creationId xmlns:a16="http://schemas.microsoft.com/office/drawing/2014/main" id="{6DAE8836-9765-42E6-AAEB-0EE35205DA3B}"/>
              </a:ext>
            </a:extLst>
          </p:cNvPr>
          <p:cNvCxnSpPr>
            <a:stCxn id="75" idx="2"/>
            <a:endCxn id="77" idx="1"/>
          </p:cNvCxnSpPr>
          <p:nvPr/>
        </p:nvCxnSpPr>
        <p:spPr>
          <a:xfrm rot="16200000" flipH="1">
            <a:off x="3048970" y="5744076"/>
            <a:ext cx="318938" cy="3845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Conector: Angulado 11286">
            <a:extLst>
              <a:ext uri="{FF2B5EF4-FFF2-40B4-BE49-F238E27FC236}">
                <a16:creationId xmlns:a16="http://schemas.microsoft.com/office/drawing/2014/main" id="{2813FBD1-4E0C-4CBA-9676-FF7D4AC0EC84}"/>
              </a:ext>
            </a:extLst>
          </p:cNvPr>
          <p:cNvCxnSpPr>
            <a:stCxn id="76" idx="2"/>
            <a:endCxn id="77" idx="3"/>
          </p:cNvCxnSpPr>
          <p:nvPr/>
        </p:nvCxnSpPr>
        <p:spPr>
          <a:xfrm rot="5400000">
            <a:off x="5801471" y="5800975"/>
            <a:ext cx="318938" cy="2708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21">
            <a:extLst>
              <a:ext uri="{FF2B5EF4-FFF2-40B4-BE49-F238E27FC236}">
                <a16:creationId xmlns:a16="http://schemas.microsoft.com/office/drawing/2014/main" id="{7785D792-9EE2-4B48-9A41-B362A4EC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73" y="4270459"/>
            <a:ext cx="7021777" cy="1825386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179FD8B-871E-418B-B87A-E7FD2D777ECD}"/>
              </a:ext>
            </a:extLst>
          </p:cNvPr>
          <p:cNvSpPr txBox="1"/>
          <p:nvPr/>
        </p:nvSpPr>
        <p:spPr>
          <a:xfrm>
            <a:off x="5264391" y="2725524"/>
            <a:ext cx="745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Filtrado</a:t>
            </a:r>
          </a:p>
        </p:txBody>
      </p:sp>
    </p:spTree>
    <p:extLst>
      <p:ext uri="{BB962C8B-B14F-4D97-AF65-F5344CB8AC3E}">
        <p14:creationId xmlns:p14="http://schemas.microsoft.com/office/powerpoint/2010/main" val="322972601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1" name="AutoShape 21">
            <a:extLst>
              <a:ext uri="{FF2B5EF4-FFF2-40B4-BE49-F238E27FC236}">
                <a16:creationId xmlns:a16="http://schemas.microsoft.com/office/drawing/2014/main" id="{F0670096-8223-4FC1-ABB3-6D90B26A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112" y="1789801"/>
            <a:ext cx="223837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Águas Naturais</a:t>
            </a:r>
          </a:p>
        </p:txBody>
      </p:sp>
      <p:sp>
        <p:nvSpPr>
          <p:cNvPr id="317462" name="AutoShape 22">
            <a:extLst>
              <a:ext uri="{FF2B5EF4-FFF2-40B4-BE49-F238E27FC236}">
                <a16:creationId xmlns:a16="http://schemas.microsoft.com/office/drawing/2014/main" id="{60BEF217-7B8B-4C3A-BBC6-B9BEC19C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25" y="3012762"/>
            <a:ext cx="2806700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Sólidos em Suspensão</a:t>
            </a:r>
          </a:p>
        </p:txBody>
      </p:sp>
      <p:sp>
        <p:nvSpPr>
          <p:cNvPr id="317463" name="AutoShape 23">
            <a:extLst>
              <a:ext uri="{FF2B5EF4-FFF2-40B4-BE49-F238E27FC236}">
                <a16:creationId xmlns:a16="http://schemas.microsoft.com/office/drawing/2014/main" id="{54C2DAE9-CD12-4443-8C44-018117BE7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37" y="3012762"/>
            <a:ext cx="3167063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Compostos Dissolvidos</a:t>
            </a:r>
          </a:p>
        </p:txBody>
      </p:sp>
      <p:cxnSp>
        <p:nvCxnSpPr>
          <p:cNvPr id="11271" name="AutoShape 24">
            <a:extLst>
              <a:ext uri="{FF2B5EF4-FFF2-40B4-BE49-F238E27FC236}">
                <a16:creationId xmlns:a16="http://schemas.microsoft.com/office/drawing/2014/main" id="{1D8A5FAA-2A44-48C5-8D13-13150816DA24}"/>
              </a:ext>
            </a:extLst>
          </p:cNvPr>
          <p:cNvCxnSpPr>
            <a:cxnSpLocks noChangeShapeType="1"/>
            <a:stCxn id="317461" idx="3"/>
            <a:endCxn id="317462" idx="1"/>
          </p:cNvCxnSpPr>
          <p:nvPr/>
        </p:nvCxnSpPr>
        <p:spPr bwMode="auto">
          <a:xfrm rot="5400000">
            <a:off x="2815858" y="1373241"/>
            <a:ext cx="853489" cy="275575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2" name="AutoShape 25">
            <a:extLst>
              <a:ext uri="{FF2B5EF4-FFF2-40B4-BE49-F238E27FC236}">
                <a16:creationId xmlns:a16="http://schemas.microsoft.com/office/drawing/2014/main" id="{CE500B96-E424-42F3-8963-054838A90702}"/>
              </a:ext>
            </a:extLst>
          </p:cNvPr>
          <p:cNvCxnSpPr>
            <a:cxnSpLocks noChangeShapeType="1"/>
            <a:stCxn id="317461" idx="3"/>
            <a:endCxn id="317463" idx="1"/>
          </p:cNvCxnSpPr>
          <p:nvPr/>
        </p:nvCxnSpPr>
        <p:spPr bwMode="auto">
          <a:xfrm rot="16200000" flipH="1">
            <a:off x="4994304" y="1950546"/>
            <a:ext cx="853489" cy="160114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66" name="AutoShape 26">
            <a:extLst>
              <a:ext uri="{FF2B5EF4-FFF2-40B4-BE49-F238E27FC236}">
                <a16:creationId xmlns:a16="http://schemas.microsoft.com/office/drawing/2014/main" id="{A1331C2A-640C-40BF-B06C-49046CAD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5" y="4530124"/>
            <a:ext cx="1584325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Orgânicos</a:t>
            </a:r>
          </a:p>
        </p:txBody>
      </p:sp>
      <p:sp>
        <p:nvSpPr>
          <p:cNvPr id="317467" name="AutoShape 27">
            <a:extLst>
              <a:ext uri="{FF2B5EF4-FFF2-40B4-BE49-F238E27FC236}">
                <a16:creationId xmlns:a16="http://schemas.microsoft.com/office/drawing/2014/main" id="{1377C2FA-1017-471A-8825-E3C12A6D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25" y="4511074"/>
            <a:ext cx="1798637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Inorgânicos</a:t>
            </a:r>
          </a:p>
        </p:txBody>
      </p:sp>
      <p:cxnSp>
        <p:nvCxnSpPr>
          <p:cNvPr id="11275" name="AutoShape 28">
            <a:extLst>
              <a:ext uri="{FF2B5EF4-FFF2-40B4-BE49-F238E27FC236}">
                <a16:creationId xmlns:a16="http://schemas.microsoft.com/office/drawing/2014/main" id="{F13BE11A-042C-49D9-8938-AF86D4EA73DD}"/>
              </a:ext>
            </a:extLst>
          </p:cNvPr>
          <p:cNvCxnSpPr>
            <a:cxnSpLocks noChangeShapeType="1"/>
            <a:stCxn id="317462" idx="3"/>
            <a:endCxn id="317466" idx="1"/>
          </p:cNvCxnSpPr>
          <p:nvPr/>
        </p:nvCxnSpPr>
        <p:spPr bwMode="auto">
          <a:xfrm rot="5400000">
            <a:off x="887060" y="3788347"/>
            <a:ext cx="1092850" cy="8624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AutoShape 29">
            <a:extLst>
              <a:ext uri="{FF2B5EF4-FFF2-40B4-BE49-F238E27FC236}">
                <a16:creationId xmlns:a16="http://schemas.microsoft.com/office/drawing/2014/main" id="{F8931E51-680F-4DBF-AEDA-D9384F5DD9F9}"/>
              </a:ext>
            </a:extLst>
          </p:cNvPr>
          <p:cNvCxnSpPr>
            <a:cxnSpLocks noChangeShapeType="1"/>
            <a:stCxn id="317462" idx="3"/>
            <a:endCxn id="317467" idx="1"/>
          </p:cNvCxnSpPr>
          <p:nvPr/>
        </p:nvCxnSpPr>
        <p:spPr bwMode="auto">
          <a:xfrm rot="16200000" flipH="1">
            <a:off x="1921712" y="3616174"/>
            <a:ext cx="1073800" cy="11877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0" name="AutoShape 30">
            <a:extLst>
              <a:ext uri="{FF2B5EF4-FFF2-40B4-BE49-F238E27FC236}">
                <a16:creationId xmlns:a16="http://schemas.microsoft.com/office/drawing/2014/main" id="{47C83CC2-ECF5-4DA9-B66D-5FD1774B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175" y="4772714"/>
            <a:ext cx="1887537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Inorgânicos</a:t>
            </a:r>
          </a:p>
        </p:txBody>
      </p:sp>
      <p:sp>
        <p:nvSpPr>
          <p:cNvPr id="317471" name="AutoShape 31">
            <a:extLst>
              <a:ext uri="{FF2B5EF4-FFF2-40B4-BE49-F238E27FC236}">
                <a16:creationId xmlns:a16="http://schemas.microsoft.com/office/drawing/2014/main" id="{D457F527-639F-420D-8AA6-20AC88D8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200" y="4775889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Orgânicos</a:t>
            </a:r>
          </a:p>
        </p:txBody>
      </p:sp>
      <p:cxnSp>
        <p:nvCxnSpPr>
          <p:cNvPr id="11279" name="AutoShape 32">
            <a:extLst>
              <a:ext uri="{FF2B5EF4-FFF2-40B4-BE49-F238E27FC236}">
                <a16:creationId xmlns:a16="http://schemas.microsoft.com/office/drawing/2014/main" id="{372C1BDE-5A01-41FE-A3CD-949EFED9BA4C}"/>
              </a:ext>
            </a:extLst>
          </p:cNvPr>
          <p:cNvCxnSpPr>
            <a:cxnSpLocks noChangeShapeType="1"/>
            <a:stCxn id="317463" idx="3"/>
            <a:endCxn id="317470" idx="1"/>
          </p:cNvCxnSpPr>
          <p:nvPr/>
        </p:nvCxnSpPr>
        <p:spPr bwMode="auto">
          <a:xfrm rot="5400000">
            <a:off x="5220774" y="3905511"/>
            <a:ext cx="1233195" cy="76849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AutoShape 33">
            <a:extLst>
              <a:ext uri="{FF2B5EF4-FFF2-40B4-BE49-F238E27FC236}">
                <a16:creationId xmlns:a16="http://schemas.microsoft.com/office/drawing/2014/main" id="{0FFBA367-4C5C-4059-BA22-4A1EB7F450C1}"/>
              </a:ext>
            </a:extLst>
          </p:cNvPr>
          <p:cNvCxnSpPr>
            <a:cxnSpLocks noChangeShapeType="1"/>
            <a:stCxn id="317463" idx="3"/>
            <a:endCxn id="317471" idx="1"/>
          </p:cNvCxnSpPr>
          <p:nvPr/>
        </p:nvCxnSpPr>
        <p:spPr bwMode="auto">
          <a:xfrm rot="16200000" flipH="1">
            <a:off x="6290351" y="3604429"/>
            <a:ext cx="1236370" cy="137383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4" name="AutoShape 34">
            <a:extLst>
              <a:ext uri="{FF2B5EF4-FFF2-40B4-BE49-F238E27FC236}">
                <a16:creationId xmlns:a16="http://schemas.microsoft.com/office/drawing/2014/main" id="{74F4F54F-9FF3-494A-9E12-C2016539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537" y="5736326"/>
            <a:ext cx="158432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Sintéticos</a:t>
            </a:r>
          </a:p>
        </p:txBody>
      </p:sp>
      <p:sp>
        <p:nvSpPr>
          <p:cNvPr id="317475" name="AutoShape 35">
            <a:extLst>
              <a:ext uri="{FF2B5EF4-FFF2-40B4-BE49-F238E27FC236}">
                <a16:creationId xmlns:a16="http://schemas.microsoft.com/office/drawing/2014/main" id="{C9998373-0584-4C02-9EB9-AE01707F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125" y="5736326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Naturais</a:t>
            </a:r>
          </a:p>
        </p:txBody>
      </p:sp>
      <p:cxnSp>
        <p:nvCxnSpPr>
          <p:cNvPr id="11283" name="AutoShape 36">
            <a:extLst>
              <a:ext uri="{FF2B5EF4-FFF2-40B4-BE49-F238E27FC236}">
                <a16:creationId xmlns:a16="http://schemas.microsoft.com/office/drawing/2014/main" id="{7DA8F5F9-CD33-4673-B820-F92EEF382F50}"/>
              </a:ext>
            </a:extLst>
          </p:cNvPr>
          <p:cNvCxnSpPr>
            <a:cxnSpLocks noChangeShapeType="1"/>
            <a:stCxn id="317471" idx="3"/>
            <a:endCxn id="317475" idx="1"/>
          </p:cNvCxnSpPr>
          <p:nvPr/>
        </p:nvCxnSpPr>
        <p:spPr bwMode="auto">
          <a:xfrm rot="16200000" flipH="1">
            <a:off x="7460162" y="5445752"/>
            <a:ext cx="559508" cy="2889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4" name="AutoShape 37">
            <a:extLst>
              <a:ext uri="{FF2B5EF4-FFF2-40B4-BE49-F238E27FC236}">
                <a16:creationId xmlns:a16="http://schemas.microsoft.com/office/drawing/2014/main" id="{6F38F2E5-2F4F-413B-AB50-05E83EEBB241}"/>
              </a:ext>
            </a:extLst>
          </p:cNvPr>
          <p:cNvCxnSpPr>
            <a:cxnSpLocks noChangeShapeType="1"/>
            <a:stCxn id="317471" idx="3"/>
            <a:endCxn id="317474" idx="1"/>
          </p:cNvCxnSpPr>
          <p:nvPr/>
        </p:nvCxnSpPr>
        <p:spPr bwMode="auto">
          <a:xfrm rot="5400000">
            <a:off x="6348912" y="4623427"/>
            <a:ext cx="559508" cy="19335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SÓLIDOS</a:t>
            </a: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579E8C47-4089-4FB3-A835-D5DDA91FE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5" y="2598605"/>
            <a:ext cx="3312379" cy="1488712"/>
          </a:xfrm>
          <a:prstGeom prst="ellipse">
            <a:avLst/>
          </a:prstGeom>
          <a:solidFill>
            <a:srgbClr val="7030A0">
              <a:alpha val="39999"/>
            </a:srgb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273538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1" name="AutoShape 21">
            <a:extLst>
              <a:ext uri="{FF2B5EF4-FFF2-40B4-BE49-F238E27FC236}">
                <a16:creationId xmlns:a16="http://schemas.microsoft.com/office/drawing/2014/main" id="{F0670096-8223-4FC1-ABB3-6D90B26A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112" y="1789801"/>
            <a:ext cx="223837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Águas Naturais</a:t>
            </a:r>
          </a:p>
        </p:txBody>
      </p:sp>
      <p:sp>
        <p:nvSpPr>
          <p:cNvPr id="317462" name="AutoShape 22">
            <a:extLst>
              <a:ext uri="{FF2B5EF4-FFF2-40B4-BE49-F238E27FC236}">
                <a16:creationId xmlns:a16="http://schemas.microsoft.com/office/drawing/2014/main" id="{60BEF217-7B8B-4C3A-BBC6-B9BEC19C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25" y="3012762"/>
            <a:ext cx="2806700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Sólidos em Suspensão</a:t>
            </a:r>
          </a:p>
        </p:txBody>
      </p:sp>
      <p:sp>
        <p:nvSpPr>
          <p:cNvPr id="317463" name="AutoShape 23">
            <a:extLst>
              <a:ext uri="{FF2B5EF4-FFF2-40B4-BE49-F238E27FC236}">
                <a16:creationId xmlns:a16="http://schemas.microsoft.com/office/drawing/2014/main" id="{54C2DAE9-CD12-4443-8C44-018117BE7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37" y="3012762"/>
            <a:ext cx="3167063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Compostos Dissolvidos</a:t>
            </a:r>
          </a:p>
        </p:txBody>
      </p:sp>
      <p:cxnSp>
        <p:nvCxnSpPr>
          <p:cNvPr id="11271" name="AutoShape 24">
            <a:extLst>
              <a:ext uri="{FF2B5EF4-FFF2-40B4-BE49-F238E27FC236}">
                <a16:creationId xmlns:a16="http://schemas.microsoft.com/office/drawing/2014/main" id="{1D8A5FAA-2A44-48C5-8D13-13150816DA24}"/>
              </a:ext>
            </a:extLst>
          </p:cNvPr>
          <p:cNvCxnSpPr>
            <a:cxnSpLocks noChangeShapeType="1"/>
            <a:stCxn id="317461" idx="3"/>
            <a:endCxn id="317462" idx="1"/>
          </p:cNvCxnSpPr>
          <p:nvPr/>
        </p:nvCxnSpPr>
        <p:spPr bwMode="auto">
          <a:xfrm rot="5400000">
            <a:off x="2815858" y="1373241"/>
            <a:ext cx="853489" cy="275575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2" name="AutoShape 25">
            <a:extLst>
              <a:ext uri="{FF2B5EF4-FFF2-40B4-BE49-F238E27FC236}">
                <a16:creationId xmlns:a16="http://schemas.microsoft.com/office/drawing/2014/main" id="{CE500B96-E424-42F3-8963-054838A90702}"/>
              </a:ext>
            </a:extLst>
          </p:cNvPr>
          <p:cNvCxnSpPr>
            <a:cxnSpLocks noChangeShapeType="1"/>
            <a:stCxn id="317461" idx="3"/>
            <a:endCxn id="317463" idx="1"/>
          </p:cNvCxnSpPr>
          <p:nvPr/>
        </p:nvCxnSpPr>
        <p:spPr bwMode="auto">
          <a:xfrm rot="16200000" flipH="1">
            <a:off x="4994304" y="1950546"/>
            <a:ext cx="853489" cy="160114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66" name="AutoShape 26">
            <a:extLst>
              <a:ext uri="{FF2B5EF4-FFF2-40B4-BE49-F238E27FC236}">
                <a16:creationId xmlns:a16="http://schemas.microsoft.com/office/drawing/2014/main" id="{A1331C2A-640C-40BF-B06C-49046CAD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5" y="4530124"/>
            <a:ext cx="1584325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Orgânicos</a:t>
            </a:r>
          </a:p>
        </p:txBody>
      </p:sp>
      <p:sp>
        <p:nvSpPr>
          <p:cNvPr id="317467" name="AutoShape 27">
            <a:extLst>
              <a:ext uri="{FF2B5EF4-FFF2-40B4-BE49-F238E27FC236}">
                <a16:creationId xmlns:a16="http://schemas.microsoft.com/office/drawing/2014/main" id="{1377C2FA-1017-471A-8825-E3C12A6D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25" y="4511074"/>
            <a:ext cx="1798637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Inorgânicos</a:t>
            </a:r>
          </a:p>
        </p:txBody>
      </p:sp>
      <p:cxnSp>
        <p:nvCxnSpPr>
          <p:cNvPr id="11275" name="AutoShape 28">
            <a:extLst>
              <a:ext uri="{FF2B5EF4-FFF2-40B4-BE49-F238E27FC236}">
                <a16:creationId xmlns:a16="http://schemas.microsoft.com/office/drawing/2014/main" id="{F13BE11A-042C-49D9-8938-AF86D4EA73DD}"/>
              </a:ext>
            </a:extLst>
          </p:cNvPr>
          <p:cNvCxnSpPr>
            <a:cxnSpLocks noChangeShapeType="1"/>
            <a:stCxn id="317462" idx="3"/>
            <a:endCxn id="317466" idx="1"/>
          </p:cNvCxnSpPr>
          <p:nvPr/>
        </p:nvCxnSpPr>
        <p:spPr bwMode="auto">
          <a:xfrm rot="5400000">
            <a:off x="887060" y="3788347"/>
            <a:ext cx="1092850" cy="8624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AutoShape 29">
            <a:extLst>
              <a:ext uri="{FF2B5EF4-FFF2-40B4-BE49-F238E27FC236}">
                <a16:creationId xmlns:a16="http://schemas.microsoft.com/office/drawing/2014/main" id="{F8931E51-680F-4DBF-AEDA-D9384F5DD9F9}"/>
              </a:ext>
            </a:extLst>
          </p:cNvPr>
          <p:cNvCxnSpPr>
            <a:cxnSpLocks noChangeShapeType="1"/>
            <a:stCxn id="317462" idx="3"/>
            <a:endCxn id="317467" idx="1"/>
          </p:cNvCxnSpPr>
          <p:nvPr/>
        </p:nvCxnSpPr>
        <p:spPr bwMode="auto">
          <a:xfrm rot="16200000" flipH="1">
            <a:off x="1921712" y="3616174"/>
            <a:ext cx="1073800" cy="11877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0" name="AutoShape 30">
            <a:extLst>
              <a:ext uri="{FF2B5EF4-FFF2-40B4-BE49-F238E27FC236}">
                <a16:creationId xmlns:a16="http://schemas.microsoft.com/office/drawing/2014/main" id="{47C83CC2-ECF5-4DA9-B66D-5FD1774B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175" y="4772714"/>
            <a:ext cx="1887537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Inorgânicos</a:t>
            </a:r>
          </a:p>
        </p:txBody>
      </p:sp>
      <p:sp>
        <p:nvSpPr>
          <p:cNvPr id="317471" name="AutoShape 31">
            <a:extLst>
              <a:ext uri="{FF2B5EF4-FFF2-40B4-BE49-F238E27FC236}">
                <a16:creationId xmlns:a16="http://schemas.microsoft.com/office/drawing/2014/main" id="{D457F527-639F-420D-8AA6-20AC88D8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200" y="4775889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Orgânicos</a:t>
            </a:r>
          </a:p>
        </p:txBody>
      </p:sp>
      <p:cxnSp>
        <p:nvCxnSpPr>
          <p:cNvPr id="11279" name="AutoShape 32">
            <a:extLst>
              <a:ext uri="{FF2B5EF4-FFF2-40B4-BE49-F238E27FC236}">
                <a16:creationId xmlns:a16="http://schemas.microsoft.com/office/drawing/2014/main" id="{372C1BDE-5A01-41FE-A3CD-949EFED9BA4C}"/>
              </a:ext>
            </a:extLst>
          </p:cNvPr>
          <p:cNvCxnSpPr>
            <a:cxnSpLocks noChangeShapeType="1"/>
            <a:stCxn id="317463" idx="3"/>
            <a:endCxn id="317470" idx="1"/>
          </p:cNvCxnSpPr>
          <p:nvPr/>
        </p:nvCxnSpPr>
        <p:spPr bwMode="auto">
          <a:xfrm rot="5400000">
            <a:off x="5220774" y="3905511"/>
            <a:ext cx="1233195" cy="76849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AutoShape 33">
            <a:extLst>
              <a:ext uri="{FF2B5EF4-FFF2-40B4-BE49-F238E27FC236}">
                <a16:creationId xmlns:a16="http://schemas.microsoft.com/office/drawing/2014/main" id="{0FFBA367-4C5C-4059-BA22-4A1EB7F450C1}"/>
              </a:ext>
            </a:extLst>
          </p:cNvPr>
          <p:cNvCxnSpPr>
            <a:cxnSpLocks noChangeShapeType="1"/>
            <a:stCxn id="317463" idx="3"/>
            <a:endCxn id="317471" idx="1"/>
          </p:cNvCxnSpPr>
          <p:nvPr/>
        </p:nvCxnSpPr>
        <p:spPr bwMode="auto">
          <a:xfrm rot="16200000" flipH="1">
            <a:off x="6290351" y="3604429"/>
            <a:ext cx="1236370" cy="137383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4" name="AutoShape 34">
            <a:extLst>
              <a:ext uri="{FF2B5EF4-FFF2-40B4-BE49-F238E27FC236}">
                <a16:creationId xmlns:a16="http://schemas.microsoft.com/office/drawing/2014/main" id="{74F4F54F-9FF3-494A-9E12-C2016539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537" y="5736326"/>
            <a:ext cx="158432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Sintéticos</a:t>
            </a:r>
          </a:p>
        </p:txBody>
      </p:sp>
      <p:sp>
        <p:nvSpPr>
          <p:cNvPr id="317475" name="AutoShape 35">
            <a:extLst>
              <a:ext uri="{FF2B5EF4-FFF2-40B4-BE49-F238E27FC236}">
                <a16:creationId xmlns:a16="http://schemas.microsoft.com/office/drawing/2014/main" id="{C9998373-0584-4C02-9EB9-AE01707F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125" y="5736326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Naturais</a:t>
            </a:r>
          </a:p>
        </p:txBody>
      </p:sp>
      <p:cxnSp>
        <p:nvCxnSpPr>
          <p:cNvPr id="11283" name="AutoShape 36">
            <a:extLst>
              <a:ext uri="{FF2B5EF4-FFF2-40B4-BE49-F238E27FC236}">
                <a16:creationId xmlns:a16="http://schemas.microsoft.com/office/drawing/2014/main" id="{7DA8F5F9-CD33-4673-B820-F92EEF382F50}"/>
              </a:ext>
            </a:extLst>
          </p:cNvPr>
          <p:cNvCxnSpPr>
            <a:cxnSpLocks noChangeShapeType="1"/>
            <a:stCxn id="317471" idx="3"/>
            <a:endCxn id="317475" idx="1"/>
          </p:cNvCxnSpPr>
          <p:nvPr/>
        </p:nvCxnSpPr>
        <p:spPr bwMode="auto">
          <a:xfrm rot="16200000" flipH="1">
            <a:off x="7460162" y="5445752"/>
            <a:ext cx="559508" cy="2889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4" name="AutoShape 37">
            <a:extLst>
              <a:ext uri="{FF2B5EF4-FFF2-40B4-BE49-F238E27FC236}">
                <a16:creationId xmlns:a16="http://schemas.microsoft.com/office/drawing/2014/main" id="{6F38F2E5-2F4F-413B-AB50-05E83EEBB241}"/>
              </a:ext>
            </a:extLst>
          </p:cNvPr>
          <p:cNvCxnSpPr>
            <a:cxnSpLocks noChangeShapeType="1"/>
            <a:stCxn id="317471" idx="3"/>
            <a:endCxn id="317474" idx="1"/>
          </p:cNvCxnSpPr>
          <p:nvPr/>
        </p:nvCxnSpPr>
        <p:spPr bwMode="auto">
          <a:xfrm rot="5400000">
            <a:off x="6348912" y="4623427"/>
            <a:ext cx="559508" cy="19335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1">
            <a:extLst>
              <a:ext uri="{FF2B5EF4-FFF2-40B4-BE49-F238E27FC236}">
                <a16:creationId xmlns:a16="http://schemas.microsoft.com/office/drawing/2014/main" id="{579E8C47-4089-4FB3-A835-D5DDA91FE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477" y="2569739"/>
            <a:ext cx="3312379" cy="1488712"/>
          </a:xfrm>
          <a:prstGeom prst="ellipse">
            <a:avLst/>
          </a:prstGeom>
          <a:solidFill>
            <a:srgbClr val="7030A0">
              <a:alpha val="39999"/>
            </a:srgb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7440D87C-F51A-46BD-870A-E440DCC86020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332656"/>
            <a:ext cx="6591300" cy="11375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SÓLIDOS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91880" y="3645024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246006" y="5299877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134438" y="5298547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1657" y="3781561"/>
            <a:ext cx="1078789" cy="19578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4746538" y="3794522"/>
            <a:ext cx="1077459" cy="19305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BA78F26-31A4-4897-BFBC-BF1C1FCE9F78}"/>
              </a:ext>
            </a:extLst>
          </p:cNvPr>
          <p:cNvSpPr txBox="1"/>
          <p:nvPr/>
        </p:nvSpPr>
        <p:spPr>
          <a:xfrm>
            <a:off x="800100" y="2101753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Definição: Material remanescente após a evaporação da fase líquida a temperatura igual a 103 </a:t>
            </a:r>
            <a:r>
              <a:rPr lang="pt-BR" sz="2800" baseline="30000" dirty="0" err="1"/>
              <a:t>o</a:t>
            </a:r>
            <a:r>
              <a:rPr lang="pt-BR" sz="2800" dirty="0" err="1"/>
              <a:t>C</a:t>
            </a:r>
            <a:endParaRPr lang="pt-BR" sz="2800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C7DA1314-7BB6-493C-9F22-CCF6094D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958" y="3338467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</a:t>
            </a:r>
          </a:p>
        </p:txBody>
      </p:sp>
    </p:spTree>
    <p:extLst>
      <p:ext uri="{BB962C8B-B14F-4D97-AF65-F5344CB8AC3E}">
        <p14:creationId xmlns:p14="http://schemas.microsoft.com/office/powerpoint/2010/main" val="6736001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61778" y="2109400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043608" y="3524000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682222" y="3527051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5533" y="2039663"/>
            <a:ext cx="838536" cy="21301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5123315" y="1852019"/>
            <a:ext cx="841587" cy="25084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11D0AAB-86D5-448B-938E-AE5A218ADC03}"/>
              </a:ext>
            </a:extLst>
          </p:cNvPr>
          <p:cNvSpPr/>
          <p:nvPr/>
        </p:nvSpPr>
        <p:spPr>
          <a:xfrm>
            <a:off x="186605" y="4917779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Fixos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7FA05C6-E598-441A-9A8A-CBD908A1A5EF}"/>
              </a:ext>
            </a:extLst>
          </p:cNvPr>
          <p:cNvSpPr/>
          <p:nvPr/>
        </p:nvSpPr>
        <p:spPr>
          <a:xfrm>
            <a:off x="2571299" y="4914401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Voláteis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89CF098-4B7C-407F-9E01-82BC04EF6C5B}"/>
              </a:ext>
            </a:extLst>
          </p:cNvPr>
          <p:cNvSpPr/>
          <p:nvPr/>
        </p:nvSpPr>
        <p:spPr>
          <a:xfrm>
            <a:off x="4977668" y="4881685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Fixos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5A5D400-D6CB-46D9-8910-0855112195E9}"/>
              </a:ext>
            </a:extLst>
          </p:cNvPr>
          <p:cNvSpPr/>
          <p:nvPr/>
        </p:nvSpPr>
        <p:spPr>
          <a:xfrm>
            <a:off x="7209913" y="4881684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Voláteis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088D433-559B-4EE5-ACF6-D0E10D434255}"/>
              </a:ext>
            </a:extLst>
          </p:cNvPr>
          <p:cNvCxnSpPr>
            <a:stCxn id="25" idx="2"/>
            <a:endCxn id="14" idx="0"/>
          </p:cNvCxnSpPr>
          <p:nvPr/>
        </p:nvCxnSpPr>
        <p:spPr>
          <a:xfrm rot="5400000">
            <a:off x="1188226" y="3946273"/>
            <a:ext cx="674442" cy="12685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F71A1149-AD17-439A-85DB-82F50A20448A}"/>
              </a:ext>
            </a:extLst>
          </p:cNvPr>
          <p:cNvCxnSpPr>
            <a:stCxn id="25" idx="2"/>
            <a:endCxn id="15" idx="0"/>
          </p:cNvCxnSpPr>
          <p:nvPr/>
        </p:nvCxnSpPr>
        <p:spPr>
          <a:xfrm rot="16200000" flipH="1">
            <a:off x="2382262" y="4020807"/>
            <a:ext cx="671064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EF7601C3-6034-4171-B111-EA8C9E9EDAD8}"/>
              </a:ext>
            </a:extLst>
          </p:cNvPr>
          <p:cNvCxnSpPr>
            <a:stCxn id="26" idx="2"/>
            <a:endCxn id="16" idx="0"/>
          </p:cNvCxnSpPr>
          <p:nvPr/>
        </p:nvCxnSpPr>
        <p:spPr>
          <a:xfrm rot="5400000">
            <a:off x="5922638" y="4005976"/>
            <a:ext cx="635297" cy="11161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B63C0F45-4DC9-4EC5-9415-915EC81B457B}"/>
              </a:ext>
            </a:extLst>
          </p:cNvPr>
          <p:cNvCxnSpPr>
            <a:stCxn id="26" idx="2"/>
            <a:endCxn id="17" idx="0"/>
          </p:cNvCxnSpPr>
          <p:nvPr/>
        </p:nvCxnSpPr>
        <p:spPr>
          <a:xfrm rot="16200000" flipH="1">
            <a:off x="7038760" y="4005974"/>
            <a:ext cx="635296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1">
            <a:extLst>
              <a:ext uri="{FF2B5EF4-FFF2-40B4-BE49-F238E27FC236}">
                <a16:creationId xmlns:a16="http://schemas.microsoft.com/office/drawing/2014/main" id="{D566A229-2881-4585-A1BD-9D6B6CCC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002" y="1806192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42646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3065</TotalTime>
  <Words>1521</Words>
  <Application>Microsoft Office PowerPoint</Application>
  <PresentationFormat>Apresentação na tela (4:3)</PresentationFormat>
  <Paragraphs>362</Paragraphs>
  <Slides>55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Garamond</vt:lpstr>
      <vt:lpstr>Wingdings</vt:lpstr>
      <vt:lpstr>Retrospectiva</vt:lpstr>
      <vt:lpstr>ESCOLA POLITÉCNICA DA USP DEPARTAMENTO DE ENGENHARIA  HIDRÁULICA E AMBIENTAL  PHA 3360 – POLUIÇÃO E  QUALIDADE DA ÁGUA   </vt:lpstr>
      <vt:lpstr>POLUIÇÃO E QUALIDADE DA ÁGUA</vt:lpstr>
      <vt:lpstr>POLUIÇÃO E QUALIDADE DA ÁGUA</vt:lpstr>
      <vt:lpstr>DISTRIBUIÇÃO DE TAMANHO DE PARTÍCULAS EM ÁGUAS NATURAIS </vt:lpstr>
      <vt:lpstr>DISTRIBUIÇÃO DE TAMANHO DE PARTÍCULAS EM ÁGUAS NATURAIS </vt:lpstr>
      <vt:lpstr>CARACTERÍSTICAS FISICO-QUÍMICAS DA ÁGUA: SÉRIE DE SÓLIDOS</vt:lpstr>
      <vt:lpstr>Apresentação do PowerPoint</vt:lpstr>
      <vt:lpstr>CARACTERÍSTICAS FISICO-QUÍMICAS DA ÁGUA: SÓLIDOS TOTAIS</vt:lpstr>
      <vt:lpstr>CARACTERÍSTICAS FISICO-QUÍMICAS DA ÁGUA: SÓLIDOS TOTAIS</vt:lpstr>
      <vt:lpstr>CARACTERÍSTICAS FISICO-QUÍMICAS DA ÁGUA: SÓLIDOS TOTAIS</vt:lpstr>
      <vt:lpstr>CARACTERÍSTICAS FISICO-QUÍMICAS DA ÁGUA: SÓLIDOS TOTAIS</vt:lpstr>
      <vt:lpstr>CARACTERÍSTICAS FISICO-QUÍMICAS DA ÁGUA: SÓLIDOS TOTAIS</vt:lpstr>
      <vt:lpstr>CARACTERÍSTICAS FISICO-QUÍMICAS DA ÁGUA: SÓLIDOS TOTAIS FIXOS</vt:lpstr>
      <vt:lpstr>CARACTERÍSTICAS FISICO-QUÍMICAS DA ÁGUA: SÓLIDOS TOTAIS VOLÁTEIS</vt:lpstr>
      <vt:lpstr>CARACTERÍSTICAS FISICO-QUÍMICAS DA ÁGUA: SÓLIDOS TOTAIS VOLÁTEIS</vt:lpstr>
      <vt:lpstr>CARACTERÍSTICAS FISICO-QUÍMICAS DA ÁGUA: SÓLIDOS TOTAIS VOLÁTEIS</vt:lpstr>
      <vt:lpstr>CARACTERÍSTICAS FISICO-QUÍMICAS DA ÁGUA: SÓLIDOS TOTAIS FIXOS E VOLÁTEIS</vt:lpstr>
      <vt:lpstr>CARACTERÍSTICAS FISICO-QUÍMICAS DA ÁGUA: SÓLIDOS TOTAIS</vt:lpstr>
      <vt:lpstr>CARACTERÍSTICAS FISICO-QUÍMICAS DA ÁGUA: SÓLIDOS EM SUSPENSÃO TOTAIS</vt:lpstr>
      <vt:lpstr>CARACTERÍSTICAS FISICO-QUÍMICAS DA ÁGUA: SÓLIDOS EM SUSPENSÃO TOTAIS</vt:lpstr>
      <vt:lpstr>DISTRIBUIÇÃO DE TAMANHO DE PARTÍCULAS EM ÁGUAS NATURAIS </vt:lpstr>
      <vt:lpstr>CARACTERÍSTICAS FISICO-QUÍMICAS DA ÁGUA: SÓLIDOS EM SUSPENSÃO TOTAIS</vt:lpstr>
      <vt:lpstr>CARACTERÍSTICAS FISICO-QUÍMICAS DA ÁGUA: SÓLIDOS EM SUSPENSÃO TOTAIS</vt:lpstr>
      <vt:lpstr>CARACTERÍSTICAS FISICO-QUÍMICAS DA ÁGUA: SÓLIDOS EM SUSPENSÃO TOTAIS</vt:lpstr>
      <vt:lpstr>CARACTERÍSTICAS FISICO-QUÍMICAS DA ÁGUA: SÓLIDOS EM SUSPENSÃO TOTAIS</vt:lpstr>
      <vt:lpstr>CARACTERÍSTICAS FISICO-QUÍMICAS DA ÁGUA: SÓLIDOS EM SUSPENSÃO TOTAIS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RELAÇÃO ENTRE SST E TURBIDEZ</vt:lpstr>
      <vt:lpstr>RELAÇÃO ENTRE SST E TURBIDEZ</vt:lpstr>
      <vt:lpstr>RELAÇÃO ENTRE SST E TURBIDEZ</vt:lpstr>
      <vt:lpstr>CARACTERÍSTICAS FISICO-QUÍMICAS DA ÁGUA: SÓLIDOS EM SUSPENSÃO TOTAIS</vt:lpstr>
      <vt:lpstr>CARACTERÍSTICAS FISICO-QUÍMICAS DA ÁGUA: TEOR DE SÓLIDOS</vt:lpstr>
      <vt:lpstr>CARACTERÍSTICAS FISICO-QUÍMICAS DA ÁGUA: TEOR DE SÓLIDOS</vt:lpstr>
      <vt:lpstr>CARACTERÍSTICAS FISICO-QUÍMICAS DA ÁGUA: TEOR DE SÓLIDOS</vt:lpstr>
      <vt:lpstr>CARACTERÍSTICAS FISICO-QUÍMICAS DA ÁGUA: TEOR DE SÓLIDOS</vt:lpstr>
      <vt:lpstr>IMPORTÂNCIA NA ENGENHARIA SANITÁRIA E AMBIENTAL</vt:lpstr>
      <vt:lpstr>CARACTERÍSTICAS FISICO-QUÍMICAS DA ÁGUA: TEOR DE SÓLIDOS</vt:lpstr>
      <vt:lpstr>CARACTERÍSTICAS FISICO-QUÍMICAS DA ÁGUA: TEOR DE SÓLIDOS</vt:lpstr>
      <vt:lpstr>CARACTERÍSTICAS FISICO-QUÍMICAS DA ÁGUA: SÓLIDOS SEDIMENTÁVEIS</vt:lpstr>
      <vt:lpstr>CARACTERÍSTICAS FISICO-QUÍMICAS DA ÁGUA: SÓLIDOS SEDIMENTÁVEIS</vt:lpstr>
      <vt:lpstr>CARACTERÍSTICAS FISICO-QUÍMICAS DA ÁGUA: SÓLIDOS SEDIMENTÁVEIS</vt:lpstr>
      <vt:lpstr>CARACTERÍSTICAS FISICO-QUÍMICAS DA ÁGUA: SÓLIDOS SEDIMENTÁVEIS</vt:lpstr>
      <vt:lpstr>IMPORTÂNCIA NA ENGENHARIA SANITÁRIA E AMBIENTAL</vt:lpstr>
      <vt:lpstr>CARACTERÍSTICAS FISICO-QUÍMICAS DA ÁGUA: SÓLIDOS SEDIMENTÁVEIS</vt:lpstr>
      <vt:lpstr>CARACTERÍSTICAS FISICO-QUÍMICAS DA ÁGUA: SÉRIE DE SÓLIDOS</vt:lpstr>
      <vt:lpstr>CARACTERÍSTICAS FISICO-QUÍMICAS DA ÁGUA: SÉRIE DE SÓLIDOS</vt:lpstr>
      <vt:lpstr>CARACTERÍSTICAS FISICO-QUÍMICAS DA ÁGUA: SÉRIE DE SÓLIDOS</vt:lpstr>
      <vt:lpstr>CARACTERÍSTICAS FISICO-QUÍMICAS DA ÁGUA: SÉRIE DE SÓLIDOS</vt:lpstr>
      <vt:lpstr>CARACTERÍSTICAS FISICO-QUÍMICAS DA ÁGUA: SÉRIE DE SÓLIDOS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2019-05-03T19:06:22Z</dcterms:modified>
</cp:coreProperties>
</file>