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5"/>
  </p:notesMasterIdLst>
  <p:sldIdLst>
    <p:sldId id="257" r:id="rId2"/>
    <p:sldId id="373" r:id="rId3"/>
    <p:sldId id="577" r:id="rId4"/>
    <p:sldId id="507" r:id="rId5"/>
    <p:sldId id="306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35" r:id="rId15"/>
    <p:sldId id="536" r:id="rId16"/>
    <p:sldId id="537" r:id="rId17"/>
    <p:sldId id="538" r:id="rId18"/>
    <p:sldId id="539" r:id="rId19"/>
    <p:sldId id="520" r:id="rId20"/>
    <p:sldId id="521" r:id="rId21"/>
    <p:sldId id="522" r:id="rId22"/>
    <p:sldId id="523" r:id="rId23"/>
    <p:sldId id="524" r:id="rId24"/>
    <p:sldId id="269" r:id="rId25"/>
    <p:sldId id="456" r:id="rId26"/>
    <p:sldId id="274" r:id="rId27"/>
    <p:sldId id="275" r:id="rId28"/>
    <p:sldId id="265" r:id="rId29"/>
    <p:sldId id="266" r:id="rId30"/>
    <p:sldId id="540" r:id="rId31"/>
    <p:sldId id="541" r:id="rId32"/>
    <p:sldId id="268" r:id="rId33"/>
    <p:sldId id="542" r:id="rId34"/>
    <p:sldId id="270" r:id="rId35"/>
    <p:sldId id="271" r:id="rId36"/>
    <p:sldId id="272" r:id="rId37"/>
    <p:sldId id="273" r:id="rId38"/>
    <p:sldId id="543" r:id="rId39"/>
    <p:sldId id="310" r:id="rId40"/>
    <p:sldId id="527" r:id="rId41"/>
    <p:sldId id="529" r:id="rId42"/>
    <p:sldId id="528" r:id="rId43"/>
    <p:sldId id="530" r:id="rId44"/>
    <p:sldId id="531" r:id="rId45"/>
    <p:sldId id="533" r:id="rId46"/>
    <p:sldId id="532" r:id="rId47"/>
    <p:sldId id="534" r:id="rId48"/>
    <p:sldId id="544" r:id="rId49"/>
    <p:sldId id="545" r:id="rId50"/>
    <p:sldId id="546" r:id="rId51"/>
    <p:sldId id="547" r:id="rId52"/>
    <p:sldId id="548" r:id="rId53"/>
    <p:sldId id="549" r:id="rId54"/>
    <p:sldId id="550" r:id="rId55"/>
    <p:sldId id="296" r:id="rId56"/>
    <p:sldId id="297" r:id="rId57"/>
    <p:sldId id="552" r:id="rId58"/>
    <p:sldId id="299" r:id="rId59"/>
    <p:sldId id="300" r:id="rId60"/>
    <p:sldId id="553" r:id="rId61"/>
    <p:sldId id="302" r:id="rId62"/>
    <p:sldId id="304" r:id="rId63"/>
    <p:sldId id="305" r:id="rId64"/>
    <p:sldId id="551" r:id="rId65"/>
    <p:sldId id="307" r:id="rId66"/>
    <p:sldId id="308" r:id="rId67"/>
    <p:sldId id="658" r:id="rId68"/>
    <p:sldId id="578" r:id="rId69"/>
    <p:sldId id="659" r:id="rId70"/>
    <p:sldId id="311" r:id="rId71"/>
    <p:sldId id="554" r:id="rId72"/>
    <p:sldId id="555" r:id="rId73"/>
    <p:sldId id="556" r:id="rId74"/>
    <p:sldId id="557" r:id="rId75"/>
    <p:sldId id="559" r:id="rId76"/>
    <p:sldId id="558" r:id="rId77"/>
    <p:sldId id="561" r:id="rId78"/>
    <p:sldId id="560" r:id="rId79"/>
    <p:sldId id="562" r:id="rId80"/>
    <p:sldId id="563" r:id="rId81"/>
    <p:sldId id="564" r:id="rId82"/>
    <p:sldId id="565" r:id="rId83"/>
    <p:sldId id="566" r:id="rId84"/>
    <p:sldId id="575" r:id="rId85"/>
    <p:sldId id="576" r:id="rId86"/>
    <p:sldId id="569" r:id="rId87"/>
    <p:sldId id="568" r:id="rId88"/>
    <p:sldId id="570" r:id="rId89"/>
    <p:sldId id="571" r:id="rId90"/>
    <p:sldId id="572" r:id="rId91"/>
    <p:sldId id="573" r:id="rId92"/>
    <p:sldId id="574" r:id="rId93"/>
    <p:sldId id="392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D40FB-CCEF-4E3E-BF76-FC419F9696B5}" v="1123" dt="2020-06-17T11:28:04.7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22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341106671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341106671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2142150138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2142150138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2142150138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2462316998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2462316998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2462316998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2462316998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2462316998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2462316998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2462316998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2462316998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2462316998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2462316998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2462316998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2462316998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2774318079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2774318079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2774318079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2774318079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2774318079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2774318079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2774318079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2774318079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2774318079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2774318079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2774318079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1886839313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1886839313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1886839313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1886839313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341106671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341106671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341106671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341106671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4035844551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4035844551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4035844551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4035844551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633779736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633779736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633779736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633779736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2142150138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2142150138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2142150138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2142150138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2322793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2322793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2322793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2322793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5F852AFB-0473-4E1F-AFF2-0E60385C1DD3}"/>
    <pc:docChg chg="delSld modSld sldOrd">
      <pc:chgData name="Sidney Seckler" userId="73470fc2d5f88927" providerId="LiveId" clId="{5F852AFB-0473-4E1F-AFF2-0E60385C1DD3}" dt="2020-05-19T13:42:17.675" v="25"/>
      <pc:docMkLst>
        <pc:docMk/>
      </pc:docMkLst>
      <pc:sldChg chg="del">
        <pc:chgData name="Sidney Seckler" userId="73470fc2d5f88927" providerId="LiveId" clId="{5F852AFB-0473-4E1F-AFF2-0E60385C1DD3}" dt="2020-05-19T13:41:26.963" v="18" actId="47"/>
        <pc:sldMkLst>
          <pc:docMk/>
          <pc:sldMk cId="657601869" sldId="304"/>
        </pc:sldMkLst>
      </pc:sldChg>
      <pc:sldChg chg="del">
        <pc:chgData name="Sidney Seckler" userId="73470fc2d5f88927" providerId="LiveId" clId="{5F852AFB-0473-4E1F-AFF2-0E60385C1DD3}" dt="2020-05-19T13:41:28.299" v="19" actId="47"/>
        <pc:sldMkLst>
          <pc:docMk/>
          <pc:sldMk cId="2385446230" sldId="305"/>
        </pc:sldMkLst>
      </pc:sldChg>
      <pc:sldChg chg="del">
        <pc:chgData name="Sidney Seckler" userId="73470fc2d5f88927" providerId="LiveId" clId="{5F852AFB-0473-4E1F-AFF2-0E60385C1DD3}" dt="2020-05-19T13:41:29.331" v="20" actId="47"/>
        <pc:sldMkLst>
          <pc:docMk/>
          <pc:sldMk cId="0" sldId="306"/>
        </pc:sldMkLst>
      </pc:sldChg>
      <pc:sldChg chg="del">
        <pc:chgData name="Sidney Seckler" userId="73470fc2d5f88927" providerId="LiveId" clId="{5F852AFB-0473-4E1F-AFF2-0E60385C1DD3}" dt="2020-05-19T13:41:30.346" v="21" actId="47"/>
        <pc:sldMkLst>
          <pc:docMk/>
          <pc:sldMk cId="2773760282" sldId="307"/>
        </pc:sldMkLst>
      </pc:sldChg>
      <pc:sldChg chg="del">
        <pc:chgData name="Sidney Seckler" userId="73470fc2d5f88927" providerId="LiveId" clId="{5F852AFB-0473-4E1F-AFF2-0E60385C1DD3}" dt="2020-05-19T13:41:30.987" v="22" actId="47"/>
        <pc:sldMkLst>
          <pc:docMk/>
          <pc:sldMk cId="3792783344" sldId="308"/>
        </pc:sldMkLst>
      </pc:sldChg>
      <pc:sldChg chg="del">
        <pc:chgData name="Sidney Seckler" userId="73470fc2d5f88927" providerId="LiveId" clId="{5F852AFB-0473-4E1F-AFF2-0E60385C1DD3}" dt="2020-05-19T13:41:32.265" v="23" actId="47"/>
        <pc:sldMkLst>
          <pc:docMk/>
          <pc:sldMk cId="0" sldId="455"/>
        </pc:sldMkLst>
      </pc:sldChg>
      <pc:sldChg chg="del">
        <pc:chgData name="Sidney Seckler" userId="73470fc2d5f88927" providerId="LiveId" clId="{5F852AFB-0473-4E1F-AFF2-0E60385C1DD3}" dt="2020-05-19T13:39:56.357" v="7" actId="47"/>
        <pc:sldMkLst>
          <pc:docMk/>
          <pc:sldMk cId="0" sldId="509"/>
        </pc:sldMkLst>
      </pc:sldChg>
      <pc:sldChg chg="del">
        <pc:chgData name="Sidney Seckler" userId="73470fc2d5f88927" providerId="LiveId" clId="{5F852AFB-0473-4E1F-AFF2-0E60385C1DD3}" dt="2020-05-19T13:39:57.893" v="8" actId="47"/>
        <pc:sldMkLst>
          <pc:docMk/>
          <pc:sldMk cId="0" sldId="510"/>
        </pc:sldMkLst>
      </pc:sldChg>
      <pc:sldChg chg="del">
        <pc:chgData name="Sidney Seckler" userId="73470fc2d5f88927" providerId="LiveId" clId="{5F852AFB-0473-4E1F-AFF2-0E60385C1DD3}" dt="2020-05-19T13:39:58.769" v="9" actId="47"/>
        <pc:sldMkLst>
          <pc:docMk/>
          <pc:sldMk cId="0" sldId="511"/>
        </pc:sldMkLst>
      </pc:sldChg>
      <pc:sldChg chg="del">
        <pc:chgData name="Sidney Seckler" userId="73470fc2d5f88927" providerId="LiveId" clId="{5F852AFB-0473-4E1F-AFF2-0E60385C1DD3}" dt="2020-05-19T13:40:10.713" v="10" actId="47"/>
        <pc:sldMkLst>
          <pc:docMk/>
          <pc:sldMk cId="3890078576" sldId="518"/>
        </pc:sldMkLst>
      </pc:sldChg>
      <pc:sldChg chg="del">
        <pc:chgData name="Sidney Seckler" userId="73470fc2d5f88927" providerId="LiveId" clId="{5F852AFB-0473-4E1F-AFF2-0E60385C1DD3}" dt="2020-05-19T13:41:00.546" v="14" actId="47"/>
        <pc:sldMkLst>
          <pc:docMk/>
          <pc:sldMk cId="662630249" sldId="531"/>
        </pc:sldMkLst>
      </pc:sldChg>
      <pc:sldChg chg="delSp">
        <pc:chgData name="Sidney Seckler" userId="73470fc2d5f88927" providerId="LiveId" clId="{5F852AFB-0473-4E1F-AFF2-0E60385C1DD3}" dt="2020-05-19T13:38:51.753" v="2" actId="478"/>
        <pc:sldMkLst>
          <pc:docMk/>
          <pc:sldMk cId="0" sldId="596"/>
        </pc:sldMkLst>
        <pc:spChg chg="del">
          <ac:chgData name="Sidney Seckler" userId="73470fc2d5f88927" providerId="LiveId" clId="{5F852AFB-0473-4E1F-AFF2-0E60385C1DD3}" dt="2020-05-19T13:38:51.753" v="2" actId="478"/>
          <ac:spMkLst>
            <pc:docMk/>
            <pc:sldMk cId="0" sldId="596"/>
            <ac:spMk id="9" creationId="{AA994182-CAB5-48ED-BFD3-777687226501}"/>
          </ac:spMkLst>
        </pc:spChg>
      </pc:sldChg>
      <pc:sldChg chg="del">
        <pc:chgData name="Sidney Seckler" userId="73470fc2d5f88927" providerId="LiveId" clId="{5F852AFB-0473-4E1F-AFF2-0E60385C1DD3}" dt="2020-05-19T13:38:44.979" v="0" actId="47"/>
        <pc:sldMkLst>
          <pc:docMk/>
          <pc:sldMk cId="2425038683" sldId="597"/>
        </pc:sldMkLst>
      </pc:sldChg>
      <pc:sldChg chg="del">
        <pc:chgData name="Sidney Seckler" userId="73470fc2d5f88927" providerId="LiveId" clId="{5F852AFB-0473-4E1F-AFF2-0E60385C1DD3}" dt="2020-05-19T13:38:47.908" v="1" actId="47"/>
        <pc:sldMkLst>
          <pc:docMk/>
          <pc:sldMk cId="1143956968" sldId="598"/>
        </pc:sldMkLst>
      </pc:sldChg>
      <pc:sldChg chg="del">
        <pc:chgData name="Sidney Seckler" userId="73470fc2d5f88927" providerId="LiveId" clId="{5F852AFB-0473-4E1F-AFF2-0E60385C1DD3}" dt="2020-05-19T13:39:34.392" v="3" actId="47"/>
        <pc:sldMkLst>
          <pc:docMk/>
          <pc:sldMk cId="2438417013" sldId="616"/>
        </pc:sldMkLst>
      </pc:sldChg>
      <pc:sldChg chg="del">
        <pc:chgData name="Sidney Seckler" userId="73470fc2d5f88927" providerId="LiveId" clId="{5F852AFB-0473-4E1F-AFF2-0E60385C1DD3}" dt="2020-05-19T13:39:35.877" v="4" actId="47"/>
        <pc:sldMkLst>
          <pc:docMk/>
          <pc:sldMk cId="2847622506" sldId="617"/>
        </pc:sldMkLst>
      </pc:sldChg>
      <pc:sldChg chg="del">
        <pc:chgData name="Sidney Seckler" userId="73470fc2d5f88927" providerId="LiveId" clId="{5F852AFB-0473-4E1F-AFF2-0E60385C1DD3}" dt="2020-05-19T13:39:36.611" v="5" actId="47"/>
        <pc:sldMkLst>
          <pc:docMk/>
          <pc:sldMk cId="4267926747" sldId="618"/>
        </pc:sldMkLst>
      </pc:sldChg>
      <pc:sldChg chg="del">
        <pc:chgData name="Sidney Seckler" userId="73470fc2d5f88927" providerId="LiveId" clId="{5F852AFB-0473-4E1F-AFF2-0E60385C1DD3}" dt="2020-05-19T13:39:37.444" v="6" actId="47"/>
        <pc:sldMkLst>
          <pc:docMk/>
          <pc:sldMk cId="2021036259" sldId="619"/>
        </pc:sldMkLst>
      </pc:sldChg>
      <pc:sldChg chg="del">
        <pc:chgData name="Sidney Seckler" userId="73470fc2d5f88927" providerId="LiveId" clId="{5F852AFB-0473-4E1F-AFF2-0E60385C1DD3}" dt="2020-05-19T13:41:02.875" v="16" actId="47"/>
        <pc:sldMkLst>
          <pc:docMk/>
          <pc:sldMk cId="1319044023" sldId="620"/>
        </pc:sldMkLst>
      </pc:sldChg>
      <pc:sldChg chg="del">
        <pc:chgData name="Sidney Seckler" userId="73470fc2d5f88927" providerId="LiveId" clId="{5F852AFB-0473-4E1F-AFF2-0E60385C1DD3}" dt="2020-05-19T13:41:25.534" v="17" actId="47"/>
        <pc:sldMkLst>
          <pc:docMk/>
          <pc:sldMk cId="831084579" sldId="623"/>
        </pc:sldMkLst>
      </pc:sldChg>
      <pc:sldChg chg="ord">
        <pc:chgData name="Sidney Seckler" userId="73470fc2d5f88927" providerId="LiveId" clId="{5F852AFB-0473-4E1F-AFF2-0E60385C1DD3}" dt="2020-05-19T13:42:17.675" v="25"/>
        <pc:sldMkLst>
          <pc:docMk/>
          <pc:sldMk cId="2778133297" sldId="626"/>
        </pc:sldMkLst>
      </pc:sldChg>
      <pc:sldChg chg="del">
        <pc:chgData name="Sidney Seckler" userId="73470fc2d5f88927" providerId="LiveId" clId="{5F852AFB-0473-4E1F-AFF2-0E60385C1DD3}" dt="2020-05-19T13:40:57.409" v="11" actId="47"/>
        <pc:sldMkLst>
          <pc:docMk/>
          <pc:sldMk cId="3128682542" sldId="643"/>
        </pc:sldMkLst>
      </pc:sldChg>
      <pc:sldChg chg="del">
        <pc:chgData name="Sidney Seckler" userId="73470fc2d5f88927" providerId="LiveId" clId="{5F852AFB-0473-4E1F-AFF2-0E60385C1DD3}" dt="2020-05-19T13:40:58.378" v="12" actId="47"/>
        <pc:sldMkLst>
          <pc:docMk/>
          <pc:sldMk cId="1682434061" sldId="644"/>
        </pc:sldMkLst>
      </pc:sldChg>
      <pc:sldChg chg="del">
        <pc:chgData name="Sidney Seckler" userId="73470fc2d5f88927" providerId="LiveId" clId="{5F852AFB-0473-4E1F-AFF2-0E60385C1DD3}" dt="2020-05-19T13:40:59.191" v="13" actId="47"/>
        <pc:sldMkLst>
          <pc:docMk/>
          <pc:sldMk cId="1929670044" sldId="645"/>
        </pc:sldMkLst>
      </pc:sldChg>
      <pc:sldChg chg="del">
        <pc:chgData name="Sidney Seckler" userId="73470fc2d5f88927" providerId="LiveId" clId="{5F852AFB-0473-4E1F-AFF2-0E60385C1DD3}" dt="2020-05-19T13:41:01.515" v="15" actId="47"/>
        <pc:sldMkLst>
          <pc:docMk/>
          <pc:sldMk cId="3364755010" sldId="646"/>
        </pc:sldMkLst>
      </pc:sld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2462316998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2774318079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886839313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341106671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341106671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341106671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341106671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341106671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341106671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4035844551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633779736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142150138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2322793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DAB1B2FD-CBE1-4741-BE9F-5D0BACEBBAA7}"/>
    <pc:docChg chg="undo custSel addSld delSld modSld sldOrd">
      <pc:chgData name="Sidney Seckler" userId="73470fc2d5f88927" providerId="LiveId" clId="{DAB1B2FD-CBE1-4741-BE9F-5D0BACEBBAA7}" dt="2020-05-08T14:42:46.815" v="1980"/>
      <pc:docMkLst>
        <pc:docMk/>
      </pc:docMkLst>
      <pc:sldChg chg="modSp mod">
        <pc:chgData name="Sidney Seckler" userId="73470fc2d5f88927" providerId="LiveId" clId="{DAB1B2FD-CBE1-4741-BE9F-5D0BACEBBAA7}" dt="2020-04-23T20:45:15.230" v="36" actId="20577"/>
        <pc:sldMkLst>
          <pc:docMk/>
          <pc:sldMk cId="0" sldId="257"/>
        </pc:sldMkLst>
        <pc:spChg chg="mod">
          <ac:chgData name="Sidney Seckler" userId="73470fc2d5f88927" providerId="LiveId" clId="{DAB1B2FD-CBE1-4741-BE9F-5D0BACEBBAA7}" dt="2020-04-23T20:45:15.230" v="36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DAB1B2FD-CBE1-4741-BE9F-5D0BACEBBAA7}" dt="2020-04-23T20:55:18.995" v="179" actId="1036"/>
        <pc:sldMkLst>
          <pc:docMk/>
          <pc:sldMk cId="0" sldId="258"/>
        </pc:sldMkLst>
        <pc:spChg chg="mod">
          <ac:chgData name="Sidney Seckler" userId="73470fc2d5f88927" providerId="LiveId" clId="{DAB1B2FD-CBE1-4741-BE9F-5D0BACEBBAA7}" dt="2020-04-23T20:54:08.490" v="164" actId="27636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5:07.235" v="171" actId="1076"/>
          <ac:spMkLst>
            <pc:docMk/>
            <pc:sldMk cId="0" sldId="258"/>
            <ac:spMk id="614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5:18.995" v="179" actId="1036"/>
          <ac:picMkLst>
            <pc:docMk/>
            <pc:sldMk cId="0" sldId="258"/>
            <ac:picMk id="2253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236326705" sldId="26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783974947" sldId="2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74318079" sldId="2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9"/>
        </pc:sldMkLst>
      </pc:sldChg>
      <pc:sldChg chg="modSp add del mod">
        <pc:chgData name="Sidney Seckler" userId="73470fc2d5f88927" providerId="LiveId" clId="{DAB1B2FD-CBE1-4741-BE9F-5D0BACEBBAA7}" dt="2020-04-23T22:01:09.844" v="699" actId="1036"/>
        <pc:sldMkLst>
          <pc:docMk/>
          <pc:sldMk cId="0" sldId="286"/>
        </pc:sldMkLst>
        <pc:spChg chg="mod">
          <ac:chgData name="Sidney Seckler" userId="73470fc2d5f88927" providerId="LiveId" clId="{DAB1B2FD-CBE1-4741-BE9F-5D0BACEBBAA7}" dt="2020-04-23T22:00:26.753" v="690" actId="27636"/>
          <ac:spMkLst>
            <pc:docMk/>
            <pc:sldMk cId="0" sldId="286"/>
            <ac:spMk id="3891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00:55.471" v="694" actId="14100"/>
          <ac:spMkLst>
            <pc:docMk/>
            <pc:sldMk cId="0" sldId="286"/>
            <ac:spMk id="3891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01:09.844" v="699" actId="1036"/>
          <ac:picMkLst>
            <pc:docMk/>
            <pc:sldMk cId="0" sldId="286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03:21.033" v="708" actId="255"/>
        <pc:sldMkLst>
          <pc:docMk/>
          <pc:sldMk cId="1034170751" sldId="302"/>
        </pc:sldMkLst>
        <pc:spChg chg="mod">
          <ac:chgData name="Sidney Seckler" userId="73470fc2d5f88927" providerId="LiveId" clId="{DAB1B2FD-CBE1-4741-BE9F-5D0BACEBBAA7}" dt="2020-04-23T22:03:10.379" v="705" actId="108"/>
          <ac:spMkLst>
            <pc:docMk/>
            <pc:sldMk cId="1034170751" sldId="302"/>
            <ac:spMk id="5529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21.033" v="708" actId="255"/>
          <ac:graphicFrameMkLst>
            <pc:docMk/>
            <pc:sldMk cId="1034170751" sldId="30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6:59.559" v="761" actId="1076"/>
        <pc:sldMkLst>
          <pc:docMk/>
          <pc:sldMk cId="0" sldId="303"/>
        </pc:sldMkLst>
        <pc:spChg chg="add del mod">
          <ac:chgData name="Sidney Seckler" userId="73470fc2d5f88927" providerId="LiveId" clId="{DAB1B2FD-CBE1-4741-BE9F-5D0BACEBBAA7}" dt="2020-04-23T22:16:20.610" v="753" actId="478"/>
          <ac:spMkLst>
            <pc:docMk/>
            <pc:sldMk cId="0" sldId="303"/>
            <ac:spMk id="11" creationId="{C9A32BD3-165E-499C-8788-D2C895CEE4F9}"/>
          </ac:spMkLst>
        </pc:spChg>
        <pc:spChg chg="add">
          <ac:chgData name="Sidney Seckler" userId="73470fc2d5f88927" providerId="LiveId" clId="{DAB1B2FD-CBE1-4741-BE9F-5D0BACEBBAA7}" dt="2020-04-23T22:16:21.829" v="754"/>
          <ac:spMkLst>
            <pc:docMk/>
            <pc:sldMk cId="0" sldId="303"/>
            <ac:spMk id="19" creationId="{17A3C547-1046-41B9-824B-919893A92D1D}"/>
          </ac:spMkLst>
        </pc:spChg>
        <pc:spChg chg="mod">
          <ac:chgData name="Sidney Seckler" userId="73470fc2d5f88927" providerId="LiveId" clId="{DAB1B2FD-CBE1-4741-BE9F-5D0BACEBBAA7}" dt="2020-04-23T22:16:56.281" v="760" actId="1076"/>
          <ac:spMkLst>
            <pc:docMk/>
            <pc:sldMk cId="0" sldId="303"/>
            <ac:spMk id="56330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6:17.799" v="752" actId="478"/>
          <ac:spMkLst>
            <pc:docMk/>
            <pc:sldMk cId="0" sldId="303"/>
            <ac:spMk id="5633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9.559" v="761" actId="1076"/>
          <ac:spMkLst>
            <pc:docMk/>
            <pc:sldMk cId="0" sldId="303"/>
            <ac:spMk id="11981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1.627" v="757" actId="1076"/>
          <ac:spMkLst>
            <pc:docMk/>
            <pc:sldMk cId="0" sldId="303"/>
            <ac:spMk id="11981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5.689" v="758" actId="1076"/>
          <ac:spMkLst>
            <pc:docMk/>
            <pc:sldMk cId="0" sldId="303"/>
            <ac:spMk id="11981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0.409" v="759" actId="1076"/>
          <ac:spMkLst>
            <pc:docMk/>
            <pc:sldMk cId="0" sldId="303"/>
            <ac:spMk id="11981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8:30.628" v="773" actId="6549"/>
        <pc:sldMkLst>
          <pc:docMk/>
          <pc:sldMk cId="657601869" sldId="304"/>
        </pc:sldMkLst>
        <pc:spChg chg="add del mod">
          <ac:chgData name="Sidney Seckler" userId="73470fc2d5f88927" providerId="LiveId" clId="{DAB1B2FD-CBE1-4741-BE9F-5D0BACEBBAA7}" dt="2020-04-23T22:17:16.520" v="763" actId="478"/>
          <ac:spMkLst>
            <pc:docMk/>
            <pc:sldMk cId="657601869" sldId="304"/>
            <ac:spMk id="5" creationId="{FAA071DF-BBDF-4F58-935C-E7C491F9938E}"/>
          </ac:spMkLst>
        </pc:spChg>
        <pc:spChg chg="add">
          <ac:chgData name="Sidney Seckler" userId="73470fc2d5f88927" providerId="LiveId" clId="{DAB1B2FD-CBE1-4741-BE9F-5D0BACEBBAA7}" dt="2020-04-23T22:17:25.314" v="764"/>
          <ac:spMkLst>
            <pc:docMk/>
            <pc:sldMk cId="657601869" sldId="304"/>
            <ac:spMk id="10" creationId="{4907EC14-CFA0-4695-8344-BC89EA2A208B}"/>
          </ac:spMkLst>
        </pc:spChg>
        <pc:spChg chg="mod">
          <ac:chgData name="Sidney Seckler" userId="73470fc2d5f88927" providerId="LiveId" clId="{DAB1B2FD-CBE1-4741-BE9F-5D0BACEBBAA7}" dt="2020-04-23T22:18:30.628" v="773" actId="6549"/>
          <ac:spMkLst>
            <pc:docMk/>
            <pc:sldMk cId="657601869" sldId="304"/>
            <ac:spMk id="57359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7:13.611" v="762" actId="478"/>
          <ac:spMkLst>
            <pc:docMk/>
            <pc:sldMk cId="657601869" sldId="304"/>
            <ac:spMk id="5736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7:33.860" v="766" actId="1076"/>
          <ac:spMkLst>
            <pc:docMk/>
            <pc:sldMk cId="657601869" sldId="304"/>
            <ac:spMk id="12083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657601869" sldId="30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55:58.957" v="657" actId="1076"/>
        <pc:sldMkLst>
          <pc:docMk/>
          <pc:sldMk cId="2773760282" sldId="307"/>
        </pc:sldMkLst>
        <pc:spChg chg="mod">
          <ac:chgData name="Sidney Seckler" userId="73470fc2d5f88927" providerId="LiveId" clId="{DAB1B2FD-CBE1-4741-BE9F-5D0BACEBBAA7}" dt="2020-04-23T21:55:46.503" v="654" actId="14100"/>
          <ac:spMkLst>
            <pc:docMk/>
            <pc:sldMk cId="2773760282" sldId="307"/>
            <ac:spMk id="6041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5:58.957" v="657" actId="1076"/>
          <ac:graphicFrameMkLst>
            <pc:docMk/>
            <pc:sldMk cId="2773760282" sldId="307"/>
            <ac:graphicFrameMk id="70660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792783344" sldId="308"/>
        </pc:sldMkLst>
      </pc:sldChg>
      <pc:sldChg chg="addSp delSp modSp add mod">
        <pc:chgData name="Sidney Seckler" userId="73470fc2d5f88927" providerId="LiveId" clId="{DAB1B2FD-CBE1-4741-BE9F-5D0BACEBBAA7}" dt="2020-04-23T21:27:31.361" v="462" actId="1076"/>
        <pc:sldMkLst>
          <pc:docMk/>
          <pc:sldMk cId="0" sldId="315"/>
        </pc:sldMkLst>
        <pc:spChg chg="add del mod">
          <ac:chgData name="Sidney Seckler" userId="73470fc2d5f88927" providerId="LiveId" clId="{DAB1B2FD-CBE1-4741-BE9F-5D0BACEBBAA7}" dt="2020-04-23T21:27:21.766" v="457" actId="478"/>
          <ac:spMkLst>
            <pc:docMk/>
            <pc:sldMk cId="0" sldId="315"/>
            <ac:spMk id="3" creationId="{EDF010BD-E06B-4572-9F85-07F6564F3F37}"/>
          </ac:spMkLst>
        </pc:spChg>
        <pc:spChg chg="add">
          <ac:chgData name="Sidney Seckler" userId="73470fc2d5f88927" providerId="LiveId" clId="{DAB1B2FD-CBE1-4741-BE9F-5D0BACEBBAA7}" dt="2020-04-23T21:27:23.063" v="458"/>
          <ac:spMkLst>
            <pc:docMk/>
            <pc:sldMk cId="0" sldId="315"/>
            <ac:spMk id="7" creationId="{80CD2A50-53B4-44C5-913A-1A1A7DAC42A4}"/>
          </ac:spMkLst>
        </pc:spChg>
        <pc:spChg chg="del">
          <ac:chgData name="Sidney Seckler" userId="73470fc2d5f88927" providerId="LiveId" clId="{DAB1B2FD-CBE1-4741-BE9F-5D0BACEBBAA7}" dt="2020-04-23T21:27:18.662" v="456" actId="478"/>
          <ac:spMkLst>
            <pc:docMk/>
            <pc:sldMk cId="0" sldId="315"/>
            <ac:spMk id="7475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31.361" v="462" actId="1076"/>
          <ac:picMkLst>
            <pc:docMk/>
            <pc:sldMk cId="0" sldId="315"/>
            <ac:picMk id="4608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7:13.597" v="455" actId="1076"/>
        <pc:sldMkLst>
          <pc:docMk/>
          <pc:sldMk cId="0" sldId="316"/>
        </pc:sldMkLst>
        <pc:spChg chg="add del mod">
          <ac:chgData name="Sidney Seckler" userId="73470fc2d5f88927" providerId="LiveId" clId="{DAB1B2FD-CBE1-4741-BE9F-5D0BACEBBAA7}" dt="2020-04-23T21:26:58.272" v="452" actId="478"/>
          <ac:spMkLst>
            <pc:docMk/>
            <pc:sldMk cId="0" sldId="316"/>
            <ac:spMk id="4" creationId="{84716349-5442-4B2B-8FAD-22F9FBD63549}"/>
          </ac:spMkLst>
        </pc:spChg>
        <pc:spChg chg="add">
          <ac:chgData name="Sidney Seckler" userId="73470fc2d5f88927" providerId="LiveId" clId="{DAB1B2FD-CBE1-4741-BE9F-5D0BACEBBAA7}" dt="2020-04-23T21:27:06.487" v="453"/>
          <ac:spMkLst>
            <pc:docMk/>
            <pc:sldMk cId="0" sldId="316"/>
            <ac:spMk id="7" creationId="{BDAFF1D9-AC5C-4E72-9038-26F7585D6808}"/>
          </ac:spMkLst>
        </pc:spChg>
        <pc:spChg chg="del">
          <ac:chgData name="Sidney Seckler" userId="73470fc2d5f88927" providerId="LiveId" clId="{DAB1B2FD-CBE1-4741-BE9F-5D0BACEBBAA7}" dt="2020-04-23T21:26:55.634" v="451" actId="478"/>
          <ac:spMkLst>
            <pc:docMk/>
            <pc:sldMk cId="0" sldId="316"/>
            <ac:spMk id="7577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13.597" v="455" actId="1076"/>
          <ac:picMkLst>
            <pc:docMk/>
            <pc:sldMk cId="0" sldId="316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8:07.034" v="472" actId="1076"/>
        <pc:sldMkLst>
          <pc:docMk/>
          <pc:sldMk cId="0" sldId="317"/>
        </pc:sldMkLst>
        <pc:spChg chg="add del mod">
          <ac:chgData name="Sidney Seckler" userId="73470fc2d5f88927" providerId="LiveId" clId="{DAB1B2FD-CBE1-4741-BE9F-5D0BACEBBAA7}" dt="2020-04-23T21:27:59.485" v="469" actId="478"/>
          <ac:spMkLst>
            <pc:docMk/>
            <pc:sldMk cId="0" sldId="317"/>
            <ac:spMk id="3" creationId="{69CC8577-6D38-4977-AF70-A5B70E31E19E}"/>
          </ac:spMkLst>
        </pc:spChg>
        <pc:spChg chg="add">
          <ac:chgData name="Sidney Seckler" userId="73470fc2d5f88927" providerId="LiveId" clId="{DAB1B2FD-CBE1-4741-BE9F-5D0BACEBBAA7}" dt="2020-04-23T21:28:01.016" v="470"/>
          <ac:spMkLst>
            <pc:docMk/>
            <pc:sldMk cId="0" sldId="317"/>
            <ac:spMk id="7" creationId="{EE429FC2-CAE0-490D-83FA-D7F544808665}"/>
          </ac:spMkLst>
        </pc:spChg>
        <pc:spChg chg="del">
          <ac:chgData name="Sidney Seckler" userId="73470fc2d5f88927" providerId="LiveId" clId="{DAB1B2FD-CBE1-4741-BE9F-5D0BACEBBAA7}" dt="2020-04-23T21:27:57.031" v="468" actId="478"/>
          <ac:spMkLst>
            <pc:docMk/>
            <pc:sldMk cId="0" sldId="317"/>
            <ac:spMk id="7680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07.034" v="472" actId="1076"/>
          <ac:picMkLst>
            <pc:docMk/>
            <pc:sldMk cId="0" sldId="317"/>
            <ac:picMk id="4710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0:51:13.730" v="139" actId="47"/>
        <pc:sldMkLst>
          <pc:docMk/>
          <pc:sldMk cId="0" sldId="319"/>
        </pc:sldMkLst>
      </pc:sldChg>
      <pc:sldChg chg="modSp add mod">
        <pc:chgData name="Sidney Seckler" userId="73470fc2d5f88927" providerId="LiveId" clId="{DAB1B2FD-CBE1-4741-BE9F-5D0BACEBBAA7}" dt="2020-04-23T21:24:07.486" v="423" actId="1076"/>
        <pc:sldMkLst>
          <pc:docMk/>
          <pc:sldMk cId="0" sldId="325"/>
        </pc:sldMkLst>
        <pc:picChg chg="mod">
          <ac:chgData name="Sidney Seckler" userId="73470fc2d5f88927" providerId="LiveId" clId="{DAB1B2FD-CBE1-4741-BE9F-5D0BACEBBAA7}" dt="2020-04-23T21:24:07.486" v="423" actId="1076"/>
          <ac:picMkLst>
            <pc:docMk/>
            <pc:sldMk cId="0" sldId="325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9"/>
        </pc:sldMkLst>
      </pc:sldChg>
      <pc:sldChg chg="addSp delSp modSp add mod">
        <pc:chgData name="Sidney Seckler" userId="73470fc2d5f88927" providerId="LiveId" clId="{DAB1B2FD-CBE1-4741-BE9F-5D0BACEBBAA7}" dt="2020-04-23T20:58:16.096" v="205" actId="1076"/>
        <pc:sldMkLst>
          <pc:docMk/>
          <pc:sldMk cId="0" sldId="344"/>
        </pc:sldMkLst>
        <pc:spChg chg="add">
          <ac:chgData name="Sidney Seckler" userId="73470fc2d5f88927" providerId="LiveId" clId="{DAB1B2FD-CBE1-4741-BE9F-5D0BACEBBAA7}" dt="2020-04-23T20:55:36.221" v="181"/>
          <ac:spMkLst>
            <pc:docMk/>
            <pc:sldMk cId="0" sldId="344"/>
            <ac:spMk id="11" creationId="{B5C3B808-B49A-4C03-9D7A-6ABC46B01BE3}"/>
          </ac:spMkLst>
        </pc:spChg>
        <pc:spChg chg="del">
          <ac:chgData name="Sidney Seckler" userId="73470fc2d5f88927" providerId="LiveId" clId="{DAB1B2FD-CBE1-4741-BE9F-5D0BACEBBAA7}" dt="2020-04-23T20:57:43.280" v="198" actId="478"/>
          <ac:spMkLst>
            <pc:docMk/>
            <pc:sldMk cId="0" sldId="344"/>
            <ac:spMk id="2662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37.987" v="196" actId="478"/>
          <ac:spMkLst>
            <pc:docMk/>
            <pc:sldMk cId="0" sldId="344"/>
            <ac:spMk id="2662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41.019" v="197" actId="478"/>
          <ac:spMkLst>
            <pc:docMk/>
            <pc:sldMk cId="0" sldId="344"/>
            <ac:spMk id="2663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51.533" v="200" actId="1076"/>
          <ac:spMkLst>
            <pc:docMk/>
            <pc:sldMk cId="0" sldId="344"/>
            <ac:spMk id="2663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15.862" v="195" actId="1076"/>
          <ac:spMkLst>
            <pc:docMk/>
            <pc:sldMk cId="0" sldId="344"/>
            <ac:spMk id="1208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6:28.157" v="186" actId="14100"/>
          <ac:spMkLst>
            <pc:docMk/>
            <pc:sldMk cId="0" sldId="344"/>
            <ac:spMk id="12084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5:34.612" v="180" actId="478"/>
          <ac:spMkLst>
            <pc:docMk/>
            <pc:sldMk cId="0" sldId="344"/>
            <ac:spMk id="120844" creationId="{00000000-0000-0000-0000-000000000000}"/>
          </ac:spMkLst>
        </pc:spChg>
        <pc:picChg chg="add mod">
          <ac:chgData name="Sidney Seckler" userId="73470fc2d5f88927" providerId="LiveId" clId="{DAB1B2FD-CBE1-4741-BE9F-5D0BACEBBAA7}" dt="2020-04-23T20:58:16.096" v="205" actId="1076"/>
          <ac:picMkLst>
            <pc:docMk/>
            <pc:sldMk cId="0" sldId="344"/>
            <ac:picMk id="14" creationId="{1414D09C-A349-4B7B-919C-072CF375E68F}"/>
          </ac:picMkLst>
        </pc:picChg>
        <pc:cxnChg chg="del mod">
          <ac:chgData name="Sidney Seckler" userId="73470fc2d5f88927" providerId="LiveId" clId="{DAB1B2FD-CBE1-4741-BE9F-5D0BACEBBAA7}" dt="2020-04-23T20:57:46.140" v="199" actId="478"/>
          <ac:cxnSpMkLst>
            <pc:docMk/>
            <pc:sldMk cId="0" sldId="344"/>
            <ac:cxnSpMk id="26632" creationId="{00000000-0000-0000-0000-000000000000}"/>
          </ac:cxnSpMkLst>
        </pc:cxnChg>
      </pc:sldChg>
      <pc:sldChg chg="modSp add mod">
        <pc:chgData name="Sidney Seckler" userId="73470fc2d5f88927" providerId="LiveId" clId="{DAB1B2FD-CBE1-4741-BE9F-5D0BACEBBAA7}" dt="2020-04-23T20:59:23.126" v="221" actId="14100"/>
        <pc:sldMkLst>
          <pc:docMk/>
          <pc:sldMk cId="0" sldId="347"/>
        </pc:sldMkLst>
        <pc:spChg chg="mod">
          <ac:chgData name="Sidney Seckler" userId="73470fc2d5f88927" providerId="LiveId" clId="{DAB1B2FD-CBE1-4741-BE9F-5D0BACEBBAA7}" dt="2020-04-23T20:59:23.126" v="221" actId="14100"/>
          <ac:spMkLst>
            <pc:docMk/>
            <pc:sldMk cId="0" sldId="347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8:53.957" v="214" actId="1076"/>
          <ac:picMkLst>
            <pc:docMk/>
            <pc:sldMk cId="0" sldId="347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0:58:49.676" v="212" actId="1076"/>
          <ac:picMkLst>
            <pc:docMk/>
            <pc:sldMk cId="0" sldId="347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08:19.908" v="1272" actId="14100"/>
        <pc:sldMkLst>
          <pc:docMk/>
          <pc:sldMk cId="0" sldId="351"/>
        </pc:sldMkLst>
        <pc:spChg chg="add">
          <ac:chgData name="Sidney Seckler" userId="73470fc2d5f88927" providerId="LiveId" clId="{DAB1B2FD-CBE1-4741-BE9F-5D0BACEBBAA7}" dt="2020-04-23T21:00:10.502" v="223"/>
          <ac:spMkLst>
            <pc:docMk/>
            <pc:sldMk cId="0" sldId="351"/>
            <ac:spMk id="15" creationId="{00016821-319C-42EF-9DAB-2E8DB8F6CE41}"/>
          </ac:spMkLst>
        </pc:spChg>
        <pc:spChg chg="mod">
          <ac:chgData name="Sidney Seckler" userId="73470fc2d5f88927" providerId="LiveId" clId="{DAB1B2FD-CBE1-4741-BE9F-5D0BACEBBAA7}" dt="2020-04-24T00:08:15.972" v="1271" actId="14100"/>
          <ac:spMkLst>
            <pc:docMk/>
            <pc:sldMk cId="0" sldId="351"/>
            <ac:spMk id="327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6.751" v="228" actId="14100"/>
          <ac:spMkLst>
            <pc:docMk/>
            <pc:sldMk cId="0" sldId="351"/>
            <ac:spMk id="32773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08:19.908" v="1272" actId="14100"/>
          <ac:spMkLst>
            <pc:docMk/>
            <pc:sldMk cId="0" sldId="351"/>
            <ac:spMk id="3277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48.254" v="242" actId="255"/>
          <ac:spMkLst>
            <pc:docMk/>
            <pc:sldMk cId="0" sldId="351"/>
            <ac:spMk id="327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05.516" v="233" actId="14100"/>
          <ac:spMkLst>
            <pc:docMk/>
            <pc:sldMk cId="0" sldId="351"/>
            <ac:spMk id="327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9.689" v="229" actId="14100"/>
          <ac:spMkLst>
            <pc:docMk/>
            <pc:sldMk cId="0" sldId="351"/>
            <ac:spMk id="327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27.925" v="238" actId="14100"/>
          <ac:spMkLst>
            <pc:docMk/>
            <pc:sldMk cId="0" sldId="351"/>
            <ac:spMk id="327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53.014" v="243" actId="255"/>
          <ac:spMkLst>
            <pc:docMk/>
            <pc:sldMk cId="0" sldId="351"/>
            <ac:spMk id="327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34.690" v="240" actId="1076"/>
          <ac:spMkLst>
            <pc:docMk/>
            <pc:sldMk cId="0" sldId="351"/>
            <ac:spMk id="12800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0:09.160" v="222" actId="478"/>
          <ac:spMkLst>
            <pc:docMk/>
            <pc:sldMk cId="0" sldId="351"/>
            <ac:spMk id="128010" creationId="{00000000-0000-0000-0000-000000000000}"/>
          </ac:spMkLst>
        </pc:spChg>
        <pc:cxnChg chg="del">
          <ac:chgData name="Sidney Seckler" userId="73470fc2d5f88927" providerId="LiveId" clId="{DAB1B2FD-CBE1-4741-BE9F-5D0BACEBBAA7}" dt="2020-04-23T21:00:28.875" v="226" actId="478"/>
          <ac:cxnSpMkLst>
            <pc:docMk/>
            <pc:sldMk cId="0" sldId="351"/>
            <ac:cxnSpMk id="32776" creationId="{00000000-0000-0000-0000-000000000000}"/>
          </ac:cxnSpMkLst>
        </pc:cxnChg>
        <pc:cxnChg chg="del">
          <ac:chgData name="Sidney Seckler" userId="73470fc2d5f88927" providerId="LiveId" clId="{DAB1B2FD-CBE1-4741-BE9F-5D0BACEBBAA7}" dt="2020-04-23T21:00:31.517" v="227" actId="478"/>
          <ac:cxnSpMkLst>
            <pc:docMk/>
            <pc:sldMk cId="0" sldId="351"/>
            <ac:cxnSpMk id="32782" creationId="{00000000-0000-0000-0000-000000000000}"/>
          </ac:cxnSpMkLst>
        </pc:cxnChg>
      </pc:sldChg>
      <pc:sldChg chg="addSp delSp modSp add mod ord">
        <pc:chgData name="Sidney Seckler" userId="73470fc2d5f88927" providerId="LiveId" clId="{DAB1B2FD-CBE1-4741-BE9F-5D0BACEBBAA7}" dt="2020-05-08T14:32:57.901" v="1948"/>
        <pc:sldMkLst>
          <pc:docMk/>
          <pc:sldMk cId="0" sldId="353"/>
        </pc:sldMkLst>
        <pc:spChg chg="add del mod">
          <ac:chgData name="Sidney Seckler" userId="73470fc2d5f88927" providerId="LiveId" clId="{DAB1B2FD-CBE1-4741-BE9F-5D0BACEBBAA7}" dt="2020-04-23T21:04:25.986" v="263" actId="478"/>
          <ac:spMkLst>
            <pc:docMk/>
            <pc:sldMk cId="0" sldId="353"/>
            <ac:spMk id="3" creationId="{7CCB8CB8-ACD5-49EB-91D0-F545C7D4A235}"/>
          </ac:spMkLst>
        </pc:spChg>
        <pc:spChg chg="add">
          <ac:chgData name="Sidney Seckler" userId="73470fc2d5f88927" providerId="LiveId" clId="{DAB1B2FD-CBE1-4741-BE9F-5D0BACEBBAA7}" dt="2020-04-23T21:04:27.377" v="264"/>
          <ac:spMkLst>
            <pc:docMk/>
            <pc:sldMk cId="0" sldId="353"/>
            <ac:spMk id="8" creationId="{552CB826-A0A6-4BF1-8B36-A4E67BDC81E4}"/>
          </ac:spMkLst>
        </pc:spChg>
        <pc:spChg chg="del mod">
          <ac:chgData name="Sidney Seckler" userId="73470fc2d5f88927" providerId="LiveId" clId="{DAB1B2FD-CBE1-4741-BE9F-5D0BACEBBAA7}" dt="2020-04-23T21:04:21.593" v="262" actId="478"/>
          <ac:spMkLst>
            <pc:docMk/>
            <pc:sldMk cId="0" sldId="353"/>
            <ac:spMk id="13005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4:43.284" v="270" actId="1076"/>
          <ac:picMkLst>
            <pc:docMk/>
            <pc:sldMk cId="0" sldId="353"/>
            <ac:picMk id="34818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4:41.601" v="269" actId="1076"/>
          <ac:picMkLst>
            <pc:docMk/>
            <pc:sldMk cId="0" sldId="353"/>
            <ac:picMk id="34819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5-08T14:33:29.188" v="1951" actId="2696"/>
        <pc:sldMkLst>
          <pc:docMk/>
          <pc:sldMk cId="3033017915" sldId="354"/>
        </pc:sldMkLst>
        <pc:spChg chg="add mod">
          <ac:chgData name="Sidney Seckler" userId="73470fc2d5f88927" providerId="LiveId" clId="{DAB1B2FD-CBE1-4741-BE9F-5D0BACEBBAA7}" dt="2020-04-23T21:11:47.225" v="321" actId="207"/>
          <ac:spMkLst>
            <pc:docMk/>
            <pc:sldMk cId="3033017915" sldId="354"/>
            <ac:spMk id="6" creationId="{BD95CF9B-BA3C-4242-8A26-2CF4D0236AAD}"/>
          </ac:spMkLst>
        </pc:spChg>
        <pc:spChg chg="add">
          <ac:chgData name="Sidney Seckler" userId="73470fc2d5f88927" providerId="LiveId" clId="{DAB1B2FD-CBE1-4741-BE9F-5D0BACEBBAA7}" dt="2020-04-23T21:06:01.939" v="273"/>
          <ac:spMkLst>
            <pc:docMk/>
            <pc:sldMk cId="3033017915" sldId="354"/>
            <ac:spMk id="19" creationId="{F8C006EA-B24D-4DF0-BA37-1F909AF3D6BB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0" creationId="{B00FFCC6-3276-49CB-A738-1F8AE6414891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1" creationId="{0586E8E1-EA8A-456A-B8BA-B0F60962CCBC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2" creationId="{48CCA8A2-069A-41B7-BF32-F7759D86E133}"/>
          </ac:spMkLst>
        </pc:spChg>
        <pc:spChg chg="mod">
          <ac:chgData name="Sidney Seckler" userId="73470fc2d5f88927" providerId="LiveId" clId="{DAB1B2FD-CBE1-4741-BE9F-5D0BACEBBAA7}" dt="2020-04-23T21:10:54.536" v="317" actId="255"/>
          <ac:spMkLst>
            <pc:docMk/>
            <pc:sldMk cId="3033017915" sldId="354"/>
            <ac:spMk id="43" creationId="{34A0BFE3-4EA0-444A-BD1C-A26347F4BE9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7" creationId="{12218608-46E7-4127-A00D-1B0EAAFA9A6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9" creationId="{B4A77350-0E33-41DB-B0DD-758C8D0C6335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1" creationId="{C0782787-70FE-40FF-8AF5-840FCD81536A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4" creationId="{B7B816E9-F537-4E08-BBEC-1FD0F1A8BF44}"/>
          </ac:spMkLst>
        </pc:spChg>
        <pc:spChg chg="add mod">
          <ac:chgData name="Sidney Seckler" userId="73470fc2d5f88927" providerId="LiveId" clId="{DAB1B2FD-CBE1-4741-BE9F-5D0BACEBBAA7}" dt="2020-04-24T00:10:14.766" v="1291" actId="1076"/>
          <ac:spMkLst>
            <pc:docMk/>
            <pc:sldMk cId="3033017915" sldId="354"/>
            <ac:spMk id="75" creationId="{A302CE76-51E7-40E3-A042-35EC41B8C7F7}"/>
          </ac:spMkLst>
        </pc:spChg>
        <pc:spChg chg="add mod">
          <ac:chgData name="Sidney Seckler" userId="73470fc2d5f88927" providerId="LiveId" clId="{DAB1B2FD-CBE1-4741-BE9F-5D0BACEBBAA7}" dt="2020-04-23T21:13:30.344" v="336" actId="1076"/>
          <ac:spMkLst>
            <pc:docMk/>
            <pc:sldMk cId="3033017915" sldId="354"/>
            <ac:spMk id="76" creationId="{013C6092-2D6C-42D0-A713-DC37A4D864DC}"/>
          </ac:spMkLst>
        </pc:spChg>
        <pc:spChg chg="add mod">
          <ac:chgData name="Sidney Seckler" userId="73470fc2d5f88927" providerId="LiveId" clId="{DAB1B2FD-CBE1-4741-BE9F-5D0BACEBBAA7}" dt="2020-04-24T00:09:31.894" v="1273" actId="255"/>
          <ac:spMkLst>
            <pc:docMk/>
            <pc:sldMk cId="3033017915" sldId="354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8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1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7:15.863" v="281" actId="1076"/>
          <ac:spMkLst>
            <pc:docMk/>
            <pc:sldMk cId="3033017915" sldId="354"/>
            <ac:spMk id="13107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6:00.548" v="272" actId="478"/>
          <ac:spMkLst>
            <pc:docMk/>
            <pc:sldMk cId="3033017915" sldId="354"/>
            <ac:spMk id="131077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3T21:11:07.035" v="318" actId="255"/>
          <ac:grpSpMkLst>
            <pc:docMk/>
            <pc:sldMk cId="3033017915" sldId="354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3" creationId="{23998097-99D2-4624-BE92-8F96CAA79979}"/>
          </ac:grpSpMkLst>
        </pc:grp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4" creationId="{00000000-0000-0000-0000-000000000000}"/>
          </ac:graphicFrameMkLst>
        </pc:graphicFrameChg>
        <pc:graphicFrameChg chg="add del mod replId">
          <ac:chgData name="Sidney Seckler" userId="73470fc2d5f88927" providerId="LiveId" clId="{DAB1B2FD-CBE1-4741-BE9F-5D0BACEBBAA7}" dt="2020-04-23T21:12:39.129" v="325"/>
          <ac:graphicFrameMkLst>
            <pc:docMk/>
            <pc:sldMk cId="3033017915" sldId="354"/>
            <ac:graphicFrameMk id="7" creationId="{013C6092-2D6C-42D0-A713-DC37A4D864DC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7"/>
        </pc:sldMkLst>
      </pc:sldChg>
      <pc:sldChg chg="addSp delSp modSp add mod ord">
        <pc:chgData name="Sidney Seckler" userId="73470fc2d5f88927" providerId="LiveId" clId="{DAB1B2FD-CBE1-4741-BE9F-5D0BACEBBAA7}" dt="2020-05-08T14:32:44.167" v="1946"/>
        <pc:sldMkLst>
          <pc:docMk/>
          <pc:sldMk cId="0" sldId="360"/>
        </pc:sldMkLst>
        <pc:spChg chg="mod">
          <ac:chgData name="Sidney Seckler" userId="73470fc2d5f88927" providerId="LiveId" clId="{DAB1B2FD-CBE1-4741-BE9F-5D0BACEBBAA7}" dt="2020-04-23T21:14:13.910" v="340" actId="1076"/>
          <ac:spMkLst>
            <pc:docMk/>
            <pc:sldMk cId="0" sldId="360"/>
            <ac:spMk id="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49:28.315" v="563"/>
          <ac:spMkLst>
            <pc:docMk/>
            <pc:sldMk cId="0" sldId="360"/>
            <ac:spMk id="368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4:08.583" v="339" actId="27636"/>
          <ac:spMkLst>
            <pc:docMk/>
            <pc:sldMk cId="0" sldId="360"/>
            <ac:spMk id="13722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0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0:56.877" v="571" actId="1076"/>
        <pc:sldMkLst>
          <pc:docMk/>
          <pc:sldMk cId="0" sldId="361"/>
        </pc:sldMkLst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45.351" v="570" actId="14100"/>
          <ac:spMkLst>
            <pc:docMk/>
            <pc:sldMk cId="0" sldId="361"/>
            <ac:spMk id="66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1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9:18.472" v="558" actId="27636"/>
          <ac:spMkLst>
            <pc:docMk/>
            <pc:sldMk cId="0" sldId="361"/>
            <ac:spMk id="138243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5"/>
        </pc:sldMkLst>
      </pc:sldChg>
      <pc:sldChg chg="addSp delSp modSp add del mod">
        <pc:chgData name="Sidney Seckler" userId="73470fc2d5f88927" providerId="LiveId" clId="{DAB1B2FD-CBE1-4741-BE9F-5D0BACEBBAA7}" dt="2020-04-23T21:57:11.091" v="665" actId="47"/>
        <pc:sldMkLst>
          <pc:docMk/>
          <pc:sldMk cId="0" sldId="367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6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6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6:44.927" v="663" actId="255"/>
        <pc:sldMkLst>
          <pc:docMk/>
          <pc:sldMk cId="0" sldId="368"/>
        </pc:sldMkLst>
        <pc:spChg chg="add del mod">
          <ac:chgData name="Sidney Seckler" userId="73470fc2d5f88927" providerId="LiveId" clId="{DAB1B2FD-CBE1-4741-BE9F-5D0BACEBBAA7}" dt="2020-04-23T21:56:20.585" v="659" actId="478"/>
          <ac:spMkLst>
            <pc:docMk/>
            <pc:sldMk cId="0" sldId="368"/>
            <ac:spMk id="4" creationId="{1DE465CB-4D1C-45F5-970C-D9CF10A78591}"/>
          </ac:spMkLst>
        </pc:spChg>
        <pc:spChg chg="add">
          <ac:chgData name="Sidney Seckler" userId="73470fc2d5f88927" providerId="LiveId" clId="{DAB1B2FD-CBE1-4741-BE9F-5D0BACEBBAA7}" dt="2020-04-23T21:56:21.837" v="660"/>
          <ac:spMkLst>
            <pc:docMk/>
            <pc:sldMk cId="0" sldId="368"/>
            <ac:spMk id="7" creationId="{DC3F530A-D8DE-4925-9197-8CE2679BB852}"/>
          </ac:spMkLst>
        </pc:spChg>
        <pc:spChg chg="del">
          <ac:chgData name="Sidney Seckler" userId="73470fc2d5f88927" providerId="LiveId" clId="{DAB1B2FD-CBE1-4741-BE9F-5D0BACEBBAA7}" dt="2020-04-23T21:56:17.832" v="658" actId="478"/>
          <ac:spMkLst>
            <pc:docMk/>
            <pc:sldMk cId="0" sldId="368"/>
            <ac:spMk id="14745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6:44.927" v="663" actId="255"/>
          <ac:graphicFrameMkLst>
            <pc:docMk/>
            <pc:sldMk cId="0" sldId="368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9:08.033" v="684" actId="47"/>
        <pc:sldMkLst>
          <pc:docMk/>
          <pc:sldMk cId="0" sldId="369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3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8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1"/>
        </pc:sldMkLst>
      </pc:sldChg>
      <pc:sldChg chg="modSp mod">
        <pc:chgData name="Sidney Seckler" userId="73470fc2d5f88927" providerId="LiveId" clId="{DAB1B2FD-CBE1-4741-BE9F-5D0BACEBBAA7}" dt="2020-04-24T00:12:59.594" v="1412" actId="1076"/>
        <pc:sldMkLst>
          <pc:docMk/>
          <pc:sldMk cId="0" sldId="373"/>
        </pc:sldMkLst>
        <pc:spChg chg="mod">
          <ac:chgData name="Sidney Seckler" userId="73470fc2d5f88927" providerId="LiveId" clId="{DAB1B2FD-CBE1-4741-BE9F-5D0BACEBBAA7}" dt="2020-04-23T20:45:53.002" v="77" actId="14100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12:59.594" v="1412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03:57.743" v="716" actId="1076"/>
        <pc:sldMkLst>
          <pc:docMk/>
          <pc:sldMk cId="0" sldId="401"/>
        </pc:sldMkLst>
        <pc:spChg chg="add del mod">
          <ac:chgData name="Sidney Seckler" userId="73470fc2d5f88927" providerId="LiveId" clId="{DAB1B2FD-CBE1-4741-BE9F-5D0BACEBBAA7}" dt="2020-04-23T22:03:31.564" v="710" actId="478"/>
          <ac:spMkLst>
            <pc:docMk/>
            <pc:sldMk cId="0" sldId="401"/>
            <ac:spMk id="4" creationId="{38F984B6-FBAC-4011-97D9-968F467338C4}"/>
          </ac:spMkLst>
        </pc:spChg>
        <pc:spChg chg="add">
          <ac:chgData name="Sidney Seckler" userId="73470fc2d5f88927" providerId="LiveId" clId="{DAB1B2FD-CBE1-4741-BE9F-5D0BACEBBAA7}" dt="2020-04-23T22:03:39.035" v="711"/>
          <ac:spMkLst>
            <pc:docMk/>
            <pc:sldMk cId="0" sldId="401"/>
            <ac:spMk id="9" creationId="{2B945E51-D172-43AB-B5A2-EC6836451BC5}"/>
          </ac:spMkLst>
        </pc:spChg>
        <pc:spChg chg="del mod">
          <ac:chgData name="Sidney Seckler" userId="73470fc2d5f88927" providerId="LiveId" clId="{DAB1B2FD-CBE1-4741-BE9F-5D0BACEBBAA7}" dt="2020-04-23T22:03:28.361" v="709" actId="478"/>
          <ac:spMkLst>
            <pc:docMk/>
            <pc:sldMk cId="0" sldId="401"/>
            <ac:spMk id="18227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57.743" v="716" actId="1076"/>
          <ac:graphicFrameMkLst>
            <pc:docMk/>
            <pc:sldMk cId="0" sldId="401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2:46:45.485" v="1030" actId="47"/>
        <pc:sldMkLst>
          <pc:docMk/>
          <pc:sldMk cId="0" sldId="402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1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49.721" v="634" actId="27636"/>
          <ac:spMkLst>
            <pc:docMk/>
            <pc:sldMk cId="0" sldId="402"/>
            <ac:spMk id="12186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50.006" v="635" actId="27636"/>
          <ac:spMkLst>
            <pc:docMk/>
            <pc:sldMk cId="0" sldId="402"/>
            <ac:spMk id="1218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1:46.923" v="580" actId="27636"/>
          <ac:spMkLst>
            <pc:docMk/>
            <pc:sldMk cId="0" sldId="402"/>
            <ac:spMk id="18330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7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10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2:32:07.627" v="863" actId="14100"/>
        <pc:sldMkLst>
          <pc:docMk/>
          <pc:sldMk cId="0" sldId="403"/>
        </pc:sldMkLst>
        <pc:spChg chg="mod">
          <ac:chgData name="Sidney Seckler" userId="73470fc2d5f88927" providerId="LiveId" clId="{DAB1B2FD-CBE1-4741-BE9F-5D0BACEBBAA7}" dt="2020-04-23T22:32:07.627" v="863" actId="14100"/>
          <ac:spMkLst>
            <pc:docMk/>
            <pc:sldMk cId="0" sldId="403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5:37.844" v="1113" actId="14100"/>
        <pc:sldMkLst>
          <pc:docMk/>
          <pc:sldMk cId="0" sldId="404"/>
        </pc:sldMkLst>
        <pc:spChg chg="add del mod">
          <ac:chgData name="Sidney Seckler" userId="73470fc2d5f88927" providerId="LiveId" clId="{DAB1B2FD-CBE1-4741-BE9F-5D0BACEBBAA7}" dt="2020-04-23T22:32:29.941" v="868" actId="478"/>
          <ac:spMkLst>
            <pc:docMk/>
            <pc:sldMk cId="0" sldId="404"/>
            <ac:spMk id="3" creationId="{42B42947-57DA-4AD2-B292-ED0EE3FF9D4C}"/>
          </ac:spMkLst>
        </pc:spChg>
        <pc:spChg chg="mod">
          <ac:chgData name="Sidney Seckler" userId="73470fc2d5f88927" providerId="LiveId" clId="{DAB1B2FD-CBE1-4741-BE9F-5D0BACEBBAA7}" dt="2020-04-23T22:55:37.844" v="1113" actId="14100"/>
          <ac:spMkLst>
            <pc:docMk/>
            <pc:sldMk cId="0" sldId="404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31.314" v="869"/>
          <ac:spMkLst>
            <pc:docMk/>
            <pc:sldMk cId="0" sldId="404"/>
            <ac:spMk id="9" creationId="{3A414C71-67D0-4410-B8ED-BE2F15459A50}"/>
          </ac:spMkLst>
        </pc:spChg>
        <pc:spChg chg="del">
          <ac:chgData name="Sidney Seckler" userId="73470fc2d5f88927" providerId="LiveId" clId="{DAB1B2FD-CBE1-4741-BE9F-5D0BACEBBAA7}" dt="2020-04-23T22:32:26.535" v="867" actId="478"/>
          <ac:spMkLst>
            <pc:docMk/>
            <pc:sldMk cId="0" sldId="404"/>
            <ac:spMk id="18534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6:31.551" v="1121" actId="1076"/>
        <pc:sldMkLst>
          <pc:docMk/>
          <pc:sldMk cId="0" sldId="405"/>
        </pc:sldMkLst>
        <pc:spChg chg="add del mod">
          <ac:chgData name="Sidney Seckler" userId="73470fc2d5f88927" providerId="LiveId" clId="{DAB1B2FD-CBE1-4741-BE9F-5D0BACEBBAA7}" dt="2020-04-23T22:32:50.710" v="874" actId="478"/>
          <ac:spMkLst>
            <pc:docMk/>
            <pc:sldMk cId="0" sldId="405"/>
            <ac:spMk id="3" creationId="{487B9047-4D6C-4A4C-BE53-74F0B9A7D848}"/>
          </ac:spMkLst>
        </pc:spChg>
        <pc:spChg chg="mod">
          <ac:chgData name="Sidney Seckler" userId="73470fc2d5f88927" providerId="LiveId" clId="{DAB1B2FD-CBE1-4741-BE9F-5D0BACEBBAA7}" dt="2020-04-23T22:56:31.551" v="1121" actId="1076"/>
          <ac:spMkLst>
            <pc:docMk/>
            <pc:sldMk cId="0" sldId="405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51.862" v="875"/>
          <ac:spMkLst>
            <pc:docMk/>
            <pc:sldMk cId="0" sldId="405"/>
            <ac:spMk id="10" creationId="{A06E7C0F-E837-4199-BECE-BDDBFB80A64D}"/>
          </ac:spMkLst>
        </pc:spChg>
        <pc:spChg chg="del">
          <ac:chgData name="Sidney Seckler" userId="73470fc2d5f88927" providerId="LiveId" clId="{DAB1B2FD-CBE1-4741-BE9F-5D0BACEBBAA7}" dt="2020-04-23T22:32:48.049" v="873" actId="478"/>
          <ac:spMkLst>
            <pc:docMk/>
            <pc:sldMk cId="0" sldId="405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26.064" v="1120" actId="1076"/>
          <ac:spMkLst>
            <pc:docMk/>
            <pc:sldMk cId="0" sldId="405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11.517" v="1117" actId="14100"/>
          <ac:spMkLst>
            <pc:docMk/>
            <pc:sldMk cId="0" sldId="405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1:25.220" v="1162" actId="1076"/>
        <pc:sldMkLst>
          <pc:docMk/>
          <pc:sldMk cId="0" sldId="406"/>
        </pc:sldMkLst>
        <pc:spChg chg="add del mod">
          <ac:chgData name="Sidney Seckler" userId="73470fc2d5f88927" providerId="LiveId" clId="{DAB1B2FD-CBE1-4741-BE9F-5D0BACEBBAA7}" dt="2020-04-23T22:33:17.813" v="880" actId="478"/>
          <ac:spMkLst>
            <pc:docMk/>
            <pc:sldMk cId="0" sldId="406"/>
            <ac:spMk id="9" creationId="{7C0D2283-BCD1-4AAA-92B9-0366BD62960C}"/>
          </ac:spMkLst>
        </pc:spChg>
        <pc:spChg chg="mod">
          <ac:chgData name="Sidney Seckler" userId="73470fc2d5f88927" providerId="LiveId" clId="{DAB1B2FD-CBE1-4741-BE9F-5D0BACEBBAA7}" dt="2020-04-23T23:01:11.222" v="1160" actId="14100"/>
          <ac:spMkLst>
            <pc:docMk/>
            <pc:sldMk cId="0" sldId="406"/>
            <ac:spMk id="10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18.984" v="881"/>
          <ac:spMkLst>
            <pc:docMk/>
            <pc:sldMk cId="0" sldId="406"/>
            <ac:spMk id="19" creationId="{B3E02BEE-ED75-4712-BD34-B016CC3B88F4}"/>
          </ac:spMkLst>
        </pc:spChg>
        <pc:spChg chg="add mod">
          <ac:chgData name="Sidney Seckler" userId="73470fc2d5f88927" providerId="LiveId" clId="{DAB1B2FD-CBE1-4741-BE9F-5D0BACEBBAA7}" dt="2020-04-23T23:00:21.439" v="1150" actId="255"/>
          <ac:spMkLst>
            <pc:docMk/>
            <pc:sldMk cId="0" sldId="406"/>
            <ac:spMk id="14029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0:30.050" v="1152" actId="1076"/>
          <ac:spMkLst>
            <pc:docMk/>
            <pc:sldMk cId="0" sldId="406"/>
            <ac:spMk id="140296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1:25.220" v="1162" actId="1076"/>
          <ac:spMkLst>
            <pc:docMk/>
            <pc:sldMk cId="0" sldId="406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13.676" v="879" actId="478"/>
          <ac:spMkLst>
            <pc:docMk/>
            <pc:sldMk cId="0" sldId="406"/>
            <ac:spMk id="1873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58.938" v="1157" actId="1076"/>
          <ac:spMkLst>
            <pc:docMk/>
            <pc:sldMk cId="0" sldId="406"/>
            <ac:spMk id="18740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31.591" v="1201" actId="20577"/>
        <pc:sldMkLst>
          <pc:docMk/>
          <pc:sldMk cId="0" sldId="407"/>
        </pc:sldMkLst>
        <pc:spChg chg="add del mod">
          <ac:chgData name="Sidney Seckler" userId="73470fc2d5f88927" providerId="LiveId" clId="{DAB1B2FD-CBE1-4741-BE9F-5D0BACEBBAA7}" dt="2020-04-23T22:33:39.314" v="886" actId="478"/>
          <ac:spMkLst>
            <pc:docMk/>
            <pc:sldMk cId="0" sldId="407"/>
            <ac:spMk id="5" creationId="{10CD9850-5731-4D96-9BBB-68D96C173A69}"/>
          </ac:spMkLst>
        </pc:spChg>
        <pc:spChg chg="mod">
          <ac:chgData name="Sidney Seckler" userId="73470fc2d5f88927" providerId="LiveId" clId="{DAB1B2FD-CBE1-4741-BE9F-5D0BACEBBAA7}" dt="2020-04-23T23:03:08.173" v="1169" actId="1076"/>
          <ac:spMkLst>
            <pc:docMk/>
            <pc:sldMk cId="0" sldId="407"/>
            <ac:spMk id="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40.439" v="887"/>
          <ac:spMkLst>
            <pc:docMk/>
            <pc:sldMk cId="0" sldId="407"/>
            <ac:spMk id="13" creationId="{0D0ADEB1-0097-48F1-AC8D-02817EE9B222}"/>
          </ac:spMkLst>
        </pc:spChg>
        <pc:spChg chg="add mod">
          <ac:chgData name="Sidney Seckler" userId="73470fc2d5f88927" providerId="LiveId" clId="{DAB1B2FD-CBE1-4741-BE9F-5D0BACEBBAA7}" dt="2020-04-23T23:02:53.411" v="1168" actId="255"/>
          <ac:spMkLst>
            <pc:docMk/>
            <pc:sldMk cId="0" sldId="407"/>
            <ac:spMk id="14131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36.391" v="885" actId="478"/>
          <ac:spMkLst>
            <pc:docMk/>
            <pc:sldMk cId="0" sldId="407"/>
            <ac:spMk id="18842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31.591" v="1201" actId="20577"/>
          <ac:spMkLst>
            <pc:docMk/>
            <pc:sldMk cId="0" sldId="407"/>
            <ac:spMk id="18843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7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3:04:20.078" v="1210" actId="47"/>
        <pc:sldMkLst>
          <pc:docMk/>
          <pc:sldMk cId="0" sldId="408"/>
        </pc:sldMkLst>
        <pc:spChg chg="add del mod">
          <ac:chgData name="Sidney Seckler" userId="73470fc2d5f88927" providerId="LiveId" clId="{DAB1B2FD-CBE1-4741-BE9F-5D0BACEBBAA7}" dt="2020-04-23T22:33:59.344" v="892" actId="478"/>
          <ac:spMkLst>
            <pc:docMk/>
            <pc:sldMk cId="0" sldId="408"/>
            <ac:spMk id="3" creationId="{2AD2BE51-8D95-4D43-9FC2-139C6E694F35}"/>
          </ac:spMkLst>
        </pc:spChg>
        <pc:spChg chg="add">
          <ac:chgData name="Sidney Seckler" userId="73470fc2d5f88927" providerId="LiveId" clId="{DAB1B2FD-CBE1-4741-BE9F-5D0BACEBBAA7}" dt="2020-04-23T22:34:00.783" v="893"/>
          <ac:spMkLst>
            <pc:docMk/>
            <pc:sldMk cId="0" sldId="408"/>
            <ac:spMk id="9" creationId="{2FC987D8-65CD-4CF6-A778-FF6CC1BE0D9A}"/>
          </ac:spMkLst>
        </pc:spChg>
        <pc:spChg chg="del">
          <ac:chgData name="Sidney Seckler" userId="73470fc2d5f88927" providerId="LiveId" clId="{DAB1B2FD-CBE1-4741-BE9F-5D0BACEBBAA7}" dt="2020-04-23T22:33:56.060" v="891" actId="478"/>
          <ac:spMkLst>
            <pc:docMk/>
            <pc:sldMk cId="0" sldId="408"/>
            <ac:spMk id="189444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4:39.549" v="1216" actId="14100"/>
        <pc:sldMkLst>
          <pc:docMk/>
          <pc:sldMk cId="0" sldId="409"/>
        </pc:sldMkLst>
        <pc:spChg chg="add del mod">
          <ac:chgData name="Sidney Seckler" userId="73470fc2d5f88927" providerId="LiveId" clId="{DAB1B2FD-CBE1-4741-BE9F-5D0BACEBBAA7}" dt="2020-04-23T22:34:08.847" v="895" actId="478"/>
          <ac:spMkLst>
            <pc:docMk/>
            <pc:sldMk cId="0" sldId="409"/>
            <ac:spMk id="3" creationId="{0CA7A7FF-EDA1-4D0F-9E8C-B3447409AF1E}"/>
          </ac:spMkLst>
        </pc:spChg>
        <pc:spChg chg="mod">
          <ac:chgData name="Sidney Seckler" userId="73470fc2d5f88927" providerId="LiveId" clId="{DAB1B2FD-CBE1-4741-BE9F-5D0BACEBBAA7}" dt="2020-04-23T23:04:39.549" v="1216" actId="14100"/>
          <ac:spMkLst>
            <pc:docMk/>
            <pc:sldMk cId="0" sldId="409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4:10.285" v="896"/>
          <ac:spMkLst>
            <pc:docMk/>
            <pc:sldMk cId="0" sldId="409"/>
            <ac:spMk id="10" creationId="{A289E4F9-369A-4EFB-8B19-9E4FB3EF35B8}"/>
          </ac:spMkLst>
        </pc:spChg>
        <pc:spChg chg="del">
          <ac:chgData name="Sidney Seckler" userId="73470fc2d5f88927" providerId="LiveId" clId="{DAB1B2FD-CBE1-4741-BE9F-5D0BACEBBAA7}" dt="2020-04-23T22:34:05.924" v="894" actId="478"/>
          <ac:spMkLst>
            <pc:docMk/>
            <pc:sldMk cId="0" sldId="409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29.754" v="1213" actId="1076"/>
          <ac:spMkLst>
            <pc:docMk/>
            <pc:sldMk cId="0" sldId="409"/>
            <ac:spMk id="1904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34.283" v="1214" actId="1076"/>
          <ac:spMkLst>
            <pc:docMk/>
            <pc:sldMk cId="0" sldId="409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9:04.354" v="780" actId="1076"/>
        <pc:sldMkLst>
          <pc:docMk/>
          <pc:sldMk cId="0" sldId="410"/>
        </pc:sldMkLst>
        <pc:spChg chg="add del mod">
          <ac:chgData name="Sidney Seckler" userId="73470fc2d5f88927" providerId="LiveId" clId="{DAB1B2FD-CBE1-4741-BE9F-5D0BACEBBAA7}" dt="2020-04-23T22:18:43.877" v="775" actId="478"/>
          <ac:spMkLst>
            <pc:docMk/>
            <pc:sldMk cId="0" sldId="410"/>
            <ac:spMk id="4" creationId="{7E597F27-9E21-4698-8048-AC12F515BBD9}"/>
          </ac:spMkLst>
        </pc:spChg>
        <pc:spChg chg="add">
          <ac:chgData name="Sidney Seckler" userId="73470fc2d5f88927" providerId="LiveId" clId="{DAB1B2FD-CBE1-4741-BE9F-5D0BACEBBAA7}" dt="2020-04-23T22:18:47.393" v="776"/>
          <ac:spMkLst>
            <pc:docMk/>
            <pc:sldMk cId="0" sldId="410"/>
            <ac:spMk id="7" creationId="{A9EC1700-818D-41C6-A67F-8B4EE5B0523A}"/>
          </ac:spMkLst>
        </pc:spChg>
        <pc:spChg chg="del mod">
          <ac:chgData name="Sidney Seckler" userId="73470fc2d5f88927" providerId="LiveId" clId="{DAB1B2FD-CBE1-4741-BE9F-5D0BACEBBAA7}" dt="2020-04-23T22:18:41.205" v="774" actId="478"/>
          <ac:spMkLst>
            <pc:docMk/>
            <pc:sldMk cId="0" sldId="410"/>
            <ac:spMk id="191491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19:04.354" v="780" actId="1076"/>
          <ac:graphicFrameMkLst>
            <pc:docMk/>
            <pc:sldMk cId="0" sldId="41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7:56.128" v="673" actId="1076"/>
        <pc:sldMkLst>
          <pc:docMk/>
          <pc:sldMk cId="0" sldId="411"/>
        </pc:sldMkLst>
        <pc:spChg chg="add del mod">
          <ac:chgData name="Sidney Seckler" userId="73470fc2d5f88927" providerId="LiveId" clId="{DAB1B2FD-CBE1-4741-BE9F-5D0BACEBBAA7}" dt="2020-04-23T21:57:30.408" v="667" actId="478"/>
          <ac:spMkLst>
            <pc:docMk/>
            <pc:sldMk cId="0" sldId="411"/>
            <ac:spMk id="4" creationId="{21B68857-0152-4C4D-AD5F-E0ECF7814EF9}"/>
          </ac:spMkLst>
        </pc:spChg>
        <pc:spChg chg="add">
          <ac:chgData name="Sidney Seckler" userId="73470fc2d5f88927" providerId="LiveId" clId="{DAB1B2FD-CBE1-4741-BE9F-5D0BACEBBAA7}" dt="2020-04-23T21:57:31.767" v="668"/>
          <ac:spMkLst>
            <pc:docMk/>
            <pc:sldMk cId="0" sldId="411"/>
            <ac:spMk id="8" creationId="{F2196EC4-68D2-42E9-B73A-3F440EC9F3B9}"/>
          </ac:spMkLst>
        </pc:spChg>
        <pc:spChg chg="mod">
          <ac:chgData name="Sidney Seckler" userId="73470fc2d5f88927" providerId="LiveId" clId="{DAB1B2FD-CBE1-4741-BE9F-5D0BACEBBAA7}" dt="2020-04-23T21:57:56.128" v="673" actId="1076"/>
          <ac:spMkLst>
            <pc:docMk/>
            <pc:sldMk cId="0" sldId="411"/>
            <ac:spMk id="7270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7:27.189" v="666" actId="478"/>
          <ac:spMkLst>
            <pc:docMk/>
            <pc:sldMk cId="0" sldId="411"/>
            <ac:spMk id="19251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7:44.580" v="671" actId="255"/>
          <ac:graphicFrameMkLst>
            <pc:docMk/>
            <pc:sldMk cId="0" sldId="41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8:52.275" v="682"/>
        <pc:sldMkLst>
          <pc:docMk/>
          <pc:sldMk cId="0" sldId="412"/>
        </pc:sldMkLst>
        <pc:spChg chg="add del mod">
          <ac:chgData name="Sidney Seckler" userId="73470fc2d5f88927" providerId="LiveId" clId="{DAB1B2FD-CBE1-4741-BE9F-5D0BACEBBAA7}" dt="2020-04-23T21:58:51.008" v="681" actId="478"/>
          <ac:spMkLst>
            <pc:docMk/>
            <pc:sldMk cId="0" sldId="412"/>
            <ac:spMk id="4" creationId="{4056D683-32B6-4460-AB69-C0A906277978}"/>
          </ac:spMkLst>
        </pc:spChg>
        <pc:spChg chg="add">
          <ac:chgData name="Sidney Seckler" userId="73470fc2d5f88927" providerId="LiveId" clId="{DAB1B2FD-CBE1-4741-BE9F-5D0BACEBBAA7}" dt="2020-04-23T21:58:52.275" v="682"/>
          <ac:spMkLst>
            <pc:docMk/>
            <pc:sldMk cId="0" sldId="412"/>
            <ac:spMk id="8" creationId="{C31435A4-9338-49DA-9891-57152CFF2E42}"/>
          </ac:spMkLst>
        </pc:spChg>
        <pc:spChg chg="mod">
          <ac:chgData name="Sidney Seckler" userId="73470fc2d5f88927" providerId="LiveId" clId="{DAB1B2FD-CBE1-4741-BE9F-5D0BACEBBAA7}" dt="2020-04-23T21:58:36.846" v="679" actId="1076"/>
          <ac:spMkLst>
            <pc:docMk/>
            <pc:sldMk cId="0" sldId="412"/>
            <ac:spMk id="7373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8:48.004" v="680" actId="478"/>
          <ac:spMkLst>
            <pc:docMk/>
            <pc:sldMk cId="0" sldId="412"/>
            <ac:spMk id="19353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8:24.516" v="677" actId="1076"/>
          <ac:graphicFrameMkLst>
            <pc:docMk/>
            <pc:sldMk cId="0" sldId="412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2"/>
        </pc:sldMkLst>
      </pc:sldChg>
      <pc:sldChg chg="modSp add mod">
        <pc:chgData name="Sidney Seckler" userId="73470fc2d5f88927" providerId="LiveId" clId="{DAB1B2FD-CBE1-4741-BE9F-5D0BACEBBAA7}" dt="2020-04-23T20:53:00.659" v="155" actId="14100"/>
        <pc:sldMkLst>
          <pc:docMk/>
          <pc:sldMk cId="0" sldId="423"/>
        </pc:sldMkLst>
        <pc:spChg chg="mod">
          <ac:chgData name="Sidney Seckler" userId="73470fc2d5f88927" providerId="LiveId" clId="{DAB1B2FD-CBE1-4741-BE9F-5D0BACEBBAA7}" dt="2020-04-23T20:53:00.659" v="155" actId="14100"/>
          <ac:spMkLst>
            <pc:docMk/>
            <pc:sldMk cId="0" sldId="423"/>
            <ac:spMk id="2048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2:55.487" v="154" actId="1076"/>
          <ac:spMkLst>
            <pc:docMk/>
            <pc:sldMk cId="0" sldId="423"/>
            <ac:spMk id="20480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2:29.129" v="149" actId="14100"/>
          <ac:picMkLst>
            <pc:docMk/>
            <pc:sldMk cId="0" sldId="423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5"/>
        </pc:sldMkLst>
      </pc:sldChg>
      <pc:sldChg chg="modSp add">
        <pc:chgData name="Sidney Seckler" userId="73470fc2d5f88927" providerId="LiveId" clId="{DAB1B2FD-CBE1-4741-BE9F-5D0BACEBBAA7}" dt="2020-04-23T20:49:59.766" v="126" actId="14100"/>
        <pc:sldMkLst>
          <pc:docMk/>
          <pc:sldMk cId="0" sldId="426"/>
        </pc:sldMkLst>
        <pc:spChg chg="mod">
          <ac:chgData name="Sidney Seckler" userId="73470fc2d5f88927" providerId="LiveId" clId="{DAB1B2FD-CBE1-4741-BE9F-5D0BACEBBAA7}" dt="2020-04-23T20:49:39.252" v="122" actId="207"/>
          <ac:spMkLst>
            <pc:docMk/>
            <pc:sldMk cId="0" sldId="426"/>
            <ac:spMk id="1229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52.206" v="125" actId="1076"/>
          <ac:spMkLst>
            <pc:docMk/>
            <pc:sldMk cId="0" sldId="426"/>
            <ac:spMk id="1229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9:49.221" v="124" actId="14100"/>
          <ac:picMkLst>
            <pc:docMk/>
            <pc:sldMk cId="0" sldId="426"/>
            <ac:picMk id="12290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59.766" v="126" actId="14100"/>
          <ac:cxnSpMkLst>
            <pc:docMk/>
            <pc:sldMk cId="0" sldId="426"/>
            <ac:cxnSpMk id="12292" creationId="{00000000-0000-0000-0000-000000000000}"/>
          </ac:cxnSpMkLst>
        </pc:cxn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8"/>
        </pc:sldMkLst>
      </pc:sldChg>
      <pc:sldChg chg="modSp add del mod">
        <pc:chgData name="Sidney Seckler" userId="73470fc2d5f88927" providerId="LiveId" clId="{DAB1B2FD-CBE1-4741-BE9F-5D0BACEBBAA7}" dt="2020-04-23T21:26:45.425" v="450" actId="255"/>
        <pc:sldMkLst>
          <pc:docMk/>
          <pc:sldMk cId="0" sldId="429"/>
        </pc:sldMkLst>
        <pc:spChg chg="mod">
          <ac:chgData name="Sidney Seckler" userId="73470fc2d5f88927" providerId="LiveId" clId="{DAB1B2FD-CBE1-4741-BE9F-5D0BACEBBAA7}" dt="2020-04-23T21:26:45.425" v="450" actId="255"/>
          <ac:spMkLst>
            <pc:docMk/>
            <pc:sldMk cId="0" sldId="429"/>
            <ac:spMk id="211971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6:29.314" v="448" actId="1076"/>
          <ac:picMkLst>
            <pc:docMk/>
            <pc:sldMk cId="0" sldId="429"/>
            <ac:picMk id="4301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2"/>
        </pc:sldMkLst>
      </pc:sldChg>
      <pc:sldChg chg="addSp delSp modSp add del mod">
        <pc:chgData name="Sidney Seckler" userId="73470fc2d5f88927" providerId="LiveId" clId="{DAB1B2FD-CBE1-4741-BE9F-5D0BACEBBAA7}" dt="2020-04-23T21:27:50.128" v="467" actId="1076"/>
        <pc:sldMkLst>
          <pc:docMk/>
          <pc:sldMk cId="0" sldId="433"/>
        </pc:sldMkLst>
        <pc:spChg chg="add del mod">
          <ac:chgData name="Sidney Seckler" userId="73470fc2d5f88927" providerId="LiveId" clId="{DAB1B2FD-CBE1-4741-BE9F-5D0BACEBBAA7}" dt="2020-04-23T21:27:41.204" v="464" actId="478"/>
          <ac:spMkLst>
            <pc:docMk/>
            <pc:sldMk cId="0" sldId="433"/>
            <ac:spMk id="3" creationId="{0D69397B-490E-47EE-8962-CE8768138AC0}"/>
          </ac:spMkLst>
        </pc:spChg>
        <pc:spChg chg="add">
          <ac:chgData name="Sidney Seckler" userId="73470fc2d5f88927" providerId="LiveId" clId="{DAB1B2FD-CBE1-4741-BE9F-5D0BACEBBAA7}" dt="2020-04-23T21:27:42.375" v="465"/>
          <ac:spMkLst>
            <pc:docMk/>
            <pc:sldMk cId="0" sldId="433"/>
            <ac:spMk id="7" creationId="{B7F6C9C6-CD60-4BD3-9FD2-00CA4BD7F0D0}"/>
          </ac:spMkLst>
        </pc:spChg>
        <pc:spChg chg="del mod">
          <ac:chgData name="Sidney Seckler" userId="73470fc2d5f88927" providerId="LiveId" clId="{DAB1B2FD-CBE1-4741-BE9F-5D0BACEBBAA7}" dt="2020-04-23T21:27:38.068" v="463" actId="478"/>
          <ac:spMkLst>
            <pc:docMk/>
            <pc:sldMk cId="0" sldId="433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50.128" v="467" actId="1076"/>
          <ac:picMkLst>
            <pc:docMk/>
            <pc:sldMk cId="0" sldId="433"/>
            <ac:picMk id="55298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48:56.646" v="1050" actId="255"/>
        <pc:sldMkLst>
          <pc:docMk/>
          <pc:sldMk cId="0" sldId="435"/>
        </pc:sldMkLst>
        <pc:spChg chg="mod">
          <ac:chgData name="Sidney Seckler" userId="73470fc2d5f88927" providerId="LiveId" clId="{DAB1B2FD-CBE1-4741-BE9F-5D0BACEBBAA7}" dt="2020-04-23T22:48:56.646" v="1050" actId="255"/>
          <ac:spMkLst>
            <pc:docMk/>
            <pc:sldMk cId="0" sldId="435"/>
            <ac:spMk id="1239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52.287" v="1049" actId="255"/>
          <ac:spMkLst>
            <pc:docMk/>
            <pc:sldMk cId="0" sldId="435"/>
            <ac:spMk id="1239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26:33.629" v="785" actId="1076"/>
          <ac:spMkLst>
            <pc:docMk/>
            <pc:sldMk cId="0" sldId="435"/>
            <ac:spMk id="2211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23.301" v="1043" actId="255"/>
          <ac:spMkLst>
            <pc:docMk/>
            <pc:sldMk cId="0" sldId="435"/>
            <ac:spMk id="22118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47:49.366" v="1038" actId="1076"/>
          <ac:grpSpMkLst>
            <pc:docMk/>
            <pc:sldMk cId="0" sldId="435"/>
            <ac:grpSpMk id="123910" creationId="{00000000-0000-0000-0000-000000000000}"/>
          </ac:grpSpMkLst>
        </pc:grpChg>
        <pc:picChg chg="mod">
          <ac:chgData name="Sidney Seckler" userId="73470fc2d5f88927" providerId="LiveId" clId="{DAB1B2FD-CBE1-4741-BE9F-5D0BACEBBAA7}" dt="2020-04-23T22:48:14.331" v="1042" actId="14100"/>
          <ac:picMkLst>
            <pc:docMk/>
            <pc:sldMk cId="0" sldId="435"/>
            <ac:picMk id="12390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1:27.203" v="1080" actId="478"/>
        <pc:sldMkLst>
          <pc:docMk/>
          <pc:sldMk cId="0" sldId="436"/>
        </pc:sldMkLst>
        <pc:spChg chg="add del mod">
          <ac:chgData name="Sidney Seckler" userId="73470fc2d5f88927" providerId="LiveId" clId="{DAB1B2FD-CBE1-4741-BE9F-5D0BACEBBAA7}" dt="2020-04-23T22:26:43.954" v="787" actId="478"/>
          <ac:spMkLst>
            <pc:docMk/>
            <pc:sldMk cId="0" sldId="436"/>
            <ac:spMk id="3" creationId="{F78F0911-BE15-4CAA-BC1B-C8AC1BE4541B}"/>
          </ac:spMkLst>
        </pc:spChg>
        <pc:spChg chg="add">
          <ac:chgData name="Sidney Seckler" userId="73470fc2d5f88927" providerId="LiveId" clId="{DAB1B2FD-CBE1-4741-BE9F-5D0BACEBBAA7}" dt="2020-04-23T22:26:45.238" v="788"/>
          <ac:spMkLst>
            <pc:docMk/>
            <pc:sldMk cId="0" sldId="436"/>
            <ac:spMk id="24" creationId="{D5CEFCAB-FF89-4489-AE79-B1CA3EF2E05E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9.424" v="1076" actId="1076"/>
          <ac:spMkLst>
            <pc:docMk/>
            <pc:sldMk cId="0" sldId="436"/>
            <ac:spMk id="1269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1.833" v="1074" actId="1076"/>
          <ac:spMkLst>
            <pc:docMk/>
            <pc:sldMk cId="0" sldId="436"/>
            <ac:spMk id="12699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6:41.767" v="786" actId="478"/>
          <ac:spMkLst>
            <pc:docMk/>
            <pc:sldMk cId="0" sldId="436"/>
            <ac:spMk id="222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18.486" v="1078" actId="1076"/>
          <ac:spMkLst>
            <pc:docMk/>
            <pc:sldMk cId="0" sldId="436"/>
            <ac:spMk id="22221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1:01.833" v="1074" actId="1076"/>
          <ac:grpSpMkLst>
            <pc:docMk/>
            <pc:sldMk cId="0" sldId="436"/>
            <ac:grpSpMk id="126982" creationId="{00000000-0000-0000-0000-000000000000}"/>
          </ac:grpSpMkLst>
        </pc:grpChg>
        <pc:picChg chg="del mod">
          <ac:chgData name="Sidney Seckler" userId="73470fc2d5f88927" providerId="LiveId" clId="{DAB1B2FD-CBE1-4741-BE9F-5D0BACEBBAA7}" dt="2020-04-23T22:51:27.203" v="1080" actId="478"/>
          <ac:picMkLst>
            <pc:docMk/>
            <pc:sldMk cId="0" sldId="436"/>
            <ac:picMk id="12697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2:34.142" v="1092" actId="14100"/>
        <pc:sldMkLst>
          <pc:docMk/>
          <pc:sldMk cId="0" sldId="437"/>
        </pc:sldMkLst>
        <pc:spChg chg="add del mod">
          <ac:chgData name="Sidney Seckler" userId="73470fc2d5f88927" providerId="LiveId" clId="{DAB1B2FD-CBE1-4741-BE9F-5D0BACEBBAA7}" dt="2020-04-23T22:28:11.019" v="810" actId="478"/>
          <ac:spMkLst>
            <pc:docMk/>
            <pc:sldMk cId="0" sldId="437"/>
            <ac:spMk id="3" creationId="{9625763D-72A0-4684-AD00-6B06D9D1F885}"/>
          </ac:spMkLst>
        </pc:spChg>
        <pc:spChg chg="add del mod">
          <ac:chgData name="Sidney Seckler" userId="73470fc2d5f88927" providerId="LiveId" clId="{DAB1B2FD-CBE1-4741-BE9F-5D0BACEBBAA7}" dt="2020-04-23T22:28:16.269" v="813" actId="478"/>
          <ac:spMkLst>
            <pc:docMk/>
            <pc:sldMk cId="0" sldId="437"/>
            <ac:spMk id="5" creationId="{1E98C531-1876-438B-A87E-92F9A610A943}"/>
          </ac:spMkLst>
        </pc:spChg>
        <pc:spChg chg="add del">
          <ac:chgData name="Sidney Seckler" userId="73470fc2d5f88927" providerId="LiveId" clId="{DAB1B2FD-CBE1-4741-BE9F-5D0BACEBBAA7}" dt="2020-04-23T22:28:14.378" v="812" actId="478"/>
          <ac:spMkLst>
            <pc:docMk/>
            <pc:sldMk cId="0" sldId="437"/>
            <ac:spMk id="25" creationId="{602E2040-7213-4BCD-B97A-B865D400ED75}"/>
          </ac:spMkLst>
        </pc:spChg>
        <pc:spChg chg="add">
          <ac:chgData name="Sidney Seckler" userId="73470fc2d5f88927" providerId="LiveId" clId="{DAB1B2FD-CBE1-4741-BE9F-5D0BACEBBAA7}" dt="2020-04-23T22:28:34.411" v="814"/>
          <ac:spMkLst>
            <pc:docMk/>
            <pc:sldMk cId="0" sldId="437"/>
            <ac:spMk id="28" creationId="{42C10335-1480-459F-A627-92B1049ABF64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34.142" v="1092" actId="14100"/>
          <ac:spMkLst>
            <pc:docMk/>
            <pc:sldMk cId="0" sldId="437"/>
            <ac:spMk id="13210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09.066" v="809" actId="478"/>
          <ac:spMkLst>
            <pc:docMk/>
            <pc:sldMk cId="0" sldId="437"/>
            <ac:spMk id="2232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58.157" v="1084" actId="1076"/>
          <ac:spMkLst>
            <pc:docMk/>
            <pc:sldMk cId="0" sldId="437"/>
            <ac:spMk id="223254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2:25.908" v="1090" actId="1076"/>
          <ac:grpSpMkLst>
            <pc:docMk/>
            <pc:sldMk cId="0" sldId="437"/>
            <ac:grpSpMk id="132101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1:42.138" v="1081" actId="478"/>
          <ac:picMkLst>
            <pc:docMk/>
            <pc:sldMk cId="0" sldId="437"/>
            <ac:picMk id="13209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4:10.095" v="1109" actId="14100"/>
        <pc:sldMkLst>
          <pc:docMk/>
          <pc:sldMk cId="0" sldId="438"/>
        </pc:sldMkLst>
        <pc:spChg chg="add del mod">
          <ac:chgData name="Sidney Seckler" userId="73470fc2d5f88927" providerId="LiveId" clId="{DAB1B2FD-CBE1-4741-BE9F-5D0BACEBBAA7}" dt="2020-04-23T22:28:42.017" v="816" actId="478"/>
          <ac:spMkLst>
            <pc:docMk/>
            <pc:sldMk cId="0" sldId="438"/>
            <ac:spMk id="3" creationId="{5EB718E2-2C88-4562-A68C-A713B963D0E6}"/>
          </ac:spMkLst>
        </pc:spChg>
        <pc:spChg chg="add">
          <ac:chgData name="Sidney Seckler" userId="73470fc2d5f88927" providerId="LiveId" clId="{DAB1B2FD-CBE1-4741-BE9F-5D0BACEBBAA7}" dt="2020-04-23T22:28:43.220" v="817"/>
          <ac:spMkLst>
            <pc:docMk/>
            <pc:sldMk cId="0" sldId="438"/>
            <ac:spMk id="26" creationId="{9C0DB033-0C43-4B27-8A2B-7292CDE85DC7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10.095" v="1109" actId="14100"/>
          <ac:spMkLst>
            <pc:docMk/>
            <pc:sldMk cId="0" sldId="438"/>
            <ac:spMk id="13312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00.630" v="1107" actId="1076"/>
          <ac:spMkLst>
            <pc:docMk/>
            <pc:sldMk cId="0" sldId="438"/>
            <ac:spMk id="13313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40.020" v="815" actId="478"/>
          <ac:spMkLst>
            <pc:docMk/>
            <pc:sldMk cId="0" sldId="438"/>
            <ac:spMk id="22426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53.259" v="1105" actId="1076"/>
          <ac:spMkLst>
            <pc:docMk/>
            <pc:sldMk cId="0" sldId="438"/>
            <ac:spMk id="22427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4:00.630" v="1107" actId="1076"/>
          <ac:grpSpMkLst>
            <pc:docMk/>
            <pc:sldMk cId="0" sldId="438"/>
            <ac:grpSpMk id="133125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2:41.972" v="1093" actId="478"/>
          <ac:picMkLst>
            <pc:docMk/>
            <pc:sldMk cId="0" sldId="438"/>
            <ac:picMk id="13312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7:03.769" v="793" actId="1076"/>
        <pc:sldMkLst>
          <pc:docMk/>
          <pc:sldMk cId="0" sldId="448"/>
        </pc:sldMkLst>
        <pc:spChg chg="mod">
          <ac:chgData name="Sidney Seckler" userId="73470fc2d5f88927" providerId="LiveId" clId="{DAB1B2FD-CBE1-4741-BE9F-5D0BACEBBAA7}" dt="2020-04-23T22:26:56.502" v="791" actId="1076"/>
          <ac:spMkLst>
            <pc:docMk/>
            <pc:sldMk cId="0" sldId="448"/>
            <ac:spMk id="239619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03.769" v="793" actId="1076"/>
          <ac:picMkLst>
            <pc:docMk/>
            <pc:sldMk cId="0" sldId="448"/>
            <ac:picMk id="128002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29.849" v="798" actId="1076"/>
        <pc:sldMkLst>
          <pc:docMk/>
          <pc:sldMk cId="0" sldId="449"/>
        </pc:sldMkLst>
        <pc:spChg chg="add del mod">
          <ac:chgData name="Sidney Seckler" userId="73470fc2d5f88927" providerId="LiveId" clId="{DAB1B2FD-CBE1-4741-BE9F-5D0BACEBBAA7}" dt="2020-04-23T22:27:22.394" v="795" actId="478"/>
          <ac:spMkLst>
            <pc:docMk/>
            <pc:sldMk cId="0" sldId="449"/>
            <ac:spMk id="3" creationId="{97431407-2EDC-4833-87FA-6A33E795D993}"/>
          </ac:spMkLst>
        </pc:spChg>
        <pc:spChg chg="add">
          <ac:chgData name="Sidney Seckler" userId="73470fc2d5f88927" providerId="LiveId" clId="{DAB1B2FD-CBE1-4741-BE9F-5D0BACEBBAA7}" dt="2020-04-23T22:27:23.519" v="796"/>
          <ac:spMkLst>
            <pc:docMk/>
            <pc:sldMk cId="0" sldId="449"/>
            <ac:spMk id="7" creationId="{02435DB8-D2AB-414F-B6C8-1CC78A940BF6}"/>
          </ac:spMkLst>
        </pc:spChg>
        <pc:spChg chg="del mod">
          <ac:chgData name="Sidney Seckler" userId="73470fc2d5f88927" providerId="LiveId" clId="{DAB1B2FD-CBE1-4741-BE9F-5D0BACEBBAA7}" dt="2020-04-23T22:27:19.528" v="794" actId="478"/>
          <ac:spMkLst>
            <pc:docMk/>
            <pc:sldMk cId="0" sldId="449"/>
            <ac:spMk id="24166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29.849" v="798" actId="1076"/>
          <ac:picMkLst>
            <pc:docMk/>
            <pc:sldMk cId="0" sldId="449"/>
            <ac:picMk id="129026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46.688" v="803" actId="1076"/>
        <pc:sldMkLst>
          <pc:docMk/>
          <pc:sldMk cId="0" sldId="450"/>
        </pc:sldMkLst>
        <pc:spChg chg="add del mod">
          <ac:chgData name="Sidney Seckler" userId="73470fc2d5f88927" providerId="LiveId" clId="{DAB1B2FD-CBE1-4741-BE9F-5D0BACEBBAA7}" dt="2020-04-23T22:27:38.490" v="800" actId="478"/>
          <ac:spMkLst>
            <pc:docMk/>
            <pc:sldMk cId="0" sldId="450"/>
            <ac:spMk id="3" creationId="{B0224385-0070-4202-A9FE-A58CC343FEA3}"/>
          </ac:spMkLst>
        </pc:spChg>
        <pc:spChg chg="add">
          <ac:chgData name="Sidney Seckler" userId="73470fc2d5f88927" providerId="LiveId" clId="{DAB1B2FD-CBE1-4741-BE9F-5D0BACEBBAA7}" dt="2020-04-23T22:27:39.599" v="801"/>
          <ac:spMkLst>
            <pc:docMk/>
            <pc:sldMk cId="0" sldId="450"/>
            <ac:spMk id="7" creationId="{B16E9D2B-09FF-4367-A276-73E6DE7D972E}"/>
          </ac:spMkLst>
        </pc:spChg>
        <pc:spChg chg="del mod">
          <ac:chgData name="Sidney Seckler" userId="73470fc2d5f88927" providerId="LiveId" clId="{DAB1B2FD-CBE1-4741-BE9F-5D0BACEBBAA7}" dt="2020-04-23T22:27:34.995" v="799" actId="478"/>
          <ac:spMkLst>
            <pc:docMk/>
            <pc:sldMk cId="0" sldId="450"/>
            <ac:spMk id="24371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46.688" v="803" actId="1076"/>
          <ac:picMkLst>
            <pc:docMk/>
            <pc:sldMk cId="0" sldId="450"/>
            <ac:picMk id="13005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8:04.160" v="808" actId="1076"/>
        <pc:sldMkLst>
          <pc:docMk/>
          <pc:sldMk cId="0" sldId="451"/>
        </pc:sldMkLst>
        <pc:spChg chg="add del mod">
          <ac:chgData name="Sidney Seckler" userId="73470fc2d5f88927" providerId="LiveId" clId="{DAB1B2FD-CBE1-4741-BE9F-5D0BACEBBAA7}" dt="2020-04-23T22:27:54.440" v="805" actId="478"/>
          <ac:spMkLst>
            <pc:docMk/>
            <pc:sldMk cId="0" sldId="451"/>
            <ac:spMk id="3" creationId="{0EC90FFD-25CA-4A14-9CA6-34EDF8AEC625}"/>
          </ac:spMkLst>
        </pc:spChg>
        <pc:spChg chg="add">
          <ac:chgData name="Sidney Seckler" userId="73470fc2d5f88927" providerId="LiveId" clId="{DAB1B2FD-CBE1-4741-BE9F-5D0BACEBBAA7}" dt="2020-04-23T22:27:55.610" v="806"/>
          <ac:spMkLst>
            <pc:docMk/>
            <pc:sldMk cId="0" sldId="451"/>
            <ac:spMk id="7" creationId="{70E35F4C-3253-4556-863B-AA174E88D547}"/>
          </ac:spMkLst>
        </pc:spChg>
        <pc:spChg chg="del mod">
          <ac:chgData name="Sidney Seckler" userId="73470fc2d5f88927" providerId="LiveId" clId="{DAB1B2FD-CBE1-4741-BE9F-5D0BACEBBAA7}" dt="2020-04-23T22:27:52.299" v="804" actId="478"/>
          <ac:spMkLst>
            <pc:docMk/>
            <pc:sldMk cId="0" sldId="451"/>
            <ac:spMk id="244740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8:04.160" v="808" actId="1076"/>
          <ac:picMkLst>
            <pc:docMk/>
            <pc:sldMk cId="0" sldId="451"/>
            <ac:picMk id="131074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9:01.939" v="822" actId="1076"/>
        <pc:sldMkLst>
          <pc:docMk/>
          <pc:sldMk cId="0" sldId="452"/>
        </pc:sldMkLst>
        <pc:spChg chg="mod">
          <ac:chgData name="Sidney Seckler" userId="73470fc2d5f88927" providerId="LiveId" clId="{DAB1B2FD-CBE1-4741-BE9F-5D0BACEBBAA7}" dt="2020-04-23T22:28:56.124" v="820" actId="1076"/>
          <ac:spMkLst>
            <pc:docMk/>
            <pc:sldMk cId="0" sldId="452"/>
            <ac:spMk id="24576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01.939" v="822" actId="1076"/>
          <ac:picMkLst>
            <pc:docMk/>
            <pc:sldMk cId="0" sldId="452"/>
            <ac:picMk id="13414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29:20.894" v="827" actId="1076"/>
        <pc:sldMkLst>
          <pc:docMk/>
          <pc:sldMk cId="0" sldId="453"/>
        </pc:sldMkLst>
        <pc:spChg chg="add del mod">
          <ac:chgData name="Sidney Seckler" userId="73470fc2d5f88927" providerId="LiveId" clId="{DAB1B2FD-CBE1-4741-BE9F-5D0BACEBBAA7}" dt="2020-04-23T22:29:13.283" v="824" actId="478"/>
          <ac:spMkLst>
            <pc:docMk/>
            <pc:sldMk cId="0" sldId="453"/>
            <ac:spMk id="3" creationId="{E7436ABC-AAAC-4808-A4A0-5FB9C8C387A7}"/>
          </ac:spMkLst>
        </pc:spChg>
        <pc:spChg chg="add">
          <ac:chgData name="Sidney Seckler" userId="73470fc2d5f88927" providerId="LiveId" clId="{DAB1B2FD-CBE1-4741-BE9F-5D0BACEBBAA7}" dt="2020-04-23T22:29:14.439" v="825"/>
          <ac:spMkLst>
            <pc:docMk/>
            <pc:sldMk cId="0" sldId="453"/>
            <ac:spMk id="7" creationId="{EB8F1875-4A3F-436B-8128-8EBA7E11F34D}"/>
          </ac:spMkLst>
        </pc:spChg>
        <pc:spChg chg="del">
          <ac:chgData name="Sidney Seckler" userId="73470fc2d5f88927" providerId="LiveId" clId="{DAB1B2FD-CBE1-4741-BE9F-5D0BACEBBAA7}" dt="2020-04-23T22:29:11.533" v="823" actId="478"/>
          <ac:spMkLst>
            <pc:docMk/>
            <pc:sldMk cId="0" sldId="453"/>
            <ac:spMk id="24781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20.894" v="827" actId="1076"/>
          <ac:picMkLst>
            <pc:docMk/>
            <pc:sldMk cId="0" sldId="453"/>
            <ac:picMk id="13517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9:45.255" v="835" actId="1076"/>
        <pc:sldMkLst>
          <pc:docMk/>
          <pc:sldMk cId="0" sldId="454"/>
        </pc:sldMkLst>
        <pc:spChg chg="add del mod">
          <ac:chgData name="Sidney Seckler" userId="73470fc2d5f88927" providerId="LiveId" clId="{DAB1B2FD-CBE1-4741-BE9F-5D0BACEBBAA7}" dt="2020-04-23T22:29:29.113" v="829" actId="478"/>
          <ac:spMkLst>
            <pc:docMk/>
            <pc:sldMk cId="0" sldId="454"/>
            <ac:spMk id="3" creationId="{26154EC6-2893-4465-9589-2B3A8D3F8741}"/>
          </ac:spMkLst>
        </pc:spChg>
        <pc:spChg chg="add">
          <ac:chgData name="Sidney Seckler" userId="73470fc2d5f88927" providerId="LiveId" clId="{DAB1B2FD-CBE1-4741-BE9F-5D0BACEBBAA7}" dt="2020-04-23T22:29:30.229" v="830"/>
          <ac:spMkLst>
            <pc:docMk/>
            <pc:sldMk cId="0" sldId="454"/>
            <ac:spMk id="7" creationId="{1FA172BD-2935-4A5C-8C11-B9B60B0B6EF9}"/>
          </ac:spMkLst>
        </pc:spChg>
        <pc:spChg chg="del">
          <ac:chgData name="Sidney Seckler" userId="73470fc2d5f88927" providerId="LiveId" clId="{DAB1B2FD-CBE1-4741-BE9F-5D0BACEBBAA7}" dt="2020-04-23T22:29:27.456" v="828" actId="478"/>
          <ac:spMkLst>
            <pc:docMk/>
            <pc:sldMk cId="0" sldId="454"/>
            <ac:spMk id="25088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45.255" v="835" actId="1076"/>
          <ac:picMkLst>
            <pc:docMk/>
            <pc:sldMk cId="0" sldId="454"/>
            <ac:picMk id="136194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1"/>
        </pc:sldMkLst>
      </pc:sldChg>
      <pc:sldChg chg="modSp add mod">
        <pc:chgData name="Sidney Seckler" userId="73470fc2d5f88927" providerId="LiveId" clId="{DAB1B2FD-CBE1-4741-BE9F-5D0BACEBBAA7}" dt="2020-04-23T21:24:21.236" v="426" actId="14100"/>
        <pc:sldMkLst>
          <pc:docMk/>
          <pc:sldMk cId="1886839313" sldId="463"/>
        </pc:sldMkLst>
        <pc:picChg chg="mod">
          <ac:chgData name="Sidney Seckler" userId="73470fc2d5f88927" providerId="LiveId" clId="{DAB1B2FD-CBE1-4741-BE9F-5D0BACEBBAA7}" dt="2020-04-23T21:24:21.236" v="426" actId="14100"/>
          <ac:picMkLst>
            <pc:docMk/>
            <pc:sldMk cId="1886839313" sldId="463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4"/>
        </pc:sldMkLst>
      </pc:sldChg>
      <pc:sldChg chg="modSp add mod">
        <pc:chgData name="Sidney Seckler" userId="73470fc2d5f88927" providerId="LiveId" clId="{DAB1B2FD-CBE1-4741-BE9F-5D0BACEBBAA7}" dt="2020-04-23T21:24:29.002" v="428" actId="1076"/>
        <pc:sldMkLst>
          <pc:docMk/>
          <pc:sldMk cId="341106671" sldId="465"/>
        </pc:sldMkLst>
        <pc:picChg chg="mod">
          <ac:chgData name="Sidney Seckler" userId="73470fc2d5f88927" providerId="LiveId" clId="{DAB1B2FD-CBE1-4741-BE9F-5D0BACEBBAA7}" dt="2020-04-23T21:24:29.002" v="428" actId="1076"/>
          <ac:picMkLst>
            <pc:docMk/>
            <pc:sldMk cId="341106671" sldId="465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33:20.765" v="518" actId="108"/>
        <pc:sldMkLst>
          <pc:docMk/>
          <pc:sldMk cId="3709069003" sldId="467"/>
        </pc:sldMkLst>
        <pc:spChg chg="mod">
          <ac:chgData name="Sidney Seckler" userId="73470fc2d5f88927" providerId="LiveId" clId="{DAB1B2FD-CBE1-4741-BE9F-5D0BACEBBAA7}" dt="2020-04-23T21:33:20.765" v="518" actId="108"/>
          <ac:spMkLst>
            <pc:docMk/>
            <pc:sldMk cId="3709069003" sldId="467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2:10.240" v="515" actId="27636"/>
          <ac:spMkLst>
            <pc:docMk/>
            <pc:sldMk cId="3709069003" sldId="467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035844551" sldId="4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33779736" sldId="468"/>
        </pc:sldMkLst>
      </pc:sldChg>
      <pc:sldChg chg="modSp add mod">
        <pc:chgData name="Sidney Seckler" userId="73470fc2d5f88927" providerId="LiveId" clId="{DAB1B2FD-CBE1-4741-BE9F-5D0BACEBBAA7}" dt="2020-04-23T21:28:45.567" v="483" actId="255"/>
        <pc:sldMkLst>
          <pc:docMk/>
          <pc:sldMk cId="2435543595" sldId="468"/>
        </pc:sldMkLst>
        <pc:spChg chg="mod">
          <ac:chgData name="Sidney Seckler" userId="73470fc2d5f88927" providerId="LiveId" clId="{DAB1B2FD-CBE1-4741-BE9F-5D0BACEBBAA7}" dt="2020-04-23T21:28:45.567" v="483" actId="255"/>
          <ac:spMkLst>
            <pc:docMk/>
            <pc:sldMk cId="2435543595" sldId="468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34.909" v="480" actId="14100"/>
          <ac:picMkLst>
            <pc:docMk/>
            <pc:sldMk cId="2435543595" sldId="468"/>
            <ac:picMk id="3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8:39.219" v="481" actId="1076"/>
          <ac:picMkLst>
            <pc:docMk/>
            <pc:sldMk cId="2435543595" sldId="468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9:04.578" v="489" actId="14100"/>
        <pc:sldMkLst>
          <pc:docMk/>
          <pc:sldMk cId="1683665882" sldId="469"/>
        </pc:sldMkLst>
        <pc:spChg chg="mod">
          <ac:chgData name="Sidney Seckler" userId="73470fc2d5f88927" providerId="LiveId" clId="{DAB1B2FD-CBE1-4741-BE9F-5D0BACEBBAA7}" dt="2020-04-23T21:28:52.333" v="484" actId="14100"/>
          <ac:spMkLst>
            <pc:docMk/>
            <pc:sldMk cId="1683665882" sldId="469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01.406" v="488" actId="1076"/>
          <ac:picMkLst>
            <pc:docMk/>
            <pc:sldMk cId="1683665882" sldId="469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04.578" v="489" actId="14100"/>
          <ac:picMkLst>
            <pc:docMk/>
            <pc:sldMk cId="1683665882" sldId="469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42150138" sldId="46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34598539" sldId="470"/>
        </pc:sldMkLst>
      </pc:sldChg>
      <pc:sldChg chg="modSp add mod">
        <pc:chgData name="Sidney Seckler" userId="73470fc2d5f88927" providerId="LiveId" clId="{DAB1B2FD-CBE1-4741-BE9F-5D0BACEBBAA7}" dt="2020-04-23T21:29:29.892" v="497" actId="1076"/>
        <pc:sldMkLst>
          <pc:docMk/>
          <pc:sldMk cId="1512694354" sldId="470"/>
        </pc:sldMkLst>
        <pc:spChg chg="mod">
          <ac:chgData name="Sidney Seckler" userId="73470fc2d5f88927" providerId="LiveId" clId="{DAB1B2FD-CBE1-4741-BE9F-5D0BACEBBAA7}" dt="2020-04-23T21:29:10.704" v="490" actId="14100"/>
          <ac:spMkLst>
            <pc:docMk/>
            <pc:sldMk cId="1512694354" sldId="470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26.017" v="495" actId="1076"/>
          <ac:picMkLst>
            <pc:docMk/>
            <pc:sldMk cId="1512694354" sldId="470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29.892" v="497" actId="1076"/>
          <ac:picMkLst>
            <pc:docMk/>
            <pc:sldMk cId="1512694354" sldId="470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3227930" sldId="471"/>
        </pc:sldMkLst>
      </pc:sldChg>
      <pc:sldChg chg="modSp add mod">
        <pc:chgData name="Sidney Seckler" userId="73470fc2d5f88927" providerId="LiveId" clId="{DAB1B2FD-CBE1-4741-BE9F-5D0BACEBBAA7}" dt="2020-04-23T21:31:56.968" v="511" actId="1076"/>
        <pc:sldMkLst>
          <pc:docMk/>
          <pc:sldMk cId="381429350" sldId="471"/>
        </pc:sldMkLst>
        <pc:spChg chg="mod">
          <ac:chgData name="Sidney Seckler" userId="73470fc2d5f88927" providerId="LiveId" clId="{DAB1B2FD-CBE1-4741-BE9F-5D0BACEBBAA7}" dt="2020-04-23T21:29:36.829" v="498" actId="14100"/>
          <ac:spMkLst>
            <pc:docMk/>
            <pc:sldMk cId="381429350" sldId="471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31:56.968" v="511" actId="1076"/>
          <ac:picMkLst>
            <pc:docMk/>
            <pc:sldMk cId="381429350" sldId="471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31:53.958" v="510" actId="1076"/>
          <ac:picMkLst>
            <pc:docMk/>
            <pc:sldMk cId="381429350" sldId="471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54:46.862" v="645" actId="1076"/>
        <pc:sldMkLst>
          <pc:docMk/>
          <pc:sldMk cId="1940988757" sldId="472"/>
        </pc:sldMkLst>
        <pc:spChg chg="add mod">
          <ac:chgData name="Sidney Seckler" userId="73470fc2d5f88927" providerId="LiveId" clId="{DAB1B2FD-CBE1-4741-BE9F-5D0BACEBBAA7}" dt="2020-04-23T21:54:30.766" v="644" actId="1076"/>
          <ac:spMkLst>
            <pc:docMk/>
            <pc:sldMk cId="1940988757" sldId="472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4:46.862" v="645" actId="1076"/>
          <ac:spMkLst>
            <pc:docMk/>
            <pc:sldMk cId="1940988757" sldId="472"/>
            <ac:spMk id="675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4:22.409" v="642" actId="1076"/>
          <ac:spMkLst>
            <pc:docMk/>
            <pc:sldMk cId="1940988757" sldId="472"/>
            <ac:spMk id="67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3:44.503" v="602" actId="14100"/>
          <ac:spMkLst>
            <pc:docMk/>
            <pc:sldMk cId="1940988757" sldId="472"/>
            <ac:spMk id="67592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5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263041459" sldId="47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15283484" sldId="4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216731" sldId="474"/>
        </pc:sldMkLst>
      </pc:sldChg>
      <pc:sldChg chg="modSp add mod">
        <pc:chgData name="Sidney Seckler" userId="73470fc2d5f88927" providerId="LiveId" clId="{DAB1B2FD-CBE1-4741-BE9F-5D0BACEBBAA7}" dt="2020-04-23T21:34:02.797" v="529" actId="27636"/>
        <pc:sldMkLst>
          <pc:docMk/>
          <pc:sldMk cId="1210940066" sldId="475"/>
        </pc:sldMkLst>
        <pc:spChg chg="mod">
          <ac:chgData name="Sidney Seckler" userId="73470fc2d5f88927" providerId="LiveId" clId="{DAB1B2FD-CBE1-4741-BE9F-5D0BACEBBAA7}" dt="2020-04-23T21:33:39.550" v="521" actId="108"/>
          <ac:spMkLst>
            <pc:docMk/>
            <pc:sldMk cId="1210940066" sldId="47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4:02.797" v="529" actId="27636"/>
          <ac:spMkLst>
            <pc:docMk/>
            <pc:sldMk cId="1210940066" sldId="475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807143570" sldId="475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2300932533" sldId="476"/>
        </pc:sldMkLst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3268903586" sldId="47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60109148" sldId="476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4197820250" sldId="476"/>
        </pc:sldMkLst>
        <pc:spChg chg="mod">
          <ac:chgData name="Sidney Seckler" userId="73470fc2d5f88927" providerId="LiveId" clId="{DAB1B2FD-CBE1-4741-BE9F-5D0BACEBBAA7}" dt="2020-04-23T21:46:37.424" v="534" actId="14100"/>
          <ac:spMkLst>
            <pc:docMk/>
            <pc:sldMk cId="4197820250" sldId="476"/>
            <ac:spMk id="501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42.766" v="553" actId="113"/>
          <ac:spMkLst>
            <pc:docMk/>
            <pc:sldMk cId="4197820250" sldId="476"/>
            <ac:spMk id="50222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48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5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5" creationId="{00000000-0000-0000-0000-000000000000}"/>
          </ac:grpSpMkLst>
        </pc:grpChg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135107220" sldId="477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334875958" sldId="477"/>
        </pc:sldMkLst>
        <pc:spChg chg="mod">
          <ac:chgData name="Sidney Seckler" userId="73470fc2d5f88927" providerId="LiveId" clId="{DAB1B2FD-CBE1-4741-BE9F-5D0BACEBBAA7}" dt="2020-04-23T21:47:21.624" v="543" actId="14100"/>
          <ac:spMkLst>
            <pc:docMk/>
            <pc:sldMk cId="334875958" sldId="477"/>
            <ac:spMk id="1996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7:55.626" v="549" actId="14100"/>
          <ac:spMkLst>
            <pc:docMk/>
            <pc:sldMk cId="334875958" sldId="477"/>
            <ac:spMk id="199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33.362" v="551" actId="113"/>
          <ac:spMkLst>
            <pc:docMk/>
            <pc:sldMk cId="334875958" sldId="477"/>
            <ac:spMk id="19973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743678328" sldId="477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3850324367" sldId="4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940910523" sldId="478"/>
        </pc:sldMkLst>
      </pc:sldChg>
      <pc:sldChg chg="modSp add mod">
        <pc:chgData name="Sidney Seckler" userId="73470fc2d5f88927" providerId="LiveId" clId="{DAB1B2FD-CBE1-4741-BE9F-5D0BACEBBAA7}" dt="2020-04-23T22:31:50.555" v="860" actId="1076"/>
        <pc:sldMkLst>
          <pc:docMk/>
          <pc:sldMk cId="3023873278" sldId="478"/>
        </pc:sldMkLst>
        <pc:spChg chg="mod">
          <ac:chgData name="Sidney Seckler" userId="73470fc2d5f88927" providerId="LiveId" clId="{DAB1B2FD-CBE1-4741-BE9F-5D0BACEBBAA7}" dt="2020-04-23T22:31:50.555" v="860" actId="1076"/>
          <ac:spMkLst>
            <pc:docMk/>
            <pc:sldMk cId="3023873278" sldId="478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21.581" v="858" actId="27636"/>
          <ac:spMkLst>
            <pc:docMk/>
            <pc:sldMk cId="3023873278" sldId="478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33:51.816" v="525" actId="27636"/>
        <pc:sldMkLst>
          <pc:docMk/>
          <pc:sldMk cId="223308552" sldId="479"/>
        </pc:sldMkLst>
        <pc:spChg chg="mod">
          <ac:chgData name="Sidney Seckler" userId="73470fc2d5f88927" providerId="LiveId" clId="{DAB1B2FD-CBE1-4741-BE9F-5D0BACEBBAA7}" dt="2020-04-23T21:33:26.472" v="519" actId="108"/>
          <ac:spMkLst>
            <pc:docMk/>
            <pc:sldMk cId="223308552" sldId="479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3:51.816" v="525" actId="27636"/>
          <ac:spMkLst>
            <pc:docMk/>
            <pc:sldMk cId="223308552" sldId="479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51076940" sldId="479"/>
        </pc:sldMkLst>
      </pc:sldChg>
      <pc:sldChg chg="modSp add mod">
        <pc:chgData name="Sidney Seckler" userId="73470fc2d5f88927" providerId="LiveId" clId="{DAB1B2FD-CBE1-4741-BE9F-5D0BACEBBAA7}" dt="2020-04-23T21:24:54.830" v="435" actId="1076"/>
        <pc:sldMkLst>
          <pc:docMk/>
          <pc:sldMk cId="1500828701" sldId="480"/>
        </pc:sldMkLst>
        <pc:picChg chg="mod">
          <ac:chgData name="Sidney Seckler" userId="73470fc2d5f88927" providerId="LiveId" clId="{DAB1B2FD-CBE1-4741-BE9F-5D0BACEBBAA7}" dt="2020-04-23T21:24:54.830" v="435" actId="1076"/>
          <ac:picMkLst>
            <pc:docMk/>
            <pc:sldMk cId="1500828701" sldId="480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598272998" sldId="48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22955758" sldId="481"/>
        </pc:sldMkLst>
      </pc:sldChg>
      <pc:sldChg chg="delSp modSp add mod">
        <pc:chgData name="Sidney Seckler" userId="73470fc2d5f88927" providerId="LiveId" clId="{DAB1B2FD-CBE1-4741-BE9F-5D0BACEBBAA7}" dt="2020-04-23T22:58:33.316" v="1134" actId="14100"/>
        <pc:sldMkLst>
          <pc:docMk/>
          <pc:sldMk cId="904492499" sldId="482"/>
        </pc:sldMkLst>
        <pc:spChg chg="mod">
          <ac:chgData name="Sidney Seckler" userId="73470fc2d5f88927" providerId="LiveId" clId="{DAB1B2FD-CBE1-4741-BE9F-5D0BACEBBAA7}" dt="2020-04-23T22:57:26.300" v="1124" actId="108"/>
          <ac:spMkLst>
            <pc:docMk/>
            <pc:sldMk cId="904492499" sldId="482"/>
            <ac:spMk id="460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29.948" v="1133" actId="1076"/>
          <ac:spMkLst>
            <pc:docMk/>
            <pc:sldMk cId="904492499" sldId="482"/>
            <ac:spMk id="460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33.316" v="1134" actId="14100"/>
          <ac:spMkLst>
            <pc:docMk/>
            <pc:sldMk cId="904492499" sldId="482"/>
            <ac:spMk id="46084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6:52.251" v="1122" actId="478"/>
          <ac:picMkLst>
            <pc:docMk/>
            <pc:sldMk cId="904492499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80762827" sldId="482"/>
        </pc:sldMkLst>
      </pc:sldChg>
      <pc:sldChg chg="addSp delSp modSp add mod">
        <pc:chgData name="Sidney Seckler" userId="73470fc2d5f88927" providerId="LiveId" clId="{DAB1B2FD-CBE1-4741-BE9F-5D0BACEBBAA7}" dt="2020-04-23T22:59:28.376" v="1143" actId="478"/>
        <pc:sldMkLst>
          <pc:docMk/>
          <pc:sldMk cId="1490447822" sldId="483"/>
        </pc:sldMkLst>
        <pc:spChg chg="add del mod">
          <ac:chgData name="Sidney Seckler" userId="73470fc2d5f88927" providerId="LiveId" clId="{DAB1B2FD-CBE1-4741-BE9F-5D0BACEBBAA7}" dt="2020-04-23T22:59:28.376" v="1143" actId="478"/>
          <ac:spMkLst>
            <pc:docMk/>
            <pc:sldMk cId="1490447822" sldId="483"/>
            <ac:spMk id="3" creationId="{DE560B73-527C-4279-9048-1A0C8CA3A42A}"/>
          </ac:spMkLst>
        </pc:spChg>
        <pc:spChg chg="add del mod">
          <ac:chgData name="Sidney Seckler" userId="73470fc2d5f88927" providerId="LiveId" clId="{DAB1B2FD-CBE1-4741-BE9F-5D0BACEBBAA7}" dt="2020-04-23T22:59:25.424" v="1142" actId="478"/>
          <ac:spMkLst>
            <pc:docMk/>
            <pc:sldMk cId="1490447822" sldId="483"/>
            <ac:spMk id="6" creationId="{D954C13D-DB45-4D99-9D56-5685B14CE9AF}"/>
          </ac:spMkLst>
        </pc:spChg>
        <pc:spChg chg="mod">
          <ac:chgData name="Sidney Seckler" userId="73470fc2d5f88927" providerId="LiveId" clId="{DAB1B2FD-CBE1-4741-BE9F-5D0BACEBBAA7}" dt="2020-04-23T22:57:32.004" v="1125" actId="108"/>
          <ac:spMkLst>
            <pc:docMk/>
            <pc:sldMk cId="1490447822" sldId="483"/>
            <ac:spMk id="175109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39.394" v="1135" actId="478"/>
          <ac:picMkLst>
            <pc:docMk/>
            <pc:sldMk cId="1490447822" sldId="483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521489308" sldId="48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72494048" sldId="484"/>
        </pc:sldMkLst>
      </pc:sldChg>
      <pc:sldChg chg="delSp modSp add mod">
        <pc:chgData name="Sidney Seckler" userId="73470fc2d5f88927" providerId="LiveId" clId="{DAB1B2FD-CBE1-4741-BE9F-5D0BACEBBAA7}" dt="2020-04-23T22:59:09.757" v="1139" actId="14100"/>
        <pc:sldMkLst>
          <pc:docMk/>
          <pc:sldMk cId="3129141679" sldId="484"/>
        </pc:sldMkLst>
        <pc:spChg chg="mod">
          <ac:chgData name="Sidney Seckler" userId="73470fc2d5f88927" providerId="LiveId" clId="{DAB1B2FD-CBE1-4741-BE9F-5D0BACEBBAA7}" dt="2020-04-23T22:57:44.394" v="1126" actId="108"/>
          <ac:spMkLst>
            <pc:docMk/>
            <pc:sldMk cId="3129141679" sldId="484"/>
            <ac:spMk id="17613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09.757" v="1139" actId="14100"/>
          <ac:spMkLst>
            <pc:docMk/>
            <pc:sldMk cId="3129141679" sldId="484"/>
            <ac:spMk id="176135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44.520" v="1136" actId="478"/>
          <ac:picMkLst>
            <pc:docMk/>
            <pc:sldMk cId="3129141679" sldId="484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34390779" sldId="485"/>
        </pc:sldMkLst>
      </pc:sldChg>
      <pc:sldChg chg="delSp modSp add mod">
        <pc:chgData name="Sidney Seckler" userId="73470fc2d5f88927" providerId="LiveId" clId="{DAB1B2FD-CBE1-4741-BE9F-5D0BACEBBAA7}" dt="2020-04-23T22:58:56.826" v="1138" actId="478"/>
        <pc:sldMkLst>
          <pc:docMk/>
          <pc:sldMk cId="3831420623" sldId="485"/>
        </pc:sldMkLst>
        <pc:spChg chg="mod">
          <ac:chgData name="Sidney Seckler" userId="73470fc2d5f88927" providerId="LiveId" clId="{DAB1B2FD-CBE1-4741-BE9F-5D0BACEBBAA7}" dt="2020-04-23T22:57:48.485" v="1127" actId="108"/>
          <ac:spMkLst>
            <pc:docMk/>
            <pc:sldMk cId="3831420623" sldId="485"/>
            <ac:spMk id="177157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56.826" v="1138" actId="478"/>
          <ac:picMkLst>
            <pc:docMk/>
            <pc:sldMk cId="3831420623" sldId="485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707911" sldId="48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4545138" sldId="487"/>
        </pc:sldMkLst>
      </pc:sldChg>
      <pc:sldChg chg="addSp delSp modSp add mod">
        <pc:chgData name="Sidney Seckler" userId="73470fc2d5f88927" providerId="LiveId" clId="{DAB1B2FD-CBE1-4741-BE9F-5D0BACEBBAA7}" dt="2020-04-23T23:00:07.626" v="1148" actId="1076"/>
        <pc:sldMkLst>
          <pc:docMk/>
          <pc:sldMk cId="3976506698" sldId="494"/>
        </pc:sldMkLst>
        <pc:spChg chg="add del mod">
          <ac:chgData name="Sidney Seckler" userId="73470fc2d5f88927" providerId="LiveId" clId="{DAB1B2FD-CBE1-4741-BE9F-5D0BACEBBAA7}" dt="2020-04-23T22:33:05.441" v="877" actId="478"/>
          <ac:spMkLst>
            <pc:docMk/>
            <pc:sldMk cId="3976506698" sldId="494"/>
            <ac:spMk id="3" creationId="{ED6ED586-2AB1-41A7-B473-2A18E067DD4B}"/>
          </ac:spMkLst>
        </pc:spChg>
        <pc:spChg chg="mod">
          <ac:chgData name="Sidney Seckler" userId="73470fc2d5f88927" providerId="LiveId" clId="{DAB1B2FD-CBE1-4741-BE9F-5D0BACEBBAA7}" dt="2020-04-23T23:00:00.455" v="1147" actId="14100"/>
          <ac:spMkLst>
            <pc:docMk/>
            <pc:sldMk cId="3976506698" sldId="494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07.377" v="878"/>
          <ac:spMkLst>
            <pc:docMk/>
            <pc:sldMk cId="3976506698" sldId="494"/>
            <ac:spMk id="10" creationId="{2F771416-7F9D-442D-A826-7B654D0FD07C}"/>
          </ac:spMkLst>
        </pc:spChg>
        <pc:spChg chg="del">
          <ac:chgData name="Sidney Seckler" userId="73470fc2d5f88927" providerId="LiveId" clId="{DAB1B2FD-CBE1-4741-BE9F-5D0BACEBBAA7}" dt="2020-04-23T22:33:02.426" v="876" actId="478"/>
          <ac:spMkLst>
            <pc:docMk/>
            <pc:sldMk cId="3976506698" sldId="494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07.626" v="1148" actId="1076"/>
          <ac:spMkLst>
            <pc:docMk/>
            <pc:sldMk cId="3976506698" sldId="494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51.719" v="1145" actId="6549"/>
          <ac:spMkLst>
            <pc:docMk/>
            <pc:sldMk cId="3976506698" sldId="494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5:57.488" v="751" actId="1076"/>
        <pc:sldMkLst>
          <pc:docMk/>
          <pc:sldMk cId="860176865" sldId="495"/>
        </pc:sldMkLst>
        <pc:spChg chg="mod">
          <ac:chgData name="Sidney Seckler" userId="73470fc2d5f88927" providerId="LiveId" clId="{DAB1B2FD-CBE1-4741-BE9F-5D0BACEBBAA7}" dt="2020-04-23T22:10:31.018" v="718" actId="14100"/>
          <ac:spMkLst>
            <pc:docMk/>
            <pc:sldMk cId="860176865" sldId="495"/>
            <ac:spMk id="594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16.409" v="735" actId="1076"/>
          <ac:spMkLst>
            <pc:docMk/>
            <pc:sldMk cId="860176865" sldId="495"/>
            <ac:spMk id="12288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6.706" v="748" actId="1076"/>
          <ac:spMkLst>
            <pc:docMk/>
            <pc:sldMk cId="860176865" sldId="495"/>
            <ac:spMk id="1228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49.282" v="749" actId="1076"/>
          <ac:spMkLst>
            <pc:docMk/>
            <pc:sldMk cId="860176865" sldId="495"/>
            <ac:spMk id="1228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03.532" v="733" actId="255"/>
          <ac:spMkLst>
            <pc:docMk/>
            <pc:sldMk cId="860176865" sldId="495"/>
            <ac:spMk id="12288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3.739" v="747" actId="14100"/>
          <ac:spMkLst>
            <pc:docMk/>
            <pc:sldMk cId="860176865" sldId="495"/>
            <ac:spMk id="1228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1:52.235" v="732" actId="1076"/>
          <ac:spMkLst>
            <pc:docMk/>
            <pc:sldMk cId="860176865" sldId="495"/>
            <ac:spMk id="1228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53.611" v="750" actId="1076"/>
          <ac:spMkLst>
            <pc:docMk/>
            <pc:sldMk cId="860176865" sldId="495"/>
            <ac:spMk id="12289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15:57.488" v="751" actId="1076"/>
          <ac:grpSpMkLst>
            <pc:docMk/>
            <pc:sldMk cId="860176865" sldId="495"/>
            <ac:grpSpMk id="122886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4:52.079" v="1218" actId="14100"/>
        <pc:sldMkLst>
          <pc:docMk/>
          <pc:sldMk cId="440869401" sldId="496"/>
        </pc:sldMkLst>
        <pc:spChg chg="add del mod">
          <ac:chgData name="Sidney Seckler" userId="73470fc2d5f88927" providerId="LiveId" clId="{DAB1B2FD-CBE1-4741-BE9F-5D0BACEBBAA7}" dt="2020-04-23T22:34:20.651" v="898" actId="478"/>
          <ac:spMkLst>
            <pc:docMk/>
            <pc:sldMk cId="440869401" sldId="496"/>
            <ac:spMk id="3" creationId="{DDC44730-25F8-4713-988B-14A75D7E933C}"/>
          </ac:spMkLst>
        </pc:spChg>
        <pc:spChg chg="add">
          <ac:chgData name="Sidney Seckler" userId="73470fc2d5f88927" providerId="LiveId" clId="{DAB1B2FD-CBE1-4741-BE9F-5D0BACEBBAA7}" dt="2020-04-23T22:34:21.940" v="899"/>
          <ac:spMkLst>
            <pc:docMk/>
            <pc:sldMk cId="440869401" sldId="496"/>
            <ac:spMk id="7" creationId="{2B63A2B8-73D8-4F72-8C20-688D702B8334}"/>
          </ac:spMkLst>
        </pc:spChg>
        <pc:spChg chg="del">
          <ac:chgData name="Sidney Seckler" userId="73470fc2d5f88927" providerId="LiveId" clId="{DAB1B2FD-CBE1-4741-BE9F-5D0BACEBBAA7}" dt="2020-04-23T22:34:15.878" v="897" actId="478"/>
          <ac:spMkLst>
            <pc:docMk/>
            <pc:sldMk cId="440869401" sldId="496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52.079" v="1218" actId="14100"/>
          <ac:spMkLst>
            <pc:docMk/>
            <pc:sldMk cId="440869401" sldId="496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1:10:10.857" v="312" actId="1076"/>
        <pc:sldMkLst>
          <pc:docMk/>
          <pc:sldMk cId="3115124760" sldId="497"/>
        </pc:sldMkLst>
        <pc:spChg chg="mod">
          <ac:chgData name="Sidney Seckler" userId="73470fc2d5f88927" providerId="LiveId" clId="{DAB1B2FD-CBE1-4741-BE9F-5D0BACEBBAA7}" dt="2020-04-23T21:09:45.456" v="297" actId="20577"/>
          <ac:spMkLst>
            <pc:docMk/>
            <pc:sldMk cId="3115124760" sldId="497"/>
            <ac:spMk id="2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9:58.660" v="304" actId="1076"/>
          <ac:spMkLst>
            <pc:docMk/>
            <pc:sldMk cId="3115124760" sldId="497"/>
            <ac:spMk id="2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02:28.391" v="245"/>
          <ac:spMkLst>
            <pc:docMk/>
            <pc:sldMk cId="3115124760" sldId="497"/>
            <ac:spMk id="31" creationId="{5D1F5401-1AB7-4CC4-B8B9-30D1D07611B0}"/>
          </ac:spMkLst>
        </pc:spChg>
        <pc:spChg chg="mod">
          <ac:chgData name="Sidney Seckler" userId="73470fc2d5f88927" providerId="LiveId" clId="{DAB1B2FD-CBE1-4741-BE9F-5D0BACEBBAA7}" dt="2020-04-23T21:10:10.857" v="312" actId="1076"/>
          <ac:spMkLst>
            <pc:docMk/>
            <pc:sldMk cId="3115124760" sldId="497"/>
            <ac:spMk id="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2.159" v="252" actId="1076"/>
          <ac:spMkLst>
            <pc:docMk/>
            <pc:sldMk cId="3115124760" sldId="497"/>
            <ac:spMk id="337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8.032" v="253" actId="1076"/>
          <ac:spMkLst>
            <pc:docMk/>
            <pc:sldMk cId="3115124760" sldId="497"/>
            <ac:spMk id="3379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15.221" v="254" actId="1076"/>
          <ac:spMkLst>
            <pc:docMk/>
            <pc:sldMk cId="3115124760" sldId="497"/>
            <ac:spMk id="3379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2:56.849" v="251" actId="1076"/>
          <ac:spMkLst>
            <pc:docMk/>
            <pc:sldMk cId="3115124760" sldId="497"/>
            <ac:spMk id="12902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2:26.954" v="244" actId="478"/>
          <ac:spMkLst>
            <pc:docMk/>
            <pc:sldMk cId="3115124760" sldId="497"/>
            <ac:spMk id="12903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02:34.924" v="246" actId="1076"/>
          <ac:grpSpMkLst>
            <pc:docMk/>
            <pc:sldMk cId="3115124760" sldId="497"/>
            <ac:grpSpMk id="2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6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2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3" creationId="{00000000-0000-0000-0000-000000000000}"/>
          </ac:grpSpMkLst>
        </pc:grpChg>
      </pc:sldChg>
      <pc:sldChg chg="addSp modSp add mod ord">
        <pc:chgData name="Sidney Seckler" userId="73470fc2d5f88927" providerId="LiveId" clId="{DAB1B2FD-CBE1-4741-BE9F-5D0BACEBBAA7}" dt="2020-05-08T14:34:13.337" v="1955"/>
        <pc:sldMkLst>
          <pc:docMk/>
          <pc:sldMk cId="3730080003" sldId="499"/>
        </pc:sldMkLst>
        <pc:spChg chg="add mod">
          <ac:chgData name="Sidney Seckler" userId="73470fc2d5f88927" providerId="LiveId" clId="{DAB1B2FD-CBE1-4741-BE9F-5D0BACEBBAA7}" dt="2020-04-24T00:11:14.095" v="1296" actId="14100"/>
          <ac:spMkLst>
            <pc:docMk/>
            <pc:sldMk cId="3730080003" sldId="499"/>
            <ac:spMk id="5" creationId="{E7FD43E3-FF87-4116-B147-27BBB8CE3400}"/>
          </ac:spMkLst>
        </pc:spChg>
        <pc:spChg chg="mod">
          <ac:chgData name="Sidney Seckler" userId="73470fc2d5f88927" providerId="LiveId" clId="{DAB1B2FD-CBE1-4741-BE9F-5D0BACEBBAA7}" dt="2020-04-23T21:17:32.439" v="358" actId="14100"/>
          <ac:spMkLst>
            <pc:docMk/>
            <pc:sldMk cId="3730080003" sldId="499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5:52.815" v="345"/>
          <ac:graphicFrameMkLst>
            <pc:docMk/>
            <pc:sldMk cId="3730080003" sldId="499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22:57.845" v="402" actId="1076"/>
        <pc:sldMkLst>
          <pc:docMk/>
          <pc:sldMk cId="2624033174" sldId="500"/>
        </pc:sldMkLst>
        <pc:spChg chg="add del mod">
          <ac:chgData name="Sidney Seckler" userId="73470fc2d5f88927" providerId="LiveId" clId="{DAB1B2FD-CBE1-4741-BE9F-5D0BACEBBAA7}" dt="2020-04-23T21:22:09.278" v="389" actId="478"/>
          <ac:spMkLst>
            <pc:docMk/>
            <pc:sldMk cId="2624033174" sldId="500"/>
            <ac:spMk id="2" creationId="{54F8F623-10B3-48B5-969D-A7CE4FD9B6D0}"/>
          </ac:spMkLst>
        </pc:spChg>
        <pc:spChg chg="add mod">
          <ac:chgData name="Sidney Seckler" userId="73470fc2d5f88927" providerId="LiveId" clId="{DAB1B2FD-CBE1-4741-BE9F-5D0BACEBBAA7}" dt="2020-04-23T21:22:57.845" v="402" actId="1076"/>
          <ac:spMkLst>
            <pc:docMk/>
            <pc:sldMk cId="2624033174" sldId="500"/>
            <ac:spMk id="3" creationId="{0CD47D53-CB98-4011-A6B4-130538CD23A9}"/>
          </ac:spMkLst>
        </pc:spChg>
        <pc:spChg chg="del">
          <ac:chgData name="Sidney Seckler" userId="73470fc2d5f88927" providerId="LiveId" clId="{DAB1B2FD-CBE1-4741-BE9F-5D0BACEBBAA7}" dt="2020-04-23T21:21:40.320" v="379" actId="478"/>
          <ac:spMkLst>
            <pc:docMk/>
            <pc:sldMk cId="2624033174" sldId="500"/>
            <ac:spMk id="1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20:55.441" v="376" actId="27636"/>
          <ac:spMkLst>
            <pc:docMk/>
            <pc:sldMk cId="2624033174" sldId="500"/>
            <ac:spMk id="45058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21:09.876" v="378" actId="14100"/>
          <ac:grpSpMkLst>
            <pc:docMk/>
            <pc:sldMk cId="2624033174" sldId="500"/>
            <ac:grpSpMk id="17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21:04.079" v="377" actId="1076"/>
          <ac:grpSpMkLst>
            <pc:docMk/>
            <pc:sldMk cId="2624033174" sldId="500"/>
            <ac:grpSpMk id="18" creationId="{00000000-0000-0000-0000-000000000000}"/>
          </ac:grpSpMkLst>
        </pc:grpChg>
      </pc:sldChg>
      <pc:sldChg chg="addSp delSp modSp add mod">
        <pc:chgData name="Sidney Seckler" userId="73470fc2d5f88927" providerId="LiveId" clId="{DAB1B2FD-CBE1-4741-BE9F-5D0BACEBBAA7}" dt="2020-04-23T21:55:27.702" v="652"/>
        <pc:sldMkLst>
          <pc:docMk/>
          <pc:sldMk cId="1425701995" sldId="501"/>
        </pc:sldMkLst>
        <pc:spChg chg="add del mod">
          <ac:chgData name="Sidney Seckler" userId="73470fc2d5f88927" providerId="LiveId" clId="{DAB1B2FD-CBE1-4741-BE9F-5D0BACEBBAA7}" dt="2020-04-23T21:55:13.251" v="650" actId="478"/>
          <ac:spMkLst>
            <pc:docMk/>
            <pc:sldMk cId="1425701995" sldId="501"/>
            <ac:spMk id="4" creationId="{51F6AF78-C1C2-4A33-A632-C86C1AD7B098}"/>
          </ac:spMkLst>
        </pc:spChg>
        <pc:spChg chg="add">
          <ac:chgData name="Sidney Seckler" userId="73470fc2d5f88927" providerId="LiveId" clId="{DAB1B2FD-CBE1-4741-BE9F-5D0BACEBBAA7}" dt="2020-04-23T21:54:59.642" v="647"/>
          <ac:spMkLst>
            <pc:docMk/>
            <pc:sldMk cId="1425701995" sldId="501"/>
            <ac:spMk id="12" creationId="{D90255EA-A478-437C-BBE7-31F60ED62F7C}"/>
          </ac:spMkLst>
        </pc:spChg>
        <pc:spChg chg="add">
          <ac:chgData name="Sidney Seckler" userId="73470fc2d5f88927" providerId="LiveId" clId="{DAB1B2FD-CBE1-4741-BE9F-5D0BACEBBAA7}" dt="2020-04-23T21:55:27.702" v="652"/>
          <ac:spMkLst>
            <pc:docMk/>
            <pc:sldMk cId="1425701995" sldId="501"/>
            <ac:spMk id="13" creationId="{1A8BA0CA-9354-4E33-A717-0684EEC42172}"/>
          </ac:spMkLst>
        </pc:spChg>
        <pc:spChg chg="del">
          <ac:chgData name="Sidney Seckler" userId="73470fc2d5f88927" providerId="LiveId" clId="{DAB1B2FD-CBE1-4741-BE9F-5D0BACEBBAA7}" dt="2020-04-23T21:54:58.126" v="646" actId="478"/>
          <ac:spMkLst>
            <pc:docMk/>
            <pc:sldMk cId="1425701995" sldId="501"/>
            <ac:spMk id="6758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5:26.378" v="651" actId="478"/>
          <ac:spMkLst>
            <pc:docMk/>
            <pc:sldMk cId="1425701995" sldId="501"/>
            <ac:spMk id="6759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0:51:11.969" v="138" actId="47"/>
        <pc:sldMkLst>
          <pc:docMk/>
          <pc:sldMk cId="0" sldId="502"/>
        </pc:sldMkLst>
      </pc:sldChg>
      <pc:sldChg chg="modSp add del mod">
        <pc:chgData name="Sidney Seckler" userId="73470fc2d5f88927" providerId="LiveId" clId="{DAB1B2FD-CBE1-4741-BE9F-5D0BACEBBAA7}" dt="2020-04-23T22:55:28.112" v="1111" actId="47"/>
        <pc:sldMkLst>
          <pc:docMk/>
          <pc:sldMk cId="370257531" sldId="502"/>
        </pc:sldMkLst>
        <pc:spChg chg="mod">
          <ac:chgData name="Sidney Seckler" userId="73470fc2d5f88927" providerId="LiveId" clId="{DAB1B2FD-CBE1-4741-BE9F-5D0BACEBBAA7}" dt="2020-04-23T21:51:46.970" v="586" actId="27636"/>
          <ac:spMkLst>
            <pc:docMk/>
            <pc:sldMk cId="370257531" sldId="502"/>
            <ac:spMk id="4505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18:20.550" v="366" actId="1076"/>
        <pc:sldMkLst>
          <pc:docMk/>
          <pc:sldMk cId="91128201" sldId="503"/>
        </pc:sldMkLst>
        <pc:spChg chg="mod">
          <ac:chgData name="Sidney Seckler" userId="73470fc2d5f88927" providerId="LiveId" clId="{DAB1B2FD-CBE1-4741-BE9F-5D0BACEBBAA7}" dt="2020-04-23T21:17:14.922" v="354" actId="1076"/>
          <ac:spMkLst>
            <pc:docMk/>
            <pc:sldMk cId="91128201" sldId="503"/>
            <ac:spMk id="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8:20.550" v="366" actId="1076"/>
          <ac:spMkLst>
            <pc:docMk/>
            <pc:sldMk cId="91128201" sldId="503"/>
            <ac:spMk id="8" creationId="{00000000-0000-0000-0000-000000000000}"/>
          </ac:spMkLst>
        </pc:spChg>
        <pc:graphicFrameChg chg="mod modGraphic">
          <ac:chgData name="Sidney Seckler" userId="73470fc2d5f88927" providerId="LiveId" clId="{DAB1B2FD-CBE1-4741-BE9F-5D0BACEBBAA7}" dt="2020-04-23T21:18:13.002" v="365" actId="14100"/>
          <ac:graphicFrameMkLst>
            <pc:docMk/>
            <pc:sldMk cId="91128201" sldId="503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52.380" v="1298" actId="14100"/>
        <pc:sldMkLst>
          <pc:docMk/>
          <pc:sldMk cId="620380204" sldId="504"/>
        </pc:sldMkLst>
        <pc:spChg chg="mod">
          <ac:chgData name="Sidney Seckler" userId="73470fc2d5f88927" providerId="LiveId" clId="{DAB1B2FD-CBE1-4741-BE9F-5D0BACEBBAA7}" dt="2020-04-24T00:11:52.380" v="1298" actId="14100"/>
          <ac:spMkLst>
            <pc:docMk/>
            <pc:sldMk cId="620380204" sldId="504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24.595" v="356" actId="1076"/>
          <ac:spMkLst>
            <pc:docMk/>
            <pc:sldMk cId="620380204" sldId="504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21.751" v="347" actId="1076"/>
          <ac:graphicFrameMkLst>
            <pc:docMk/>
            <pc:sldMk cId="620380204" sldId="504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41.862" v="1297" actId="14100"/>
        <pc:sldMkLst>
          <pc:docMk/>
          <pc:sldMk cId="604572278" sldId="505"/>
        </pc:sldMkLst>
        <pc:spChg chg="mod">
          <ac:chgData name="Sidney Seckler" userId="73470fc2d5f88927" providerId="LiveId" clId="{DAB1B2FD-CBE1-4741-BE9F-5D0BACEBBAA7}" dt="2020-04-24T00:11:41.862" v="1297" actId="14100"/>
          <ac:spMkLst>
            <pc:docMk/>
            <pc:sldMk cId="604572278" sldId="505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44.457" v="361" actId="1076"/>
          <ac:spMkLst>
            <pc:docMk/>
            <pc:sldMk cId="604572278" sldId="505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43.221" v="349" actId="1076"/>
          <ac:graphicFrameMkLst>
            <pc:docMk/>
            <pc:sldMk cId="604572278" sldId="505"/>
            <ac:graphicFrameMk id="3" creationId="{00000000-0000-0000-0000-000000000000}"/>
          </ac:graphicFrameMkLst>
        </pc:graphicFrameChg>
      </pc:sldChg>
      <pc:sldChg chg="add del">
        <pc:chgData name="Sidney Seckler" userId="73470fc2d5f88927" providerId="LiveId" clId="{DAB1B2FD-CBE1-4741-BE9F-5D0BACEBBAA7}" dt="2020-04-23T21:18:31.440" v="367" actId="47"/>
        <pc:sldMkLst>
          <pc:docMk/>
          <pc:sldMk cId="1032784368" sldId="506"/>
        </pc:sldMkLst>
      </pc:sldChg>
      <pc:sldChg chg="modSp add del mod">
        <pc:chgData name="Sidney Seckler" userId="73470fc2d5f88927" providerId="LiveId" clId="{DAB1B2FD-CBE1-4741-BE9F-5D0BACEBBAA7}" dt="2020-05-08T14:28:48.019" v="1943" actId="47"/>
        <pc:sldMkLst>
          <pc:docMk/>
          <pc:sldMk cId="510256855" sldId="507"/>
        </pc:sldMkLst>
        <pc:picChg chg="mod">
          <ac:chgData name="Sidney Seckler" userId="73470fc2d5f88927" providerId="LiveId" clId="{DAB1B2FD-CBE1-4741-BE9F-5D0BACEBBAA7}" dt="2020-04-23T21:23:08.756" v="405" actId="14100"/>
          <ac:picMkLst>
            <pc:docMk/>
            <pc:sldMk cId="510256855" sldId="50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31:08.347" v="854" actId="1076"/>
        <pc:sldMkLst>
          <pc:docMk/>
          <pc:sldMk cId="1204539836" sldId="508"/>
        </pc:sldMkLst>
        <pc:spChg chg="mod">
          <ac:chgData name="Sidney Seckler" userId="73470fc2d5f88927" providerId="LiveId" clId="{DAB1B2FD-CBE1-4741-BE9F-5D0BACEBBAA7}" dt="2020-04-23T22:30:05.098" v="838" actId="14100"/>
          <ac:spMkLst>
            <pc:docMk/>
            <pc:sldMk cId="1204539836" sldId="508"/>
            <ac:spMk id="4915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35.343" v="847" actId="1076"/>
          <ac:spMkLst>
            <pc:docMk/>
            <pc:sldMk cId="1204539836" sldId="508"/>
            <ac:spMk id="11573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29.376" v="846" actId="1076"/>
          <ac:spMkLst>
            <pc:docMk/>
            <pc:sldMk cId="1204539836" sldId="508"/>
            <ac:spMk id="1157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0:59.957" v="851" actId="1076"/>
          <ac:spMkLst>
            <pc:docMk/>
            <pc:sldMk cId="1204539836" sldId="508"/>
            <ac:spMk id="115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2.673" v="852" actId="1076"/>
          <ac:spMkLst>
            <pc:docMk/>
            <pc:sldMk cId="1204539836" sldId="508"/>
            <ac:spMk id="1157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4.954" v="853" actId="1076"/>
          <ac:spMkLst>
            <pc:docMk/>
            <pc:sldMk cId="1204539836" sldId="508"/>
            <ac:spMk id="1157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8.347" v="854" actId="1076"/>
          <ac:spMkLst>
            <pc:docMk/>
            <pc:sldMk cId="1204539836" sldId="508"/>
            <ac:spMk id="115738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4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23:40.033" v="415" actId="1076"/>
        <pc:sldMkLst>
          <pc:docMk/>
          <pc:sldMk cId="2747569581" sldId="509"/>
        </pc:sldMkLst>
        <pc:picChg chg="mod">
          <ac:chgData name="Sidney Seckler" userId="73470fc2d5f88927" providerId="LiveId" clId="{DAB1B2FD-CBE1-4741-BE9F-5D0BACEBBAA7}" dt="2020-04-23T21:23:40.033" v="415" actId="1076"/>
          <ac:picMkLst>
            <pc:docMk/>
            <pc:sldMk cId="2747569581" sldId="509"/>
            <ac:picMk id="5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28:51.159" v="1944" actId="47"/>
        <pc:sldMkLst>
          <pc:docMk/>
          <pc:sldMk cId="3290644246" sldId="510"/>
        </pc:sldMkLst>
        <pc:picChg chg="mod ord">
          <ac:chgData name="Sidney Seckler" userId="73470fc2d5f88927" providerId="LiveId" clId="{DAB1B2FD-CBE1-4741-BE9F-5D0BACEBBAA7}" dt="2020-04-23T21:23:34.598" v="414" actId="1076"/>
          <ac:picMkLst>
            <pc:docMk/>
            <pc:sldMk cId="3290644246" sldId="510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01.347" v="421" actId="1076"/>
        <pc:sldMkLst>
          <pc:docMk/>
          <pc:sldMk cId="918635645" sldId="511"/>
        </pc:sldMkLst>
        <pc:picChg chg="mod">
          <ac:chgData name="Sidney Seckler" userId="73470fc2d5f88927" providerId="LiveId" clId="{DAB1B2FD-CBE1-4741-BE9F-5D0BACEBBAA7}" dt="2020-04-23T21:24:01.347" v="421" actId="1076"/>
          <ac:picMkLst>
            <pc:docMk/>
            <pc:sldMk cId="918635645" sldId="51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3:49.633" v="417" actId="1076"/>
        <pc:sldMkLst>
          <pc:docMk/>
          <pc:sldMk cId="2932661238" sldId="512"/>
        </pc:sldMkLst>
        <pc:picChg chg="mod">
          <ac:chgData name="Sidney Seckler" userId="73470fc2d5f88927" providerId="LiveId" clId="{DAB1B2FD-CBE1-4741-BE9F-5D0BACEBBAA7}" dt="2020-04-23T21:23:49.633" v="417" actId="1076"/>
          <ac:picMkLst>
            <pc:docMk/>
            <pc:sldMk cId="2932661238" sldId="512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7:38.569" v="1962" actId="47"/>
        <pc:sldMkLst>
          <pc:docMk/>
          <pc:sldMk cId="388315374" sldId="513"/>
        </pc:sldMkLst>
        <pc:picChg chg="mod">
          <ac:chgData name="Sidney Seckler" userId="73470fc2d5f88927" providerId="LiveId" clId="{DAB1B2FD-CBE1-4741-BE9F-5D0BACEBBAA7}" dt="2020-04-23T22:55:49.364" v="1115" actId="1076"/>
          <ac:picMkLst>
            <pc:docMk/>
            <pc:sldMk cId="388315374" sldId="513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8:56.815" v="1968" actId="47"/>
        <pc:sldMkLst>
          <pc:docMk/>
          <pc:sldMk cId="3303101881" sldId="514"/>
        </pc:sldMkLst>
        <pc:picChg chg="mod">
          <ac:chgData name="Sidney Seckler" userId="73470fc2d5f88927" providerId="LiveId" clId="{DAB1B2FD-CBE1-4741-BE9F-5D0BACEBBAA7}" dt="2020-04-23T23:04:59.065" v="1220" actId="1076"/>
          <ac:picMkLst>
            <pc:docMk/>
            <pc:sldMk cId="3303101881" sldId="514"/>
            <ac:picMk id="2" creationId="{00000000-0000-0000-0000-000000000000}"/>
          </ac:picMkLst>
        </pc:picChg>
      </pc:sldChg>
      <pc:sldChg chg="modSp add mod ord">
        <pc:chgData name="Sidney Seckler" userId="73470fc2d5f88927" providerId="LiveId" clId="{DAB1B2FD-CBE1-4741-BE9F-5D0BACEBBAA7}" dt="2020-04-24T00:19:36.721" v="1595"/>
        <pc:sldMkLst>
          <pc:docMk/>
          <pc:sldMk cId="2779316326" sldId="515"/>
        </pc:sldMkLst>
        <pc:spChg chg="mod">
          <ac:chgData name="Sidney Seckler" userId="73470fc2d5f88927" providerId="LiveId" clId="{DAB1B2FD-CBE1-4741-BE9F-5D0BACEBBAA7}" dt="2020-04-23T21:52:38.284" v="595" actId="108"/>
          <ac:spMkLst>
            <pc:docMk/>
            <pc:sldMk cId="2779316326" sldId="51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2:07.003" v="592" actId="14100"/>
          <ac:spMkLst>
            <pc:docMk/>
            <pc:sldMk cId="2779316326" sldId="515"/>
            <ac:spMk id="10137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4-23T21:52:56.394" v="597" actId="47"/>
        <pc:sldMkLst>
          <pc:docMk/>
          <pc:sldMk cId="4130480952" sldId="516"/>
        </pc:sldMkLst>
      </pc:sldChg>
      <pc:sldChg chg="modSp add del mod">
        <pc:chgData name="Sidney Seckler" userId="73470fc2d5f88927" providerId="LiveId" clId="{DAB1B2FD-CBE1-4741-BE9F-5D0BACEBBAA7}" dt="2020-04-23T22:01:53.691" v="703" actId="47"/>
        <pc:sldMkLst>
          <pc:docMk/>
          <pc:sldMk cId="3716536282" sldId="517"/>
        </pc:sldMkLst>
        <pc:spChg chg="mod">
          <ac:chgData name="Sidney Seckler" userId="73470fc2d5f88927" providerId="LiveId" clId="{DAB1B2FD-CBE1-4741-BE9F-5D0BACEBBAA7}" dt="2020-04-23T21:51:46.877" v="574" actId="27636"/>
          <ac:spMkLst>
            <pc:docMk/>
            <pc:sldMk cId="3716536282" sldId="51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19.835" v="866"/>
        <pc:sldMkLst>
          <pc:docMk/>
          <pc:sldMk cId="2651801891" sldId="518"/>
        </pc:sldMkLst>
        <pc:spChg chg="add del mod">
          <ac:chgData name="Sidney Seckler" userId="73470fc2d5f88927" providerId="LiveId" clId="{DAB1B2FD-CBE1-4741-BE9F-5D0BACEBBAA7}" dt="2020-04-23T22:32:18.717" v="865" actId="478"/>
          <ac:spMkLst>
            <pc:docMk/>
            <pc:sldMk cId="2651801891" sldId="518"/>
            <ac:spMk id="3" creationId="{33FBFBBD-55FE-4AF3-8310-533F918E56AB}"/>
          </ac:spMkLst>
        </pc:spChg>
        <pc:spChg chg="add">
          <ac:chgData name="Sidney Seckler" userId="73470fc2d5f88927" providerId="LiveId" clId="{DAB1B2FD-CBE1-4741-BE9F-5D0BACEBBAA7}" dt="2020-04-23T22:32:19.835" v="866"/>
          <ac:spMkLst>
            <pc:docMk/>
            <pc:sldMk cId="2651801891" sldId="518"/>
            <ac:spMk id="9" creationId="{ABEC8482-8B1E-4F03-B2FC-5F682D7AA021}"/>
          </ac:spMkLst>
        </pc:spChg>
        <pc:spChg chg="del">
          <ac:chgData name="Sidney Seckler" userId="73470fc2d5f88927" providerId="LiveId" clId="{DAB1B2FD-CBE1-4741-BE9F-5D0BACEBBAA7}" dt="2020-04-23T22:32:16.407" v="864" actId="478"/>
          <ac:spMkLst>
            <pc:docMk/>
            <pc:sldMk cId="2651801891" sldId="518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41.735" v="872"/>
        <pc:sldMkLst>
          <pc:docMk/>
          <pc:sldMk cId="3696158497" sldId="519"/>
        </pc:sldMkLst>
        <pc:spChg chg="add del mod">
          <ac:chgData name="Sidney Seckler" userId="73470fc2d5f88927" providerId="LiveId" clId="{DAB1B2FD-CBE1-4741-BE9F-5D0BACEBBAA7}" dt="2020-04-23T22:32:40.512" v="871" actId="478"/>
          <ac:spMkLst>
            <pc:docMk/>
            <pc:sldMk cId="3696158497" sldId="519"/>
            <ac:spMk id="3" creationId="{544EA00E-631C-4F7B-AA0D-0437074C1AA6}"/>
          </ac:spMkLst>
        </pc:spChg>
        <pc:spChg chg="add">
          <ac:chgData name="Sidney Seckler" userId="73470fc2d5f88927" providerId="LiveId" clId="{DAB1B2FD-CBE1-4741-BE9F-5D0BACEBBAA7}" dt="2020-04-23T22:32:41.735" v="872"/>
          <ac:spMkLst>
            <pc:docMk/>
            <pc:sldMk cId="3696158497" sldId="519"/>
            <ac:spMk id="9" creationId="{C09C2DD3-15FB-42D6-871A-ABBBEF46F882}"/>
          </ac:spMkLst>
        </pc:spChg>
        <pc:spChg chg="del">
          <ac:chgData name="Sidney Seckler" userId="73470fc2d5f88927" providerId="LiveId" clId="{DAB1B2FD-CBE1-4741-BE9F-5D0BACEBBAA7}" dt="2020-04-23T22:32:37.517" v="870" actId="478"/>
          <ac:spMkLst>
            <pc:docMk/>
            <pc:sldMk cId="3696158497" sldId="519"/>
            <ac:spMk id="18534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1:58.797" v="1166" actId="47"/>
        <pc:sldMkLst>
          <pc:docMk/>
          <pc:sldMk cId="2864834360" sldId="520"/>
        </pc:sldMkLst>
        <pc:spChg chg="add del mod">
          <ac:chgData name="Sidney Seckler" userId="73470fc2d5f88927" providerId="LiveId" clId="{DAB1B2FD-CBE1-4741-BE9F-5D0BACEBBAA7}" dt="2020-04-23T22:33:29.395" v="883" actId="478"/>
          <ac:spMkLst>
            <pc:docMk/>
            <pc:sldMk cId="2864834360" sldId="520"/>
            <ac:spMk id="9" creationId="{ED23C184-03F0-4ACF-8F5D-B363FB7EFAB8}"/>
          </ac:spMkLst>
        </pc:spChg>
        <pc:spChg chg="add">
          <ac:chgData name="Sidney Seckler" userId="73470fc2d5f88927" providerId="LiveId" clId="{DAB1B2FD-CBE1-4741-BE9F-5D0BACEBBAA7}" dt="2020-04-23T22:33:30.741" v="884"/>
          <ac:spMkLst>
            <pc:docMk/>
            <pc:sldMk cId="2864834360" sldId="520"/>
            <ac:spMk id="19" creationId="{CD3F6A43-AFAC-44B2-9A45-D388BE3CBFC7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4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26.051" v="882" actId="478"/>
          <ac:spMkLst>
            <pc:docMk/>
            <pc:sldMk cId="2864834360" sldId="520"/>
            <ac:spMk id="187396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56.625" v="1206" actId="1076"/>
        <pc:sldMkLst>
          <pc:docMk/>
          <pc:sldMk cId="1752616983" sldId="521"/>
        </pc:sldMkLst>
        <pc:spChg chg="add del mod">
          <ac:chgData name="Sidney Seckler" userId="73470fc2d5f88927" providerId="LiveId" clId="{DAB1B2FD-CBE1-4741-BE9F-5D0BACEBBAA7}" dt="2020-04-23T22:33:49.895" v="889" actId="478"/>
          <ac:spMkLst>
            <pc:docMk/>
            <pc:sldMk cId="1752616983" sldId="521"/>
            <ac:spMk id="3" creationId="{F7A4DD1D-369F-4AD9-B0F3-972755638B10}"/>
          </ac:spMkLst>
        </pc:spChg>
        <pc:spChg chg="mod">
          <ac:chgData name="Sidney Seckler" userId="73470fc2d5f88927" providerId="LiveId" clId="{DAB1B2FD-CBE1-4741-BE9F-5D0BACEBBAA7}" dt="2020-04-23T23:03:56.625" v="1206" actId="1076"/>
          <ac:spMkLst>
            <pc:docMk/>
            <pc:sldMk cId="1752616983" sldId="521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51.059" v="890"/>
          <ac:spMkLst>
            <pc:docMk/>
            <pc:sldMk cId="1752616983" sldId="521"/>
            <ac:spMk id="9" creationId="{7CAD88C5-C1BB-4733-8E10-1DEE446DA644}"/>
          </ac:spMkLst>
        </pc:spChg>
        <pc:spChg chg="del">
          <ac:chgData name="Sidney Seckler" userId="73470fc2d5f88927" providerId="LiveId" clId="{DAB1B2FD-CBE1-4741-BE9F-5D0BACEBBAA7}" dt="2020-04-23T22:33:47.411" v="888" actId="478"/>
          <ac:spMkLst>
            <pc:docMk/>
            <pc:sldMk cId="1752616983" sldId="521"/>
            <ac:spMk id="18944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53.416" v="1205" actId="1076"/>
          <ac:spMkLst>
            <pc:docMk/>
            <pc:sldMk cId="1752616983" sldId="521"/>
            <ac:spMk id="189449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22.043" v="1223" actId="47"/>
        <pc:sldMkLst>
          <pc:docMk/>
          <pc:sldMk cId="1293189" sldId="522"/>
        </pc:sldMkLst>
        <pc:spChg chg="add del mod">
          <ac:chgData name="Sidney Seckler" userId="73470fc2d5f88927" providerId="LiveId" clId="{DAB1B2FD-CBE1-4741-BE9F-5D0BACEBBAA7}" dt="2020-04-23T22:34:33.503" v="901" actId="478"/>
          <ac:spMkLst>
            <pc:docMk/>
            <pc:sldMk cId="1293189" sldId="522"/>
            <ac:spMk id="3" creationId="{9BCF59F1-3E45-4BFF-85C2-98BE720CDBF9}"/>
          </ac:spMkLst>
        </pc:spChg>
        <pc:spChg chg="add">
          <ac:chgData name="Sidney Seckler" userId="73470fc2d5f88927" providerId="LiveId" clId="{DAB1B2FD-CBE1-4741-BE9F-5D0BACEBBAA7}" dt="2020-04-23T22:34:34.753" v="902"/>
          <ac:spMkLst>
            <pc:docMk/>
            <pc:sldMk cId="1293189" sldId="522"/>
            <ac:spMk id="10" creationId="{8B862A7F-5549-4B8F-9F26-D79356ADAD9D}"/>
          </ac:spMkLst>
        </pc:spChg>
        <pc:spChg chg="del">
          <ac:chgData name="Sidney Seckler" userId="73470fc2d5f88927" providerId="LiveId" clId="{DAB1B2FD-CBE1-4741-BE9F-5D0BACEBBAA7}" dt="2020-04-23T22:34:30.240" v="900" actId="478"/>
          <ac:spMkLst>
            <pc:docMk/>
            <pc:sldMk cId="1293189" sldId="522"/>
            <ac:spMk id="19046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44.079" v="1228" actId="47"/>
        <pc:sldMkLst>
          <pc:docMk/>
          <pc:sldMk cId="2773530131" sldId="523"/>
        </pc:sldMkLst>
        <pc:spChg chg="add del mod">
          <ac:chgData name="Sidney Seckler" userId="73470fc2d5f88927" providerId="LiveId" clId="{DAB1B2FD-CBE1-4741-BE9F-5D0BACEBBAA7}" dt="2020-04-23T22:34:41.549" v="904" actId="478"/>
          <ac:spMkLst>
            <pc:docMk/>
            <pc:sldMk cId="2773530131" sldId="523"/>
            <ac:spMk id="3" creationId="{5CC4E2F1-9F2B-4610-AE94-D069373D7E26}"/>
          </ac:spMkLst>
        </pc:spChg>
        <pc:spChg chg="add">
          <ac:chgData name="Sidney Seckler" userId="73470fc2d5f88927" providerId="LiveId" clId="{DAB1B2FD-CBE1-4741-BE9F-5D0BACEBBAA7}" dt="2020-04-23T22:34:42.752" v="905"/>
          <ac:spMkLst>
            <pc:docMk/>
            <pc:sldMk cId="2773530131" sldId="523"/>
            <ac:spMk id="10" creationId="{E57382D2-3DD6-43CE-A9D8-10B33438AA99}"/>
          </ac:spMkLst>
        </pc:spChg>
        <pc:spChg chg="del">
          <ac:chgData name="Sidney Seckler" userId="73470fc2d5f88927" providerId="LiveId" clId="{DAB1B2FD-CBE1-4741-BE9F-5D0BACEBBAA7}" dt="2020-04-23T22:34:39.144" v="903" actId="478"/>
          <ac:spMkLst>
            <pc:docMk/>
            <pc:sldMk cId="2773530131" sldId="523"/>
            <ac:spMk id="19046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24:36.363" v="430" actId="1076"/>
        <pc:sldMkLst>
          <pc:docMk/>
          <pc:sldMk cId="2962212118" sldId="524"/>
        </pc:sldMkLst>
        <pc:picChg chg="mod">
          <ac:chgData name="Sidney Seckler" userId="73470fc2d5f88927" providerId="LiveId" clId="{DAB1B2FD-CBE1-4741-BE9F-5D0BACEBBAA7}" dt="2020-04-23T21:24:36.363" v="430" actId="1076"/>
          <ac:picMkLst>
            <pc:docMk/>
            <pc:sldMk cId="2962212118" sldId="524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45.332" v="433" actId="14100"/>
        <pc:sldMkLst>
          <pc:docMk/>
          <pc:sldMk cId="3386822793" sldId="525"/>
        </pc:sldMkLst>
        <pc:picChg chg="mod">
          <ac:chgData name="Sidney Seckler" userId="73470fc2d5f88927" providerId="LiveId" clId="{DAB1B2FD-CBE1-4741-BE9F-5D0BACEBBAA7}" dt="2020-04-23T21:24:45.332" v="433" actId="14100"/>
          <ac:picMkLst>
            <pc:docMk/>
            <pc:sldMk cId="3386822793" sldId="5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24:50.843" v="1606" actId="1076"/>
        <pc:sldMkLst>
          <pc:docMk/>
          <pc:sldMk cId="3862669140" sldId="526"/>
        </pc:sldMkLst>
        <pc:spChg chg="add del mod">
          <ac:chgData name="Sidney Seckler" userId="73470fc2d5f88927" providerId="LiveId" clId="{DAB1B2FD-CBE1-4741-BE9F-5D0BACEBBAA7}" dt="2020-04-24T00:24:28.441" v="1600" actId="478"/>
          <ac:spMkLst>
            <pc:docMk/>
            <pc:sldMk cId="3862669140" sldId="526"/>
            <ac:spMk id="3" creationId="{55C9FCE7-63D7-435C-A445-AE345C9AAED4}"/>
          </ac:spMkLst>
        </pc:spChg>
        <pc:spChg chg="add">
          <ac:chgData name="Sidney Seckler" userId="73470fc2d5f88927" providerId="LiveId" clId="{DAB1B2FD-CBE1-4741-BE9F-5D0BACEBBAA7}" dt="2020-04-24T00:24:36.971" v="1601"/>
          <ac:spMkLst>
            <pc:docMk/>
            <pc:sldMk cId="3862669140" sldId="526"/>
            <ac:spMk id="8" creationId="{184DE77D-12BC-4BE9-87FE-8AD0B49AF97C}"/>
          </ac:spMkLst>
        </pc:spChg>
        <pc:spChg chg="del mod">
          <ac:chgData name="Sidney Seckler" userId="73470fc2d5f88927" providerId="LiveId" clId="{DAB1B2FD-CBE1-4741-BE9F-5D0BACEBBAA7}" dt="2020-04-24T00:24:25.081" v="1599" actId="478"/>
          <ac:spMkLst>
            <pc:docMk/>
            <pc:sldMk cId="3862669140" sldId="526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4T00:24:48.315" v="1605" actId="14100"/>
          <ac:picMkLst>
            <pc:docMk/>
            <pc:sldMk cId="3862669140" sldId="526"/>
            <ac:picMk id="5" creationId="{CA8708EA-DC0F-48F8-AC6F-7AA718DCA75E}"/>
          </ac:picMkLst>
        </pc:picChg>
        <pc:picChg chg="mod">
          <ac:chgData name="Sidney Seckler" userId="73470fc2d5f88927" providerId="LiveId" clId="{DAB1B2FD-CBE1-4741-BE9F-5D0BACEBBAA7}" dt="2020-04-24T00:24:50.843" v="1606" actId="1076"/>
          <ac:picMkLst>
            <pc:docMk/>
            <pc:sldMk cId="3862669140" sldId="526"/>
            <ac:picMk id="7" creationId="{EEBDCB31-4E40-4471-82AC-F4CF9AD03D4A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040112461" sldId="53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808803416" sldId="54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73077893" sldId="54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12806899" sldId="54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570037607" sldId="54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020282434" sldId="54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73109089" sldId="54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72524032" sldId="54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4548737" sldId="54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147857" sldId="54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49032112" sldId="54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7209782" sldId="55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522888407" sldId="553"/>
        </pc:sldMkLst>
      </pc:sldChg>
      <pc:sldChg chg="addSp delSp modSp mod">
        <pc:chgData name="Sidney Seckler" userId="73470fc2d5f88927" providerId="LiveId" clId="{DAB1B2FD-CBE1-4741-BE9F-5D0BACEBBAA7}" dt="2020-04-24T00:26:55.997" v="1692" actId="5793"/>
        <pc:sldMkLst>
          <pc:docMk/>
          <pc:sldMk cId="191925196" sldId="554"/>
        </pc:sldMkLst>
        <pc:spChg chg="add del mod">
          <ac:chgData name="Sidney Seckler" userId="73470fc2d5f88927" providerId="LiveId" clId="{DAB1B2FD-CBE1-4741-BE9F-5D0BACEBBAA7}" dt="2020-04-23T20:45:48.502" v="76" actId="478"/>
          <ac:spMkLst>
            <pc:docMk/>
            <pc:sldMk cId="191925196" sldId="554"/>
            <ac:spMk id="3" creationId="{D6F6694D-9D14-4068-8BFE-22C98DEE2AB3}"/>
          </ac:spMkLst>
        </pc:spChg>
        <pc:spChg chg="add">
          <ac:chgData name="Sidney Seckler" userId="73470fc2d5f88927" providerId="LiveId" clId="{DAB1B2FD-CBE1-4741-BE9F-5D0BACEBBAA7}" dt="2020-04-23T20:46:02.892" v="78"/>
          <ac:spMkLst>
            <pc:docMk/>
            <pc:sldMk cId="191925196" sldId="554"/>
            <ac:spMk id="7" creationId="{9143C355-1AD7-4F26-9610-B3D623CA3224}"/>
          </ac:spMkLst>
        </pc:spChg>
        <pc:spChg chg="del">
          <ac:chgData name="Sidney Seckler" userId="73470fc2d5f88927" providerId="LiveId" clId="{DAB1B2FD-CBE1-4741-BE9F-5D0BACEBBAA7}" dt="2020-04-23T20:45:46.099" v="75" actId="478"/>
          <ac:spMkLst>
            <pc:docMk/>
            <pc:sldMk cId="191925196" sldId="554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26:55.997" v="1692" actId="5793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11533245" sldId="5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469640932" sldId="5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256514242" sldId="557"/>
        </pc:sldMkLst>
      </pc:sldChg>
      <pc:sldChg chg="modSp add mod">
        <pc:chgData name="Sidney Seckler" userId="73470fc2d5f88927" providerId="LiveId" clId="{DAB1B2FD-CBE1-4741-BE9F-5D0BACEBBAA7}" dt="2020-04-23T20:47:42.066" v="114" actId="20577"/>
        <pc:sldMkLst>
          <pc:docMk/>
          <pc:sldMk cId="3315383872" sldId="558"/>
        </pc:sldMkLst>
        <pc:spChg chg="mod">
          <ac:chgData name="Sidney Seckler" userId="73470fc2d5f88927" providerId="LiveId" clId="{DAB1B2FD-CBE1-4741-BE9F-5D0BACEBBAA7}" dt="2020-04-23T20:47:42.066" v="114" actId="20577"/>
          <ac:spMkLst>
            <pc:docMk/>
            <pc:sldMk cId="3315383872" sldId="558"/>
            <ac:spMk id="35842" creationId="{00000000-0000-0000-0000-000000000000}"/>
          </ac:spMkLst>
        </pc:spChg>
      </pc:sldChg>
      <pc:sldChg chg="modSp add">
        <pc:chgData name="Sidney Seckler" userId="73470fc2d5f88927" providerId="LiveId" clId="{DAB1B2FD-CBE1-4741-BE9F-5D0BACEBBAA7}" dt="2020-04-23T20:49:26.510" v="121" actId="692"/>
        <pc:sldMkLst>
          <pc:docMk/>
          <pc:sldMk cId="3084274361" sldId="559"/>
        </pc:sldMkLst>
        <pc:spChg chg="mod">
          <ac:chgData name="Sidney Seckler" userId="73470fc2d5f88927" providerId="LiveId" clId="{DAB1B2FD-CBE1-4741-BE9F-5D0BACEBBAA7}" dt="2020-04-23T20:49:15.861" v="120" actId="1076"/>
          <ac:spMkLst>
            <pc:docMk/>
            <pc:sldMk cId="3084274361" sldId="559"/>
            <ac:spMk id="1024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00.613" v="118" actId="1076"/>
          <ac:spMkLst>
            <pc:docMk/>
            <pc:sldMk cId="3084274361" sldId="559"/>
            <ac:spMk id="1024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8:58.175" v="117" actId="1076"/>
          <ac:picMkLst>
            <pc:docMk/>
            <pc:sldMk cId="3084274361" sldId="559"/>
            <ac:picMk id="1024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26.510" v="121" actId="692"/>
          <ac:cxnSpMkLst>
            <pc:docMk/>
            <pc:sldMk cId="3084274361" sldId="559"/>
            <ac:cxnSpMk id="10246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0:13.297" v="129" actId="1076"/>
        <pc:sldMkLst>
          <pc:docMk/>
          <pc:sldMk cId="2201142673" sldId="560"/>
        </pc:sldMkLst>
        <pc:picChg chg="mod">
          <ac:chgData name="Sidney Seckler" userId="73470fc2d5f88927" providerId="LiveId" clId="{DAB1B2FD-CBE1-4741-BE9F-5D0BACEBBAA7}" dt="2020-04-23T20:50:13.297" v="129" actId="1076"/>
          <ac:picMkLst>
            <pc:docMk/>
            <pc:sldMk cId="2201142673" sldId="560"/>
            <ac:picMk id="14338" creationId="{00000000-0000-0000-0000-000000000000}"/>
          </ac:picMkLst>
        </pc:picChg>
      </pc:sldChg>
      <pc:sldChg chg="modSp add">
        <pc:chgData name="Sidney Seckler" userId="73470fc2d5f88927" providerId="LiveId" clId="{DAB1B2FD-CBE1-4741-BE9F-5D0BACEBBAA7}" dt="2020-04-23T20:50:49.798" v="135" actId="692"/>
        <pc:sldMkLst>
          <pc:docMk/>
          <pc:sldMk cId="3686231527" sldId="561"/>
        </pc:sldMkLst>
        <pc:spChg chg="mod">
          <ac:chgData name="Sidney Seckler" userId="73470fc2d5f88927" providerId="LiveId" clId="{DAB1B2FD-CBE1-4741-BE9F-5D0BACEBBAA7}" dt="2020-04-23T20:50:33.643" v="132" actId="1076"/>
          <ac:spMkLst>
            <pc:docMk/>
            <pc:sldMk cId="3686231527" sldId="561"/>
            <ac:spMk id="1536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0:43.472" v="134" actId="207"/>
          <ac:spMkLst>
            <pc:docMk/>
            <pc:sldMk cId="3686231527" sldId="561"/>
            <ac:spMk id="1536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0:28.453" v="131" actId="1076"/>
          <ac:picMkLst>
            <pc:docMk/>
            <pc:sldMk cId="3686231527" sldId="561"/>
            <ac:picMk id="1536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50:49.798" v="135" actId="692"/>
          <ac:cxnSpMkLst>
            <pc:docMk/>
            <pc:sldMk cId="3686231527" sldId="561"/>
            <ac:cxnSpMk id="15365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1:01.408" v="137" actId="1076"/>
        <pc:sldMkLst>
          <pc:docMk/>
          <pc:sldMk cId="3145150456" sldId="562"/>
        </pc:sldMkLst>
        <pc:picChg chg="mod">
          <ac:chgData name="Sidney Seckler" userId="73470fc2d5f88927" providerId="LiveId" clId="{DAB1B2FD-CBE1-4741-BE9F-5D0BACEBBAA7}" dt="2020-04-23T20:51:01.408" v="137" actId="1076"/>
          <ac:picMkLst>
            <pc:docMk/>
            <pc:sldMk cId="3145150456" sldId="562"/>
            <ac:picMk id="1638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03:54.678" v="261" actId="1076"/>
        <pc:sldMkLst>
          <pc:docMk/>
          <pc:sldMk cId="3418844473" sldId="563"/>
        </pc:sldMkLst>
        <pc:spChg chg="add del mod">
          <ac:chgData name="Sidney Seckler" userId="73470fc2d5f88927" providerId="LiveId" clId="{DAB1B2FD-CBE1-4741-BE9F-5D0BACEBBAA7}" dt="2020-04-23T21:03:42.150" v="256" actId="478"/>
          <ac:spMkLst>
            <pc:docMk/>
            <pc:sldMk cId="3418844473" sldId="563"/>
            <ac:spMk id="3" creationId="{3CFA7579-3494-4F98-B510-98A6823789D2}"/>
          </ac:spMkLst>
        </pc:spChg>
        <pc:spChg chg="add">
          <ac:chgData name="Sidney Seckler" userId="73470fc2d5f88927" providerId="LiveId" clId="{DAB1B2FD-CBE1-4741-BE9F-5D0BACEBBAA7}" dt="2020-04-23T21:03:43.344" v="257"/>
          <ac:spMkLst>
            <pc:docMk/>
            <pc:sldMk cId="3418844473" sldId="563"/>
            <ac:spMk id="8" creationId="{8AEC17D6-2291-46B6-8932-1B03E600CE9C}"/>
          </ac:spMkLst>
        </pc:spChg>
        <pc:spChg chg="del mod">
          <ac:chgData name="Sidney Seckler" userId="73470fc2d5f88927" providerId="LiveId" clId="{DAB1B2FD-CBE1-4741-BE9F-5D0BACEBBAA7}" dt="2020-04-23T21:03:37.434" v="255" actId="478"/>
          <ac:spMkLst>
            <pc:docMk/>
            <pc:sldMk cId="3418844473" sldId="563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3:49.334" v="259" actId="1076"/>
          <ac:picMkLst>
            <pc:docMk/>
            <pc:sldMk cId="3418844473" sldId="563"/>
            <ac:picMk id="5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3:54.678" v="261" actId="1076"/>
          <ac:picMkLst>
            <pc:docMk/>
            <pc:sldMk cId="3418844473" sldId="563"/>
            <ac:picMk id="6" creationId="{00000000-0000-0000-0000-000000000000}"/>
          </ac:picMkLst>
        </pc:picChg>
      </pc:sldChg>
      <pc:sldChg chg="add ord">
        <pc:chgData name="Sidney Seckler" userId="73470fc2d5f88927" providerId="LiveId" clId="{DAB1B2FD-CBE1-4741-BE9F-5D0BACEBBAA7}" dt="2020-05-08T14:33:15.331" v="1950"/>
        <pc:sldMkLst>
          <pc:docMk/>
          <pc:sldMk cId="3743677909" sldId="564"/>
        </pc:sldMkLst>
      </pc:sldChg>
      <pc:sldChg chg="modSp add mod">
        <pc:chgData name="Sidney Seckler" userId="73470fc2d5f88927" providerId="LiveId" clId="{DAB1B2FD-CBE1-4741-BE9F-5D0BACEBBAA7}" dt="2020-04-23T21:18:47.798" v="370" actId="14100"/>
        <pc:sldMkLst>
          <pc:docMk/>
          <pc:sldMk cId="123746450" sldId="565"/>
        </pc:sldMkLst>
        <pc:spChg chg="mod">
          <ac:chgData name="Sidney Seckler" userId="73470fc2d5f88927" providerId="LiveId" clId="{DAB1B2FD-CBE1-4741-BE9F-5D0BACEBBAA7}" dt="2020-04-23T21:18:47.798" v="370" actId="14100"/>
          <ac:spMkLst>
            <pc:docMk/>
            <pc:sldMk cId="123746450" sldId="565"/>
            <ac:spMk id="8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3T21:25:47.845" v="436"/>
        <pc:sldMkLst>
          <pc:docMk/>
          <pc:sldMk cId="2406551042" sldId="566"/>
        </pc:sldMkLst>
      </pc:sldChg>
      <pc:sldChg chg="add">
        <pc:chgData name="Sidney Seckler" userId="73470fc2d5f88927" providerId="LiveId" clId="{DAB1B2FD-CBE1-4741-BE9F-5D0BACEBBAA7}" dt="2020-04-23T21:52:53.690" v="596"/>
        <pc:sldMkLst>
          <pc:docMk/>
          <pc:sldMk cId="311716567" sldId="567"/>
        </pc:sldMkLst>
      </pc:sldChg>
      <pc:sldChg chg="add">
        <pc:chgData name="Sidney Seckler" userId="73470fc2d5f88927" providerId="LiveId" clId="{DAB1B2FD-CBE1-4741-BE9F-5D0BACEBBAA7}" dt="2020-04-23T21:57:08.207" v="664"/>
        <pc:sldMkLst>
          <pc:docMk/>
          <pc:sldMk cId="3781612321" sldId="568"/>
        </pc:sldMkLst>
      </pc:sldChg>
      <pc:sldChg chg="add">
        <pc:chgData name="Sidney Seckler" userId="73470fc2d5f88927" providerId="LiveId" clId="{DAB1B2FD-CBE1-4741-BE9F-5D0BACEBBAA7}" dt="2020-04-23T21:59:04.235" v="683"/>
        <pc:sldMkLst>
          <pc:docMk/>
          <pc:sldMk cId="4102610954" sldId="569"/>
        </pc:sldMkLst>
      </pc:sldChg>
      <pc:sldChg chg="modSp add mod">
        <pc:chgData name="Sidney Seckler" userId="73470fc2d5f88927" providerId="LiveId" clId="{DAB1B2FD-CBE1-4741-BE9F-5D0BACEBBAA7}" dt="2020-04-23T22:01:46.954" v="702" actId="14100"/>
        <pc:sldMkLst>
          <pc:docMk/>
          <pc:sldMk cId="2361050482" sldId="570"/>
        </pc:sldMkLst>
        <pc:spChg chg="mod">
          <ac:chgData name="Sidney Seckler" userId="73470fc2d5f88927" providerId="LiveId" clId="{DAB1B2FD-CBE1-4741-BE9F-5D0BACEBBAA7}" dt="2020-04-23T22:01:46.954" v="702" actId="14100"/>
          <ac:spMkLst>
            <pc:docMk/>
            <pc:sldMk cId="2361050482" sldId="570"/>
            <ac:spMk id="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7:59.176" v="985" actId="1076"/>
        <pc:sldMkLst>
          <pc:docMk/>
          <pc:sldMk cId="180390689" sldId="571"/>
        </pc:sldMkLst>
        <pc:spChg chg="add mod">
          <ac:chgData name="Sidney Seckler" userId="73470fc2d5f88927" providerId="LiveId" clId="{DAB1B2FD-CBE1-4741-BE9F-5D0BACEBBAA7}" dt="2020-04-23T22:37:59.176" v="985" actId="1076"/>
          <ac:spMkLst>
            <pc:docMk/>
            <pc:sldMk cId="180390689" sldId="571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7:20.814" v="974" actId="1076"/>
          <ac:spMkLst>
            <pc:docMk/>
            <pc:sldMk cId="180390689" sldId="571"/>
            <ac:spMk id="10" creationId="{716F5B9D-C561-478A-BB3B-5F217B7C4945}"/>
          </ac:spMkLst>
        </pc:spChg>
        <pc:spChg chg="mod">
          <ac:chgData name="Sidney Seckler" userId="73470fc2d5f88927" providerId="LiveId" clId="{DAB1B2FD-CBE1-4741-BE9F-5D0BACEBBAA7}" dt="2020-04-23T22:35:35.002" v="967" actId="20577"/>
          <ac:spMkLst>
            <pc:docMk/>
            <pc:sldMk cId="180390689" sldId="571"/>
            <ac:spMk id="5633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8:46.100" v="995" actId="1076"/>
        <pc:sldMkLst>
          <pc:docMk/>
          <pc:sldMk cId="94021207" sldId="572"/>
        </pc:sldMkLst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8:46.100" v="995" actId="1076"/>
          <ac:spMkLst>
            <pc:docMk/>
            <pc:sldMk cId="94021207" sldId="572"/>
            <ac:spMk id="3" creationId="{6E843BEE-4E58-46D5-9F4D-CD705C01F602}"/>
          </ac:spMkLst>
        </pc:spChg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10" creationId="{716F5B9D-C561-478A-BB3B-5F217B7C4945}"/>
          </ac:spMkLst>
        </pc:spChg>
      </pc:sldChg>
      <pc:sldChg chg="addSp delSp modSp add mod">
        <pc:chgData name="Sidney Seckler" userId="73470fc2d5f88927" providerId="LiveId" clId="{DAB1B2FD-CBE1-4741-BE9F-5D0BACEBBAA7}" dt="2020-04-23T22:42:06.325" v="1029" actId="1076"/>
        <pc:sldMkLst>
          <pc:docMk/>
          <pc:sldMk cId="1003568323" sldId="573"/>
        </pc:sldMkLst>
        <pc:spChg chg="add del mod">
          <ac:chgData name="Sidney Seckler" userId="73470fc2d5f88927" providerId="LiveId" clId="{DAB1B2FD-CBE1-4741-BE9F-5D0BACEBBAA7}" dt="2020-04-23T22:40:11.876" v="1006" actId="478"/>
          <ac:spMkLst>
            <pc:docMk/>
            <pc:sldMk cId="1003568323" sldId="573"/>
            <ac:spMk id="2" creationId="{4C886381-4991-4528-B71E-B5E862F37C7F}"/>
          </ac:spMkLst>
        </pc:spChg>
        <pc:spChg chg="del">
          <ac:chgData name="Sidney Seckler" userId="73470fc2d5f88927" providerId="LiveId" clId="{DAB1B2FD-CBE1-4741-BE9F-5D0BACEBBAA7}" dt="2020-04-23T22:38:58.700" v="997" actId="478"/>
          <ac:spMkLst>
            <pc:docMk/>
            <pc:sldMk cId="1003568323" sldId="573"/>
            <ac:spMk id="3" creationId="{6E843BEE-4E58-46D5-9F4D-CD705C01F602}"/>
          </ac:spMkLst>
        </pc:spChg>
        <pc:spChg chg="add mod">
          <ac:chgData name="Sidney Seckler" userId="73470fc2d5f88927" providerId="LiveId" clId="{DAB1B2FD-CBE1-4741-BE9F-5D0BACEBBAA7}" dt="2020-04-23T22:41:55.596" v="1026" actId="1076"/>
          <ac:spMkLst>
            <pc:docMk/>
            <pc:sldMk cId="1003568323" sldId="573"/>
            <ac:spMk id="4" creationId="{B8EE9F07-789E-40CA-A6B1-9682ABCBE946}"/>
          </ac:spMkLst>
        </pc:spChg>
        <pc:spChg chg="add mod">
          <ac:chgData name="Sidney Seckler" userId="73470fc2d5f88927" providerId="LiveId" clId="{DAB1B2FD-CBE1-4741-BE9F-5D0BACEBBAA7}" dt="2020-04-23T22:41:58.504" v="1027" actId="1076"/>
          <ac:spMkLst>
            <pc:docMk/>
            <pc:sldMk cId="1003568323" sldId="573"/>
            <ac:spMk id="5" creationId="{89BD3425-8DB5-43E8-B7B7-31CEC067DF50}"/>
          </ac:spMkLst>
        </pc:spChg>
        <pc:spChg chg="add mod">
          <ac:chgData name="Sidney Seckler" userId="73470fc2d5f88927" providerId="LiveId" clId="{DAB1B2FD-CBE1-4741-BE9F-5D0BACEBBAA7}" dt="2020-04-23T22:41:49.065" v="1024" actId="1076"/>
          <ac:spMkLst>
            <pc:docMk/>
            <pc:sldMk cId="1003568323" sldId="573"/>
            <ac:spMk id="6" creationId="{7207E543-D563-4ABF-B827-3B5F3A1E47B4}"/>
          </ac:spMkLst>
        </pc:spChg>
        <pc:spChg chg="add mod">
          <ac:chgData name="Sidney Seckler" userId="73470fc2d5f88927" providerId="LiveId" clId="{DAB1B2FD-CBE1-4741-BE9F-5D0BACEBBAA7}" dt="2020-04-23T22:42:02.752" v="1028" actId="1076"/>
          <ac:spMkLst>
            <pc:docMk/>
            <pc:sldMk cId="1003568323" sldId="573"/>
            <ac:spMk id="7" creationId="{8E884158-E919-4F0D-9BF5-ACB8A66A353C}"/>
          </ac:spMkLst>
        </pc:spChg>
        <pc:spChg chg="add mod">
          <ac:chgData name="Sidney Seckler" userId="73470fc2d5f88927" providerId="LiveId" clId="{DAB1B2FD-CBE1-4741-BE9F-5D0BACEBBAA7}" dt="2020-04-23T22:42:06.325" v="1029" actId="1076"/>
          <ac:spMkLst>
            <pc:docMk/>
            <pc:sldMk cId="1003568323" sldId="573"/>
            <ac:spMk id="8" creationId="{4EF8D970-F87B-4CE0-A4DB-203A163DDBB4}"/>
          </ac:spMkLst>
        </pc:spChg>
      </pc:sldChg>
      <pc:sldChg chg="add">
        <pc:chgData name="Sidney Seckler" userId="73470fc2d5f88927" providerId="LiveId" clId="{DAB1B2FD-CBE1-4741-BE9F-5D0BACEBBAA7}" dt="2020-04-23T22:55:23.628" v="1110"/>
        <pc:sldMkLst>
          <pc:docMk/>
          <pc:sldMk cId="4218526745" sldId="574"/>
        </pc:sldMkLst>
      </pc:sldChg>
      <pc:sldChg chg="modSp add mod">
        <pc:chgData name="Sidney Seckler" userId="73470fc2d5f88927" providerId="LiveId" clId="{DAB1B2FD-CBE1-4741-BE9F-5D0BACEBBAA7}" dt="2020-04-23T23:01:53.141" v="1165" actId="14100"/>
        <pc:sldMkLst>
          <pc:docMk/>
          <pc:sldMk cId="15624743" sldId="575"/>
        </pc:sldMkLst>
        <pc:spChg chg="mod">
          <ac:chgData name="Sidney Seckler" userId="73470fc2d5f88927" providerId="LiveId" clId="{DAB1B2FD-CBE1-4741-BE9F-5D0BACEBBAA7}" dt="2020-04-23T23:01:53.141" v="1165" actId="14100"/>
          <ac:spMkLst>
            <pc:docMk/>
            <pc:sldMk cId="15624743" sldId="575"/>
            <ac:spMk id="10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4:15.112" v="1209" actId="14100"/>
        <pc:sldMkLst>
          <pc:docMk/>
          <pc:sldMk cId="21359454" sldId="576"/>
        </pc:sldMkLst>
        <pc:spChg chg="mod">
          <ac:chgData name="Sidney Seckler" userId="73470fc2d5f88927" providerId="LiveId" clId="{DAB1B2FD-CBE1-4741-BE9F-5D0BACEBBAA7}" dt="2020-04-23T23:04:15.112" v="1209" actId="14100"/>
          <ac:spMkLst>
            <pc:docMk/>
            <pc:sldMk cId="21359454" sldId="576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18.333" v="1222" actId="1076"/>
        <pc:sldMkLst>
          <pc:docMk/>
          <pc:sldMk cId="2018781152" sldId="577"/>
        </pc:sldMkLst>
        <pc:spChg chg="mod">
          <ac:chgData name="Sidney Seckler" userId="73470fc2d5f88927" providerId="LiveId" clId="{DAB1B2FD-CBE1-4741-BE9F-5D0BACEBBAA7}" dt="2020-04-23T23:05:18.333" v="1222" actId="1076"/>
          <ac:spMkLst>
            <pc:docMk/>
            <pc:sldMk cId="2018781152" sldId="577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41.298" v="1227" actId="1076"/>
        <pc:sldMkLst>
          <pc:docMk/>
          <pc:sldMk cId="3361742105" sldId="578"/>
        </pc:sldMkLst>
        <pc:spChg chg="mod">
          <ac:chgData name="Sidney Seckler" userId="73470fc2d5f88927" providerId="LiveId" clId="{DAB1B2FD-CBE1-4741-BE9F-5D0BACEBBAA7}" dt="2020-04-23T23:05:41.298" v="1227" actId="1076"/>
          <ac:spMkLst>
            <pc:docMk/>
            <pc:sldMk cId="3361742105" sldId="578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4T00:19:24.775" v="1593" actId="1076"/>
        <pc:sldMkLst>
          <pc:docMk/>
          <pc:sldMk cId="456641302" sldId="579"/>
        </pc:sldMkLst>
        <pc:spChg chg="add del mod">
          <ac:chgData name="Sidney Seckler" userId="73470fc2d5f88927" providerId="LiveId" clId="{DAB1B2FD-CBE1-4741-BE9F-5D0BACEBBAA7}" dt="2020-04-24T00:16:51.766" v="1541" actId="478"/>
          <ac:spMkLst>
            <pc:docMk/>
            <pc:sldMk cId="456641302" sldId="579"/>
            <ac:spMk id="2" creationId="{80143F88-96A8-4F28-B7AA-A043B13B36B8}"/>
          </ac:spMkLst>
        </pc:spChg>
        <pc:spChg chg="mod">
          <ac:chgData name="Sidney Seckler" userId="73470fc2d5f88927" providerId="LiveId" clId="{DAB1B2FD-CBE1-4741-BE9F-5D0BACEBBAA7}" dt="2020-04-24T00:17:45.941" v="1551" actId="164"/>
          <ac:spMkLst>
            <pc:docMk/>
            <pc:sldMk cId="456641302" sldId="579"/>
            <ac:spMk id="6" creationId="{BD95CF9B-BA3C-4242-8A26-2CF4D0236AAD}"/>
          </ac:spMkLst>
        </pc:spChg>
        <pc:spChg chg="add mod">
          <ac:chgData name="Sidney Seckler" userId="73470fc2d5f88927" providerId="LiveId" clId="{DAB1B2FD-CBE1-4741-BE9F-5D0BACEBBAA7}" dt="2020-04-24T00:19:24.775" v="1593" actId="1076"/>
          <ac:spMkLst>
            <pc:docMk/>
            <pc:sldMk cId="456641302" sldId="579"/>
            <ac:spMk id="11" creationId="{2730401E-149A-484D-81E7-5D623E88B1D6}"/>
          </ac:spMkLst>
        </pc:spChg>
        <pc:spChg chg="del">
          <ac:chgData name="Sidney Seckler" userId="73470fc2d5f88927" providerId="LiveId" clId="{DAB1B2FD-CBE1-4741-BE9F-5D0BACEBBAA7}" dt="2020-04-24T00:16:49.331" v="1540" actId="478"/>
          <ac:spMkLst>
            <pc:docMk/>
            <pc:sldMk cId="456641302" sldId="579"/>
            <ac:spMk id="19" creationId="{F8C006EA-B24D-4DF0-BA37-1F909AF3D6BB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5" creationId="{A302CE76-51E7-40E3-A042-35EC41B8C7F7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6" creationId="{013C6092-2D6C-42D0-A713-DC37A4D864DC}"/>
          </ac:spMkLst>
        </pc:spChg>
        <pc:spChg chg="add">
          <ac:chgData name="Sidney Seckler" userId="73470fc2d5f88927" providerId="LiveId" clId="{DAB1B2FD-CBE1-4741-BE9F-5D0BACEBBAA7}" dt="2020-04-24T00:16:52.970" v="1542"/>
          <ac:spMkLst>
            <pc:docMk/>
            <pc:sldMk cId="456641302" sldId="579"/>
            <ac:spMk id="77" creationId="{62389033-02AB-4583-B32D-20C7804C458B}"/>
          </ac:spMkLst>
        </pc:spChg>
        <pc:spChg chg="del">
          <ac:chgData name="Sidney Seckler" userId="73470fc2d5f88927" providerId="LiveId" clId="{DAB1B2FD-CBE1-4741-BE9F-5D0BACEBBAA7}" dt="2020-04-24T00:17:03.190" v="1544" actId="478"/>
          <ac:spMkLst>
            <pc:docMk/>
            <pc:sldMk cId="456641302" sldId="579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4T00:16:58.877" v="1543" actId="478"/>
          <ac:spMkLst>
            <pc:docMk/>
            <pc:sldMk cId="456641302" sldId="579"/>
            <ac:spMk id="131075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3" creationId="{72F6C95B-4065-4A9B-B548-55A6DCDDDE42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3" creationId="{23998097-99D2-4624-BE92-8F96CAA79979}"/>
          </ac:grpSpMkLst>
        </pc:grpChg>
        <pc:cxnChg chg="add mod">
          <ac:chgData name="Sidney Seckler" userId="73470fc2d5f88927" providerId="LiveId" clId="{DAB1B2FD-CBE1-4741-BE9F-5D0BACEBBAA7}" dt="2020-04-24T00:18:30.955" v="1553" actId="11529"/>
          <ac:cxnSpMkLst>
            <pc:docMk/>
            <pc:sldMk cId="456641302" sldId="579"/>
            <ac:cxnSpMk id="5" creationId="{60778929-5151-492C-AC54-E0EBFEF8211E}"/>
          </ac:cxnSpMkLst>
        </pc:cxnChg>
        <pc:cxnChg chg="add mod">
          <ac:chgData name="Sidney Seckler" userId="73470fc2d5f88927" providerId="LiveId" clId="{DAB1B2FD-CBE1-4741-BE9F-5D0BACEBBAA7}" dt="2020-04-24T00:18:41.877" v="1554" actId="11529"/>
          <ac:cxnSpMkLst>
            <pc:docMk/>
            <pc:sldMk cId="456641302" sldId="579"/>
            <ac:cxnSpMk id="8" creationId="{0B767E7B-E57D-41B8-AD7C-2BC2DEAB2B8F}"/>
          </ac:cxnSpMkLst>
        </pc:cxnChg>
        <pc:cxnChg chg="add mod">
          <ac:chgData name="Sidney Seckler" userId="73470fc2d5f88927" providerId="LiveId" clId="{DAB1B2FD-CBE1-4741-BE9F-5D0BACEBBAA7}" dt="2020-04-24T00:18:48.443" v="1555" actId="11529"/>
          <ac:cxnSpMkLst>
            <pc:docMk/>
            <pc:sldMk cId="456641302" sldId="579"/>
            <ac:cxnSpMk id="10" creationId="{E664596C-1F28-4FF9-9260-3A2BFB2BE339}"/>
          </ac:cxnSpMkLst>
        </pc:cxnChg>
      </pc:sldChg>
      <pc:sldChg chg="add">
        <pc:chgData name="Sidney Seckler" userId="73470fc2d5f88927" providerId="LiveId" clId="{DAB1B2FD-CBE1-4741-BE9F-5D0BACEBBAA7}" dt="2020-04-24T00:20:53.797" v="1596"/>
        <pc:sldMkLst>
          <pc:docMk/>
          <pc:sldMk cId="742266715" sldId="580"/>
        </pc:sldMkLst>
      </pc:sldChg>
      <pc:sldChg chg="modSp add mod">
        <pc:chgData name="Sidney Seckler" userId="73470fc2d5f88927" providerId="LiveId" clId="{DAB1B2FD-CBE1-4741-BE9F-5D0BACEBBAA7}" dt="2020-04-24T00:29:12.727" v="1887" actId="20577"/>
        <pc:sldMkLst>
          <pc:docMk/>
          <pc:sldMk cId="935554212" sldId="581"/>
        </pc:sldMkLst>
        <pc:spChg chg="mod">
          <ac:chgData name="Sidney Seckler" userId="73470fc2d5f88927" providerId="LiveId" clId="{DAB1B2FD-CBE1-4741-BE9F-5D0BACEBBAA7}" dt="2020-04-24T00:29:12.727" v="1887" actId="20577"/>
          <ac:spMkLst>
            <pc:docMk/>
            <pc:sldMk cId="935554212" sldId="581"/>
            <ac:spMk id="145412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4T11:32:34.415" v="1890"/>
        <pc:sldMkLst>
          <pc:docMk/>
          <pc:sldMk cId="3614730656" sldId="582"/>
        </pc:sldMkLst>
      </pc:sldChg>
      <pc:sldChg chg="delSp modSp add mod">
        <pc:chgData name="Sidney Seckler" userId="73470fc2d5f88927" providerId="LiveId" clId="{DAB1B2FD-CBE1-4741-BE9F-5D0BACEBBAA7}" dt="2020-05-08T14:19:36.097" v="1916" actId="1076"/>
        <pc:sldMkLst>
          <pc:docMk/>
          <pc:sldMk cId="3652827811" sldId="583"/>
        </pc:sldMkLst>
        <pc:spChg chg="mod">
          <ac:chgData name="Sidney Seckler" userId="73470fc2d5f88927" providerId="LiveId" clId="{DAB1B2FD-CBE1-4741-BE9F-5D0BACEBBAA7}" dt="2020-05-08T14:17:16.481" v="1911" actId="20577"/>
          <ac:spMkLst>
            <pc:docMk/>
            <pc:sldMk cId="3652827811" sldId="583"/>
            <ac:spMk id="87042" creationId="{00000000-0000-0000-0000-000000000000}"/>
          </ac:spMkLst>
        </pc:spChg>
        <pc:picChg chg="del">
          <ac:chgData name="Sidney Seckler" userId="73470fc2d5f88927" providerId="LiveId" clId="{DAB1B2FD-CBE1-4741-BE9F-5D0BACEBBAA7}" dt="2020-05-08T14:11:21.610" v="1894" actId="478"/>
          <ac:picMkLst>
            <pc:docMk/>
            <pc:sldMk cId="3652827811" sldId="583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5-08T14:19:36.097" v="1916" actId="1076"/>
          <ac:picMkLst>
            <pc:docMk/>
            <pc:sldMk cId="3652827811" sldId="583"/>
            <ac:picMk id="3" creationId="{E41F23B5-8C43-41B1-A135-E4B401BBB790}"/>
          </ac:picMkLst>
        </pc:picChg>
      </pc:sldChg>
      <pc:sldChg chg="modSp add mod">
        <pc:chgData name="Sidney Seckler" userId="73470fc2d5f88927" providerId="LiveId" clId="{DAB1B2FD-CBE1-4741-BE9F-5D0BACEBBAA7}" dt="2020-05-08T14:21:40.200" v="1923" actId="1076"/>
        <pc:sldMkLst>
          <pc:docMk/>
          <pc:sldMk cId="2860362529" sldId="584"/>
        </pc:sldMkLst>
        <pc:picChg chg="mod">
          <ac:chgData name="Sidney Seckler" userId="73470fc2d5f88927" providerId="LiveId" clId="{DAB1B2FD-CBE1-4741-BE9F-5D0BACEBBAA7}" dt="2020-05-08T14:21:40.200" v="1923" actId="1076"/>
          <ac:picMkLst>
            <pc:docMk/>
            <pc:sldMk cId="2860362529" sldId="584"/>
            <ac:picMk id="2" creationId="{7B7D09C5-5E0A-4673-BAED-F94B33F2297C}"/>
          </ac:picMkLst>
        </pc:picChg>
      </pc:sldChg>
      <pc:sldChg chg="add del">
        <pc:chgData name="Sidney Seckler" userId="73470fc2d5f88927" providerId="LiveId" clId="{DAB1B2FD-CBE1-4741-BE9F-5D0BACEBBAA7}" dt="2020-05-08T14:17:20.394" v="1912" actId="47"/>
        <pc:sldMkLst>
          <pc:docMk/>
          <pc:sldMk cId="3498167403" sldId="584"/>
        </pc:sldMkLst>
      </pc:sldChg>
      <pc:sldChg chg="modSp add mod">
        <pc:chgData name="Sidney Seckler" userId="73470fc2d5f88927" providerId="LiveId" clId="{DAB1B2FD-CBE1-4741-BE9F-5D0BACEBBAA7}" dt="2020-05-08T14:23:43.590" v="1930" actId="1076"/>
        <pc:sldMkLst>
          <pc:docMk/>
          <pc:sldMk cId="2063775855" sldId="585"/>
        </pc:sldMkLst>
        <pc:picChg chg="mod">
          <ac:chgData name="Sidney Seckler" userId="73470fc2d5f88927" providerId="LiveId" clId="{DAB1B2FD-CBE1-4741-BE9F-5D0BACEBBAA7}" dt="2020-05-08T14:23:43.590" v="1930" actId="1076"/>
          <ac:picMkLst>
            <pc:docMk/>
            <pc:sldMk cId="2063775855" sldId="585"/>
            <ac:picMk id="2" creationId="{291BB74A-A2F8-4642-B7FB-129E7E42025F}"/>
          </ac:picMkLst>
        </pc:picChg>
      </pc:sldChg>
      <pc:sldChg chg="modSp add mod">
        <pc:chgData name="Sidney Seckler" userId="73470fc2d5f88927" providerId="LiveId" clId="{DAB1B2FD-CBE1-4741-BE9F-5D0BACEBBAA7}" dt="2020-05-08T14:24:52.023" v="1938" actId="1038"/>
        <pc:sldMkLst>
          <pc:docMk/>
          <pc:sldMk cId="854093839" sldId="586"/>
        </pc:sldMkLst>
        <pc:picChg chg="mod">
          <ac:chgData name="Sidney Seckler" userId="73470fc2d5f88927" providerId="LiveId" clId="{DAB1B2FD-CBE1-4741-BE9F-5D0BACEBBAA7}" dt="2020-05-08T14:24:52.023" v="1938" actId="1038"/>
          <ac:picMkLst>
            <pc:docMk/>
            <pc:sldMk cId="854093839" sldId="586"/>
            <ac:picMk id="2" creationId="{8F31BABA-1D86-48BA-A455-9EB2DF0D0824}"/>
          </ac:picMkLst>
        </pc:picChg>
      </pc:sldChg>
      <pc:sldChg chg="modSp add mod">
        <pc:chgData name="Sidney Seckler" userId="73470fc2d5f88927" providerId="LiveId" clId="{DAB1B2FD-CBE1-4741-BE9F-5D0BACEBBAA7}" dt="2020-05-08T14:26:08.993" v="1942" actId="1076"/>
        <pc:sldMkLst>
          <pc:docMk/>
          <pc:sldMk cId="204397183" sldId="587"/>
        </pc:sldMkLst>
        <pc:picChg chg="mod">
          <ac:chgData name="Sidney Seckler" userId="73470fc2d5f88927" providerId="LiveId" clId="{DAB1B2FD-CBE1-4741-BE9F-5D0BACEBBAA7}" dt="2020-05-08T14:26:08.993" v="1942" actId="1076"/>
          <ac:picMkLst>
            <pc:docMk/>
            <pc:sldMk cId="204397183" sldId="587"/>
            <ac:picMk id="2" creationId="{D9609755-C4D8-4089-9166-DF3A7A333F08}"/>
          </ac:picMkLst>
        </pc:picChg>
      </pc:sldChg>
      <pc:sldChg chg="add del">
        <pc:chgData name="Sidney Seckler" userId="73470fc2d5f88927" providerId="LiveId" clId="{DAB1B2FD-CBE1-4741-BE9F-5D0BACEBBAA7}" dt="2020-05-08T14:41:36.739" v="1974" actId="2696"/>
        <pc:sldMkLst>
          <pc:docMk/>
          <pc:sldMk cId="123600163" sldId="588"/>
        </pc:sldMkLst>
      </pc:sldChg>
      <pc:sldChg chg="add">
        <pc:chgData name="Sidney Seckler" userId="73470fc2d5f88927" providerId="LiveId" clId="{DAB1B2FD-CBE1-4741-BE9F-5D0BACEBBAA7}" dt="2020-05-08T14:41:45.445" v="1975"/>
        <pc:sldMkLst>
          <pc:docMk/>
          <pc:sldMk cId="3353532921" sldId="588"/>
        </pc:sldMkLst>
      </pc:sldChg>
      <pc:sldChg chg="add del">
        <pc:chgData name="Sidney Seckler" userId="73470fc2d5f88927" providerId="LiveId" clId="{DAB1B2FD-CBE1-4741-BE9F-5D0BACEBBAA7}" dt="2020-05-08T14:41:58.926" v="1976" actId="2696"/>
        <pc:sldMkLst>
          <pc:docMk/>
          <pc:sldMk cId="2333740107" sldId="589"/>
        </pc:sldMkLst>
      </pc:sldChg>
      <pc:sldChg chg="add">
        <pc:chgData name="Sidney Seckler" userId="73470fc2d5f88927" providerId="LiveId" clId="{DAB1B2FD-CBE1-4741-BE9F-5D0BACEBBAA7}" dt="2020-05-08T14:42:13.164" v="1977"/>
        <pc:sldMkLst>
          <pc:docMk/>
          <pc:sldMk cId="3478169842" sldId="589"/>
        </pc:sldMkLst>
      </pc:sldChg>
      <pc:sldChg chg="add ord">
        <pc:chgData name="Sidney Seckler" userId="73470fc2d5f88927" providerId="LiveId" clId="{DAB1B2FD-CBE1-4741-BE9F-5D0BACEBBAA7}" dt="2020-05-08T14:40:32.363" v="1971"/>
        <pc:sldMkLst>
          <pc:docMk/>
          <pc:sldMk cId="4037825027" sldId="590"/>
        </pc:sldMkLst>
      </pc:sldChg>
      <pc:sldChg chg="add del">
        <pc:chgData name="Sidney Seckler" userId="73470fc2d5f88927" providerId="LiveId" clId="{DAB1B2FD-CBE1-4741-BE9F-5D0BACEBBAA7}" dt="2020-05-08T14:42:40.889" v="1979" actId="2696"/>
        <pc:sldMkLst>
          <pc:docMk/>
          <pc:sldMk cId="2327585507" sldId="591"/>
        </pc:sldMkLst>
      </pc:sldChg>
      <pc:sldChg chg="add">
        <pc:chgData name="Sidney Seckler" userId="73470fc2d5f88927" providerId="LiveId" clId="{DAB1B2FD-CBE1-4741-BE9F-5D0BACEBBAA7}" dt="2020-05-08T14:42:46.815" v="1980"/>
        <pc:sldMkLst>
          <pc:docMk/>
          <pc:sldMk cId="2675226749" sldId="591"/>
        </pc:sldMkLst>
      </pc:sldChg>
      <pc:sldChg chg="add ord">
        <pc:chgData name="Sidney Seckler" userId="73470fc2d5f88927" providerId="LiveId" clId="{DAB1B2FD-CBE1-4741-BE9F-5D0BACEBBAA7}" dt="2020-05-08T14:41:00.355" v="1973"/>
        <pc:sldMkLst>
          <pc:docMk/>
          <pc:sldMk cId="759947983" sldId="592"/>
        </pc:sldMkLst>
      </pc:sldChg>
      <pc:sldChg chg="modSp add mod">
        <pc:chgData name="Sidney Seckler" userId="73470fc2d5f88927" providerId="LiveId" clId="{DAB1B2FD-CBE1-4741-BE9F-5D0BACEBBAA7}" dt="2020-05-08T14:38:42.094" v="1967" actId="1076"/>
        <pc:sldMkLst>
          <pc:docMk/>
          <pc:sldMk cId="1225544192" sldId="593"/>
        </pc:sldMkLst>
        <pc:spChg chg="mod">
          <ac:chgData name="Sidney Seckler" userId="73470fc2d5f88927" providerId="LiveId" clId="{DAB1B2FD-CBE1-4741-BE9F-5D0BACEBBAA7}" dt="2020-05-08T14:38:42.094" v="1967" actId="1076"/>
          <ac:spMkLst>
            <pc:docMk/>
            <pc:sldMk cId="1225544192" sldId="593"/>
            <ac:spMk id="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5-08T14:42:31.833" v="1978" actId="47"/>
        <pc:sldMkLst>
          <pc:docMk/>
          <pc:sldMk cId="38096025" sldId="594"/>
        </pc:sldMkLst>
      </pc:sldChg>
    </pc:docChg>
  </pc:docChgLst>
  <pc:docChgLst>
    <pc:chgData name="Sidney Seckler" userId="73470fc2d5f88927" providerId="LiveId" clId="{B1E9112A-BFCC-48E7-8556-4567498392EF}"/>
    <pc:docChg chg="undo custSel addSld delSld modSld sldOrd">
      <pc:chgData name="Sidney Seckler" userId="73470fc2d5f88927" providerId="LiveId" clId="{B1E9112A-BFCC-48E7-8556-4567498392EF}" dt="2020-05-18T17:12:47.019" v="1520"/>
      <pc:docMkLst>
        <pc:docMk/>
      </pc:docMkLst>
      <pc:sldChg chg="modSp mod">
        <pc:chgData name="Sidney Seckler" userId="73470fc2d5f88927" providerId="LiveId" clId="{B1E9112A-BFCC-48E7-8556-4567498392EF}" dt="2020-05-18T14:02:23.189" v="95" actId="20577"/>
        <pc:sldMkLst>
          <pc:docMk/>
          <pc:sldMk cId="0" sldId="257"/>
        </pc:sldMkLst>
        <pc:spChg chg="mod">
          <ac:chgData name="Sidney Seckler" userId="73470fc2d5f88927" providerId="LiveId" clId="{B1E9112A-BFCC-48E7-8556-4567498392EF}" dt="2020-05-18T14:02:23.189" v="95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25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28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034170751" sldId="30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03"/>
        </pc:sldMkLst>
      </pc:sldChg>
      <pc:sldChg chg="add del">
        <pc:chgData name="Sidney Seckler" userId="73470fc2d5f88927" providerId="LiveId" clId="{B1E9112A-BFCC-48E7-8556-4567498392EF}" dt="2020-05-18T15:42:36.942" v="1097"/>
        <pc:sldMkLst>
          <pc:docMk/>
          <pc:sldMk cId="657601869" sldId="30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385446230" sldId="305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306"/>
        </pc:sldMkLst>
      </pc:sldChg>
      <pc:sldChg chg="add del">
        <pc:chgData name="Sidney Seckler" userId="73470fc2d5f88927" providerId="LiveId" clId="{B1E9112A-BFCC-48E7-8556-4567498392EF}" dt="2020-05-18T15:42:36.942" v="1097"/>
        <pc:sldMkLst>
          <pc:docMk/>
          <pc:sldMk cId="2773760282" sldId="30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792783344" sldId="30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4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4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5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5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33017915" sldId="35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8"/>
        </pc:sldMkLst>
      </pc:sldChg>
      <pc:sldChg chg="modSp mod">
        <pc:chgData name="Sidney Seckler" userId="73470fc2d5f88927" providerId="LiveId" clId="{B1E9112A-BFCC-48E7-8556-4567498392EF}" dt="2020-05-18T14:04:52.784" v="219" actId="108"/>
        <pc:sldMkLst>
          <pc:docMk/>
          <pc:sldMk cId="0" sldId="373"/>
        </pc:sldMkLst>
        <pc:spChg chg="mod">
          <ac:chgData name="Sidney Seckler" userId="73470fc2d5f88927" providerId="LiveId" clId="{B1E9112A-BFCC-48E7-8556-4567498392EF}" dt="2020-05-18T14:02:44.160" v="109" actId="2763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04:52.784" v="219" actId="108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2"/>
        </pc:sldMkLst>
      </pc:sldChg>
      <pc:sldChg chg="modSp add mod">
        <pc:chgData name="Sidney Seckler" userId="73470fc2d5f88927" providerId="LiveId" clId="{B1E9112A-BFCC-48E7-8556-4567498392EF}" dt="2020-05-18T14:09:33.973" v="233" actId="14100"/>
        <pc:sldMkLst>
          <pc:docMk/>
          <pc:sldMk cId="0" sldId="417"/>
        </pc:sldMkLst>
        <pc:spChg chg="mod">
          <ac:chgData name="Sidney Seckler" userId="73470fc2d5f88927" providerId="LiveId" clId="{B1E9112A-BFCC-48E7-8556-4567498392EF}" dt="2020-05-18T14:09:33.973" v="233" actId="14100"/>
          <ac:spMkLst>
            <pc:docMk/>
            <pc:sldMk cId="0" sldId="417"/>
            <ac:spMk id="218116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4:08:05.894" v="230"/>
        <pc:sldMkLst>
          <pc:docMk/>
          <pc:sldMk cId="0" sldId="418"/>
        </pc:sldMkLst>
      </pc:sldChg>
      <pc:sldChg chg="addSp delSp modSp add mod">
        <pc:chgData name="Sidney Seckler" userId="73470fc2d5f88927" providerId="LiveId" clId="{B1E9112A-BFCC-48E7-8556-4567498392EF}" dt="2020-05-18T14:11:56.814" v="267" actId="1076"/>
        <pc:sldMkLst>
          <pc:docMk/>
          <pc:sldMk cId="0" sldId="419"/>
        </pc:sldMkLst>
        <pc:spChg chg="add del mod">
          <ac:chgData name="Sidney Seckler" userId="73470fc2d5f88927" providerId="LiveId" clId="{B1E9112A-BFCC-48E7-8556-4567498392EF}" dt="2020-05-18T14:10:31.722" v="247" actId="478"/>
          <ac:spMkLst>
            <pc:docMk/>
            <pc:sldMk cId="0" sldId="419"/>
            <ac:spMk id="3" creationId="{3CF341B4-3519-477A-A61C-D70BBC590EB3}"/>
          </ac:spMkLst>
        </pc:spChg>
        <pc:spChg chg="add mod">
          <ac:chgData name="Sidney Seckler" userId="73470fc2d5f88927" providerId="LiveId" clId="{B1E9112A-BFCC-48E7-8556-4567498392EF}" dt="2020-05-18T14:10:33.207" v="248"/>
          <ac:spMkLst>
            <pc:docMk/>
            <pc:sldMk cId="0" sldId="419"/>
            <ac:spMk id="12" creationId="{A2C680F2-50F4-48FD-987A-16CAD9842843}"/>
          </ac:spMkLst>
        </pc:spChg>
        <pc:spChg chg="del mod">
          <ac:chgData name="Sidney Seckler" userId="73470fc2d5f88927" providerId="LiveId" clId="{B1E9112A-BFCC-48E7-8556-4567498392EF}" dt="2020-05-18T14:10:27.861" v="246" actId="478"/>
          <ac:spMkLst>
            <pc:docMk/>
            <pc:sldMk cId="0" sldId="419"/>
            <ac:spMk id="2211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49.472" v="264" actId="1076"/>
          <ac:spMkLst>
            <pc:docMk/>
            <pc:sldMk cId="0" sldId="419"/>
            <ac:spMk id="2211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13.893" v="251" actId="108"/>
          <ac:spMkLst>
            <pc:docMk/>
            <pc:sldMk cId="0" sldId="419"/>
            <ac:spMk id="2211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54.282" v="266" actId="1076"/>
          <ac:spMkLst>
            <pc:docMk/>
            <pc:sldMk cId="0" sldId="419"/>
            <ac:spMk id="2211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15.514" v="253" actId="108"/>
          <ac:spMkLst>
            <pc:docMk/>
            <pc:sldMk cId="0" sldId="419"/>
            <ac:spMk id="2211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42.031" v="261" actId="1076"/>
          <ac:spMkLst>
            <pc:docMk/>
            <pc:sldMk cId="0" sldId="419"/>
            <ac:spMk id="22119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1:56.814" v="267" actId="1076"/>
          <ac:picMkLst>
            <pc:docMk/>
            <pc:sldMk cId="0" sldId="419"/>
            <ac:picMk id="221193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12:20.543" v="273" actId="1076"/>
        <pc:sldMkLst>
          <pc:docMk/>
          <pc:sldMk cId="0" sldId="420"/>
        </pc:sldMkLst>
        <pc:spChg chg="mod">
          <ac:chgData name="Sidney Seckler" userId="73470fc2d5f88927" providerId="LiveId" clId="{B1E9112A-BFCC-48E7-8556-4567498392EF}" dt="2020-05-18T14:10:17.033" v="245" actId="27636"/>
          <ac:spMkLst>
            <pc:docMk/>
            <pc:sldMk cId="0" sldId="420"/>
            <ac:spMk id="2222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14.473" v="271" actId="1076"/>
          <ac:spMkLst>
            <pc:docMk/>
            <pc:sldMk cId="0" sldId="420"/>
            <ac:spMk id="2222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17.957" v="272" actId="1076"/>
          <ac:spMkLst>
            <pc:docMk/>
            <pc:sldMk cId="0" sldId="420"/>
            <ac:spMk id="2222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20.543" v="273" actId="1076"/>
          <ac:spMkLst>
            <pc:docMk/>
            <pc:sldMk cId="0" sldId="420"/>
            <ac:spMk id="22221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2:11.051" v="270" actId="14100"/>
          <ac:picMkLst>
            <pc:docMk/>
            <pc:sldMk cId="0" sldId="420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13:17.846" v="276" actId="27636"/>
        <pc:sldMkLst>
          <pc:docMk/>
          <pc:sldMk cId="0" sldId="421"/>
        </pc:sldMkLst>
        <pc:spChg chg="mod">
          <ac:chgData name="Sidney Seckler" userId="73470fc2d5f88927" providerId="LiveId" clId="{B1E9112A-BFCC-48E7-8556-4567498392EF}" dt="2020-05-18T14:13:17.846" v="276" actId="27636"/>
          <ac:spMkLst>
            <pc:docMk/>
            <pc:sldMk cId="0" sldId="421"/>
            <ac:spMk id="223234" creationId="{00000000-0000-0000-0000-000000000000}"/>
          </ac:spMkLst>
        </pc:spChg>
      </pc:sldChg>
      <pc:sldChg chg="modSp add mod">
        <pc:chgData name="Sidney Seckler" userId="73470fc2d5f88927" providerId="LiveId" clId="{B1E9112A-BFCC-48E7-8556-4567498392EF}" dt="2020-05-18T14:16:45.409" v="308" actId="14100"/>
        <pc:sldMkLst>
          <pc:docMk/>
          <pc:sldMk cId="0" sldId="422"/>
        </pc:sldMkLst>
        <pc:spChg chg="mod">
          <ac:chgData name="Sidney Seckler" userId="73470fc2d5f88927" providerId="LiveId" clId="{B1E9112A-BFCC-48E7-8556-4567498392EF}" dt="2020-05-18T14:14:47.065" v="280" actId="27636"/>
          <ac:spMkLst>
            <pc:docMk/>
            <pc:sldMk cId="0" sldId="422"/>
            <ac:spMk id="2242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03.767" v="296" actId="14100"/>
          <ac:spMkLst>
            <pc:docMk/>
            <pc:sldMk cId="0" sldId="422"/>
            <ac:spMk id="2242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34.863" v="305" actId="1076"/>
          <ac:spMkLst>
            <pc:docMk/>
            <pc:sldMk cId="0" sldId="422"/>
            <ac:spMk id="22426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37.892" v="306" actId="1076"/>
          <ac:spMkLst>
            <pc:docMk/>
            <pc:sldMk cId="0" sldId="422"/>
            <ac:spMk id="22426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6:45.409" v="308" actId="14100"/>
          <ac:picMkLst>
            <pc:docMk/>
            <pc:sldMk cId="0" sldId="422"/>
            <ac:picMk id="224263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3"/>
        </pc:sldMkLst>
      </pc:sldChg>
      <pc:sldChg chg="modSp add mod">
        <pc:chgData name="Sidney Seckler" userId="73470fc2d5f88927" providerId="LiveId" clId="{B1E9112A-BFCC-48E7-8556-4567498392EF}" dt="2020-05-18T14:17:19.689" v="315" actId="1076"/>
        <pc:sldMkLst>
          <pc:docMk/>
          <pc:sldMk cId="0" sldId="424"/>
        </pc:sldMkLst>
        <pc:spChg chg="mod">
          <ac:chgData name="Sidney Seckler" userId="73470fc2d5f88927" providerId="LiveId" clId="{B1E9112A-BFCC-48E7-8556-4567498392EF}" dt="2020-05-18T14:14:54.712" v="283" actId="108"/>
          <ac:spMkLst>
            <pc:docMk/>
            <pc:sldMk cId="0" sldId="424"/>
            <ac:spMk id="2263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4.798" v="314" actId="1076"/>
          <ac:spMkLst>
            <pc:docMk/>
            <pc:sldMk cId="0" sldId="424"/>
            <ac:spMk id="226436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4:17:19.689" v="315" actId="1076"/>
          <ac:grpSpMkLst>
            <pc:docMk/>
            <pc:sldMk cId="0" sldId="424"/>
            <ac:grpSpMk id="226310" creationId="{00000000-0000-0000-0000-000000000000}"/>
          </ac:grpSpMkLst>
        </pc:grpChg>
      </pc:sldChg>
      <pc:sldChg chg="delSp modSp add mod">
        <pc:chgData name="Sidney Seckler" userId="73470fc2d5f88927" providerId="LiveId" clId="{B1E9112A-BFCC-48E7-8556-4567498392EF}" dt="2020-05-18T14:22:31.061" v="358" actId="14100"/>
        <pc:sldMkLst>
          <pc:docMk/>
          <pc:sldMk cId="0" sldId="425"/>
        </pc:sldMkLst>
        <pc:spChg chg="mod">
          <ac:chgData name="Sidney Seckler" userId="73470fc2d5f88927" providerId="LiveId" clId="{B1E9112A-BFCC-48E7-8556-4567498392EF}" dt="2020-05-18T14:22:31.061" v="358" actId="14100"/>
          <ac:spMkLst>
            <pc:docMk/>
            <pc:sldMk cId="0" sldId="425"/>
            <ac:spMk id="2273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19.205" v="330" actId="108"/>
          <ac:spMkLst>
            <pc:docMk/>
            <pc:sldMk cId="0" sldId="425"/>
            <ac:spMk id="2273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56.284" v="351" actId="14100"/>
          <ac:spMkLst>
            <pc:docMk/>
            <pc:sldMk cId="0" sldId="425"/>
            <ac:spMk id="2273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06.021" v="353" actId="1076"/>
          <ac:spMkLst>
            <pc:docMk/>
            <pc:sldMk cId="0" sldId="425"/>
            <ac:spMk id="2273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01.098" v="352" actId="1076"/>
          <ac:spMkLst>
            <pc:docMk/>
            <pc:sldMk cId="0" sldId="425"/>
            <ac:spMk id="22733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4:22:11.469" v="355" actId="478"/>
          <ac:spMkLst>
            <pc:docMk/>
            <pc:sldMk cId="0" sldId="425"/>
            <ac:spMk id="22734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2:15.380" v="356" actId="1076"/>
          <ac:picMkLst>
            <pc:docMk/>
            <pc:sldMk cId="0" sldId="425"/>
            <ac:picMk id="227340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9"/>
        </pc:sldMkLst>
      </pc:sldChg>
      <pc:sldChg chg="modSp add mod">
        <pc:chgData name="Sidney Seckler" userId="73470fc2d5f88927" providerId="LiveId" clId="{B1E9112A-BFCC-48E7-8556-4567498392EF}" dt="2020-05-18T14:28:54.642" v="417" actId="1076"/>
        <pc:sldMkLst>
          <pc:docMk/>
          <pc:sldMk cId="0" sldId="430"/>
        </pc:sldMkLst>
        <pc:spChg chg="mod">
          <ac:chgData name="Sidney Seckler" userId="73470fc2d5f88927" providerId="LiveId" clId="{B1E9112A-BFCC-48E7-8556-4567498392EF}" dt="2020-05-18T14:28:20.942" v="412" actId="14100"/>
          <ac:spMkLst>
            <pc:docMk/>
            <pc:sldMk cId="0" sldId="430"/>
            <ac:spMk id="232450" creationId="{00000000-0000-0000-0000-000000000000}"/>
          </ac:spMkLst>
        </pc:spChg>
        <pc:graphicFrameChg chg="mod">
          <ac:chgData name="Sidney Seckler" userId="73470fc2d5f88927" providerId="LiveId" clId="{B1E9112A-BFCC-48E7-8556-4567498392EF}" dt="2020-05-18T14:28:54.642" v="417" actId="1076"/>
          <ac:graphicFrameMkLst>
            <pc:docMk/>
            <pc:sldMk cId="0" sldId="430"/>
            <ac:graphicFrameMk id="232451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33"/>
        </pc:sldMkLst>
      </pc:sldChg>
      <pc:sldChg chg="add">
        <pc:chgData name="Sidney Seckler" userId="73470fc2d5f88927" providerId="LiveId" clId="{B1E9112A-BFCC-48E7-8556-4567498392EF}" dt="2020-05-18T14:37:43.370" v="708"/>
        <pc:sldMkLst>
          <pc:docMk/>
          <pc:sldMk cId="0" sldId="434"/>
        </pc:sldMkLst>
      </pc:sldChg>
      <pc:sldChg chg="modSp add del mod">
        <pc:chgData name="Sidney Seckler" userId="73470fc2d5f88927" providerId="LiveId" clId="{B1E9112A-BFCC-48E7-8556-4567498392EF}" dt="2020-05-18T15:08:11.620" v="867" actId="1076"/>
        <pc:sldMkLst>
          <pc:docMk/>
          <pc:sldMk cId="0" sldId="435"/>
        </pc:sldMkLst>
        <pc:spChg chg="mod">
          <ac:chgData name="Sidney Seckler" userId="73470fc2d5f88927" providerId="LiveId" clId="{B1E9112A-BFCC-48E7-8556-4567498392EF}" dt="2020-05-18T15:08:11.620" v="867" actId="1076"/>
          <ac:spMkLst>
            <pc:docMk/>
            <pc:sldMk cId="0" sldId="435"/>
            <ac:spMk id="237570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0:22.533" v="747" actId="1076"/>
        <pc:sldMkLst>
          <pc:docMk/>
          <pc:sldMk cId="0" sldId="436"/>
        </pc:sldMkLst>
        <pc:spChg chg="mod">
          <ac:chgData name="Sidney Seckler" userId="73470fc2d5f88927" providerId="LiveId" clId="{B1E9112A-BFCC-48E7-8556-4567498392EF}" dt="2020-05-18T14:38:54.829" v="714" actId="1076"/>
          <ac:spMkLst>
            <pc:docMk/>
            <pc:sldMk cId="0" sldId="436"/>
            <ac:spMk id="2385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40:16.665" v="746" actId="1076"/>
          <ac:spMkLst>
            <pc:docMk/>
            <pc:sldMk cId="0" sldId="436"/>
            <ac:spMk id="2385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40:22.533" v="747" actId="1076"/>
          <ac:spMkLst>
            <pc:docMk/>
            <pc:sldMk cId="0" sldId="436"/>
            <ac:spMk id="238596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2:43.627" v="763" actId="1076"/>
        <pc:sldMkLst>
          <pc:docMk/>
          <pc:sldMk cId="0" sldId="437"/>
        </pc:sldMkLst>
        <pc:spChg chg="mod">
          <ac:chgData name="Sidney Seckler" userId="73470fc2d5f88927" providerId="LiveId" clId="{B1E9112A-BFCC-48E7-8556-4567498392EF}" dt="2020-05-18T14:42:43.627" v="763" actId="1076"/>
          <ac:spMkLst>
            <pc:docMk/>
            <pc:sldMk cId="0" sldId="437"/>
            <ac:spMk id="239618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3:03.814" v="769" actId="1076"/>
        <pc:sldMkLst>
          <pc:docMk/>
          <pc:sldMk cId="0" sldId="438"/>
        </pc:sldMkLst>
        <pc:spChg chg="mod">
          <ac:chgData name="Sidney Seckler" userId="73470fc2d5f88927" providerId="LiveId" clId="{B1E9112A-BFCC-48E7-8556-4567498392EF}" dt="2020-05-18T14:42:58.455" v="767" actId="1076"/>
          <ac:spMkLst>
            <pc:docMk/>
            <pc:sldMk cId="0" sldId="438"/>
            <ac:spMk id="24064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03.814" v="769" actId="1076"/>
          <ac:picMkLst>
            <pc:docMk/>
            <pc:sldMk cId="0" sldId="438"/>
            <ac:picMk id="240645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3:41.550" v="778" actId="1076"/>
        <pc:sldMkLst>
          <pc:docMk/>
          <pc:sldMk cId="0" sldId="439"/>
        </pc:sldMkLst>
        <pc:spChg chg="mod">
          <ac:chgData name="Sidney Seckler" userId="73470fc2d5f88927" providerId="LiveId" clId="{B1E9112A-BFCC-48E7-8556-4567498392EF}" dt="2020-05-18T14:43:37.239" v="776" actId="14100"/>
          <ac:spMkLst>
            <pc:docMk/>
            <pc:sldMk cId="0" sldId="439"/>
            <ac:spMk id="241666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41.550" v="778" actId="1076"/>
          <ac:picMkLst>
            <pc:docMk/>
            <pc:sldMk cId="0" sldId="439"/>
            <ac:picMk id="241669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39.910" v="777" actId="1076"/>
          <ac:picMkLst>
            <pc:docMk/>
            <pc:sldMk cId="0" sldId="439"/>
            <ac:picMk id="241671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4:48.543" v="800" actId="1076"/>
        <pc:sldMkLst>
          <pc:docMk/>
          <pc:sldMk cId="0" sldId="440"/>
        </pc:sldMkLst>
        <pc:spChg chg="mod">
          <ac:chgData name="Sidney Seckler" userId="73470fc2d5f88927" providerId="LiveId" clId="{B1E9112A-BFCC-48E7-8556-4567498392EF}" dt="2020-05-18T14:44:40.380" v="798" actId="14100"/>
          <ac:spMkLst>
            <pc:docMk/>
            <pc:sldMk cId="0" sldId="440"/>
            <ac:spMk id="24269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48.543" v="800" actId="1076"/>
          <ac:picMkLst>
            <pc:docMk/>
            <pc:sldMk cId="0" sldId="440"/>
            <ac:picMk id="242693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59:42.110" v="832" actId="14100"/>
        <pc:sldMkLst>
          <pc:docMk/>
          <pc:sldMk cId="0" sldId="444"/>
        </pc:sldMkLst>
        <pc:spChg chg="mod">
          <ac:chgData name="Sidney Seckler" userId="73470fc2d5f88927" providerId="LiveId" clId="{B1E9112A-BFCC-48E7-8556-4567498392EF}" dt="2020-05-18T14:59:42.110" v="832" actId="14100"/>
          <ac:spMkLst>
            <pc:docMk/>
            <pc:sldMk cId="0" sldId="444"/>
            <ac:spMk id="246786" creationId="{00000000-0000-0000-0000-000000000000}"/>
          </ac:spMkLst>
        </pc:spChg>
      </pc:sldChg>
      <pc:sldChg chg="addSp delSp modSp add del mod">
        <pc:chgData name="Sidney Seckler" userId="73470fc2d5f88927" providerId="LiveId" clId="{B1E9112A-BFCC-48E7-8556-4567498392EF}" dt="2020-05-18T15:05:47.970" v="861" actId="14100"/>
        <pc:sldMkLst>
          <pc:docMk/>
          <pc:sldMk cId="0" sldId="447"/>
        </pc:sldMkLst>
        <pc:spChg chg="mod">
          <ac:chgData name="Sidney Seckler" userId="73470fc2d5f88927" providerId="LiveId" clId="{B1E9112A-BFCC-48E7-8556-4567498392EF}" dt="2020-05-18T14:59:58.159" v="834" actId="14100"/>
          <ac:spMkLst>
            <pc:docMk/>
            <pc:sldMk cId="0" sldId="447"/>
            <ac:spMk id="249858" creationId="{00000000-0000-0000-0000-000000000000}"/>
          </ac:spMkLst>
        </pc:spChg>
        <pc:picChg chg="add mod">
          <ac:chgData name="Sidney Seckler" userId="73470fc2d5f88927" providerId="LiveId" clId="{B1E9112A-BFCC-48E7-8556-4567498392EF}" dt="2020-05-18T15:05:47.970" v="861" actId="14100"/>
          <ac:picMkLst>
            <pc:docMk/>
            <pc:sldMk cId="0" sldId="447"/>
            <ac:picMk id="3" creationId="{85A0A920-6EC3-4099-A547-A6CD1969E8DF}"/>
          </ac:picMkLst>
        </pc:picChg>
        <pc:picChg chg="del">
          <ac:chgData name="Sidney Seckler" userId="73470fc2d5f88927" providerId="LiveId" clId="{B1E9112A-BFCC-48E7-8556-4567498392EF}" dt="2020-05-18T15:04:07.597" v="847" actId="478"/>
          <ac:picMkLst>
            <pc:docMk/>
            <pc:sldMk cId="0" sldId="447"/>
            <ac:picMk id="249859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4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4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1"/>
        </pc:sldMkLst>
      </pc:sldChg>
      <pc:sldChg chg="add del">
        <pc:chgData name="Sidney Seckler" userId="73470fc2d5f88927" providerId="LiveId" clId="{B1E9112A-BFCC-48E7-8556-4567498392EF}" dt="2020-05-18T15:35:14.097" v="1094"/>
        <pc:sldMkLst>
          <pc:docMk/>
          <pc:sldMk cId="0" sldId="45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455"/>
        </pc:sldMkLst>
      </pc:sldChg>
      <pc:sldChg chg="addSp delSp modSp add mod ord">
        <pc:chgData name="Sidney Seckler" userId="73470fc2d5f88927" providerId="LiveId" clId="{B1E9112A-BFCC-48E7-8556-4567498392EF}" dt="2020-05-18T15:32:46.007" v="1088"/>
        <pc:sldMkLst>
          <pc:docMk/>
          <pc:sldMk cId="0" sldId="457"/>
        </pc:sldMkLst>
        <pc:spChg chg="add del mod">
          <ac:chgData name="Sidney Seckler" userId="73470fc2d5f88927" providerId="LiveId" clId="{B1E9112A-BFCC-48E7-8556-4567498392EF}" dt="2020-05-18T15:11:29.466" v="891" actId="478"/>
          <ac:spMkLst>
            <pc:docMk/>
            <pc:sldMk cId="0" sldId="457"/>
            <ac:spMk id="3" creationId="{BE203D29-C790-4ABA-9E8D-325EBAB59C6B}"/>
          </ac:spMkLst>
        </pc:spChg>
        <pc:spChg chg="add mod">
          <ac:chgData name="Sidney Seckler" userId="73470fc2d5f88927" providerId="LiveId" clId="{B1E9112A-BFCC-48E7-8556-4567498392EF}" dt="2020-05-18T15:22:17.288" v="1017" actId="20577"/>
          <ac:spMkLst>
            <pc:docMk/>
            <pc:sldMk cId="0" sldId="457"/>
            <ac:spMk id="8" creationId="{5403BA1C-1E32-4A4B-B215-15F9ADD12DEB}"/>
          </ac:spMkLst>
        </pc:spChg>
        <pc:spChg chg="del">
          <ac:chgData name="Sidney Seckler" userId="73470fc2d5f88927" providerId="LiveId" clId="{B1E9112A-BFCC-48E7-8556-4567498392EF}" dt="2020-05-18T15:11:26.610" v="890" actId="478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32:06.466" v="1086" actId="20577"/>
          <ac:spMkLst>
            <pc:docMk/>
            <pc:sldMk cId="0" sldId="457"/>
            <ac:spMk id="270341" creationId="{00000000-0000-0000-0000-000000000000}"/>
          </ac:spMkLst>
        </pc:spChg>
        <pc:picChg chg="add del mod">
          <ac:chgData name="Sidney Seckler" userId="73470fc2d5f88927" providerId="LiveId" clId="{B1E9112A-BFCC-48E7-8556-4567498392EF}" dt="2020-05-18T15:26:43.417" v="1059" actId="478"/>
          <ac:picMkLst>
            <pc:docMk/>
            <pc:sldMk cId="0" sldId="457"/>
            <ac:picMk id="5" creationId="{3978B959-DBE8-4A6F-9EF7-E4FF1303F19E}"/>
          </ac:picMkLst>
        </pc:picChg>
        <pc:picChg chg="mod">
          <ac:chgData name="Sidney Seckler" userId="73470fc2d5f88927" providerId="LiveId" clId="{B1E9112A-BFCC-48E7-8556-4567498392EF}" dt="2020-05-18T15:27:06.028" v="1064" actId="14100"/>
          <ac:picMkLst>
            <pc:docMk/>
            <pc:sldMk cId="0" sldId="457"/>
            <ac:picMk id="6" creationId="{0521F703-5EE1-4418-A333-881C7EDD65C1}"/>
          </ac:picMkLst>
        </pc:picChg>
        <pc:picChg chg="del">
          <ac:chgData name="Sidney Seckler" userId="73470fc2d5f88927" providerId="LiveId" clId="{B1E9112A-BFCC-48E7-8556-4567498392EF}" dt="2020-05-18T15:11:39.062" v="893" actId="478"/>
          <ac:picMkLst>
            <pc:docMk/>
            <pc:sldMk cId="0" sldId="457"/>
            <ac:picMk id="60418" creationId="{00000000-0000-0000-0000-000000000000}"/>
          </ac:picMkLst>
        </pc:picChg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58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60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61"/>
        </pc:sldMkLst>
      </pc:sldChg>
      <pc:sldChg chg="add">
        <pc:chgData name="Sidney Seckler" userId="73470fc2d5f88927" providerId="LiveId" clId="{B1E9112A-BFCC-48E7-8556-4567498392EF}" dt="2020-05-18T15:52:57.397" v="1146"/>
        <pc:sldMkLst>
          <pc:docMk/>
          <pc:sldMk cId="0" sldId="462"/>
        </pc:sldMkLst>
      </pc:sldChg>
      <pc:sldChg chg="add">
        <pc:chgData name="Sidney Seckler" userId="73470fc2d5f88927" providerId="LiveId" clId="{B1E9112A-BFCC-48E7-8556-4567498392EF}" dt="2020-05-18T15:54:56.836" v="1178"/>
        <pc:sldMkLst>
          <pc:docMk/>
          <pc:sldMk cId="0" sldId="46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86839313" sldId="463"/>
        </pc:sldMkLst>
      </pc:sldChg>
      <pc:sldChg chg="modSp add mod setBg">
        <pc:chgData name="Sidney Seckler" userId="73470fc2d5f88927" providerId="LiveId" clId="{B1E9112A-BFCC-48E7-8556-4567498392EF}" dt="2020-05-18T16:15:48.019" v="1209" actId="1076"/>
        <pc:sldMkLst>
          <pc:docMk/>
          <pc:sldMk cId="0" sldId="464"/>
        </pc:sldMkLst>
        <pc:spChg chg="mod">
          <ac:chgData name="Sidney Seckler" userId="73470fc2d5f88927" providerId="LiveId" clId="{B1E9112A-BFCC-48E7-8556-4567498392EF}" dt="2020-05-18T16:15:48.019" v="1209" actId="1076"/>
          <ac:spMkLst>
            <pc:docMk/>
            <pc:sldMk cId="0" sldId="464"/>
            <ac:spMk id="2672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06.703" v="1203" actId="1076"/>
          <ac:spMkLst>
            <pc:docMk/>
            <pc:sldMk cId="0" sldId="464"/>
            <ac:spMk id="2672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15.347" v="1204" actId="947"/>
          <ac:spMkLst>
            <pc:docMk/>
            <pc:sldMk cId="0" sldId="464"/>
            <ac:spMk id="2672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29.112" v="1206" actId="947"/>
          <ac:spMkLst>
            <pc:docMk/>
            <pc:sldMk cId="0" sldId="464"/>
            <ac:spMk id="2672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39.704" v="1208" actId="947"/>
          <ac:spMkLst>
            <pc:docMk/>
            <pc:sldMk cId="0" sldId="464"/>
            <ac:spMk id="267270" creationId="{00000000-0000-0000-0000-000000000000}"/>
          </ac:spMkLst>
        </pc:spChg>
      </pc:sldChg>
      <pc:sldChg chg="addSp delSp modSp add mod">
        <pc:chgData name="Sidney Seckler" userId="73470fc2d5f88927" providerId="LiveId" clId="{B1E9112A-BFCC-48E7-8556-4567498392EF}" dt="2020-05-18T16:16:32.048" v="1217"/>
        <pc:sldMkLst>
          <pc:docMk/>
          <pc:sldMk cId="0" sldId="465"/>
        </pc:sldMkLst>
        <pc:spChg chg="add del mod">
          <ac:chgData name="Sidney Seckler" userId="73470fc2d5f88927" providerId="LiveId" clId="{B1E9112A-BFCC-48E7-8556-4567498392EF}" dt="2020-05-18T16:15:58.597" v="1211" actId="478"/>
          <ac:spMkLst>
            <pc:docMk/>
            <pc:sldMk cId="0" sldId="465"/>
            <ac:spMk id="3" creationId="{B9A0A38A-F548-42F9-9CEB-A517664D6A8D}"/>
          </ac:spMkLst>
        </pc:spChg>
        <pc:spChg chg="add mod">
          <ac:chgData name="Sidney Seckler" userId="73470fc2d5f88927" providerId="LiveId" clId="{B1E9112A-BFCC-48E7-8556-4567498392EF}" dt="2020-05-18T16:15:59.917" v="1212"/>
          <ac:spMkLst>
            <pc:docMk/>
            <pc:sldMk cId="0" sldId="465"/>
            <ac:spMk id="7" creationId="{60FE9587-7D13-46B9-A557-E4F382ED7AC1}"/>
          </ac:spMkLst>
        </pc:spChg>
        <pc:spChg chg="del">
          <ac:chgData name="Sidney Seckler" userId="73470fc2d5f88927" providerId="LiveId" clId="{B1E9112A-BFCC-48E7-8556-4567498392EF}" dt="2020-05-18T16:15:55.823" v="1210" actId="478"/>
          <ac:spMkLst>
            <pc:docMk/>
            <pc:sldMk cId="0" sldId="465"/>
            <ac:spMk id="268290" creationId="{00000000-0000-0000-0000-000000000000}"/>
          </ac:spMkLst>
        </pc:spChg>
        <pc:graphicFrameChg chg="mod">
          <ac:chgData name="Sidney Seckler" userId="73470fc2d5f88927" providerId="LiveId" clId="{B1E9112A-BFCC-48E7-8556-4567498392EF}" dt="2020-05-18T16:16:32.048" v="1217"/>
          <ac:graphicFrameMkLst>
            <pc:docMk/>
            <pc:sldMk cId="0" sldId="465"/>
            <ac:graphicFrameMk id="268291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1106671" sldId="465"/>
        </pc:sldMkLst>
      </pc:sldChg>
      <pc:sldChg chg="modSp add mod">
        <pc:chgData name="Sidney Seckler" userId="73470fc2d5f88927" providerId="LiveId" clId="{B1E9112A-BFCC-48E7-8556-4567498392EF}" dt="2020-05-18T16:19:03.254" v="1252" actId="947"/>
        <pc:sldMkLst>
          <pc:docMk/>
          <pc:sldMk cId="0" sldId="467"/>
        </pc:sldMkLst>
        <pc:spChg chg="mod">
          <ac:chgData name="Sidney Seckler" userId="73470fc2d5f88927" providerId="LiveId" clId="{B1E9112A-BFCC-48E7-8556-4567498392EF}" dt="2020-05-18T16:19:03.254" v="1252" actId="947"/>
          <ac:spMkLst>
            <pc:docMk/>
            <pc:sldMk cId="0" sldId="467"/>
            <ac:spMk id="2703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8:32.454" v="1245" actId="27636"/>
          <ac:spMkLst>
            <pc:docMk/>
            <pc:sldMk cId="0" sldId="467"/>
            <ac:spMk id="270340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09069003" sldId="467"/>
        </pc:sldMkLst>
      </pc:sldChg>
      <pc:sldChg chg="delSp modSp add mod">
        <pc:chgData name="Sidney Seckler" userId="73470fc2d5f88927" providerId="LiveId" clId="{B1E9112A-BFCC-48E7-8556-4567498392EF}" dt="2020-05-18T17:10:36.055" v="1508" actId="1076"/>
        <pc:sldMkLst>
          <pc:docMk/>
          <pc:sldMk cId="0" sldId="468"/>
        </pc:sldMkLst>
        <pc:picChg chg="mod">
          <ac:chgData name="Sidney Seckler" userId="73470fc2d5f88927" providerId="LiveId" clId="{B1E9112A-BFCC-48E7-8556-4567498392EF}" dt="2020-05-18T17:10:36.055" v="1508" actId="1076"/>
          <ac:picMkLst>
            <pc:docMk/>
            <pc:sldMk cId="0" sldId="468"/>
            <ac:picMk id="2" creationId="{E6A863A0-F284-4243-98CB-345DF2F1B215}"/>
          </ac:picMkLst>
        </pc:picChg>
        <pc:picChg chg="del mod">
          <ac:chgData name="Sidney Seckler" userId="73470fc2d5f88927" providerId="LiveId" clId="{B1E9112A-BFCC-48E7-8556-4567498392EF}" dt="2020-05-18T17:09:43.549" v="1503" actId="478"/>
          <ac:picMkLst>
            <pc:docMk/>
            <pc:sldMk cId="0" sldId="468"/>
            <ac:picMk id="271362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35543595" sldId="468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0" sldId="46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683665882" sldId="469"/>
        </pc:sldMkLst>
      </pc:sldChg>
      <pc:sldChg chg="addSp delSp modSp add mod">
        <pc:chgData name="Sidney Seckler" userId="73470fc2d5f88927" providerId="LiveId" clId="{B1E9112A-BFCC-48E7-8556-4567498392EF}" dt="2020-05-18T16:22:27.143" v="1325" actId="27636"/>
        <pc:sldMkLst>
          <pc:docMk/>
          <pc:sldMk cId="0" sldId="470"/>
        </pc:sldMkLst>
        <pc:spChg chg="mod">
          <ac:chgData name="Sidney Seckler" userId="73470fc2d5f88927" providerId="LiveId" clId="{B1E9112A-BFCC-48E7-8556-4567498392EF}" dt="2020-05-18T16:22:27.143" v="1325" actId="27636"/>
          <ac:spMkLst>
            <pc:docMk/>
            <pc:sldMk cId="0" sldId="470"/>
            <ac:spMk id="2734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9:30.049" v="1262" actId="27636"/>
          <ac:spMkLst>
            <pc:docMk/>
            <pc:sldMk cId="0" sldId="470"/>
            <ac:spMk id="273420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19:46.501" v="1287" actId="14100"/>
          <ac:spMkLst>
            <pc:docMk/>
            <pc:sldMk cId="0" sldId="470"/>
            <ac:spMk id="273421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1:05.564" v="1307" actId="1076"/>
          <ac:spMkLst>
            <pc:docMk/>
            <pc:sldMk cId="0" sldId="470"/>
            <ac:spMk id="273423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12694354" sldId="470"/>
        </pc:sldMkLst>
      </pc:sldChg>
      <pc:sldChg chg="addSp delSp modSp add mod">
        <pc:chgData name="Sidney Seckler" userId="73470fc2d5f88927" providerId="LiveId" clId="{B1E9112A-BFCC-48E7-8556-4567498392EF}" dt="2020-05-18T16:22:46.775" v="1329" actId="1076"/>
        <pc:sldMkLst>
          <pc:docMk/>
          <pc:sldMk cId="0" sldId="471"/>
        </pc:sldMkLst>
        <pc:spChg chg="mod">
          <ac:chgData name="Sidney Seckler" userId="73470fc2d5f88927" providerId="LiveId" clId="{B1E9112A-BFCC-48E7-8556-4567498392EF}" dt="2020-05-18T16:22:34.561" v="1327" actId="27636"/>
          <ac:spMkLst>
            <pc:docMk/>
            <pc:sldMk cId="0" sldId="471"/>
            <ac:spMk id="27443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6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8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1:12.003" v="1309" actId="27636"/>
          <ac:spMkLst>
            <pc:docMk/>
            <pc:sldMk cId="0" sldId="471"/>
            <ac:spMk id="274440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1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3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40.604" v="1328" actId="1076"/>
          <ac:spMkLst>
            <pc:docMk/>
            <pc:sldMk cId="0" sldId="471"/>
            <ac:spMk id="274445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00.298" v="1321" actId="1076"/>
          <ac:spMkLst>
            <pc:docMk/>
            <pc:sldMk cId="0" sldId="471"/>
            <ac:spMk id="274447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17.050" v="1310" actId="478"/>
          <ac:spMkLst>
            <pc:docMk/>
            <pc:sldMk cId="0" sldId="471"/>
            <ac:spMk id="27444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46.775" v="1329" actId="1076"/>
          <ac:spMkLst>
            <pc:docMk/>
            <pc:sldMk cId="0" sldId="471"/>
            <ac:spMk id="274449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50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1429350" sldId="471"/>
        </pc:sldMkLst>
      </pc:sldChg>
      <pc:sldChg chg="modSp add mod">
        <pc:chgData name="Sidney Seckler" userId="73470fc2d5f88927" providerId="LiveId" clId="{B1E9112A-BFCC-48E7-8556-4567498392EF}" dt="2020-05-18T16:23:22.830" v="1337" actId="14100"/>
        <pc:sldMkLst>
          <pc:docMk/>
          <pc:sldMk cId="0" sldId="472"/>
        </pc:sldMkLst>
        <pc:spChg chg="mod">
          <ac:chgData name="Sidney Seckler" userId="73470fc2d5f88927" providerId="LiveId" clId="{B1E9112A-BFCC-48E7-8556-4567498392EF}" dt="2020-05-18T16:22:55.408" v="1330" actId="108"/>
          <ac:spMkLst>
            <pc:docMk/>
            <pc:sldMk cId="0" sldId="472"/>
            <ac:spMk id="2754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22.830" v="1337" actId="14100"/>
          <ac:spMkLst>
            <pc:docMk/>
            <pc:sldMk cId="0" sldId="472"/>
            <ac:spMk id="2754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6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6:23:03.111" v="1332" actId="1076"/>
          <ac:grpSpMkLst>
            <pc:docMk/>
            <pc:sldMk cId="0" sldId="472"/>
            <ac:grpSpMk id="275498" creationId="{00000000-0000-0000-0000-000000000000}"/>
          </ac:grpSpMkLst>
        </pc:gr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940988757" sldId="472"/>
        </pc:sldMkLst>
      </pc:sldChg>
      <pc:sldChg chg="addSp delSp modSp add mod">
        <pc:chgData name="Sidney Seckler" userId="73470fc2d5f88927" providerId="LiveId" clId="{B1E9112A-BFCC-48E7-8556-4567498392EF}" dt="2020-05-18T16:25:56.889" v="1370" actId="1076"/>
        <pc:sldMkLst>
          <pc:docMk/>
          <pc:sldMk cId="0" sldId="473"/>
        </pc:sldMkLst>
        <pc:spChg chg="mod">
          <ac:chgData name="Sidney Seckler" userId="73470fc2d5f88927" providerId="LiveId" clId="{B1E9112A-BFCC-48E7-8556-4567498392EF}" dt="2020-05-18T16:24:41.924" v="1352" actId="27636"/>
          <ac:spMkLst>
            <pc:docMk/>
            <pc:sldMk cId="0" sldId="473"/>
            <ac:spMk id="27648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26.533" v="1363" actId="1076"/>
          <ac:spMkLst>
            <pc:docMk/>
            <pc:sldMk cId="0" sldId="473"/>
            <ac:spMk id="276497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33.379" v="1365" actId="1076"/>
          <ac:spMkLst>
            <pc:docMk/>
            <pc:sldMk cId="0" sldId="473"/>
            <ac:spMk id="276499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50.594" v="1369" actId="14100"/>
          <ac:spMkLst>
            <pc:docMk/>
            <pc:sldMk cId="0" sldId="473"/>
            <ac:spMk id="276501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56.889" v="1370" actId="1076"/>
          <ac:spMkLst>
            <pc:docMk/>
            <pc:sldMk cId="0" sldId="473"/>
            <ac:spMk id="276503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1E9112A-BFCC-48E7-8556-4567498392EF}" dt="2020-05-18T16:27:20.940" v="1388" actId="1076"/>
        <pc:sldMkLst>
          <pc:docMk/>
          <pc:sldMk cId="0" sldId="474"/>
        </pc:sldMkLst>
        <pc:spChg chg="mod">
          <ac:chgData name="Sidney Seckler" userId="73470fc2d5f88927" providerId="LiveId" clId="{B1E9112A-BFCC-48E7-8556-4567498392EF}" dt="2020-05-18T16:26:20.660" v="1375" actId="1076"/>
          <ac:spMkLst>
            <pc:docMk/>
            <pc:sldMk cId="0" sldId="474"/>
            <ac:spMk id="27750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6:50.971" v="1382" actId="1076"/>
          <ac:spMkLst>
            <pc:docMk/>
            <pc:sldMk cId="0" sldId="474"/>
            <ac:spMk id="2775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7:20.940" v="1388" actId="1076"/>
          <ac:spMkLst>
            <pc:docMk/>
            <pc:sldMk cId="0" sldId="474"/>
            <ac:spMk id="277528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B1E9112A-BFCC-48E7-8556-4567498392EF}" dt="2020-05-18T16:28:43.909" v="1400" actId="14100"/>
        <pc:sldMkLst>
          <pc:docMk/>
          <pc:sldMk cId="0" sldId="475"/>
        </pc:sldMkLst>
        <pc:spChg chg="mod">
          <ac:chgData name="Sidney Seckler" userId="73470fc2d5f88927" providerId="LiveId" clId="{B1E9112A-BFCC-48E7-8556-4567498392EF}" dt="2020-05-18T16:28:43.909" v="1400" actId="14100"/>
          <ac:spMkLst>
            <pc:docMk/>
            <pc:sldMk cId="0" sldId="475"/>
            <ac:spMk id="2785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8:34.708" v="1399" actId="1076"/>
          <ac:spMkLst>
            <pc:docMk/>
            <pc:sldMk cId="0" sldId="475"/>
            <ac:spMk id="2785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7:38.657" v="1390" actId="108"/>
          <ac:spMkLst>
            <pc:docMk/>
            <pc:sldMk cId="0" sldId="475"/>
            <ac:spMk id="2785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8:28.282" v="1398" actId="947"/>
          <ac:spMkLst>
            <pc:docMk/>
            <pc:sldMk cId="0" sldId="475"/>
            <ac:spMk id="278548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10940066" sldId="475"/>
        </pc:sldMkLst>
      </pc:sldChg>
      <pc:sldChg chg="addSp delSp modSp add mod">
        <pc:chgData name="Sidney Seckler" userId="73470fc2d5f88927" providerId="LiveId" clId="{B1E9112A-BFCC-48E7-8556-4567498392EF}" dt="2020-05-18T16:31:42.751" v="1440" actId="1076"/>
        <pc:sldMkLst>
          <pc:docMk/>
          <pc:sldMk cId="0" sldId="476"/>
        </pc:sldMkLst>
        <pc:spChg chg="add mod">
          <ac:chgData name="Sidney Seckler" userId="73470fc2d5f88927" providerId="LiveId" clId="{B1E9112A-BFCC-48E7-8556-4567498392EF}" dt="2020-05-18T16:30:06.032" v="1422" actId="14100"/>
          <ac:spMkLst>
            <pc:docMk/>
            <pc:sldMk cId="0" sldId="476"/>
            <ac:spMk id="29" creationId="{35253DDA-334A-4418-A7EE-9F61929CD8F8}"/>
          </ac:spMkLst>
        </pc:spChg>
        <pc:spChg chg="mod">
          <ac:chgData name="Sidney Seckler" userId="73470fc2d5f88927" providerId="LiveId" clId="{B1E9112A-BFCC-48E7-8556-4567498392EF}" dt="2020-05-18T16:30:32.980" v="1426" actId="14100"/>
          <ac:spMkLst>
            <pc:docMk/>
            <pc:sldMk cId="0" sldId="476"/>
            <ac:spMk id="279569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29:11.425" v="1405" actId="478"/>
          <ac:spMkLst>
            <pc:docMk/>
            <pc:sldMk cId="0" sldId="476"/>
            <ac:spMk id="279570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33.487" v="1437" actId="1076"/>
          <ac:spMkLst>
            <pc:docMk/>
            <pc:sldMk cId="0" sldId="476"/>
            <ac:spMk id="27957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42.751" v="1440" actId="1076"/>
          <ac:spMkLst>
            <pc:docMk/>
            <pc:sldMk cId="0" sldId="476"/>
            <ac:spMk id="279574" creationId="{00000000-0000-0000-0000-000000000000}"/>
          </ac:spMkLst>
        </pc:spChg>
        <pc:spChg chg="add del mod">
          <ac:chgData name="Sidney Seckler" userId="73470fc2d5f88927" providerId="LiveId" clId="{B1E9112A-BFCC-48E7-8556-4567498392EF}" dt="2020-05-18T16:31:29.845" v="1436" actId="478"/>
          <ac:spMkLst>
            <pc:docMk/>
            <pc:sldMk cId="0" sldId="476"/>
            <ac:spMk id="279576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268903586" sldId="476"/>
        </pc:sldMkLst>
      </pc:sldChg>
      <pc:sldChg chg="addSp delSp modSp add mod">
        <pc:chgData name="Sidney Seckler" userId="73470fc2d5f88927" providerId="LiveId" clId="{B1E9112A-BFCC-48E7-8556-4567498392EF}" dt="2020-05-18T16:31:18.613" v="1435" actId="14100"/>
        <pc:sldMkLst>
          <pc:docMk/>
          <pc:sldMk cId="0" sldId="477"/>
        </pc:sldMkLst>
        <pc:spChg chg="add mod">
          <ac:chgData name="Sidney Seckler" userId="73470fc2d5f88927" providerId="LiveId" clId="{B1E9112A-BFCC-48E7-8556-4567498392EF}" dt="2020-05-18T16:30:51.082" v="1429"/>
          <ac:spMkLst>
            <pc:docMk/>
            <pc:sldMk cId="0" sldId="477"/>
            <ac:spMk id="24" creationId="{F753070A-345D-4062-BEC1-088E689A51C5}"/>
          </ac:spMkLst>
        </pc:spChg>
        <pc:spChg chg="add mod">
          <ac:chgData name="Sidney Seckler" userId="73470fc2d5f88927" providerId="LiveId" clId="{B1E9112A-BFCC-48E7-8556-4567498392EF}" dt="2020-05-18T16:31:07.537" v="1432" actId="1076"/>
          <ac:spMkLst>
            <pc:docMk/>
            <pc:sldMk cId="0" sldId="477"/>
            <ac:spMk id="25" creationId="{5299F36C-C12C-4496-9BCC-399A69CE64FE}"/>
          </ac:spMkLst>
        </pc:spChg>
        <pc:spChg chg="mod">
          <ac:chgData name="Sidney Seckler" userId="73470fc2d5f88927" providerId="LiveId" clId="{B1E9112A-BFCC-48E7-8556-4567498392EF}" dt="2020-05-18T16:30:37.956" v="1427" actId="108"/>
          <ac:spMkLst>
            <pc:docMk/>
            <pc:sldMk cId="0" sldId="477"/>
            <ac:spMk id="280591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30:42.207" v="1428" actId="478"/>
          <ac:spMkLst>
            <pc:docMk/>
            <pc:sldMk cId="0" sldId="477"/>
            <ac:spMk id="28059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18.613" v="1435" actId="14100"/>
          <ac:spMkLst>
            <pc:docMk/>
            <pc:sldMk cId="0" sldId="477"/>
            <ac:spMk id="280599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7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35107220" sldId="477"/>
        </pc:sldMkLst>
      </pc:sldChg>
      <pc:sldChg chg="addSp delSp modSp add mod">
        <pc:chgData name="Sidney Seckler" userId="73470fc2d5f88927" providerId="LiveId" clId="{B1E9112A-BFCC-48E7-8556-4567498392EF}" dt="2020-05-18T16:57:42.644" v="1451" actId="1076"/>
        <pc:sldMkLst>
          <pc:docMk/>
          <pc:sldMk cId="0" sldId="478"/>
        </pc:sldMkLst>
        <pc:spChg chg="mod">
          <ac:chgData name="Sidney Seckler" userId="73470fc2d5f88927" providerId="LiveId" clId="{B1E9112A-BFCC-48E7-8556-4567498392EF}" dt="2020-05-18T16:57:07.861" v="1442" actId="27636"/>
          <ac:spMkLst>
            <pc:docMk/>
            <pc:sldMk cId="0" sldId="478"/>
            <ac:spMk id="28160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7:17.330" v="1444" actId="14100"/>
          <ac:spMkLst>
            <pc:docMk/>
            <pc:sldMk cId="0" sldId="478"/>
            <ac:spMk id="28161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7:42.644" v="1451" actId="1076"/>
          <ac:spMkLst>
            <pc:docMk/>
            <pc:sldMk cId="0" sldId="478"/>
            <ac:spMk id="281620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8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23873278" sldId="478"/>
        </pc:sldMkLst>
      </pc:sldChg>
      <pc:sldChg chg="addSp delSp modSp add mod">
        <pc:chgData name="Sidney Seckler" userId="73470fc2d5f88927" providerId="LiveId" clId="{B1E9112A-BFCC-48E7-8556-4567498392EF}" dt="2020-05-18T16:58:52.673" v="1462" actId="1076"/>
        <pc:sldMkLst>
          <pc:docMk/>
          <pc:sldMk cId="0" sldId="479"/>
        </pc:sldMkLst>
        <pc:spChg chg="mod">
          <ac:chgData name="Sidney Seckler" userId="73470fc2d5f88927" providerId="LiveId" clId="{B1E9112A-BFCC-48E7-8556-4567498392EF}" dt="2020-05-18T16:57:55.478" v="1453" actId="27636"/>
          <ac:spMkLst>
            <pc:docMk/>
            <pc:sldMk cId="0" sldId="479"/>
            <ac:spMk id="28262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8:52.673" v="1462" actId="1076"/>
          <ac:spMkLst>
            <pc:docMk/>
            <pc:sldMk cId="0" sldId="479"/>
            <ac:spMk id="2826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58:39.098" v="1458" actId="947"/>
          <ac:spMkLst>
            <pc:docMk/>
            <pc:sldMk cId="0" sldId="479"/>
            <ac:spMk id="282644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9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23308552" sldId="479"/>
        </pc:sldMkLst>
      </pc:sldChg>
      <pc:sldChg chg="addSp delSp modSp add mod">
        <pc:chgData name="Sidney Seckler" userId="73470fc2d5f88927" providerId="LiveId" clId="{B1E9112A-BFCC-48E7-8556-4567498392EF}" dt="2020-05-18T17:01:26.644" v="1488" actId="1076"/>
        <pc:sldMkLst>
          <pc:docMk/>
          <pc:sldMk cId="0" sldId="480"/>
        </pc:sldMkLst>
        <pc:spChg chg="mod">
          <ac:chgData name="Sidney Seckler" userId="73470fc2d5f88927" providerId="LiveId" clId="{B1E9112A-BFCC-48E7-8556-4567498392EF}" dt="2020-05-18T16:59:05.673" v="1464" actId="27636"/>
          <ac:spMkLst>
            <pc:docMk/>
            <pc:sldMk cId="0" sldId="480"/>
            <ac:spMk id="2836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59:35.499" v="1468" actId="1076"/>
          <ac:spMkLst>
            <pc:docMk/>
            <pc:sldMk cId="0" sldId="480"/>
            <ac:spMk id="283665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26.644" v="1488" actId="1076"/>
          <ac:spMkLst>
            <pc:docMk/>
            <pc:sldMk cId="0" sldId="480"/>
            <ac:spMk id="2836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7:01:02.099" v="1481" actId="947"/>
          <ac:spMkLst>
            <pc:docMk/>
            <pc:sldMk cId="0" sldId="480"/>
            <ac:spMk id="283668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0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00828701" sldId="480"/>
        </pc:sldMkLst>
      </pc:sldChg>
      <pc:sldChg chg="addSp delSp modSp add mod">
        <pc:chgData name="Sidney Seckler" userId="73470fc2d5f88927" providerId="LiveId" clId="{B1E9112A-BFCC-48E7-8556-4567498392EF}" dt="2020-05-18T17:02:26.253" v="1502" actId="1076"/>
        <pc:sldMkLst>
          <pc:docMk/>
          <pc:sldMk cId="0" sldId="481"/>
        </pc:sldMkLst>
        <pc:spChg chg="mod">
          <ac:chgData name="Sidney Seckler" userId="73470fc2d5f88927" providerId="LiveId" clId="{B1E9112A-BFCC-48E7-8556-4567498392EF}" dt="2020-05-18T17:01:37.392" v="1489" actId="108"/>
          <ac:spMkLst>
            <pc:docMk/>
            <pc:sldMk cId="0" sldId="481"/>
            <ac:spMk id="284674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2:26.253" v="1502" actId="1076"/>
          <ac:spMkLst>
            <pc:docMk/>
            <pc:sldMk cId="0" sldId="481"/>
            <ac:spMk id="28469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2:15.048" v="1499" actId="1076"/>
          <ac:spMkLst>
            <pc:docMk/>
            <pc:sldMk cId="0" sldId="481"/>
            <ac:spMk id="284693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58.221" v="1494" actId="1076"/>
          <ac:spMkLst>
            <pc:docMk/>
            <pc:sldMk cId="0" sldId="481"/>
            <ac:spMk id="284694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50.127" v="1492" actId="1076"/>
          <ac:spMkLst>
            <pc:docMk/>
            <pc:sldMk cId="0" sldId="481"/>
            <ac:spMk id="284695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8" creationId="{00000000-0000-0000-0000-000000000000}"/>
          </ac:graphicFrameMkLst>
        </pc:graphicFrameChg>
      </pc:sldChg>
      <pc:sldChg chg="modSp add del">
        <pc:chgData name="Sidney Seckler" userId="73470fc2d5f88927" providerId="LiveId" clId="{B1E9112A-BFCC-48E7-8556-4567498392EF}" dt="2020-05-18T16:24:21.634" v="1348" actId="47"/>
        <pc:sldMkLst>
          <pc:docMk/>
          <pc:sldMk cId="0" sldId="482"/>
        </pc:sldMkLst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2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0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2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4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6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802" creationId="{00000000-0000-0000-0000-000000000000}"/>
          </ac:grpSpMkLst>
        </pc:gr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04492499" sldId="482"/>
        </pc:sldMkLst>
      </pc:sldChg>
      <pc:sldChg chg="add del">
        <pc:chgData name="Sidney Seckler" userId="73470fc2d5f88927" providerId="LiveId" clId="{B1E9112A-BFCC-48E7-8556-4567498392EF}" dt="2020-05-18T16:24:25.067" v="1349" actId="47"/>
        <pc:sldMkLst>
          <pc:docMk/>
          <pc:sldMk cId="0" sldId="48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490447822" sldId="483"/>
        </pc:sldMkLst>
      </pc:sldChg>
      <pc:sldChg chg="add del">
        <pc:chgData name="Sidney Seckler" userId="73470fc2d5f88927" providerId="LiveId" clId="{B1E9112A-BFCC-48E7-8556-4567498392EF}" dt="2020-05-18T16:24:27.208" v="1350" actId="47"/>
        <pc:sldMkLst>
          <pc:docMk/>
          <pc:sldMk cId="0" sldId="4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29141679" sldId="4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31420623" sldId="485"/>
        </pc:sldMkLst>
      </pc:sldChg>
      <pc:sldChg chg="modSp add mod">
        <pc:chgData name="Sidney Seckler" userId="73470fc2d5f88927" providerId="LiveId" clId="{B1E9112A-BFCC-48E7-8556-4567498392EF}" dt="2020-05-18T14:23:21.615" v="372" actId="1076"/>
        <pc:sldMkLst>
          <pc:docMk/>
          <pc:sldMk cId="0" sldId="487"/>
        </pc:sldMkLst>
        <pc:spChg chg="mod">
          <ac:chgData name="Sidney Seckler" userId="73470fc2d5f88927" providerId="LiveId" clId="{B1E9112A-BFCC-48E7-8556-4567498392EF}" dt="2020-05-18T14:22:35.807" v="359" actId="14100"/>
          <ac:spMkLst>
            <pc:docMk/>
            <pc:sldMk cId="0" sldId="487"/>
            <ac:spMk id="2949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46.209" v="362" actId="12"/>
          <ac:spMkLst>
            <pc:docMk/>
            <pc:sldMk cId="0" sldId="487"/>
            <ac:spMk id="2949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11.703" v="369" actId="14100"/>
          <ac:spMkLst>
            <pc:docMk/>
            <pc:sldMk cId="0" sldId="487"/>
            <ac:spMk id="2949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14.548" v="370" actId="1076"/>
          <ac:spMkLst>
            <pc:docMk/>
            <pc:sldMk cId="0" sldId="487"/>
            <ac:spMk id="294927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3:21.615" v="372" actId="1076"/>
          <ac:picMkLst>
            <pc:docMk/>
            <pc:sldMk cId="0" sldId="487"/>
            <ac:picMk id="8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976506698" sldId="49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860176865" sldId="49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40869401" sldId="49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15124760" sldId="49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30080003" sldId="49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24033174" sldId="50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425701995" sldId="50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1128201" sldId="50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620380204" sldId="50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604572278" sldId="505"/>
        </pc:sldMkLst>
      </pc:sldChg>
      <pc:sldChg chg="add">
        <pc:chgData name="Sidney Seckler" userId="73470fc2d5f88927" providerId="LiveId" clId="{B1E9112A-BFCC-48E7-8556-4567498392EF}" dt="2020-05-18T14:06:43.923" v="227"/>
        <pc:sldMkLst>
          <pc:docMk/>
          <pc:sldMk cId="0" sldId="507"/>
        </pc:sldMkLst>
      </pc:sldChg>
      <pc:sldChg chg="modSp add mod">
        <pc:chgData name="Sidney Seckler" userId="73470fc2d5f88927" providerId="LiveId" clId="{B1E9112A-BFCC-48E7-8556-4567498392EF}" dt="2020-05-18T14:43:26.361" v="775" actId="1076"/>
        <pc:sldMkLst>
          <pc:docMk/>
          <pc:sldMk cId="0" sldId="508"/>
        </pc:sldMkLst>
        <pc:spChg chg="mod">
          <ac:chgData name="Sidney Seckler" userId="73470fc2d5f88927" providerId="LiveId" clId="{B1E9112A-BFCC-48E7-8556-4567498392EF}" dt="2020-05-18T14:43:12.861" v="770" actId="14100"/>
          <ac:spMkLst>
            <pc:docMk/>
            <pc:sldMk cId="0" sldId="508"/>
            <ac:spMk id="32461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22.441" v="774" actId="1076"/>
          <ac:picMkLst>
            <pc:docMk/>
            <pc:sldMk cId="0" sldId="508"/>
            <ac:picMk id="324613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26.361" v="775" actId="1076"/>
          <ac:picMkLst>
            <pc:docMk/>
            <pc:sldMk cId="0" sldId="508"/>
            <ac:picMk id="324615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04539836" sldId="508"/>
        </pc:sldMkLst>
      </pc:sldChg>
      <pc:sldChg chg="modSp add mod">
        <pc:chgData name="Sidney Seckler" userId="73470fc2d5f88927" providerId="LiveId" clId="{B1E9112A-BFCC-48E7-8556-4567498392EF}" dt="2020-05-18T14:43:57.173" v="783" actId="1076"/>
        <pc:sldMkLst>
          <pc:docMk/>
          <pc:sldMk cId="0" sldId="509"/>
        </pc:sldMkLst>
        <pc:spChg chg="mod">
          <ac:chgData name="Sidney Seckler" userId="73470fc2d5f88927" providerId="LiveId" clId="{B1E9112A-BFCC-48E7-8556-4567498392EF}" dt="2020-05-18T14:43:49.141" v="779" actId="14100"/>
          <ac:spMkLst>
            <pc:docMk/>
            <pc:sldMk cId="0" sldId="509"/>
            <ac:spMk id="32973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50.959" v="780" actId="1076"/>
          <ac:picMkLst>
            <pc:docMk/>
            <pc:sldMk cId="0" sldId="509"/>
            <ac:picMk id="329730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57.173" v="783" actId="1076"/>
          <ac:picMkLst>
            <pc:docMk/>
            <pc:sldMk cId="0" sldId="509"/>
            <ac:picMk id="329734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747569581" sldId="509"/>
        </pc:sldMkLst>
      </pc:sldChg>
      <pc:sldChg chg="modSp add mod">
        <pc:chgData name="Sidney Seckler" userId="73470fc2d5f88927" providerId="LiveId" clId="{B1E9112A-BFCC-48E7-8556-4567498392EF}" dt="2020-05-18T14:44:09.816" v="788" actId="1076"/>
        <pc:sldMkLst>
          <pc:docMk/>
          <pc:sldMk cId="0" sldId="510"/>
        </pc:sldMkLst>
        <pc:spChg chg="mod">
          <ac:chgData name="Sidney Seckler" userId="73470fc2d5f88927" providerId="LiveId" clId="{B1E9112A-BFCC-48E7-8556-4567498392EF}" dt="2020-05-18T14:44:03.327" v="784" actId="14100"/>
          <ac:spMkLst>
            <pc:docMk/>
            <pc:sldMk cId="0" sldId="510"/>
            <ac:spMk id="33178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05.785" v="785" actId="1076"/>
          <ac:picMkLst>
            <pc:docMk/>
            <pc:sldMk cId="0" sldId="510"/>
            <ac:picMk id="331778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4:09.816" v="788" actId="1076"/>
          <ac:picMkLst>
            <pc:docMk/>
            <pc:sldMk cId="0" sldId="510"/>
            <ac:picMk id="331782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4:30.532" v="797" actId="14100"/>
        <pc:sldMkLst>
          <pc:docMk/>
          <pc:sldMk cId="0" sldId="511"/>
        </pc:sldMkLst>
        <pc:spChg chg="mod">
          <ac:chgData name="Sidney Seckler" userId="73470fc2d5f88927" providerId="LiveId" clId="{B1E9112A-BFCC-48E7-8556-4567498392EF}" dt="2020-05-18T14:44:17.256" v="790" actId="14100"/>
          <ac:spMkLst>
            <pc:docMk/>
            <pc:sldMk cId="0" sldId="511"/>
            <ac:spMk id="333828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28.163" v="796" actId="14100"/>
          <ac:picMkLst>
            <pc:docMk/>
            <pc:sldMk cId="0" sldId="511"/>
            <ac:picMk id="333826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4:30.532" v="797" actId="14100"/>
          <ac:picMkLst>
            <pc:docMk/>
            <pc:sldMk cId="0" sldId="511"/>
            <ac:picMk id="333830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18635645" sldId="511"/>
        </pc:sldMkLst>
      </pc:sldChg>
      <pc:sldChg chg="modSp add mod">
        <pc:chgData name="Sidney Seckler" userId="73470fc2d5f88927" providerId="LiveId" clId="{B1E9112A-BFCC-48E7-8556-4567498392EF}" dt="2020-05-18T14:45:15.143" v="806" actId="1076"/>
        <pc:sldMkLst>
          <pc:docMk/>
          <pc:sldMk cId="1813285746" sldId="512"/>
        </pc:sldMkLst>
        <pc:spChg chg="mod">
          <ac:chgData name="Sidney Seckler" userId="73470fc2d5f88927" providerId="LiveId" clId="{B1E9112A-BFCC-48E7-8556-4567498392EF}" dt="2020-05-18T14:44:57.735" v="801" actId="14100"/>
          <ac:spMkLst>
            <pc:docMk/>
            <pc:sldMk cId="1813285746" sldId="512"/>
            <ac:spMk id="335876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5:15.143" v="806" actId="1076"/>
          <ac:picMkLst>
            <pc:docMk/>
            <pc:sldMk cId="1813285746" sldId="512"/>
            <ac:picMk id="335877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32661238" sldId="512"/>
        </pc:sldMkLst>
      </pc:sldChg>
      <pc:sldChg chg="modSp add mod">
        <pc:chgData name="Sidney Seckler" userId="73470fc2d5f88927" providerId="LiveId" clId="{B1E9112A-BFCC-48E7-8556-4567498392EF}" dt="2020-05-18T14:45:38.677" v="814" actId="1076"/>
        <pc:sldMkLst>
          <pc:docMk/>
          <pc:sldMk cId="1837461719" sldId="513"/>
        </pc:sldMkLst>
        <pc:spChg chg="mod">
          <ac:chgData name="Sidney Seckler" userId="73470fc2d5f88927" providerId="LiveId" clId="{B1E9112A-BFCC-48E7-8556-4567498392EF}" dt="2020-05-18T14:45:23.313" v="807" actId="14100"/>
          <ac:spMkLst>
            <pc:docMk/>
            <pc:sldMk cId="1837461719" sldId="513"/>
            <ac:spMk id="33792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5:38.677" v="814" actId="1076"/>
          <ac:picMkLst>
            <pc:docMk/>
            <pc:sldMk cId="1837461719" sldId="513"/>
            <ac:picMk id="337922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5:32.926" v="812" actId="14100"/>
          <ac:picMkLst>
            <pc:docMk/>
            <pc:sldMk cId="1837461719" sldId="513"/>
            <ac:picMk id="337925" creationId="{00000000-0000-0000-0000-000000000000}"/>
          </ac:picMkLst>
        </pc:picChg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856803998" sldId="51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779316326" sldId="51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51801891" sldId="518"/>
        </pc:sldMkLst>
      </pc:sldChg>
      <pc:sldChg chg="add">
        <pc:chgData name="Sidney Seckler" userId="73470fc2d5f88927" providerId="LiveId" clId="{B1E9112A-BFCC-48E7-8556-4567498392EF}" dt="2020-05-18T14:46:54.516" v="815"/>
        <pc:sldMkLst>
          <pc:docMk/>
          <pc:sldMk cId="3890078576" sldId="518"/>
        </pc:sldMkLst>
      </pc:sldChg>
      <pc:sldChg chg="add">
        <pc:chgData name="Sidney Seckler" userId="73470fc2d5f88927" providerId="LiveId" clId="{B1E9112A-BFCC-48E7-8556-4567498392EF}" dt="2020-05-18T14:46:54.516" v="815"/>
        <pc:sldMkLst>
          <pc:docMk/>
          <pc:sldMk cId="1788121411" sldId="51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96158497" sldId="519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43871290" sldId="52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752616983" sldId="521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2945900407" sldId="52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62212118" sldId="524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0" sldId="5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86822793" sldId="5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62669140" sldId="526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662630249" sldId="531"/>
        </pc:sldMkLst>
      </pc:sldChg>
      <pc:sldChg chg="addSp delSp modSp add mod setBg">
        <pc:chgData name="Sidney Seckler" userId="73470fc2d5f88927" providerId="LiveId" clId="{B1E9112A-BFCC-48E7-8556-4567498392EF}" dt="2020-05-18T15:49:20.882" v="1142" actId="1076"/>
        <pc:sldMkLst>
          <pc:docMk/>
          <pc:sldMk cId="2339517756" sldId="535"/>
        </pc:sldMkLst>
        <pc:spChg chg="add del mod">
          <ac:chgData name="Sidney Seckler" userId="73470fc2d5f88927" providerId="LiveId" clId="{B1E9112A-BFCC-48E7-8556-4567498392EF}" dt="2020-05-18T15:47:01.465" v="1113" actId="478"/>
          <ac:spMkLst>
            <pc:docMk/>
            <pc:sldMk cId="2339517756" sldId="535"/>
            <ac:spMk id="3" creationId="{1F1FA0CF-6DF3-4591-AFAF-EB72A6EE6A22}"/>
          </ac:spMkLst>
        </pc:spChg>
        <pc:spChg chg="add mod">
          <ac:chgData name="Sidney Seckler" userId="73470fc2d5f88927" providerId="LiveId" clId="{B1E9112A-BFCC-48E7-8556-4567498392EF}" dt="2020-05-18T15:47:02.657" v="1114"/>
          <ac:spMkLst>
            <pc:docMk/>
            <pc:sldMk cId="2339517756" sldId="535"/>
            <ac:spMk id="14" creationId="{9E6D890A-52E9-4559-87B7-F111030630F0}"/>
          </ac:spMkLst>
        </pc:spChg>
        <pc:spChg chg="add mod">
          <ac:chgData name="Sidney Seckler" userId="73470fc2d5f88927" providerId="LiveId" clId="{B1E9112A-BFCC-48E7-8556-4567498392EF}" dt="2020-05-18T15:48:52.319" v="1136" actId="1076"/>
          <ac:spMkLst>
            <pc:docMk/>
            <pc:sldMk cId="2339517756" sldId="535"/>
            <ac:spMk id="3747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2339517756" sldId="535"/>
            <ac:spMk id="3747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11.420" v="1140" actId="14100"/>
          <ac:spMkLst>
            <pc:docMk/>
            <pc:sldMk cId="2339517756" sldId="535"/>
            <ac:spMk id="3747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13.644" v="1141" actId="14100"/>
          <ac:spMkLst>
            <pc:docMk/>
            <pc:sldMk cId="2339517756" sldId="535"/>
            <ac:spMk id="3747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20.882" v="1142" actId="1076"/>
          <ac:spMkLst>
            <pc:docMk/>
            <pc:sldMk cId="2339517756" sldId="535"/>
            <ac:spMk id="3747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2339517756" sldId="535"/>
            <ac:spMk id="3747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2339517756" sldId="535"/>
            <ac:spMk id="374792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5:46:58.347" v="1112" actId="478"/>
          <ac:spMkLst>
            <pc:docMk/>
            <pc:sldMk cId="2339517756" sldId="535"/>
            <ac:spMk id="37479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5:48:07.666" v="1130" actId="478"/>
          <ac:spMkLst>
            <pc:docMk/>
            <pc:sldMk cId="2339517756" sldId="535"/>
            <ac:spMk id="374795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5:47:44.011" v="1122"/>
          <ac:graphicFrameMkLst>
            <pc:docMk/>
            <pc:sldMk cId="2339517756" sldId="535"/>
            <ac:graphicFrameMk id="4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B1E9112A-BFCC-48E7-8556-4567498392EF}" dt="2020-05-18T16:17:40.992" v="1236" actId="1076"/>
        <pc:sldMkLst>
          <pc:docMk/>
          <pc:sldMk cId="4273587842" sldId="538"/>
        </pc:sldMkLst>
        <pc:spChg chg="add del mod">
          <ac:chgData name="Sidney Seckler" userId="73470fc2d5f88927" providerId="LiveId" clId="{B1E9112A-BFCC-48E7-8556-4567498392EF}" dt="2020-05-18T16:16:44.957" v="1219" actId="478"/>
          <ac:spMkLst>
            <pc:docMk/>
            <pc:sldMk cId="4273587842" sldId="538"/>
            <ac:spMk id="3" creationId="{AD9DB0D9-0567-442E-A046-327AB1E77E37}"/>
          </ac:spMkLst>
        </pc:spChg>
        <pc:spChg chg="add mod">
          <ac:chgData name="Sidney Seckler" userId="73470fc2d5f88927" providerId="LiveId" clId="{B1E9112A-BFCC-48E7-8556-4567498392EF}" dt="2020-05-18T16:16:46.316" v="1220"/>
          <ac:spMkLst>
            <pc:docMk/>
            <pc:sldMk cId="4273587842" sldId="538"/>
            <ac:spMk id="10" creationId="{C303ADDC-5DF4-48FC-A2ED-A8FB62C23D04}"/>
          </ac:spMkLst>
        </pc:spChg>
        <pc:spChg chg="add mod">
          <ac:chgData name="Sidney Seckler" userId="73470fc2d5f88927" providerId="LiveId" clId="{B1E9112A-BFCC-48E7-8556-4567498392EF}" dt="2020-05-18T16:17:18.454" v="1226" actId="1076"/>
          <ac:spMkLst>
            <pc:docMk/>
            <pc:sldMk cId="4273587842" sldId="538"/>
            <ac:spMk id="11" creationId="{7A930E01-00BC-495C-8067-68F472C4390A}"/>
          </ac:spMkLst>
        </pc:spChg>
        <pc:spChg chg="del mod">
          <ac:chgData name="Sidney Seckler" userId="73470fc2d5f88927" providerId="LiveId" clId="{B1E9112A-BFCC-48E7-8556-4567498392EF}" dt="2020-05-18T16:16:40.926" v="1218" actId="478"/>
          <ac:spMkLst>
            <pc:docMk/>
            <pc:sldMk cId="4273587842" sldId="538"/>
            <ac:spMk id="379907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17:11.784" v="1224" actId="478"/>
          <ac:spMkLst>
            <pc:docMk/>
            <pc:sldMk cId="4273587842" sldId="538"/>
            <ac:spMk id="379911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16:51.722" v="1222" actId="478"/>
          <ac:spMkLst>
            <pc:docMk/>
            <pc:sldMk cId="4273587842" sldId="538"/>
            <ac:spMk id="37991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17:37.910" v="1234" actId="1076"/>
          <ac:picMkLst>
            <pc:docMk/>
            <pc:sldMk cId="4273587842" sldId="538"/>
            <ac:picMk id="379914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6:17:40.992" v="1236" actId="1076"/>
          <ac:picMkLst>
            <pc:docMk/>
            <pc:sldMk cId="4273587842" sldId="538"/>
            <ac:picMk id="379916" creationId="{00000000-0000-0000-0000-000000000000}"/>
          </ac:picMkLst>
        </pc:picChg>
      </pc:sldChg>
      <pc:sldChg chg="addSp delSp modSp add mod setBg">
        <pc:chgData name="Sidney Seckler" userId="73470fc2d5f88927" providerId="LiveId" clId="{B1E9112A-BFCC-48E7-8556-4567498392EF}" dt="2020-05-18T16:18:17.315" v="1243" actId="14100"/>
        <pc:sldMkLst>
          <pc:docMk/>
          <pc:sldMk cId="1040112461" sldId="539"/>
        </pc:sldMkLst>
        <pc:spChg chg="add del mod">
          <ac:chgData name="Sidney Seckler" userId="73470fc2d5f88927" providerId="LiveId" clId="{B1E9112A-BFCC-48E7-8556-4567498392EF}" dt="2020-05-18T16:18:05.191" v="1238" actId="478"/>
          <ac:spMkLst>
            <pc:docMk/>
            <pc:sldMk cId="1040112461" sldId="539"/>
            <ac:spMk id="3" creationId="{188AAFE0-A0AD-48CB-89DA-5A1D3F854D57}"/>
          </ac:spMkLst>
        </pc:spChg>
        <pc:spChg chg="add mod">
          <ac:chgData name="Sidney Seckler" userId="73470fc2d5f88927" providerId="LiveId" clId="{B1E9112A-BFCC-48E7-8556-4567498392EF}" dt="2020-05-18T16:18:06.378" v="1239"/>
          <ac:spMkLst>
            <pc:docMk/>
            <pc:sldMk cId="1040112461" sldId="539"/>
            <ac:spMk id="8" creationId="{649675F7-7CE4-4686-B94D-E36E1815596A}"/>
          </ac:spMkLst>
        </pc:spChg>
        <pc:spChg chg="del mod">
          <ac:chgData name="Sidney Seckler" userId="73470fc2d5f88927" providerId="LiveId" clId="{B1E9112A-BFCC-48E7-8556-4567498392EF}" dt="2020-05-18T16:18:00.143" v="1237" actId="478"/>
          <ac:spMkLst>
            <pc:docMk/>
            <pc:sldMk cId="1040112461" sldId="539"/>
            <ac:spMk id="38298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18:17.315" v="1243" actId="14100"/>
          <ac:picMkLst>
            <pc:docMk/>
            <pc:sldMk cId="1040112461" sldId="539"/>
            <ac:picMk id="382978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6:18:13.751" v="1242" actId="1076"/>
          <ac:picMkLst>
            <pc:docMk/>
            <pc:sldMk cId="1040112461" sldId="539"/>
            <ac:picMk id="382984" creationId="{00000000-0000-0000-0000-000000000000}"/>
          </ac:picMkLst>
        </pc:picChg>
      </pc:sldChg>
      <pc:sldChg chg="modSp add del mod">
        <pc:chgData name="Sidney Seckler" userId="73470fc2d5f88927" providerId="LiveId" clId="{B1E9112A-BFCC-48E7-8556-4567498392EF}" dt="2020-05-18T14:24:30.161" v="390" actId="47"/>
        <pc:sldMkLst>
          <pc:docMk/>
          <pc:sldMk cId="4265892574" sldId="542"/>
        </pc:sldMkLst>
        <pc:spChg chg="mod">
          <ac:chgData name="Sidney Seckler" userId="73470fc2d5f88927" providerId="LiveId" clId="{B1E9112A-BFCC-48E7-8556-4567498392EF}" dt="2020-05-18T14:19:58.564" v="327" actId="27636"/>
          <ac:spMkLst>
            <pc:docMk/>
            <pc:sldMk cId="4265892574" sldId="542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56.207" v="341" actId="108"/>
          <ac:spMkLst>
            <pc:docMk/>
            <pc:sldMk cId="4265892574" sldId="542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58.968" v="342" actId="108"/>
          <ac:spMkLst>
            <pc:docMk/>
            <pc:sldMk cId="4265892574" sldId="542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2.565" v="344" actId="108"/>
          <ac:spMkLst>
            <pc:docMk/>
            <pc:sldMk cId="4265892574" sldId="542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0.001" v="343" actId="108"/>
          <ac:spMkLst>
            <pc:docMk/>
            <pc:sldMk cId="4265892574" sldId="542"/>
            <ac:spMk id="231433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24:27.550" v="389" actId="47"/>
        <pc:sldMkLst>
          <pc:docMk/>
          <pc:sldMk cId="3385644072" sldId="543"/>
        </pc:sldMkLst>
        <pc:spChg chg="mod">
          <ac:chgData name="Sidney Seckler" userId="73470fc2d5f88927" providerId="LiveId" clId="{B1E9112A-BFCC-48E7-8556-4567498392EF}" dt="2020-05-18T14:20:01.800" v="329" actId="27636"/>
          <ac:spMkLst>
            <pc:docMk/>
            <pc:sldMk cId="3385644072" sldId="543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7.079" v="345" actId="108"/>
          <ac:spMkLst>
            <pc:docMk/>
            <pc:sldMk cId="3385644072" sldId="543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9.923" v="348" actId="108"/>
          <ac:spMkLst>
            <pc:docMk/>
            <pc:sldMk cId="3385644072" sldId="543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7.829" v="346" actId="108"/>
          <ac:spMkLst>
            <pc:docMk/>
            <pc:sldMk cId="3385644072" sldId="543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8.844" v="347" actId="108"/>
          <ac:spMkLst>
            <pc:docMk/>
            <pc:sldMk cId="3385644072" sldId="543"/>
            <ac:spMk id="231433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3218971788" sldId="550"/>
        </pc:sldMkLst>
      </pc:sldChg>
      <pc:sldChg chg="modSp add mod">
        <pc:chgData name="Sidney Seckler" userId="73470fc2d5f88927" providerId="LiveId" clId="{B1E9112A-BFCC-48E7-8556-4567498392EF}" dt="2020-05-18T15:00:57.189" v="844" actId="1076"/>
        <pc:sldMkLst>
          <pc:docMk/>
          <pc:sldMk cId="1502246306" sldId="553"/>
        </pc:sldMkLst>
        <pc:spChg chg="mod">
          <ac:chgData name="Sidney Seckler" userId="73470fc2d5f88927" providerId="LiveId" clId="{B1E9112A-BFCC-48E7-8556-4567498392EF}" dt="2020-05-18T15:00:57.189" v="844" actId="1076"/>
          <ac:spMkLst>
            <pc:docMk/>
            <pc:sldMk cId="1502246306" sldId="553"/>
            <ac:spMk id="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00:06.641" v="836" actId="14100"/>
          <ac:spMkLst>
            <pc:docMk/>
            <pc:sldMk cId="1502246306" sldId="553"/>
            <ac:spMk id="101378" creationId="{00000000-0000-0000-0000-000000000000}"/>
          </ac:spMkLst>
        </pc:spChg>
      </pc:sldChg>
      <pc:sldChg chg="addSp delSp modSp mod">
        <pc:chgData name="Sidney Seckler" userId="73470fc2d5f88927" providerId="LiveId" clId="{B1E9112A-BFCC-48E7-8556-4567498392EF}" dt="2020-05-18T14:11:03.676" v="249" actId="14100"/>
        <pc:sldMkLst>
          <pc:docMk/>
          <pc:sldMk cId="191925196" sldId="554"/>
        </pc:sldMkLst>
        <pc:spChg chg="add del mod">
          <ac:chgData name="Sidney Seckler" userId="73470fc2d5f88927" providerId="LiveId" clId="{B1E9112A-BFCC-48E7-8556-4567498392EF}" dt="2020-05-18T14:02:58.704" v="111" actId="478"/>
          <ac:spMkLst>
            <pc:docMk/>
            <pc:sldMk cId="191925196" sldId="554"/>
            <ac:spMk id="3" creationId="{AEE1AE60-5D49-4836-93E2-7C13A138C0D4}"/>
          </ac:spMkLst>
        </pc:spChg>
        <pc:spChg chg="del mod">
          <ac:chgData name="Sidney Seckler" userId="73470fc2d5f88927" providerId="LiveId" clId="{B1E9112A-BFCC-48E7-8556-4567498392EF}" dt="2020-05-18T14:02:55.004" v="110" actId="478"/>
          <ac:spMkLst>
            <pc:docMk/>
            <pc:sldMk cId="191925196" sldId="554"/>
            <ac:spMk id="7" creationId="{9143C355-1AD7-4F26-9610-B3D623CA3224}"/>
          </ac:spMkLst>
        </pc:spChg>
        <pc:spChg chg="add mod">
          <ac:chgData name="Sidney Seckler" userId="73470fc2d5f88927" providerId="LiveId" clId="{B1E9112A-BFCC-48E7-8556-4567498392EF}" dt="2020-05-18T14:02:59.918" v="112"/>
          <ac:spMkLst>
            <pc:docMk/>
            <pc:sldMk cId="191925196" sldId="554"/>
            <ac:spMk id="8" creationId="{E106FD86-4296-43EC-8837-16ED4B6B9443}"/>
          </ac:spMkLst>
        </pc:spChg>
        <pc:spChg chg="mod">
          <ac:chgData name="Sidney Seckler" userId="73470fc2d5f88927" providerId="LiveId" clId="{B1E9112A-BFCC-48E7-8556-4567498392EF}" dt="2020-05-18T14:11:03.676" v="249" actId="14100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15383872" sldId="55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84274361" sldId="55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201142673" sldId="56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86231527" sldId="561"/>
        </pc:sldMkLst>
        <pc:spChg chg="mod">
          <ac:chgData name="Sidney Seckler" userId="73470fc2d5f88927" providerId="LiveId" clId="{B1E9112A-BFCC-48E7-8556-4567498392EF}" dt="2020-05-18T16:23:35.361" v="1339" actId="1076"/>
          <ac:spMkLst>
            <pc:docMk/>
            <pc:sldMk cId="3686231527" sldId="561"/>
            <ac:spMk id="275464" creationId="{00000000-0000-0000-0000-000000000000}"/>
          </ac:spMkLst>
        </pc:spChg>
      </pc:sldChg>
      <pc:sldChg chg="modSp add">
        <pc:chgData name="Sidney Seckler" userId="73470fc2d5f88927" providerId="LiveId" clId="{B1E9112A-BFCC-48E7-8556-4567498392EF}" dt="2020-05-18T16:23:44.251" v="1341" actId="1076"/>
        <pc:sldMkLst>
          <pc:docMk/>
          <pc:sldMk cId="3145150456" sldId="562"/>
        </pc:sldMkLst>
        <pc:spChg chg="mod">
          <ac:chgData name="Sidney Seckler" userId="73470fc2d5f88927" providerId="LiveId" clId="{B1E9112A-BFCC-48E7-8556-4567498392EF}" dt="2020-05-18T16:23:44.251" v="1341" actId="1076"/>
          <ac:spMkLst>
            <pc:docMk/>
            <pc:sldMk cId="3145150456" sldId="562"/>
            <ac:spMk id="275464" creationId="{00000000-0000-0000-0000-000000000000}"/>
          </ac:spMkLst>
        </pc:spChg>
      </pc:sldChg>
      <pc:sldChg chg="modSp add">
        <pc:chgData name="Sidney Seckler" userId="73470fc2d5f88927" providerId="LiveId" clId="{B1E9112A-BFCC-48E7-8556-4567498392EF}" dt="2020-05-18T16:24:00.817" v="1346" actId="1076"/>
        <pc:sldMkLst>
          <pc:docMk/>
          <pc:sldMk cId="1425102601" sldId="563"/>
        </pc:sldMkLst>
        <pc:spChg chg="mod">
          <ac:chgData name="Sidney Seckler" userId="73470fc2d5f88927" providerId="LiveId" clId="{B1E9112A-BFCC-48E7-8556-4567498392EF}" dt="2020-05-18T16:23:54.049" v="1343" actId="1076"/>
          <ac:spMkLst>
            <pc:docMk/>
            <pc:sldMk cId="1425102601" sldId="563"/>
            <ac:spMk id="27546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24:00.817" v="1346" actId="1076"/>
          <ac:picMkLst>
            <pc:docMk/>
            <pc:sldMk cId="1425102601" sldId="563"/>
            <ac:picMk id="392194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18844473" sldId="563"/>
        </pc:sldMkLst>
      </pc:sldChg>
      <pc:sldChg chg="modSp add mod">
        <pc:chgData name="Sidney Seckler" userId="73470fc2d5f88927" providerId="LiveId" clId="{B1E9112A-BFCC-48E7-8556-4567498392EF}" dt="2020-05-18T15:09:27.267" v="885" actId="1076"/>
        <pc:sldMkLst>
          <pc:docMk/>
          <pc:sldMk cId="2017048181" sldId="564"/>
        </pc:sldMkLst>
        <pc:spChg chg="mod">
          <ac:chgData name="Sidney Seckler" userId="73470fc2d5f88927" providerId="LiveId" clId="{B1E9112A-BFCC-48E7-8556-4567498392EF}" dt="2020-05-18T15:09:01.751" v="875" actId="1076"/>
          <ac:spMkLst>
            <pc:docMk/>
            <pc:sldMk cId="2017048181" sldId="564"/>
            <ac:spMk id="23757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5:09:23.988" v="883" actId="1076"/>
          <ac:picMkLst>
            <pc:docMk/>
            <pc:sldMk cId="2017048181" sldId="564"/>
            <ac:picMk id="2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5:09:27.267" v="885" actId="1076"/>
          <ac:picMkLst>
            <pc:docMk/>
            <pc:sldMk cId="2017048181" sldId="564"/>
            <ac:picMk id="3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43677909" sldId="56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3746450" sldId="565"/>
        </pc:sldMkLst>
      </pc:sldChg>
      <pc:sldChg chg="modSp add mod">
        <pc:chgData name="Sidney Seckler" userId="73470fc2d5f88927" providerId="LiveId" clId="{B1E9112A-BFCC-48E7-8556-4567498392EF}" dt="2020-05-18T15:09:36.334" v="888" actId="1076"/>
        <pc:sldMkLst>
          <pc:docMk/>
          <pc:sldMk cId="3124003376" sldId="565"/>
        </pc:sldMkLst>
        <pc:spChg chg="mod">
          <ac:chgData name="Sidney Seckler" userId="73470fc2d5f88927" providerId="LiveId" clId="{B1E9112A-BFCC-48E7-8556-4567498392EF}" dt="2020-05-18T15:09:09.378" v="877" actId="1076"/>
          <ac:spMkLst>
            <pc:docMk/>
            <pc:sldMk cId="3124003376" sldId="565"/>
            <ac:spMk id="23757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5:09:32.611" v="886" actId="14100"/>
          <ac:picMkLst>
            <pc:docMk/>
            <pc:sldMk cId="3124003376" sldId="565"/>
            <ac:picMk id="4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5:09:36.334" v="888" actId="1076"/>
          <ac:picMkLst>
            <pc:docMk/>
            <pc:sldMk cId="3124003376" sldId="565"/>
            <ac:picMk id="5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06551042" sldId="566"/>
        </pc:sldMkLst>
      </pc:sldChg>
      <pc:sldChg chg="modSp add mod">
        <pc:chgData name="Sidney Seckler" userId="73470fc2d5f88927" providerId="LiveId" clId="{B1E9112A-BFCC-48E7-8556-4567498392EF}" dt="2020-05-18T14:58:19.540" v="818" actId="14100"/>
        <pc:sldMkLst>
          <pc:docMk/>
          <pc:sldMk cId="3485759180" sldId="566"/>
        </pc:sldMkLst>
        <pc:spChg chg="mod">
          <ac:chgData name="Sidney Seckler" userId="73470fc2d5f88927" providerId="LiveId" clId="{B1E9112A-BFCC-48E7-8556-4567498392EF}" dt="2020-05-18T14:58:19.540" v="818" actId="14100"/>
          <ac:spMkLst>
            <pc:docMk/>
            <pc:sldMk cId="3485759180" sldId="566"/>
            <ac:spMk id="244738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1716567" sldId="567"/>
        </pc:sldMkLst>
      </pc:sldChg>
      <pc:sldChg chg="modSp add mod">
        <pc:chgData name="Sidney Seckler" userId="73470fc2d5f88927" providerId="LiveId" clId="{B1E9112A-BFCC-48E7-8556-4567498392EF}" dt="2020-05-18T14:58:29.488" v="820" actId="14100"/>
        <pc:sldMkLst>
          <pc:docMk/>
          <pc:sldMk cId="3313321320" sldId="567"/>
        </pc:sldMkLst>
        <pc:spChg chg="mod">
          <ac:chgData name="Sidney Seckler" userId="73470fc2d5f88927" providerId="LiveId" clId="{B1E9112A-BFCC-48E7-8556-4567498392EF}" dt="2020-05-18T14:58:29.488" v="820" actId="14100"/>
          <ac:spMkLst>
            <pc:docMk/>
            <pc:sldMk cId="3313321320" sldId="567"/>
            <ac:spMk id="244738" creationId="{00000000-0000-0000-0000-000000000000}"/>
          </ac:spMkLst>
        </pc:spChg>
      </pc:sldChg>
      <pc:sldChg chg="addSp delSp modSp add mod">
        <pc:chgData name="Sidney Seckler" userId="73470fc2d5f88927" providerId="LiveId" clId="{B1E9112A-BFCC-48E7-8556-4567498392EF}" dt="2020-05-18T15:50:04.752" v="1145" actId="1076"/>
        <pc:sldMkLst>
          <pc:docMk/>
          <pc:sldMk cId="1671836270" sldId="568"/>
        </pc:sldMkLst>
        <pc:spChg chg="mod">
          <ac:chgData name="Sidney Seckler" userId="73470fc2d5f88927" providerId="LiveId" clId="{B1E9112A-BFCC-48E7-8556-4567498392EF}" dt="2020-05-18T15:50:04.752" v="1145" actId="1076"/>
          <ac:spMkLst>
            <pc:docMk/>
            <pc:sldMk cId="1671836270" sldId="568"/>
            <ac:spMk id="4" creationId="{00000000-0000-0000-0000-000000000000}"/>
          </ac:spMkLst>
        </pc:spChg>
        <pc:spChg chg="add del mod">
          <ac:chgData name="Sidney Seckler" userId="73470fc2d5f88927" providerId="LiveId" clId="{B1E9112A-BFCC-48E7-8556-4567498392EF}" dt="2020-05-18T15:47:10.881" v="1116" actId="478"/>
          <ac:spMkLst>
            <pc:docMk/>
            <pc:sldMk cId="1671836270" sldId="568"/>
            <ac:spMk id="5" creationId="{A27CA0FE-80C6-4830-ACEB-1FE941AF00AA}"/>
          </ac:spMkLst>
        </pc:spChg>
        <pc:spChg chg="del mod">
          <ac:chgData name="Sidney Seckler" userId="73470fc2d5f88927" providerId="LiveId" clId="{B1E9112A-BFCC-48E7-8556-4567498392EF}" dt="2020-05-18T15:47:07.637" v="1115" actId="478"/>
          <ac:spMkLst>
            <pc:docMk/>
            <pc:sldMk cId="1671836270" sldId="568"/>
            <ac:spMk id="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5:47:12.105" v="1117"/>
          <ac:spMkLst>
            <pc:docMk/>
            <pc:sldMk cId="1671836270" sldId="568"/>
            <ac:spMk id="9" creationId="{13CC2DC6-6387-449C-A720-3FC1C919CD03}"/>
          </ac:spMkLst>
        </pc:spChg>
        <pc:graphicFrameChg chg="mod modGraphic">
          <ac:chgData name="Sidney Seckler" userId="73470fc2d5f88927" providerId="LiveId" clId="{B1E9112A-BFCC-48E7-8556-4567498392EF}" dt="2020-05-18T15:49:59.649" v="1144" actId="1076"/>
          <ac:graphicFrameMkLst>
            <pc:docMk/>
            <pc:sldMk cId="1671836270" sldId="568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81612321" sldId="568"/>
        </pc:sldMkLst>
      </pc:sldChg>
      <pc:sldChg chg="addSp delSp modSp add mod">
        <pc:chgData name="Sidney Seckler" userId="73470fc2d5f88927" providerId="LiveId" clId="{B1E9112A-BFCC-48E7-8556-4567498392EF}" dt="2020-05-18T15:47:21.412" v="1120"/>
        <pc:sldMkLst>
          <pc:docMk/>
          <pc:sldMk cId="1212641733" sldId="569"/>
        </pc:sldMkLst>
        <pc:spChg chg="add del mod">
          <ac:chgData name="Sidney Seckler" userId="73470fc2d5f88927" providerId="LiveId" clId="{B1E9112A-BFCC-48E7-8556-4567498392EF}" dt="2020-05-18T15:47:20.155" v="1119" actId="478"/>
          <ac:spMkLst>
            <pc:docMk/>
            <pc:sldMk cId="1212641733" sldId="569"/>
            <ac:spMk id="5" creationId="{2322EB1C-72B8-4BF6-8475-37CBBA76EAC4}"/>
          </ac:spMkLst>
        </pc:spChg>
        <pc:spChg chg="del mod">
          <ac:chgData name="Sidney Seckler" userId="73470fc2d5f88927" providerId="LiveId" clId="{B1E9112A-BFCC-48E7-8556-4567498392EF}" dt="2020-05-18T15:47:17.245" v="1118" actId="478"/>
          <ac:spMkLst>
            <pc:docMk/>
            <pc:sldMk cId="1212641733" sldId="569"/>
            <ac:spMk id="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5:47:21.412" v="1120"/>
          <ac:spMkLst>
            <pc:docMk/>
            <pc:sldMk cId="1212641733" sldId="569"/>
            <ac:spMk id="9" creationId="{4333DA2A-B08A-4700-9219-C2EC5BA4BC37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102610954" sldId="56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361050482" sldId="57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0390689" sldId="57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4021207" sldId="57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003568323" sldId="57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218526745" sldId="57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624743" sldId="57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1359454" sldId="57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18781152" sldId="57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61742105" sldId="57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56641302" sldId="57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742266715" sldId="580"/>
        </pc:sldMkLst>
      </pc:sldChg>
      <pc:sldChg chg="addSp delSp modSp del mod">
        <pc:chgData name="Sidney Seckler" userId="73470fc2d5f88927" providerId="LiveId" clId="{B1E9112A-BFCC-48E7-8556-4567498392EF}" dt="2020-05-18T14:05:51.756" v="226" actId="47"/>
        <pc:sldMkLst>
          <pc:docMk/>
          <pc:sldMk cId="935554212" sldId="581"/>
        </pc:sldMkLst>
        <pc:spChg chg="add del mod">
          <ac:chgData name="Sidney Seckler" userId="73470fc2d5f88927" providerId="LiveId" clId="{B1E9112A-BFCC-48E7-8556-4567498392EF}" dt="2020-05-18T14:03:07.486" v="114" actId="478"/>
          <ac:spMkLst>
            <pc:docMk/>
            <pc:sldMk cId="935554212" sldId="581"/>
            <ac:spMk id="3" creationId="{64AF56E3-2842-4166-9E81-E3618FF3845D}"/>
          </ac:spMkLst>
        </pc:spChg>
        <pc:spChg chg="del mod">
          <ac:chgData name="Sidney Seckler" userId="73470fc2d5f88927" providerId="LiveId" clId="{B1E9112A-BFCC-48E7-8556-4567498392EF}" dt="2020-05-18T14:03:04.834" v="113" actId="478"/>
          <ac:spMkLst>
            <pc:docMk/>
            <pc:sldMk cId="935554212" sldId="581"/>
            <ac:spMk id="7" creationId="{9143C355-1AD7-4F26-9610-B3D623CA3224}"/>
          </ac:spMkLst>
        </pc:spChg>
        <pc:spChg chg="add mod">
          <ac:chgData name="Sidney Seckler" userId="73470fc2d5f88927" providerId="LiveId" clId="{B1E9112A-BFCC-48E7-8556-4567498392EF}" dt="2020-05-18T14:03:08.705" v="115"/>
          <ac:spMkLst>
            <pc:docMk/>
            <pc:sldMk cId="935554212" sldId="581"/>
            <ac:spMk id="8" creationId="{B2F8CC94-E09F-4EEF-AE1A-D7AB4F5417AB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14730656" sldId="58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52827811" sldId="58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860362529" sldId="5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63775855" sldId="58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854093839" sldId="58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4397183" sldId="58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53532921" sldId="58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78169842" sldId="58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037825027" sldId="59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75226749" sldId="59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759947983" sldId="59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25544192" sldId="593"/>
        </pc:sldMkLst>
      </pc:sldChg>
      <pc:sldChg chg="modSp add mod">
        <pc:chgData name="Sidney Seckler" userId="73470fc2d5f88927" providerId="LiveId" clId="{B1E9112A-BFCC-48E7-8556-4567498392EF}" dt="2020-05-18T14:09:44.775" v="237" actId="14100"/>
        <pc:sldMkLst>
          <pc:docMk/>
          <pc:sldMk cId="0" sldId="594"/>
        </pc:sldMkLst>
        <pc:spChg chg="mod">
          <ac:chgData name="Sidney Seckler" userId="73470fc2d5f88927" providerId="LiveId" clId="{B1E9112A-BFCC-48E7-8556-4567498392EF}" dt="2020-05-18T14:09:44.775" v="237" actId="14100"/>
          <ac:spMkLst>
            <pc:docMk/>
            <pc:sldMk cId="0" sldId="594"/>
            <ac:spMk id="6146" creationId="{00000000-0000-0000-0000-000000000000}"/>
          </ac:spMkLst>
        </pc:spChg>
      </pc:sldChg>
      <pc:sldChg chg="modSp add mod">
        <pc:chgData name="Sidney Seckler" userId="73470fc2d5f88927" providerId="LiveId" clId="{B1E9112A-BFCC-48E7-8556-4567498392EF}" dt="2020-05-18T14:15:21.329" v="288" actId="108"/>
        <pc:sldMkLst>
          <pc:docMk/>
          <pc:sldMk cId="0" sldId="595"/>
        </pc:sldMkLst>
        <pc:spChg chg="mod">
          <ac:chgData name="Sidney Seckler" userId="73470fc2d5f88927" providerId="LiveId" clId="{B1E9112A-BFCC-48E7-8556-4567498392EF}" dt="2020-05-18T14:14:50.875" v="282" actId="27636"/>
          <ac:spMkLst>
            <pc:docMk/>
            <pc:sldMk cId="0" sldId="595"/>
            <ac:spMk id="2252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5:19.471" v="287" actId="108"/>
          <ac:spMkLst>
            <pc:docMk/>
            <pc:sldMk cId="0" sldId="595"/>
            <ac:spMk id="2252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5:21.329" v="288" actId="108"/>
          <ac:spMkLst>
            <pc:docMk/>
            <pc:sldMk cId="0" sldId="595"/>
            <ac:spMk id="225285" creationId="{00000000-0000-0000-0000-000000000000}"/>
          </ac:spMkLst>
        </pc:spChg>
      </pc:sldChg>
      <pc:sldChg chg="addSp modSp add mod">
        <pc:chgData name="Sidney Seckler" userId="73470fc2d5f88927" providerId="LiveId" clId="{B1E9112A-BFCC-48E7-8556-4567498392EF}" dt="2020-05-18T14:25:15.001" v="394" actId="14100"/>
        <pc:sldMkLst>
          <pc:docMk/>
          <pc:sldMk cId="0" sldId="596"/>
        </pc:sldMkLst>
        <pc:spChg chg="add mod">
          <ac:chgData name="Sidney Seckler" userId="73470fc2d5f88927" providerId="LiveId" clId="{B1E9112A-BFCC-48E7-8556-4567498392EF}" dt="2020-05-18T14:25:15.001" v="394" actId="14100"/>
          <ac:spMkLst>
            <pc:docMk/>
            <pc:sldMk cId="0" sldId="596"/>
            <ac:spMk id="9" creationId="{AA994182-CAB5-48ED-BFD3-777687226501}"/>
          </ac:spMkLst>
        </pc:spChg>
        <pc:spChg chg="mod">
          <ac:chgData name="Sidney Seckler" userId="73470fc2d5f88927" providerId="LiveId" clId="{B1E9112A-BFCC-48E7-8556-4567498392EF}" dt="2020-05-18T14:23:38.362" v="375" actId="1076"/>
          <ac:spMkLst>
            <pc:docMk/>
            <pc:sldMk cId="0" sldId="596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53.660" v="378" actId="1076"/>
          <ac:spMkLst>
            <pc:docMk/>
            <pc:sldMk cId="0" sldId="596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4:09.016" v="384" actId="1076"/>
          <ac:spMkLst>
            <pc:docMk/>
            <pc:sldMk cId="0" sldId="596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4:14.420" v="386" actId="1076"/>
          <ac:spMkLst>
            <pc:docMk/>
            <pc:sldMk cId="0" sldId="596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34.439" v="339" actId="108"/>
          <ac:spMkLst>
            <pc:docMk/>
            <pc:sldMk cId="0" sldId="596"/>
            <ac:spMk id="23143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4:20.556" v="388" actId="14100"/>
          <ac:picMkLst>
            <pc:docMk/>
            <pc:sldMk cId="0" sldId="596"/>
            <ac:picMk id="231431" creationId="{00000000-0000-0000-0000-000000000000}"/>
          </ac:picMkLst>
        </pc:picChg>
      </pc:sldChg>
      <pc:sldChg chg="modSp add">
        <pc:chgData name="Sidney Seckler" userId="73470fc2d5f88927" providerId="LiveId" clId="{B1E9112A-BFCC-48E7-8556-4567498392EF}" dt="2020-05-18T14:25:35.544" v="398" actId="14100"/>
        <pc:sldMkLst>
          <pc:docMk/>
          <pc:sldMk cId="2425038683" sldId="597"/>
        </pc:sldMkLst>
        <pc:spChg chg="mod">
          <ac:chgData name="Sidney Seckler" userId="73470fc2d5f88927" providerId="LiveId" clId="{B1E9112A-BFCC-48E7-8556-4567498392EF}" dt="2020-05-18T14:25:35.544" v="398" actId="14100"/>
          <ac:spMkLst>
            <pc:docMk/>
            <pc:sldMk cId="2425038683" sldId="597"/>
            <ac:spMk id="9" creationId="{AA994182-CAB5-48ED-BFD3-777687226501}"/>
          </ac:spMkLst>
        </pc:spChg>
      </pc:sldChg>
      <pc:sldChg chg="modSp add">
        <pc:chgData name="Sidney Seckler" userId="73470fc2d5f88927" providerId="LiveId" clId="{B1E9112A-BFCC-48E7-8556-4567498392EF}" dt="2020-05-18T14:25:52.812" v="406" actId="14100"/>
        <pc:sldMkLst>
          <pc:docMk/>
          <pc:sldMk cId="1143956968" sldId="598"/>
        </pc:sldMkLst>
        <pc:spChg chg="mod">
          <ac:chgData name="Sidney Seckler" userId="73470fc2d5f88927" providerId="LiveId" clId="{B1E9112A-BFCC-48E7-8556-4567498392EF}" dt="2020-05-18T14:25:52.812" v="406" actId="14100"/>
          <ac:spMkLst>
            <pc:docMk/>
            <pc:sldMk cId="1143956968" sldId="598"/>
            <ac:spMk id="9" creationId="{AA994182-CAB5-48ED-BFD3-777687226501}"/>
          </ac:spMkLst>
        </pc:spChg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600"/>
        </pc:sldMkLst>
      </pc:sldChg>
      <pc:sldChg chg="addSp delSp modSp add mod">
        <pc:chgData name="Sidney Seckler" userId="73470fc2d5f88927" providerId="LiveId" clId="{B1E9112A-BFCC-48E7-8556-4567498392EF}" dt="2020-05-18T15:55:31.809" v="1181"/>
        <pc:sldMkLst>
          <pc:docMk/>
          <pc:sldMk cId="76353656" sldId="604"/>
        </pc:sldMkLst>
        <pc:spChg chg="add del mod">
          <ac:chgData name="Sidney Seckler" userId="73470fc2d5f88927" providerId="LiveId" clId="{B1E9112A-BFCC-48E7-8556-4567498392EF}" dt="2020-05-18T15:55:30.469" v="1180" actId="478"/>
          <ac:spMkLst>
            <pc:docMk/>
            <pc:sldMk cId="76353656" sldId="604"/>
            <ac:spMk id="3" creationId="{C0A83977-8DCA-4120-AB0D-E5CC7C047E12}"/>
          </ac:spMkLst>
        </pc:spChg>
        <pc:spChg chg="add mod">
          <ac:chgData name="Sidney Seckler" userId="73470fc2d5f88927" providerId="LiveId" clId="{B1E9112A-BFCC-48E7-8556-4567498392EF}" dt="2020-05-18T15:55:31.809" v="1181"/>
          <ac:spMkLst>
            <pc:docMk/>
            <pc:sldMk cId="76353656" sldId="604"/>
            <ac:spMk id="7" creationId="{44345000-1132-457D-999C-33344DE504E9}"/>
          </ac:spMkLst>
        </pc:spChg>
        <pc:spChg chg="del">
          <ac:chgData name="Sidney Seckler" userId="73470fc2d5f88927" providerId="LiveId" clId="{B1E9112A-BFCC-48E7-8556-4567498392EF}" dt="2020-05-18T15:55:27.258" v="1179" actId="478"/>
          <ac:spMkLst>
            <pc:docMk/>
            <pc:sldMk cId="76353656" sldId="604"/>
            <ac:spMk id="4099" creationId="{F8B96A61-C72F-4AE6-BD11-C8F2087FCF79}"/>
          </ac:spMkLst>
        </pc:spChg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340931938" sldId="607"/>
        </pc:sldMkLst>
      </pc:sldChg>
      <pc:sldChg chg="add">
        <pc:chgData name="Sidney Seckler" userId="73470fc2d5f88927" providerId="LiveId" clId="{B1E9112A-BFCC-48E7-8556-4567498392EF}" dt="2020-05-18T15:07:13.786" v="862"/>
        <pc:sldMkLst>
          <pc:docMk/>
          <pc:sldMk cId="1312223610" sldId="608"/>
        </pc:sldMkLst>
      </pc:sldChg>
      <pc:sldChg chg="add">
        <pc:chgData name="Sidney Seckler" userId="73470fc2d5f88927" providerId="LiveId" clId="{B1E9112A-BFCC-48E7-8556-4567498392EF}" dt="2020-05-18T15:07:13.786" v="862"/>
        <pc:sldMkLst>
          <pc:docMk/>
          <pc:sldMk cId="3461763945" sldId="609"/>
        </pc:sldMkLst>
      </pc:sldChg>
      <pc:sldChg chg="add">
        <pc:chgData name="Sidney Seckler" userId="73470fc2d5f88927" providerId="LiveId" clId="{B1E9112A-BFCC-48E7-8556-4567498392EF}" dt="2020-05-18T15:34:24.889" v="1093"/>
        <pc:sldMkLst>
          <pc:docMk/>
          <pc:sldMk cId="0" sldId="610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2009009693" sldId="611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908334652" sldId="612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817258281" sldId="613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524556814" sldId="614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358659337" sldId="615"/>
        </pc:sldMkLst>
      </pc:sldChg>
      <pc:sldChg chg="addSp delSp modSp add mod">
        <pc:chgData name="Sidney Seckler" userId="73470fc2d5f88927" providerId="LiveId" clId="{B1E9112A-BFCC-48E7-8556-4567498392EF}" dt="2020-05-18T14:34:43.221" v="698" actId="1076"/>
        <pc:sldMkLst>
          <pc:docMk/>
          <pc:sldMk cId="2438417013" sldId="616"/>
        </pc:sldMkLst>
        <pc:spChg chg="add mod">
          <ac:chgData name="Sidney Seckler" userId="73470fc2d5f88927" providerId="LiveId" clId="{B1E9112A-BFCC-48E7-8556-4567498392EF}" dt="2020-05-18T14:34:43.221" v="698" actId="1076"/>
          <ac:spMkLst>
            <pc:docMk/>
            <pc:sldMk cId="2438417013" sldId="616"/>
            <ac:spMk id="6" creationId="{BD1510F1-FAC0-4212-B80C-F51118FD780B}"/>
          </ac:spMkLst>
        </pc:spChg>
        <pc:spChg chg="mod">
          <ac:chgData name="Sidney Seckler" userId="73470fc2d5f88927" providerId="LiveId" clId="{B1E9112A-BFCC-48E7-8556-4567498392EF}" dt="2020-05-18T14:34:25.063" v="696" actId="948"/>
          <ac:spMkLst>
            <pc:docMk/>
            <pc:sldMk cId="2438417013" sldId="616"/>
            <ac:spMk id="318468" creationId="{134841FD-8CEA-4520-987C-A46ADA1DB691}"/>
          </ac:spMkLst>
        </pc:spChg>
        <pc:spChg chg="del">
          <ac:chgData name="Sidney Seckler" userId="73470fc2d5f88927" providerId="LiveId" clId="{B1E9112A-BFCC-48E7-8556-4567498392EF}" dt="2020-05-18T14:31:28.925" v="421" actId="478"/>
          <ac:spMkLst>
            <pc:docMk/>
            <pc:sldMk cId="2438417013" sldId="616"/>
            <ac:spMk id="318470" creationId="{BC95294B-D7BE-4898-AC1C-05F9517A439D}"/>
          </ac:spMkLst>
        </pc:spChg>
      </pc:sldChg>
      <pc:sldChg chg="modSp add">
        <pc:chgData name="Sidney Seckler" userId="73470fc2d5f88927" providerId="LiveId" clId="{B1E9112A-BFCC-48E7-8556-4567498392EF}" dt="2020-05-18T14:35:03.017" v="702" actId="1076"/>
        <pc:sldMkLst>
          <pc:docMk/>
          <pc:sldMk cId="2847622506" sldId="617"/>
        </pc:sldMkLst>
        <pc:spChg chg="mod">
          <ac:chgData name="Sidney Seckler" userId="73470fc2d5f88927" providerId="LiveId" clId="{B1E9112A-BFCC-48E7-8556-4567498392EF}" dt="2020-05-18T14:35:03.017" v="702" actId="1076"/>
          <ac:spMkLst>
            <pc:docMk/>
            <pc:sldMk cId="2847622506" sldId="617"/>
            <ac:spMk id="6" creationId="{BD1510F1-FAC0-4212-B80C-F51118FD780B}"/>
          </ac:spMkLst>
        </pc:spChg>
      </pc:sldChg>
      <pc:sldChg chg="modSp add">
        <pc:chgData name="Sidney Seckler" userId="73470fc2d5f88927" providerId="LiveId" clId="{B1E9112A-BFCC-48E7-8556-4567498392EF}" dt="2020-05-18T14:35:15.075" v="704" actId="14100"/>
        <pc:sldMkLst>
          <pc:docMk/>
          <pc:sldMk cId="4267926747" sldId="618"/>
        </pc:sldMkLst>
        <pc:spChg chg="mod">
          <ac:chgData name="Sidney Seckler" userId="73470fc2d5f88927" providerId="LiveId" clId="{B1E9112A-BFCC-48E7-8556-4567498392EF}" dt="2020-05-18T14:35:15.075" v="704" actId="14100"/>
          <ac:spMkLst>
            <pc:docMk/>
            <pc:sldMk cId="4267926747" sldId="618"/>
            <ac:spMk id="6" creationId="{BD1510F1-FAC0-4212-B80C-F51118FD780B}"/>
          </ac:spMkLst>
        </pc:spChg>
      </pc:sldChg>
      <pc:sldChg chg="modSp add">
        <pc:chgData name="Sidney Seckler" userId="73470fc2d5f88927" providerId="LiveId" clId="{B1E9112A-BFCC-48E7-8556-4567498392EF}" dt="2020-05-18T14:35:27.518" v="706" actId="14100"/>
        <pc:sldMkLst>
          <pc:docMk/>
          <pc:sldMk cId="2021036259" sldId="619"/>
        </pc:sldMkLst>
        <pc:spChg chg="mod">
          <ac:chgData name="Sidney Seckler" userId="73470fc2d5f88927" providerId="LiveId" clId="{B1E9112A-BFCC-48E7-8556-4567498392EF}" dt="2020-05-18T14:35:27.518" v="706" actId="14100"/>
          <ac:spMkLst>
            <pc:docMk/>
            <pc:sldMk cId="2021036259" sldId="619"/>
            <ac:spMk id="6" creationId="{BD1510F1-FAC0-4212-B80C-F51118FD780B}"/>
          </ac:spMkLst>
        </pc:spChg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319044023" sldId="620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2564254927" sldId="621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347383260" sldId="622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831084579" sldId="623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625"/>
        </pc:sldMkLst>
      </pc:sldChg>
      <pc:sldChg chg="add">
        <pc:chgData name="Sidney Seckler" userId="73470fc2d5f88927" providerId="LiveId" clId="{B1E9112A-BFCC-48E7-8556-4567498392EF}" dt="2020-05-18T15:52:57.397" v="1146"/>
        <pc:sldMkLst>
          <pc:docMk/>
          <pc:sldMk cId="2778133297" sldId="626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3566068495" sldId="62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936896956" sldId="628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599013453" sldId="629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327171801" sldId="630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551576880" sldId="631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780335807" sldId="632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786607963" sldId="633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334881502" sldId="63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4141631476" sldId="635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874859140" sldId="636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542487633" sldId="63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528649848" sldId="638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504414517" sldId="639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71292480" sldId="640"/>
        </pc:sldMkLst>
      </pc:sldChg>
      <pc:sldChg chg="addSp delSp modSp add mod">
        <pc:chgData name="Sidney Seckler" userId="73470fc2d5f88927" providerId="LiveId" clId="{B1E9112A-BFCC-48E7-8556-4567498392EF}" dt="2020-05-18T15:05:04.097" v="854" actId="1076"/>
        <pc:sldMkLst>
          <pc:docMk/>
          <pc:sldMk cId="0" sldId="641"/>
        </pc:sldMkLst>
        <pc:spChg chg="mod">
          <ac:chgData name="Sidney Seckler" userId="73470fc2d5f88927" providerId="LiveId" clId="{B1E9112A-BFCC-48E7-8556-4567498392EF}" dt="2020-05-18T14:59:50.443" v="833" actId="14100"/>
          <ac:spMkLst>
            <pc:docMk/>
            <pc:sldMk cId="0" sldId="641"/>
            <ac:spMk id="342020" creationId="{00000000-0000-0000-0000-000000000000}"/>
          </ac:spMkLst>
        </pc:spChg>
        <pc:picChg chg="add mod">
          <ac:chgData name="Sidney Seckler" userId="73470fc2d5f88927" providerId="LiveId" clId="{B1E9112A-BFCC-48E7-8556-4567498392EF}" dt="2020-05-18T15:05:04.097" v="854" actId="1076"/>
          <ac:picMkLst>
            <pc:docMk/>
            <pc:sldMk cId="0" sldId="641"/>
            <ac:picMk id="3" creationId="{EFA70793-01AA-4627-B0B6-9C953AADEAB6}"/>
          </ac:picMkLst>
        </pc:picChg>
        <pc:picChg chg="del">
          <ac:chgData name="Sidney Seckler" userId="73470fc2d5f88927" providerId="LiveId" clId="{B1E9112A-BFCC-48E7-8556-4567498392EF}" dt="2020-05-18T15:04:03.871" v="846" actId="478"/>
          <ac:picMkLst>
            <pc:docMk/>
            <pc:sldMk cId="0" sldId="641"/>
            <ac:picMk id="342021" creationId="{00000000-0000-0000-0000-000000000000}"/>
          </ac:picMkLst>
        </pc:picChg>
      </pc:sldChg>
      <pc:sldChg chg="add ord">
        <pc:chgData name="Sidney Seckler" userId="73470fc2d5f88927" providerId="LiveId" clId="{B1E9112A-BFCC-48E7-8556-4567498392EF}" dt="2020-05-18T15:33:00.576" v="1092"/>
        <pc:sldMkLst>
          <pc:docMk/>
          <pc:sldMk cId="2289578451" sldId="642"/>
        </pc:sldMkLst>
      </pc:sldChg>
      <pc:sldChg chg="modSp add del mod">
        <pc:chgData name="Sidney Seckler" userId="73470fc2d5f88927" providerId="LiveId" clId="{B1E9112A-BFCC-48E7-8556-4567498392EF}" dt="2020-05-18T15:00:59.737" v="845" actId="47"/>
        <pc:sldMkLst>
          <pc:docMk/>
          <pc:sldMk cId="3487986550" sldId="642"/>
        </pc:sldMkLst>
        <pc:spChg chg="mod">
          <ac:chgData name="Sidney Seckler" userId="73470fc2d5f88927" providerId="LiveId" clId="{B1E9112A-BFCC-48E7-8556-4567498392EF}" dt="2020-05-18T15:00:39.452" v="840" actId="108"/>
          <ac:spMkLst>
            <pc:docMk/>
            <pc:sldMk cId="3487986550" sldId="642"/>
            <ac:spMk id="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59:34.133" v="830" actId="108"/>
          <ac:spMkLst>
            <pc:docMk/>
            <pc:sldMk cId="3487986550" sldId="642"/>
            <ac:spMk id="101378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128682542" sldId="643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682434061" sldId="644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929670044" sldId="645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364755010" sldId="646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1473639983" sldId="647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2745977816" sldId="648"/>
        </pc:sldMkLst>
      </pc:sldChg>
      <pc:sldChg chg="addSp delSp modSp add mod">
        <pc:chgData name="Sidney Seckler" userId="73470fc2d5f88927" providerId="LiveId" clId="{B1E9112A-BFCC-48E7-8556-4567498392EF}" dt="2020-05-18T15:45:20.208" v="1101"/>
        <pc:sldMkLst>
          <pc:docMk/>
          <pc:sldMk cId="1894768710" sldId="649"/>
        </pc:sldMkLst>
        <pc:spChg chg="add del mod">
          <ac:chgData name="Sidney Seckler" userId="73470fc2d5f88927" providerId="LiveId" clId="{B1E9112A-BFCC-48E7-8556-4567498392EF}" dt="2020-05-18T15:45:18.979" v="1100" actId="478"/>
          <ac:spMkLst>
            <pc:docMk/>
            <pc:sldMk cId="1894768710" sldId="649"/>
            <ac:spMk id="3" creationId="{CE2129DD-8573-4D47-B8D7-1C6BB37C6A3E}"/>
          </ac:spMkLst>
        </pc:spChg>
        <pc:spChg chg="add mod">
          <ac:chgData name="Sidney Seckler" userId="73470fc2d5f88927" providerId="LiveId" clId="{B1E9112A-BFCC-48E7-8556-4567498392EF}" dt="2020-05-18T15:45:20.208" v="1101"/>
          <ac:spMkLst>
            <pc:docMk/>
            <pc:sldMk cId="1894768710" sldId="649"/>
            <ac:spMk id="8" creationId="{CAA0B644-C4D4-45C9-9057-A1220F3E4DCD}"/>
          </ac:spMkLst>
        </pc:spChg>
        <pc:spChg chg="del">
          <ac:chgData name="Sidney Seckler" userId="73470fc2d5f88927" providerId="LiveId" clId="{B1E9112A-BFCC-48E7-8556-4567498392EF}" dt="2020-05-18T15:45:16.080" v="1099" actId="478"/>
          <ac:spMkLst>
            <pc:docMk/>
            <pc:sldMk cId="1894768710" sldId="649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45:30.999" v="1104"/>
        <pc:sldMkLst>
          <pc:docMk/>
          <pc:sldMk cId="3799963199" sldId="650"/>
        </pc:sldMkLst>
        <pc:spChg chg="add del mod">
          <ac:chgData name="Sidney Seckler" userId="73470fc2d5f88927" providerId="LiveId" clId="{B1E9112A-BFCC-48E7-8556-4567498392EF}" dt="2020-05-18T15:45:29.706" v="1103" actId="478"/>
          <ac:spMkLst>
            <pc:docMk/>
            <pc:sldMk cId="3799963199" sldId="650"/>
            <ac:spMk id="3" creationId="{D75D0040-942F-4FDF-9378-AB95B5129B16}"/>
          </ac:spMkLst>
        </pc:spChg>
        <pc:spChg chg="add mod">
          <ac:chgData name="Sidney Seckler" userId="73470fc2d5f88927" providerId="LiveId" clId="{B1E9112A-BFCC-48E7-8556-4567498392EF}" dt="2020-05-18T15:45:30.999" v="1104"/>
          <ac:spMkLst>
            <pc:docMk/>
            <pc:sldMk cId="3799963199" sldId="650"/>
            <ac:spMk id="8" creationId="{321F4324-BA44-4EAB-9772-8A2486712FB6}"/>
          </ac:spMkLst>
        </pc:spChg>
        <pc:spChg chg="del">
          <ac:chgData name="Sidney Seckler" userId="73470fc2d5f88927" providerId="LiveId" clId="{B1E9112A-BFCC-48E7-8556-4567498392EF}" dt="2020-05-18T15:45:25.040" v="1102" actId="478"/>
          <ac:spMkLst>
            <pc:docMk/>
            <pc:sldMk cId="3799963199" sldId="650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45:44.420" v="1107"/>
        <pc:sldMkLst>
          <pc:docMk/>
          <pc:sldMk cId="717782988" sldId="651"/>
        </pc:sldMkLst>
        <pc:spChg chg="add del mod">
          <ac:chgData name="Sidney Seckler" userId="73470fc2d5f88927" providerId="LiveId" clId="{B1E9112A-BFCC-48E7-8556-4567498392EF}" dt="2020-05-18T15:45:43.182" v="1106" actId="478"/>
          <ac:spMkLst>
            <pc:docMk/>
            <pc:sldMk cId="717782988" sldId="651"/>
            <ac:spMk id="4" creationId="{F35822B1-F36C-4DC9-97F5-291BD6114A68}"/>
          </ac:spMkLst>
        </pc:spChg>
        <pc:spChg chg="add mod">
          <ac:chgData name="Sidney Seckler" userId="73470fc2d5f88927" providerId="LiveId" clId="{B1E9112A-BFCC-48E7-8556-4567498392EF}" dt="2020-05-18T15:45:44.420" v="1107"/>
          <ac:spMkLst>
            <pc:docMk/>
            <pc:sldMk cId="717782988" sldId="651"/>
            <ac:spMk id="10" creationId="{A3135AD7-4708-4060-94D6-5821EC0746F3}"/>
          </ac:spMkLst>
        </pc:spChg>
        <pc:spChg chg="del">
          <ac:chgData name="Sidney Seckler" userId="73470fc2d5f88927" providerId="LiveId" clId="{B1E9112A-BFCC-48E7-8556-4567498392EF}" dt="2020-05-18T15:45:39.175" v="1105" actId="478"/>
          <ac:spMkLst>
            <pc:docMk/>
            <pc:sldMk cId="717782988" sldId="651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53:43.446" v="1173" actId="20577"/>
        <pc:sldMkLst>
          <pc:docMk/>
          <pc:sldMk cId="91939443" sldId="652"/>
        </pc:sldMkLst>
        <pc:spChg chg="add del mod">
          <ac:chgData name="Sidney Seckler" userId="73470fc2d5f88927" providerId="LiveId" clId="{B1E9112A-BFCC-48E7-8556-4567498392EF}" dt="2020-05-18T15:53:32.828" v="1148" actId="478"/>
          <ac:spMkLst>
            <pc:docMk/>
            <pc:sldMk cId="91939443" sldId="652"/>
            <ac:spMk id="3" creationId="{A9C5FA94-C0CD-4B89-99A4-86C5198D7485}"/>
          </ac:spMkLst>
        </pc:spChg>
        <pc:spChg chg="add mod">
          <ac:chgData name="Sidney Seckler" userId="73470fc2d5f88927" providerId="LiveId" clId="{B1E9112A-BFCC-48E7-8556-4567498392EF}" dt="2020-05-18T15:53:43.446" v="1173" actId="20577"/>
          <ac:spMkLst>
            <pc:docMk/>
            <pc:sldMk cId="91939443" sldId="652"/>
            <ac:spMk id="7" creationId="{210B1914-F2B4-4DEC-8D54-957A03D6EBE4}"/>
          </ac:spMkLst>
        </pc:spChg>
        <pc:spChg chg="del">
          <ac:chgData name="Sidney Seckler" userId="73470fc2d5f88927" providerId="LiveId" clId="{B1E9112A-BFCC-48E7-8556-4567498392EF}" dt="2020-05-18T15:53:29.553" v="1147" actId="478"/>
          <ac:spMkLst>
            <pc:docMk/>
            <pc:sldMk cId="91939443" sldId="652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53:55.634" v="1176"/>
        <pc:sldMkLst>
          <pc:docMk/>
          <pc:sldMk cId="763508107" sldId="653"/>
        </pc:sldMkLst>
        <pc:spChg chg="add del mod">
          <ac:chgData name="Sidney Seckler" userId="73470fc2d5f88927" providerId="LiveId" clId="{B1E9112A-BFCC-48E7-8556-4567498392EF}" dt="2020-05-18T15:53:54.484" v="1175" actId="478"/>
          <ac:spMkLst>
            <pc:docMk/>
            <pc:sldMk cId="763508107" sldId="653"/>
            <ac:spMk id="3" creationId="{718F3F62-851B-4C4A-96F4-15435CCF2BFA}"/>
          </ac:spMkLst>
        </pc:spChg>
        <pc:spChg chg="add mod">
          <ac:chgData name="Sidney Seckler" userId="73470fc2d5f88927" providerId="LiveId" clId="{B1E9112A-BFCC-48E7-8556-4567498392EF}" dt="2020-05-18T15:53:55.634" v="1176"/>
          <ac:spMkLst>
            <pc:docMk/>
            <pc:sldMk cId="763508107" sldId="653"/>
            <ac:spMk id="7" creationId="{7114B7BB-5D28-4212-B4E6-A0CEEBA9624D}"/>
          </ac:spMkLst>
        </pc:spChg>
        <pc:spChg chg="del">
          <ac:chgData name="Sidney Seckler" userId="73470fc2d5f88927" providerId="LiveId" clId="{B1E9112A-BFCC-48E7-8556-4567498392EF}" dt="2020-05-18T15:53:52.267" v="1174" actId="478"/>
          <ac:spMkLst>
            <pc:docMk/>
            <pc:sldMk cId="763508107" sldId="653"/>
            <ac:spMk id="304131" creationId="{3FD46931-1260-486D-89A6-B0D903563948}"/>
          </ac:spMkLst>
        </pc:spChg>
      </pc:sldChg>
      <pc:sldChg chg="add">
        <pc:chgData name="Sidney Seckler" userId="73470fc2d5f88927" providerId="LiveId" clId="{B1E9112A-BFCC-48E7-8556-4567498392EF}" dt="2020-05-18T15:54:35.450" v="1177"/>
        <pc:sldMkLst>
          <pc:docMk/>
          <pc:sldMk cId="973549744" sldId="654"/>
        </pc:sldMkLst>
      </pc:sldChg>
      <pc:sldChg chg="addSp delSp modSp add mod">
        <pc:chgData name="Sidney Seckler" userId="73470fc2d5f88927" providerId="LiveId" clId="{B1E9112A-BFCC-48E7-8556-4567498392EF}" dt="2020-05-18T15:55:40.776" v="1184"/>
        <pc:sldMkLst>
          <pc:docMk/>
          <pc:sldMk cId="1742043202" sldId="655"/>
        </pc:sldMkLst>
        <pc:spChg chg="add del mod">
          <ac:chgData name="Sidney Seckler" userId="73470fc2d5f88927" providerId="LiveId" clId="{B1E9112A-BFCC-48E7-8556-4567498392EF}" dt="2020-05-18T15:55:39.569" v="1183" actId="478"/>
          <ac:spMkLst>
            <pc:docMk/>
            <pc:sldMk cId="1742043202" sldId="655"/>
            <ac:spMk id="3" creationId="{FD93CCD3-CBEF-4556-B5AE-F062B86DEA42}"/>
          </ac:spMkLst>
        </pc:spChg>
        <pc:spChg chg="add mod">
          <ac:chgData name="Sidney Seckler" userId="73470fc2d5f88927" providerId="LiveId" clId="{B1E9112A-BFCC-48E7-8556-4567498392EF}" dt="2020-05-18T15:55:40.776" v="1184"/>
          <ac:spMkLst>
            <pc:docMk/>
            <pc:sldMk cId="1742043202" sldId="655"/>
            <ac:spMk id="9" creationId="{275E31F4-F0FC-4AE1-9B6A-823C80508275}"/>
          </ac:spMkLst>
        </pc:spChg>
        <pc:spChg chg="del">
          <ac:chgData name="Sidney Seckler" userId="73470fc2d5f88927" providerId="LiveId" clId="{B1E9112A-BFCC-48E7-8556-4567498392EF}" dt="2020-05-18T15:55:37.403" v="1182" actId="478"/>
          <ac:spMkLst>
            <pc:docMk/>
            <pc:sldMk cId="1742043202" sldId="655"/>
            <ac:spMk id="4099" creationId="{F8B96A61-C72F-4AE6-BD11-C8F2087FCF79}"/>
          </ac:spMkLst>
        </pc:spChg>
      </pc:sldChg>
      <pc:sldChg chg="delSp modSp add mod">
        <pc:chgData name="Sidney Seckler" userId="73470fc2d5f88927" providerId="LiveId" clId="{B1E9112A-BFCC-48E7-8556-4567498392EF}" dt="2020-05-18T17:11:27.221" v="1514" actId="1076"/>
        <pc:sldMkLst>
          <pc:docMk/>
          <pc:sldMk cId="0" sldId="656"/>
        </pc:sldMkLst>
        <pc:picChg chg="mod">
          <ac:chgData name="Sidney Seckler" userId="73470fc2d5f88927" providerId="LiveId" clId="{B1E9112A-BFCC-48E7-8556-4567498392EF}" dt="2020-05-18T17:11:27.221" v="1514" actId="1076"/>
          <ac:picMkLst>
            <pc:docMk/>
            <pc:sldMk cId="0" sldId="656"/>
            <ac:picMk id="2" creationId="{EB2F5F11-267B-4E53-8A3A-62BD1E4DB999}"/>
          </ac:picMkLst>
        </pc:picChg>
        <pc:picChg chg="del mod">
          <ac:chgData name="Sidney Seckler" userId="73470fc2d5f88927" providerId="LiveId" clId="{B1E9112A-BFCC-48E7-8556-4567498392EF}" dt="2020-05-18T17:09:46.892" v="1504" actId="478"/>
          <ac:picMkLst>
            <pc:docMk/>
            <pc:sldMk cId="0" sldId="656"/>
            <ac:picMk id="272386" creationId="{00000000-0000-0000-0000-000000000000}"/>
          </ac:picMkLst>
        </pc:picChg>
        <pc:picChg chg="del mod">
          <ac:chgData name="Sidney Seckler" userId="73470fc2d5f88927" providerId="LiveId" clId="{B1E9112A-BFCC-48E7-8556-4567498392EF}" dt="2020-05-18T17:09:48.870" v="1505" actId="478"/>
          <ac:picMkLst>
            <pc:docMk/>
            <pc:sldMk cId="0" sldId="656"/>
            <ac:picMk id="272389" creationId="{00000000-0000-0000-0000-000000000000}"/>
          </ac:picMkLst>
        </pc:picChg>
      </pc:sldChg>
      <pc:sldChg chg="delSp modSp add mod">
        <pc:chgData name="Sidney Seckler" userId="73470fc2d5f88927" providerId="LiveId" clId="{B1E9112A-BFCC-48E7-8556-4567498392EF}" dt="2020-05-18T17:12:17.729" v="1519" actId="1076"/>
        <pc:sldMkLst>
          <pc:docMk/>
          <pc:sldMk cId="1478605718" sldId="657"/>
        </pc:sldMkLst>
        <pc:picChg chg="del">
          <ac:chgData name="Sidney Seckler" userId="73470fc2d5f88927" providerId="LiveId" clId="{B1E9112A-BFCC-48E7-8556-4567498392EF}" dt="2020-05-18T17:11:39.595" v="1516" actId="478"/>
          <ac:picMkLst>
            <pc:docMk/>
            <pc:sldMk cId="1478605718" sldId="657"/>
            <ac:picMk id="2" creationId="{EB2F5F11-267B-4E53-8A3A-62BD1E4DB999}"/>
          </ac:picMkLst>
        </pc:picChg>
        <pc:picChg chg="mod">
          <ac:chgData name="Sidney Seckler" userId="73470fc2d5f88927" providerId="LiveId" clId="{B1E9112A-BFCC-48E7-8556-4567498392EF}" dt="2020-05-18T17:12:17.729" v="1519" actId="1076"/>
          <ac:picMkLst>
            <pc:docMk/>
            <pc:sldMk cId="1478605718" sldId="657"/>
            <ac:picMk id="3" creationId="{4922FA8F-DFD4-419E-A48D-2B9A6ECD557B}"/>
          </ac:picMkLst>
        </pc:picChg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1872381155" sldId="658"/>
        </pc:sldMkLst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2911610418" sldId="659"/>
        </pc:sldMkLst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1311776182" sldId="660"/>
        </pc:sldMkLst>
      </pc:sldChg>
    </pc:docChg>
  </pc:docChgLst>
  <pc:docChgLst>
    <pc:chgData name="Sidney Seckler" userId="73470fc2d5f88927" providerId="LiveId" clId="{3AC60F35-892B-40B1-B145-BF853C2713F6}"/>
    <pc:docChg chg="undo custSel addSld delSld modSld sldOrd">
      <pc:chgData name="Sidney Seckler" userId="73470fc2d5f88927" providerId="LiveId" clId="{3AC60F35-892B-40B1-B145-BF853C2713F6}" dt="2020-04-22T14:29:49.034" v="2506" actId="20577"/>
      <pc:docMkLst>
        <pc:docMk/>
      </pc:docMkLst>
      <pc:sldChg chg="del">
        <pc:chgData name="Sidney Seckler" userId="73470fc2d5f88927" providerId="LiveId" clId="{3AC60F35-892B-40B1-B145-BF853C2713F6}" dt="2020-03-26T18:34:07.847" v="191" actId="47"/>
        <pc:sldMkLst>
          <pc:docMk/>
          <pc:sldMk cId="0" sldId="256"/>
        </pc:sldMkLst>
      </pc:sldChg>
      <pc:sldChg chg="modSp mod">
        <pc:chgData name="Sidney Seckler" userId="73470fc2d5f88927" providerId="LiveId" clId="{3AC60F35-892B-40B1-B145-BF853C2713F6}" dt="2020-03-26T18:28:13.302" v="37" actId="20577"/>
        <pc:sldMkLst>
          <pc:docMk/>
          <pc:sldMk cId="0" sldId="257"/>
        </pc:sldMkLst>
        <pc:spChg chg="mod">
          <ac:chgData name="Sidney Seckler" userId="73470fc2d5f88927" providerId="LiveId" clId="{3AC60F35-892B-40B1-B145-BF853C2713F6}" dt="2020-03-26T18:28:13.302" v="37" actId="20577"/>
          <ac:spMkLst>
            <pc:docMk/>
            <pc:sldMk cId="0" sldId="257"/>
            <ac:spMk id="307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33:33.253" v="190" actId="1076"/>
        <pc:sldMkLst>
          <pc:docMk/>
          <pc:sldMk cId="0" sldId="258"/>
        </pc:sldMkLst>
        <pc:spChg chg="add del mod">
          <ac:chgData name="Sidney Seckler" userId="73470fc2d5f88927" providerId="LiveId" clId="{3AC60F35-892B-40B1-B145-BF853C2713F6}" dt="2020-03-26T18:32:32.694" v="172" actId="478"/>
          <ac:spMkLst>
            <pc:docMk/>
            <pc:sldMk cId="0" sldId="258"/>
            <ac:spMk id="4" creationId="{247DF1D2-0F0E-4603-A39F-3B6647200185}"/>
          </ac:spMkLst>
        </pc:spChg>
        <pc:spChg chg="add">
          <ac:chgData name="Sidney Seckler" userId="73470fc2d5f88927" providerId="LiveId" clId="{3AC60F35-892B-40B1-B145-BF853C2713F6}" dt="2020-03-26T18:32:33.913" v="173"/>
          <ac:spMkLst>
            <pc:docMk/>
            <pc:sldMk cId="0" sldId="258"/>
            <ac:spMk id="8" creationId="{7E042A97-1103-4960-BB14-3A1ACCF569D3}"/>
          </ac:spMkLst>
        </pc:spChg>
        <pc:spChg chg="del mod">
          <ac:chgData name="Sidney Seckler" userId="73470fc2d5f88927" providerId="LiveId" clId="{3AC60F35-892B-40B1-B145-BF853C2713F6}" dt="2020-03-26T18:32:29.557" v="171" actId="478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3:33.253" v="190" actId="1076"/>
          <ac:spMkLst>
            <pc:docMk/>
            <pc:sldMk cId="0" sldId="258"/>
            <ac:spMk id="614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2:47.740" v="174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Sidney Seckler" userId="73470fc2d5f88927" providerId="LiveId" clId="{3AC60F35-892B-40B1-B145-BF853C2713F6}" dt="2020-03-26T18:33:24.193" v="189" actId="1037"/>
          <ac:picMkLst>
            <pc:docMk/>
            <pc:sldMk cId="0" sldId="258"/>
            <ac:picMk id="9" creationId="{A009E612-A485-4076-BB63-19B44B23B214}"/>
          </ac:picMkLst>
        </pc:picChg>
      </pc:sldChg>
      <pc:sldChg chg="addSp delSp modSp add mod">
        <pc:chgData name="Sidney Seckler" userId="73470fc2d5f88927" providerId="LiveId" clId="{3AC60F35-892B-40B1-B145-BF853C2713F6}" dt="2020-03-26T18:39:27.098" v="246" actId="1076"/>
        <pc:sldMkLst>
          <pc:docMk/>
          <pc:sldMk cId="0" sldId="261"/>
        </pc:sldMkLst>
        <pc:spChg chg="add del mod">
          <ac:chgData name="Sidney Seckler" userId="73470fc2d5f88927" providerId="LiveId" clId="{3AC60F35-892B-40B1-B145-BF853C2713F6}" dt="2020-03-26T18:38:37.661" v="239" actId="478"/>
          <ac:spMkLst>
            <pc:docMk/>
            <pc:sldMk cId="0" sldId="261"/>
            <ac:spMk id="9" creationId="{560AA0AD-0CDB-4F12-ACCB-24D4F267245F}"/>
          </ac:spMkLst>
        </pc:spChg>
        <pc:spChg chg="add">
          <ac:chgData name="Sidney Seckler" userId="73470fc2d5f88927" providerId="LiveId" clId="{3AC60F35-892B-40B1-B145-BF853C2713F6}" dt="2020-03-26T18:38:39.505" v="240"/>
          <ac:spMkLst>
            <pc:docMk/>
            <pc:sldMk cId="0" sldId="261"/>
            <ac:spMk id="22" creationId="{170D59EB-08C7-49F6-995E-E08311DFBAAB}"/>
          </ac:spMkLst>
        </pc:spChg>
        <pc:spChg chg="add mod">
          <ac:chgData name="Sidney Seckler" userId="73470fc2d5f88927" providerId="LiveId" clId="{3AC60F35-892B-40B1-B145-BF853C2713F6}" dt="2020-03-26T18:39:27.098" v="246" actId="1076"/>
          <ac:spMkLst>
            <pc:docMk/>
            <pc:sldMk cId="0" sldId="261"/>
            <ac:spMk id="20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1.443" v="243" actId="1076"/>
          <ac:spMkLst>
            <pc:docMk/>
            <pc:sldMk cId="0" sldId="261"/>
            <ac:spMk id="205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5.292" v="244" actId="1076"/>
          <ac:spMkLst>
            <pc:docMk/>
            <pc:sldMk cId="0" sldId="261"/>
            <ac:spMk id="20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8:34.254" v="238" actId="478"/>
          <ac:spMkLst>
            <pc:docMk/>
            <pc:sldMk cId="0" sldId="261"/>
            <ac:spMk id="921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0:20.551" v="256" actId="1076"/>
        <pc:sldMkLst>
          <pc:docMk/>
          <pc:sldMk cId="0" sldId="262"/>
        </pc:sldMkLst>
        <pc:spChg chg="add del mod">
          <ac:chgData name="Sidney Seckler" userId="73470fc2d5f88927" providerId="LiveId" clId="{3AC60F35-892B-40B1-B145-BF853C2713F6}" dt="2020-03-26T18:39:39.211" v="248" actId="478"/>
          <ac:spMkLst>
            <pc:docMk/>
            <pc:sldMk cId="0" sldId="262"/>
            <ac:spMk id="9" creationId="{E9CAB540-9FA1-4990-AB5C-9F1AA59CC583}"/>
          </ac:spMkLst>
        </pc:spChg>
        <pc:spChg chg="add">
          <ac:chgData name="Sidney Seckler" userId="73470fc2d5f88927" providerId="LiveId" clId="{3AC60F35-892B-40B1-B145-BF853C2713F6}" dt="2020-03-26T18:39:40.990" v="249"/>
          <ac:spMkLst>
            <pc:docMk/>
            <pc:sldMk cId="0" sldId="262"/>
            <ac:spMk id="23" creationId="{ACCBF7E2-5EC8-48B6-B46B-A302D1ED49C0}"/>
          </ac:spMkLst>
        </pc:spChg>
        <pc:spChg chg="add mod">
          <ac:chgData name="Sidney Seckler" userId="73470fc2d5f88927" providerId="LiveId" clId="{3AC60F35-892B-40B1-B145-BF853C2713F6}" dt="2020-03-26T18:40:20.551" v="256" actId="1076"/>
          <ac:spMkLst>
            <pc:docMk/>
            <pc:sldMk cId="0" sldId="262"/>
            <ac:spMk id="307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57.881" v="251" actId="1076"/>
          <ac:spMkLst>
            <pc:docMk/>
            <pc:sldMk cId="0" sldId="262"/>
            <ac:spMk id="307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0:08.035" v="253" actId="1076"/>
          <ac:spMkLst>
            <pc:docMk/>
            <pc:sldMk cId="0" sldId="262"/>
            <ac:spMk id="307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9:34.256" v="247" actId="478"/>
          <ac:spMkLst>
            <pc:docMk/>
            <pc:sldMk cId="0" sldId="262"/>
            <ac:spMk id="1024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0:14.365" v="254" actId="1076"/>
          <ac:grpSpMkLst>
            <pc:docMk/>
            <pc:sldMk cId="0" sldId="262"/>
            <ac:grpSpMk id="3079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03:03.239" v="511" actId="255"/>
        <pc:sldMkLst>
          <pc:docMk/>
          <pc:sldMk cId="0" sldId="264"/>
        </pc:sldMkLst>
        <pc:spChg chg="add mod">
          <ac:chgData name="Sidney Seckler" userId="73470fc2d5f88927" providerId="LiveId" clId="{3AC60F35-892B-40B1-B145-BF853C2713F6}" dt="2020-03-26T19:00:47.881" v="499" actId="1076"/>
          <ac:spMkLst>
            <pc:docMk/>
            <pc:sldMk cId="0" sldId="264"/>
            <ac:spMk id="819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00:52.863" v="500" actId="1076"/>
          <ac:spMkLst>
            <pc:docMk/>
            <pc:sldMk cId="0" sldId="264"/>
            <ac:spMk id="8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1:41.628" v="503" actId="113"/>
          <ac:spMkLst>
            <pc:docMk/>
            <pc:sldMk cId="0" sldId="264"/>
            <ac:spMk id="81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16.867" v="494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3:03.239" v="511" actId="255"/>
          <ac:spMkLst>
            <pc:docMk/>
            <pc:sldMk cId="0" sldId="264"/>
            <ac:spMk id="122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10:45.492" v="576" actId="1076"/>
        <pc:sldMkLst>
          <pc:docMk/>
          <pc:sldMk cId="0" sldId="267"/>
        </pc:sldMkLst>
        <pc:spChg chg="add del mod">
          <ac:chgData name="Sidney Seckler" userId="73470fc2d5f88927" providerId="LiveId" clId="{3AC60F35-892B-40B1-B145-BF853C2713F6}" dt="2020-03-26T19:10:19.146" v="572" actId="478"/>
          <ac:spMkLst>
            <pc:docMk/>
            <pc:sldMk cId="0" sldId="267"/>
            <ac:spMk id="3" creationId="{D5DF6F6C-3CDE-48DE-B094-CB8618F1D5D4}"/>
          </ac:spMkLst>
        </pc:spChg>
        <pc:spChg chg="add">
          <ac:chgData name="Sidney Seckler" userId="73470fc2d5f88927" providerId="LiveId" clId="{3AC60F35-892B-40B1-B145-BF853C2713F6}" dt="2020-03-26T19:10:21.740" v="573"/>
          <ac:spMkLst>
            <pc:docMk/>
            <pc:sldMk cId="0" sldId="267"/>
            <ac:spMk id="31" creationId="{AB949027-5989-47B6-BB3C-AE9C034B9825}"/>
          </ac:spMkLst>
        </pc:spChg>
        <pc:spChg chg="del">
          <ac:chgData name="Sidney Seckler" userId="73470fc2d5f88927" providerId="LiveId" clId="{3AC60F35-892B-40B1-B145-BF853C2713F6}" dt="2020-03-26T19:10:15.958" v="571" actId="478"/>
          <ac:spMkLst>
            <pc:docMk/>
            <pc:sldMk cId="0" sldId="267"/>
            <ac:spMk id="1536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35.006" v="575" actId="27636"/>
          <ac:spMkLst>
            <pc:docMk/>
            <pc:sldMk cId="0" sldId="267"/>
            <ac:spMk id="675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0:45.492" v="576" actId="1076"/>
          <ac:grpSpMkLst>
            <pc:docMk/>
            <pc:sldMk cId="0" sldId="267"/>
            <ac:grpSpMk id="67606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9:26:38.207" v="779" actId="1076"/>
        <pc:sldMkLst>
          <pc:docMk/>
          <pc:sldMk cId="1236326705" sldId="268"/>
        </pc:sldMkLst>
        <pc:spChg chg="add del mod">
          <ac:chgData name="Sidney Seckler" userId="73470fc2d5f88927" providerId="LiveId" clId="{3AC60F35-892B-40B1-B145-BF853C2713F6}" dt="2020-03-26T19:23:50.506" v="746" actId="478"/>
          <ac:spMkLst>
            <pc:docMk/>
            <pc:sldMk cId="1236326705" sldId="268"/>
            <ac:spMk id="10" creationId="{DD45A3C2-A56B-490D-AD2A-84554F379BEB}"/>
          </ac:spMkLst>
        </pc:spChg>
        <pc:spChg chg="add mod">
          <ac:chgData name="Sidney Seckler" userId="73470fc2d5f88927" providerId="LiveId" clId="{3AC60F35-892B-40B1-B145-BF853C2713F6}" dt="2020-03-26T19:25:54.817" v="776" actId="255"/>
          <ac:spMkLst>
            <pc:docMk/>
            <pc:sldMk cId="1236326705" sldId="268"/>
            <ac:spMk id="11" creationId="{54D7316C-E5B3-4828-8DC9-C44ABAE40FC8}"/>
          </ac:spMkLst>
        </pc:spChg>
        <pc:spChg chg="add mod">
          <ac:chgData name="Sidney Seckler" userId="73470fc2d5f88927" providerId="LiveId" clId="{3AC60F35-892B-40B1-B145-BF853C2713F6}" dt="2020-03-26T19:25:30.817" v="764" actId="14100"/>
          <ac:spMkLst>
            <pc:docMk/>
            <pc:sldMk cId="1236326705" sldId="268"/>
            <ac:spMk id="51" creationId="{25CD76F6-E643-4163-864E-1DB845751889}"/>
          </ac:spMkLst>
        </pc:spChg>
        <pc:spChg chg="add mod">
          <ac:chgData name="Sidney Seckler" userId="73470fc2d5f88927" providerId="LiveId" clId="{3AC60F35-892B-40B1-B145-BF853C2713F6}" dt="2020-03-26T19:24:42.253" v="757" actId="1076"/>
          <ac:spMkLst>
            <pc:docMk/>
            <pc:sldMk cId="1236326705" sldId="268"/>
            <ac:spMk id="1126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36.490" v="756" actId="1076"/>
          <ac:spMkLst>
            <pc:docMk/>
            <pc:sldMk cId="1236326705" sldId="268"/>
            <ac:spMk id="1126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54.648" v="758" actId="1076"/>
          <ac:spMkLst>
            <pc:docMk/>
            <pc:sldMk cId="1236326705" sldId="268"/>
            <ac:spMk id="1126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6:04.958" v="778" actId="14100"/>
          <ac:spMkLst>
            <pc:docMk/>
            <pc:sldMk cId="1236326705" sldId="268"/>
            <ac:spMk id="112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9:23:53.584" v="747" actId="478"/>
          <ac:spMkLst>
            <pc:docMk/>
            <pc:sldMk cId="1236326705" sldId="268"/>
            <ac:spMk id="1127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3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3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3:14.833" v="712" actId="1076"/>
          <ac:spMkLst>
            <pc:docMk/>
            <pc:sldMk cId="1236326705" sldId="268"/>
            <ac:spMk id="1638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26:38.207" v="779" actId="1076"/>
          <ac:grpSpMkLst>
            <pc:docMk/>
            <pc:sldMk cId="1236326705" sldId="268"/>
            <ac:grpSpMk id="1129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236326705" sldId="2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236326705" sldId="2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236326705" sldId="2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236326705" sldId="268"/>
            <ac:graphicFrameMk id="8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26:04.958" v="778" actId="14100"/>
          <ac:cxnSpMkLst>
            <pc:docMk/>
            <pc:sldMk cId="1236326705" sldId="268"/>
            <ac:cxnSpMk id="13" creationId="{C2911796-565A-4B65-9E9A-71AB4253C05D}"/>
          </ac:cxnSpMkLst>
        </pc:cxnChg>
      </pc:sldChg>
      <pc:sldChg chg="addSp delSp modSp add mod">
        <pc:chgData name="Sidney Seckler" userId="73470fc2d5f88927" providerId="LiveId" clId="{3AC60F35-892B-40B1-B145-BF853C2713F6}" dt="2020-03-26T19:47:47.706" v="898" actId="1076"/>
        <pc:sldMkLst>
          <pc:docMk/>
          <pc:sldMk cId="1783974947" sldId="270"/>
        </pc:sldMkLst>
        <pc:spChg chg="add del mod">
          <ac:chgData name="Sidney Seckler" userId="73470fc2d5f88927" providerId="LiveId" clId="{3AC60F35-892B-40B1-B145-BF853C2713F6}" dt="2020-03-26T19:42:46.457" v="836" actId="478"/>
          <ac:spMkLst>
            <pc:docMk/>
            <pc:sldMk cId="1783974947" sldId="270"/>
            <ac:spMk id="13" creationId="{892C8162-43E9-4AA8-B345-23A0C5FAC320}"/>
          </ac:spMkLst>
        </pc:spChg>
        <pc:spChg chg="add">
          <ac:chgData name="Sidney Seckler" userId="73470fc2d5f88927" providerId="LiveId" clId="{3AC60F35-892B-40B1-B145-BF853C2713F6}" dt="2020-03-26T19:42:55.032" v="837"/>
          <ac:spMkLst>
            <pc:docMk/>
            <pc:sldMk cId="1783974947" sldId="270"/>
            <ac:spMk id="55" creationId="{A8B00C4C-1D37-43F9-80FA-B39F06A3A68A}"/>
          </ac:spMkLst>
        </pc:spChg>
        <pc:spChg chg="add mod">
          <ac:chgData name="Sidney Seckler" userId="73470fc2d5f88927" providerId="LiveId" clId="{3AC60F35-892B-40B1-B145-BF853C2713F6}" dt="2020-03-26T19:45:33.413" v="870" actId="1076"/>
          <ac:spMkLst>
            <pc:docMk/>
            <pc:sldMk cId="1783974947" sldId="270"/>
            <ac:spMk id="1331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378" v="897" actId="1076"/>
          <ac:spMkLst>
            <pc:docMk/>
            <pc:sldMk cId="1783974947" sldId="270"/>
            <ac:spMk id="1331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706" v="898" actId="1076"/>
          <ac:spMkLst>
            <pc:docMk/>
            <pc:sldMk cId="1783974947" sldId="270"/>
            <ac:spMk id="1331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35.021" v="893" actId="1076"/>
          <ac:spMkLst>
            <pc:docMk/>
            <pc:sldMk cId="1783974947" sldId="270"/>
            <ac:spMk id="1331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0.722" v="895" actId="1076"/>
          <ac:spMkLst>
            <pc:docMk/>
            <pc:sldMk cId="1783974947" sldId="270"/>
            <ac:spMk id="133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7:20.254" v="890" actId="1076"/>
          <ac:spMkLst>
            <pc:docMk/>
            <pc:sldMk cId="1783974947" sldId="270"/>
            <ac:spMk id="133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4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59.411" v="866" actId="14100"/>
          <ac:spMkLst>
            <pc:docMk/>
            <pc:sldMk cId="1783974947" sldId="270"/>
            <ac:spMk id="1334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5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5:13.603" v="867" actId="1076"/>
          <ac:spMkLst>
            <pc:docMk/>
            <pc:sldMk cId="1783974947" sldId="270"/>
            <ac:spMk id="133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5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43.318" v="835" actId="478"/>
          <ac:spMkLst>
            <pc:docMk/>
            <pc:sldMk cId="1783974947" sldId="270"/>
            <ac:spMk id="1843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10" creationId="{00000000-0000-0000-0000-000000000000}"/>
          </ac:graphicFrameMkLst>
        </pc:graphicFrameChg>
        <pc:cxnChg chg="mod">
          <ac:chgData name="Sidney Seckler" userId="73470fc2d5f88927" providerId="LiveId" clId="{3AC60F35-892B-40B1-B145-BF853C2713F6}" dt="2020-03-26T19:47:25.457" v="892" actId="14100"/>
          <ac:cxnSpMkLst>
            <pc:docMk/>
            <pc:sldMk cId="1783974947" sldId="270"/>
            <ac:cxnSpMk id="13342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3:49.160" v="956" actId="47"/>
        <pc:sldMkLst>
          <pc:docMk/>
          <pc:sldMk cId="2035876687" sldId="271"/>
        </pc:sldMkLst>
        <pc:spChg chg="add del mod">
          <ac:chgData name="Sidney Seckler" userId="73470fc2d5f88927" providerId="LiveId" clId="{3AC60F35-892B-40B1-B145-BF853C2713F6}" dt="2020-03-26T19:43:10.192" v="842" actId="478"/>
          <ac:spMkLst>
            <pc:docMk/>
            <pc:sldMk cId="2035876687" sldId="271"/>
            <ac:spMk id="11" creationId="{33C7CDEC-670C-48C6-8BFD-42E74A79BE3A}"/>
          </ac:spMkLst>
        </pc:spChg>
        <pc:spChg chg="add">
          <ac:chgData name="Sidney Seckler" userId="73470fc2d5f88927" providerId="LiveId" clId="{3AC60F35-892B-40B1-B145-BF853C2713F6}" dt="2020-03-26T19:43:11.393" v="843"/>
          <ac:spMkLst>
            <pc:docMk/>
            <pc:sldMk cId="2035876687" sldId="271"/>
            <ac:spMk id="52" creationId="{52A8C209-76EF-422A-90BA-B2C18784287F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035876687" sldId="271"/>
            <ac:spMk id="15362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035876687" sldId="271"/>
            <ac:spMk id="1536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035876687" sldId="271"/>
            <ac:spMk id="15364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035876687" sldId="271"/>
            <ac:spMk id="153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07.973" v="841" actId="478"/>
          <ac:spMkLst>
            <pc:docMk/>
            <pc:sldMk cId="2035876687" sldId="271"/>
            <ac:spMk id="1945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035876687" sldId="2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035876687" sldId="2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035876687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035876687" sldId="271"/>
            <ac:graphicFrameMk id="8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3AC60F35-892B-40B1-B145-BF853C2713F6}" dt="2020-03-26T19:58:39.518" v="1034" actId="47"/>
        <pc:sldMkLst>
          <pc:docMk/>
          <pc:sldMk cId="2462316998" sldId="272"/>
        </pc:sldMkLst>
        <pc:spChg chg="add del mod">
          <ac:chgData name="Sidney Seckler" userId="73470fc2d5f88927" providerId="LiveId" clId="{3AC60F35-892B-40B1-B145-BF853C2713F6}" dt="2020-03-26T19:43:22.190" v="845" actId="478"/>
          <ac:spMkLst>
            <pc:docMk/>
            <pc:sldMk cId="2462316998" sldId="272"/>
            <ac:spMk id="9" creationId="{1D0C5920-5650-4FD2-BE54-10729F93DF8B}"/>
          </ac:spMkLst>
        </pc:spChg>
        <pc:spChg chg="add">
          <ac:chgData name="Sidney Seckler" userId="73470fc2d5f88927" providerId="LiveId" clId="{3AC60F35-892B-40B1-B145-BF853C2713F6}" dt="2020-03-26T19:43:23.670" v="846"/>
          <ac:spMkLst>
            <pc:docMk/>
            <pc:sldMk cId="2462316998" sldId="272"/>
            <ac:spMk id="54" creationId="{179BDDA4-3CE7-45BA-A1FC-DB6C4AE1D48D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2316998" sldId="272"/>
            <ac:spMk id="16386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2316998" sldId="272"/>
            <ac:spMk id="1638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2316998" sldId="272"/>
            <ac:spMk id="163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19.957" v="844" actId="478"/>
          <ac:spMkLst>
            <pc:docMk/>
            <pc:sldMk cId="2462316998" sldId="272"/>
            <ac:spMk id="204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2316998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2316998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2316998" sldId="27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0:35.897" v="1161" actId="1076"/>
        <pc:sldMkLst>
          <pc:docMk/>
          <pc:sldMk cId="2774318079" sldId="273"/>
        </pc:sldMkLst>
        <pc:spChg chg="add mod">
          <ac:chgData name="Sidney Seckler" userId="73470fc2d5f88927" providerId="LiveId" clId="{3AC60F35-892B-40B1-B145-BF853C2713F6}" dt="2020-03-26T20:09:30.894" v="1147" actId="1076"/>
          <ac:spMkLst>
            <pc:docMk/>
            <pc:sldMk cId="2774318079" sldId="273"/>
            <ac:spMk id="1741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42.254" v="1151" actId="1076"/>
          <ac:spMkLst>
            <pc:docMk/>
            <pc:sldMk cId="2774318079" sldId="273"/>
            <ac:spMk id="1741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28.222" v="1146" actId="1076"/>
          <ac:spMkLst>
            <pc:docMk/>
            <pc:sldMk cId="2774318079" sldId="273"/>
            <ac:spMk id="1741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09:16.801" v="1143" actId="478"/>
          <ac:spMkLst>
            <pc:docMk/>
            <pc:sldMk cId="2774318079" sldId="273"/>
            <ac:spMk id="1741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4.114" v="1159" actId="1582"/>
          <ac:spMkLst>
            <pc:docMk/>
            <pc:sldMk cId="2774318079" sldId="273"/>
            <ac:spMk id="174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9.677" v="1160" actId="1582"/>
          <ac:spMkLst>
            <pc:docMk/>
            <pc:sldMk cId="2774318079" sldId="27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35.897" v="1161" actId="1076"/>
          <ac:spMkLst>
            <pc:docMk/>
            <pc:sldMk cId="2774318079" sldId="27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8:03.098" v="1131" actId="27636"/>
          <ac:spMkLst>
            <pc:docMk/>
            <pc:sldMk cId="2774318079" sldId="273"/>
            <ac:spMk id="215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2774318079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2774318079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2774318079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2774318079" sldId="2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3:58.091" v="1197"/>
        <pc:sldMkLst>
          <pc:docMk/>
          <pc:sldMk cId="0" sldId="274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274"/>
            <ac:spMk id="184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49.988" v="1196" actId="1076"/>
          <ac:spMkLst>
            <pc:docMk/>
            <pc:sldMk cId="0" sldId="274"/>
            <ac:spMk id="22530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3:58.091" v="1197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4"/>
            <ac:graphicFrameMk id="3" creationId="{00000000-0000-0000-0000-000000000000}"/>
          </ac:graphicFrameMkLst>
        </pc:graphicFrameChg>
      </pc:sldChg>
      <pc:sldChg chg="delSp modSp add del mod">
        <pc:chgData name="Sidney Seckler" userId="73470fc2d5f88927" providerId="LiveId" clId="{3AC60F35-892B-40B1-B145-BF853C2713F6}" dt="2020-03-26T20:24:26.568" v="1218" actId="14100"/>
        <pc:sldMkLst>
          <pc:docMk/>
          <pc:sldMk cId="0" sldId="277"/>
        </pc:sldMkLst>
        <pc:spChg chg="mod">
          <ac:chgData name="Sidney Seckler" userId="73470fc2d5f88927" providerId="LiveId" clId="{3AC60F35-892B-40B1-B145-BF853C2713F6}" dt="2020-03-26T20:23:20.897" v="1204" actId="14100"/>
          <ac:spMkLst>
            <pc:docMk/>
            <pc:sldMk cId="0" sldId="277"/>
            <ac:spMk id="266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4:26.568" v="121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23.538" v="1205" actId="478"/>
          <ac:picMkLst>
            <pc:docMk/>
            <pc:sldMk cId="0" sldId="277"/>
            <ac:picMk id="10240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2:49.910" v="589" actId="47"/>
        <pc:sldMkLst>
          <pc:docMk/>
          <pc:sldMk cId="0" sldId="278"/>
        </pc:sldMkLst>
      </pc:sldChg>
      <pc:sldChg chg="modSp add mod">
        <pc:chgData name="Sidney Seckler" userId="73470fc2d5f88927" providerId="LiveId" clId="{3AC60F35-892B-40B1-B145-BF853C2713F6}" dt="2020-03-26T19:14:45.355" v="628" actId="1076"/>
        <pc:sldMkLst>
          <pc:docMk/>
          <pc:sldMk cId="0" sldId="279"/>
        </pc:sldMkLst>
        <pc:spChg chg="mod">
          <ac:chgData name="Sidney Seckler" userId="73470fc2d5f88927" providerId="LiveId" clId="{3AC60F35-892B-40B1-B145-BF853C2713F6}" dt="2020-03-26T19:14:40.630" v="626" actId="1076"/>
          <ac:spMkLst>
            <pc:docMk/>
            <pc:sldMk cId="0" sldId="279"/>
            <ac:spMk id="3174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45.355" v="628" actId="1076"/>
          <ac:picMkLst>
            <pc:docMk/>
            <pc:sldMk cId="0" sldId="279"/>
            <ac:picMk id="7168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2.164" v="595" actId="47"/>
        <pc:sldMkLst>
          <pc:docMk/>
          <pc:sldMk cId="0" sldId="285"/>
        </pc:sldMkLst>
      </pc:sldChg>
      <pc:sldChg chg="modSp mod ord">
        <pc:chgData name="Sidney Seckler" userId="73470fc2d5f88927" providerId="LiveId" clId="{3AC60F35-892B-40B1-B145-BF853C2713F6}" dt="2020-03-26T19:04:38.256" v="546" actId="1076"/>
        <pc:sldMkLst>
          <pc:docMk/>
          <pc:sldMk cId="0" sldId="286"/>
        </pc:sldMkLst>
        <pc:spChg chg="mod">
          <ac:chgData name="Sidney Seckler" userId="73470fc2d5f88927" providerId="LiveId" clId="{3AC60F35-892B-40B1-B145-BF853C2713F6}" dt="2020-03-26T19:04:38.256" v="546" actId="1076"/>
          <ac:spMkLst>
            <pc:docMk/>
            <pc:sldMk cId="0" sldId="286"/>
            <ac:spMk id="3584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9:13:11.407" v="599" actId="47"/>
        <pc:sldMkLst>
          <pc:docMk/>
          <pc:sldMk cId="0" sldId="301"/>
        </pc:sldMkLst>
      </pc:sldChg>
      <pc:sldChg chg="addSp delSp modSp add mod">
        <pc:chgData name="Sidney Seckler" userId="73470fc2d5f88927" providerId="LiveId" clId="{3AC60F35-892B-40B1-B145-BF853C2713F6}" dt="2020-03-26T20:04:03.440" v="1100" actId="1076"/>
        <pc:sldMkLst>
          <pc:docMk/>
          <pc:sldMk cId="3792783344" sldId="308"/>
        </pc:sldMkLst>
        <pc:spChg chg="add del mod">
          <ac:chgData name="Sidney Seckler" userId="73470fc2d5f88927" providerId="LiveId" clId="{3AC60F35-892B-40B1-B145-BF853C2713F6}" dt="2020-03-26T20:02:20.706" v="1082" actId="478"/>
          <ac:spMkLst>
            <pc:docMk/>
            <pc:sldMk cId="3792783344" sldId="308"/>
            <ac:spMk id="3" creationId="{12320150-59E0-4ADD-9AE2-30EDB8ED3D2A}"/>
          </ac:spMkLst>
        </pc:spChg>
        <pc:spChg chg="del">
          <ac:chgData name="Sidney Seckler" userId="73470fc2d5f88927" providerId="LiveId" clId="{3AC60F35-892B-40B1-B145-BF853C2713F6}" dt="2020-03-26T20:02:16.612" v="1081" actId="478"/>
          <ac:spMkLst>
            <pc:docMk/>
            <pc:sldMk cId="3792783344" sldId="308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28.769" v="1083"/>
          <ac:spMkLst>
            <pc:docMk/>
            <pc:sldMk cId="3792783344" sldId="308"/>
            <ac:spMk id="8" creationId="{37B6D03C-5BB8-4A9C-A9F5-5B1E716636F3}"/>
          </ac:spMkLst>
        </pc:spChg>
        <pc:picChg chg="mod">
          <ac:chgData name="Sidney Seckler" userId="73470fc2d5f88927" providerId="LiveId" clId="{3AC60F35-892B-40B1-B145-BF853C2713F6}" dt="2020-03-26T20:04:03.440" v="1100" actId="1076"/>
          <ac:picMkLst>
            <pc:docMk/>
            <pc:sldMk cId="3792783344" sldId="308"/>
            <ac:picMk id="38914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8:32:23.162" v="170" actId="1076"/>
        <pc:sldMkLst>
          <pc:docMk/>
          <pc:sldMk cId="0" sldId="319"/>
        </pc:sldMkLst>
        <pc:spChg chg="mod">
          <ac:chgData name="Sidney Seckler" userId="73470fc2d5f88927" providerId="LiveId" clId="{3AC60F35-892B-40B1-B145-BF853C2713F6}" dt="2020-03-26T18:32:23.162" v="170" actId="1076"/>
          <ac:spMkLst>
            <pc:docMk/>
            <pc:sldMk cId="0" sldId="319"/>
            <ac:spMk id="98307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31:28.945" v="162" actId="1076"/>
          <ac:picMkLst>
            <pc:docMk/>
            <pc:sldMk cId="0" sldId="319"/>
            <ac:picMk id="46082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18:31:26.630" v="161" actId="1076"/>
          <ac:picMkLst>
            <pc:docMk/>
            <pc:sldMk cId="0" sldId="319"/>
            <ac:picMk id="4608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10.127" v="598" actId="47"/>
        <pc:sldMkLst>
          <pc:docMk/>
          <pc:sldMk cId="0" sldId="326"/>
        </pc:sldMkLst>
      </pc:sldChg>
      <pc:sldChg chg="addSp delSp modSp add mod">
        <pc:chgData name="Sidney Seckler" userId="73470fc2d5f88927" providerId="LiveId" clId="{3AC60F35-892B-40B1-B145-BF853C2713F6}" dt="2020-03-26T18:38:20.394" v="237" actId="1076"/>
        <pc:sldMkLst>
          <pc:docMk/>
          <pc:sldMk cId="0" sldId="327"/>
        </pc:sldMkLst>
        <pc:spChg chg="add mod">
          <ac:chgData name="Sidney Seckler" userId="73470fc2d5f88927" providerId="LiveId" clId="{3AC60F35-892B-40B1-B145-BF853C2713F6}" dt="2020-03-26T18:38:20.394" v="237" actId="1076"/>
          <ac:spMkLst>
            <pc:docMk/>
            <pc:sldMk cId="0" sldId="327"/>
            <ac:spMk id="10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3.699" v="233" actId="255"/>
          <ac:spMkLst>
            <pc:docMk/>
            <pc:sldMk cId="0" sldId="327"/>
            <ac:spMk id="10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13.020" v="235" actId="255"/>
          <ac:spMkLst>
            <pc:docMk/>
            <pc:sldMk cId="0" sldId="327"/>
            <ac:spMk id="102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8.110" v="234" actId="255"/>
          <ac:spMkLst>
            <pc:docMk/>
            <pc:sldMk cId="0" sldId="327"/>
            <ac:spMk id="102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7:58.553" v="232" actId="255"/>
          <ac:spMkLst>
            <pc:docMk/>
            <pc:sldMk cId="0" sldId="327"/>
            <ac:spMk id="10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7:52.240" v="231" actId="1076"/>
          <ac:spMkLst>
            <pc:docMk/>
            <pc:sldMk cId="0" sldId="327"/>
            <ac:spMk id="10651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3:04.741" v="298" actId="1076"/>
        <pc:sldMkLst>
          <pc:docMk/>
          <pc:sldMk cId="0" sldId="328"/>
        </pc:sldMkLst>
        <pc:spChg chg="add del mod">
          <ac:chgData name="Sidney Seckler" userId="73470fc2d5f88927" providerId="LiveId" clId="{3AC60F35-892B-40B1-B145-BF853C2713F6}" dt="2020-03-26T18:41:22.713" v="268" actId="478"/>
          <ac:spMkLst>
            <pc:docMk/>
            <pc:sldMk cId="0" sldId="328"/>
            <ac:spMk id="9" creationId="{239D7D1D-623A-44FE-B7CA-E4BDBA23F969}"/>
          </ac:spMkLst>
        </pc:spChg>
        <pc:spChg chg="add">
          <ac:chgData name="Sidney Seckler" userId="73470fc2d5f88927" providerId="LiveId" clId="{3AC60F35-892B-40B1-B145-BF853C2713F6}" dt="2020-03-26T18:41:25.095" v="269"/>
          <ac:spMkLst>
            <pc:docMk/>
            <pc:sldMk cId="0" sldId="328"/>
            <ac:spMk id="43" creationId="{D02188B2-E094-4FA7-9016-5641F7F4D887}"/>
          </ac:spMkLst>
        </pc:spChg>
        <pc:spChg chg="add mod">
          <ac:chgData name="Sidney Seckler" userId="73470fc2d5f88927" providerId="LiveId" clId="{3AC60F35-892B-40B1-B145-BF853C2713F6}" dt="2020-03-26T18:42:48.318" v="294" actId="14100"/>
          <ac:spMkLst>
            <pc:docMk/>
            <pc:sldMk cId="0" sldId="328"/>
            <ac:spMk id="40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3:04.741" v="298" actId="1076"/>
          <ac:spMkLst>
            <pc:docMk/>
            <pc:sldMk cId="0" sldId="328"/>
            <ac:spMk id="40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2:41.240" v="291" actId="1076"/>
          <ac:spMkLst>
            <pc:docMk/>
            <pc:sldMk cId="0" sldId="328"/>
            <ac:spMk id="41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53.662" v="295" actId="1076"/>
          <ac:spMkLst>
            <pc:docMk/>
            <pc:sldMk cId="0" sldId="328"/>
            <ac:spMk id="41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44.146" v="292" actId="1076"/>
          <ac:spMkLst>
            <pc:docMk/>
            <pc:sldMk cId="0" sldId="328"/>
            <ac:spMk id="410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19.409" v="267" actId="478"/>
          <ac:spMkLst>
            <pc:docMk/>
            <pc:sldMk cId="0" sldId="328"/>
            <ac:spMk id="10752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3:01.131" v="297" actId="1076"/>
          <ac:grpSpMkLst>
            <pc:docMk/>
            <pc:sldMk cId="0" sldId="328"/>
            <ac:grpSpMk id="4108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6" creationId="{00000000-0000-0000-0000-000000000000}"/>
          </ac:graphicFrameMkLst>
        </pc:graphicFrameChg>
        <pc:cxnChg chg="del mod">
          <ac:chgData name="Sidney Seckler" userId="73470fc2d5f88927" providerId="LiveId" clId="{3AC60F35-892B-40B1-B145-BF853C2713F6}" dt="2020-03-26T18:41:48.707" v="275" actId="478"/>
          <ac:cxnSpMkLst>
            <pc:docMk/>
            <pc:sldMk cId="0" sldId="328"/>
            <ac:cxnSpMk id="4105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3.879" v="280" actId="478"/>
          <ac:cxnSpMkLst>
            <pc:docMk/>
            <pc:sldMk cId="0" sldId="328"/>
            <ac:cxnSpMk id="410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7.348" v="281" actId="478"/>
          <ac:cxnSpMkLst>
            <pc:docMk/>
            <pc:sldMk cId="0" sldId="328"/>
            <ac:cxnSpMk id="4107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41:11.925" v="266"/>
        <pc:sldMkLst>
          <pc:docMk/>
          <pc:sldMk cId="0" sldId="329"/>
        </pc:sldMkLst>
        <pc:spChg chg="add del mod">
          <ac:chgData name="Sidney Seckler" userId="73470fc2d5f88927" providerId="LiveId" clId="{3AC60F35-892B-40B1-B145-BF853C2713F6}" dt="2020-03-26T18:41:09.643" v="265" actId="478"/>
          <ac:spMkLst>
            <pc:docMk/>
            <pc:sldMk cId="0" sldId="329"/>
            <ac:spMk id="3" creationId="{C9D657F3-74B4-452F-8BA7-DF16BCAC7DDD}"/>
          </ac:spMkLst>
        </pc:spChg>
        <pc:spChg chg="add">
          <ac:chgData name="Sidney Seckler" userId="73470fc2d5f88927" providerId="LiveId" clId="{3AC60F35-892B-40B1-B145-BF853C2713F6}" dt="2020-03-26T18:41:11.925" v="266"/>
          <ac:spMkLst>
            <pc:docMk/>
            <pc:sldMk cId="0" sldId="329"/>
            <ac:spMk id="37" creationId="{86E2EE96-8843-49E8-9B54-7F0E18050A5C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3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06.425" v="264" actId="478"/>
          <ac:spMkLst>
            <pc:docMk/>
            <pc:sldMk cId="0" sldId="329"/>
            <ac:spMk id="108547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1:03.302" v="263" actId="1076"/>
          <ac:grpSpMkLst>
            <pc:docMk/>
            <pc:sldMk cId="0" sldId="329"/>
            <ac:grpSpMk id="55300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41:00.614" v="262" actId="1076"/>
          <ac:grpSpMkLst>
            <pc:docMk/>
            <pc:sldMk cId="0" sldId="329"/>
            <ac:grpSpMk id="55301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8:53:47.239" v="398" actId="1076"/>
        <pc:sldMkLst>
          <pc:docMk/>
          <pc:sldMk cId="0" sldId="330"/>
        </pc:sldMkLst>
        <pc:spChg chg="add del mod">
          <ac:chgData name="Sidney Seckler" userId="73470fc2d5f88927" providerId="LiveId" clId="{3AC60F35-892B-40B1-B145-BF853C2713F6}" dt="2020-03-26T18:49:46.961" v="359" actId="478"/>
          <ac:spMkLst>
            <pc:docMk/>
            <pc:sldMk cId="0" sldId="330"/>
            <ac:spMk id="3" creationId="{DE1B309E-549A-4848-A87B-36FB2B73B44A}"/>
          </ac:spMkLst>
        </pc:spChg>
        <pc:spChg chg="add">
          <ac:chgData name="Sidney Seckler" userId="73470fc2d5f88927" providerId="LiveId" clId="{3AC60F35-892B-40B1-B145-BF853C2713F6}" dt="2020-03-26T18:49:49.350" v="360"/>
          <ac:spMkLst>
            <pc:docMk/>
            <pc:sldMk cId="0" sldId="330"/>
            <ac:spMk id="37" creationId="{39302D16-D858-415A-96C8-470FA7492777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10.434" v="389" actId="1076"/>
          <ac:spMkLst>
            <pc:docMk/>
            <pc:sldMk cId="0" sldId="330"/>
            <ac:spMk id="512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47.239" v="398" actId="1076"/>
          <ac:spMkLst>
            <pc:docMk/>
            <pc:sldMk cId="0" sldId="330"/>
            <ac:spMk id="512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44.071" v="358" actId="478"/>
          <ac:spMkLst>
            <pc:docMk/>
            <pc:sldMk cId="0" sldId="330"/>
            <ac:spMk id="109571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50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3:30.818" v="394" actId="11529"/>
          <ac:cxnSpMkLst>
            <pc:docMk/>
            <pc:sldMk cId="0" sldId="330"/>
            <ac:cxnSpMk id="15" creationId="{C9CF1CFD-B08C-424E-B46E-E80E8F56F621}"/>
          </ac:cxnSpMkLst>
        </pc:cxnChg>
        <pc:cxnChg chg="add mod">
          <ac:chgData name="Sidney Seckler" userId="73470fc2d5f88927" providerId="LiveId" clId="{3AC60F35-892B-40B1-B145-BF853C2713F6}" dt="2020-03-26T18:53:39.832" v="397" actId="14100"/>
          <ac:cxnSpMkLst>
            <pc:docMk/>
            <pc:sldMk cId="0" sldId="330"/>
            <ac:cxnSpMk id="50" creationId="{A1F52BF9-0CB4-4F7F-8557-111D50F7BBE9}"/>
          </ac:cxnSpMkLst>
        </pc:cxnChg>
        <pc:cxnChg chg="del mod">
          <ac:chgData name="Sidney Seckler" userId="73470fc2d5f88927" providerId="LiveId" clId="{3AC60F35-892B-40B1-B145-BF853C2713F6}" dt="2020-03-26T18:53:18.631" v="393" actId="478"/>
          <ac:cxnSpMkLst>
            <pc:docMk/>
            <pc:sldMk cId="0" sldId="330"/>
            <ac:cxnSpMk id="5129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3:17.098" v="392" actId="478"/>
          <ac:cxnSpMkLst>
            <pc:docMk/>
            <pc:sldMk cId="0" sldId="330"/>
            <ac:cxnSpMk id="5130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7:33.788" v="466"/>
        <pc:sldMkLst>
          <pc:docMk/>
          <pc:sldMk cId="0" sldId="331"/>
        </pc:sldMkLst>
        <pc:spChg chg="add del mod">
          <ac:chgData name="Sidney Seckler" userId="73470fc2d5f88927" providerId="LiveId" clId="{3AC60F35-892B-40B1-B145-BF853C2713F6}" dt="2020-03-26T18:49:56.228" v="362" actId="478"/>
          <ac:spMkLst>
            <pc:docMk/>
            <pc:sldMk cId="0" sldId="331"/>
            <ac:spMk id="3" creationId="{8C49C840-FDAC-4BEC-8785-9457916945A8}"/>
          </ac:spMkLst>
        </pc:spChg>
        <pc:spChg chg="add mod">
          <ac:chgData name="Sidney Seckler" userId="73470fc2d5f88927" providerId="LiveId" clId="{3AC60F35-892B-40B1-B145-BF853C2713F6}" dt="2020-03-26T18:55:10.115" v="412" actId="1076"/>
          <ac:spMkLst>
            <pc:docMk/>
            <pc:sldMk cId="0" sldId="331"/>
            <ac:spMk id="16" creationId="{619E8A36-6524-4530-8E9B-934F0F92A48F}"/>
          </ac:spMkLst>
        </pc:spChg>
        <pc:spChg chg="add">
          <ac:chgData name="Sidney Seckler" userId="73470fc2d5f88927" providerId="LiveId" clId="{3AC60F35-892B-40B1-B145-BF853C2713F6}" dt="2020-03-26T18:49:58.597" v="363"/>
          <ac:spMkLst>
            <pc:docMk/>
            <pc:sldMk cId="0" sldId="331"/>
            <ac:spMk id="36" creationId="{1FBEA5A1-B6FE-45DC-ACC1-5F2B322400B3}"/>
          </ac:spMkLst>
        </pc:spChg>
        <pc:spChg chg="add mod">
          <ac:chgData name="Sidney Seckler" userId="73470fc2d5f88927" providerId="LiveId" clId="{3AC60F35-892B-40B1-B145-BF853C2713F6}" dt="2020-03-26T18:54:37.802" v="405" actId="1076"/>
          <ac:spMkLst>
            <pc:docMk/>
            <pc:sldMk cId="0" sldId="331"/>
            <ac:spMk id="61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1.021" v="406" actId="1076"/>
          <ac:spMkLst>
            <pc:docMk/>
            <pc:sldMk cId="0" sldId="331"/>
            <ac:spMk id="614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3.730" v="407" actId="1076"/>
          <ac:spMkLst>
            <pc:docMk/>
            <pc:sldMk cId="0" sldId="331"/>
            <ac:spMk id="614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7.358" v="408" actId="1076"/>
          <ac:spMkLst>
            <pc:docMk/>
            <pc:sldMk cId="0" sldId="331"/>
            <ac:spMk id="614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7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53.662" v="361" actId="478"/>
          <ac:spMkLst>
            <pc:docMk/>
            <pc:sldMk cId="0" sldId="331"/>
            <ac:spMk id="110595" creationId="{00000000-0000-0000-0000-000000000000}"/>
          </ac:spMkLst>
        </pc:spChg>
        <pc:grpChg chg="add">
          <ac:chgData name="Sidney Seckler" userId="73470fc2d5f88927" providerId="LiveId" clId="{3AC60F35-892B-40B1-B145-BF853C2713F6}" dt="2020-03-26T18:57:33.788" v="466"/>
          <ac:grpSpMkLst>
            <pc:docMk/>
            <pc:sldMk cId="0" sldId="331"/>
            <ac:grpSpMk id="50" creationId="{3C833E38-7DB3-44E8-A8E7-348D6B605356}"/>
          </ac:grpSpMkLst>
        </pc:grpChg>
        <pc:grpChg chg="del mod">
          <ac:chgData name="Sidney Seckler" userId="73470fc2d5f88927" providerId="LiveId" clId="{3AC60F35-892B-40B1-B145-BF853C2713F6}" dt="2020-03-26T18:57:30.399" v="465" actId="478"/>
          <ac:grpSpMkLst>
            <pc:docMk/>
            <pc:sldMk cId="0" sldId="331"/>
            <ac:grpSpMk id="617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4:52.535" v="409" actId="11529"/>
          <ac:cxnSpMkLst>
            <pc:docMk/>
            <pc:sldMk cId="0" sldId="331"/>
            <ac:cxnSpMk id="13" creationId="{F0EBED66-DF7E-4D3E-998A-554051AC252D}"/>
          </ac:cxnSpMkLst>
        </pc:cxnChg>
        <pc:cxnChg chg="add mod">
          <ac:chgData name="Sidney Seckler" userId="73470fc2d5f88927" providerId="LiveId" clId="{3AC60F35-892B-40B1-B145-BF853C2713F6}" dt="2020-03-26T18:54:57.021" v="410" actId="11529"/>
          <ac:cxnSpMkLst>
            <pc:docMk/>
            <pc:sldMk cId="0" sldId="331"/>
            <ac:cxnSpMk id="15" creationId="{4A3B7635-240E-4075-97BF-8660BE31CF23}"/>
          </ac:cxnSpMkLst>
        </pc:cxnChg>
        <pc:cxnChg chg="del">
          <ac:chgData name="Sidney Seckler" userId="73470fc2d5f88927" providerId="LiveId" clId="{3AC60F35-892B-40B1-B145-BF853C2713F6}" dt="2020-03-26T18:54:31.362" v="403" actId="478"/>
          <ac:cxnSpMkLst>
            <pc:docMk/>
            <pc:sldMk cId="0" sldId="331"/>
            <ac:cxnSpMk id="6172" creationId="{00000000-0000-0000-0000-000000000000}"/>
          </ac:cxnSpMkLst>
        </pc:cxnChg>
        <pc:cxnChg chg="del">
          <ac:chgData name="Sidney Seckler" userId="73470fc2d5f88927" providerId="LiveId" clId="{3AC60F35-892B-40B1-B145-BF853C2713F6}" dt="2020-03-26T18:54:34.208" v="404" actId="478"/>
          <ac:cxnSpMkLst>
            <pc:docMk/>
            <pc:sldMk cId="0" sldId="331"/>
            <ac:cxnSpMk id="6173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9:50.884" v="492" actId="478"/>
        <pc:sldMkLst>
          <pc:docMk/>
          <pc:sldMk cId="0" sldId="332"/>
        </pc:sldMkLst>
        <pc:spChg chg="add del mod">
          <ac:chgData name="Sidney Seckler" userId="73470fc2d5f88927" providerId="LiveId" clId="{3AC60F35-892B-40B1-B145-BF853C2713F6}" dt="2020-03-26T18:50:07.959" v="365" actId="478"/>
          <ac:spMkLst>
            <pc:docMk/>
            <pc:sldMk cId="0" sldId="332"/>
            <ac:spMk id="3" creationId="{C3054492-4858-46EE-AC3C-DF38000A9625}"/>
          </ac:spMkLst>
        </pc:spChg>
        <pc:spChg chg="add mod">
          <ac:chgData name="Sidney Seckler" userId="73470fc2d5f88927" providerId="LiveId" clId="{3AC60F35-892B-40B1-B145-BF853C2713F6}" dt="2020-03-26T18:58:21.676" v="477" actId="1076"/>
          <ac:spMkLst>
            <pc:docMk/>
            <pc:sldMk cId="0" sldId="332"/>
            <ac:spMk id="10" creationId="{A5A48D92-B8F2-4A78-86B2-69F713DAC6E2}"/>
          </ac:spMkLst>
        </pc:spChg>
        <pc:spChg chg="add">
          <ac:chgData name="Sidney Seckler" userId="73470fc2d5f88927" providerId="LiveId" clId="{3AC60F35-892B-40B1-B145-BF853C2713F6}" dt="2020-03-26T18:50:10.350" v="366"/>
          <ac:spMkLst>
            <pc:docMk/>
            <pc:sldMk cId="0" sldId="332"/>
            <ac:spMk id="37" creationId="{C70B8BBA-C2A8-41AA-A187-2FB291031879}"/>
          </ac:spMkLst>
        </pc:spChg>
        <pc:spChg chg="add mod">
          <ac:chgData name="Sidney Seckler" userId="73470fc2d5f88927" providerId="LiveId" clId="{3AC60F35-892B-40B1-B145-BF853C2713F6}" dt="2020-03-26T18:59:34.972" v="490" actId="1076"/>
          <ac:spMkLst>
            <pc:docMk/>
            <pc:sldMk cId="0" sldId="332"/>
            <ac:spMk id="70" creationId="{8C842EB4-CDC5-4607-B13A-EC9F5E676DF2}"/>
          </ac:spMkLst>
        </pc:spChg>
        <pc:spChg chg="add mod">
          <ac:chgData name="Sidney Seckler" userId="73470fc2d5f88927" providerId="LiveId" clId="{3AC60F35-892B-40B1-B145-BF853C2713F6}" dt="2020-03-26T18:58:05.801" v="472" actId="1076"/>
          <ac:spMkLst>
            <pc:docMk/>
            <pc:sldMk cId="0" sldId="332"/>
            <ac:spMk id="71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8:09.622" v="473" actId="1076"/>
          <ac:spMkLst>
            <pc:docMk/>
            <pc:sldMk cId="0" sldId="332"/>
            <ac:spMk id="717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6:02.630" v="420" actId="478"/>
          <ac:spMkLst>
            <pc:docMk/>
            <pc:sldMk cId="0" sldId="332"/>
            <ac:spMk id="7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58:37.393" v="480" actId="1076"/>
          <ac:spMkLst>
            <pc:docMk/>
            <pc:sldMk cId="0" sldId="332"/>
            <ac:spMk id="71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0:03.722" v="364" actId="478"/>
          <ac:spMkLst>
            <pc:docMk/>
            <pc:sldMk cId="0" sldId="332"/>
            <ac:spMk id="111619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45" creationId="{315857CE-5CC2-41D9-B549-EC1E48673BBA}"/>
          </ac:grpSpMkLst>
        </pc:grpChg>
        <pc:grpChg chg="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65" creationId="{82A9CACA-7E1A-4CB2-802E-BC300A754B9F}"/>
          </ac:grpSpMkLst>
        </pc:grpChg>
        <pc:grpChg chg="del mod">
          <ac:chgData name="Sidney Seckler" userId="73470fc2d5f88927" providerId="LiveId" clId="{3AC60F35-892B-40B1-B145-BF853C2713F6}" dt="2020-03-26T18:57:42.882" v="467" actId="478"/>
          <ac:grpSpMkLst>
            <pc:docMk/>
            <pc:sldMk cId="0" sldId="332"/>
            <ac:grpSpMk id="7194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8" creationId="{00000000-0000-0000-0000-000000000000}"/>
          </ac:graphicFrameMkLst>
        </pc:graphicFrameChg>
        <pc:graphicFrameChg chg="add del mod replId">
          <ac:chgData name="Sidney Seckler" userId="73470fc2d5f88927" providerId="LiveId" clId="{3AC60F35-892B-40B1-B145-BF853C2713F6}" dt="2020-03-26T18:59:14.143" v="483"/>
          <ac:graphicFrameMkLst>
            <pc:docMk/>
            <pc:sldMk cId="0" sldId="332"/>
            <ac:graphicFrameMk id="11" creationId="{8C842EB4-CDC5-4607-B13A-EC9F5E676DF2}"/>
          </ac:graphicFrameMkLst>
        </pc:graphicFrameChg>
        <pc:cxnChg chg="add del mod">
          <ac:chgData name="Sidney Seckler" userId="73470fc2d5f88927" providerId="LiveId" clId="{3AC60F35-892B-40B1-B145-BF853C2713F6}" dt="2020-03-26T18:59:50.884" v="492" actId="478"/>
          <ac:cxnSpMkLst>
            <pc:docMk/>
            <pc:sldMk cId="0" sldId="332"/>
            <ac:cxnSpMk id="14" creationId="{77F372C0-FC2D-451A-844B-B9C6FA4A165A}"/>
          </ac:cxnSpMkLst>
        </pc:cxnChg>
        <pc:cxnChg chg="del mod">
          <ac:chgData name="Sidney Seckler" userId="73470fc2d5f88927" providerId="LiveId" clId="{3AC60F35-892B-40B1-B145-BF853C2713F6}" dt="2020-03-26T18:55:43.207" v="415" actId="478"/>
          <ac:cxnSpMkLst>
            <pc:docMk/>
            <pc:sldMk cId="0" sldId="332"/>
            <ac:cxnSpMk id="719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5:44.598" v="416" actId="478"/>
          <ac:cxnSpMkLst>
            <pc:docMk/>
            <pc:sldMk cId="0" sldId="332"/>
            <ac:cxnSpMk id="7198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02:48.819" v="510" actId="47"/>
        <pc:sldMkLst>
          <pc:docMk/>
          <pc:sldMk cId="0" sldId="334"/>
        </pc:sldMkLst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23.051" v="495" actId="108"/>
          <ac:spMkLst>
            <pc:docMk/>
            <pc:sldMk cId="0" sldId="334"/>
            <ac:spMk id="11366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4" creationId="{00000000-0000-0000-0000-000000000000}"/>
          </ac:graphicFrameMkLst>
        </pc:graphicFrameChg>
      </pc:sldChg>
      <pc:sldChg chg="delSp modSp add mod">
        <pc:chgData name="Sidney Seckler" userId="73470fc2d5f88927" providerId="LiveId" clId="{3AC60F35-892B-40B1-B145-BF853C2713F6}" dt="2020-03-26T18:47:02.257" v="324" actId="108"/>
        <pc:sldMkLst>
          <pc:docMk/>
          <pc:sldMk cId="0" sldId="335"/>
        </pc:sldMkLst>
        <pc:spChg chg="mod">
          <ac:chgData name="Sidney Seckler" userId="73470fc2d5f88927" providerId="LiveId" clId="{3AC60F35-892B-40B1-B145-BF853C2713F6}" dt="2020-03-26T18:46:26.871" v="322" actId="1076"/>
          <ac:spMkLst>
            <pc:docMk/>
            <pc:sldMk cId="0" sldId="335"/>
            <ac:spMk id="1146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7:02.257" v="324" actId="108"/>
          <ac:spMkLst>
            <pc:docMk/>
            <pc:sldMk cId="0" sldId="335"/>
            <ac:spMk id="114693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46:30.094" v="323" actId="478"/>
          <ac:picMkLst>
            <pc:docMk/>
            <pc:sldMk cId="0" sldId="335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29.240" v="344" actId="1076"/>
        <pc:sldMkLst>
          <pc:docMk/>
          <pc:sldMk cId="0" sldId="336"/>
        </pc:sldMkLst>
        <pc:spChg chg="add del mod">
          <ac:chgData name="Sidney Seckler" userId="73470fc2d5f88927" providerId="LiveId" clId="{3AC60F35-892B-40B1-B145-BF853C2713F6}" dt="2020-03-26T18:47:29.708" v="329" actId="478"/>
          <ac:spMkLst>
            <pc:docMk/>
            <pc:sldMk cId="0" sldId="336"/>
            <ac:spMk id="3" creationId="{0F5ABAD6-16CE-4D30-99FC-4CC1313CC8A0}"/>
          </ac:spMkLst>
        </pc:spChg>
        <pc:spChg chg="add">
          <ac:chgData name="Sidney Seckler" userId="73470fc2d5f88927" providerId="LiveId" clId="{3AC60F35-892B-40B1-B145-BF853C2713F6}" dt="2020-03-26T18:47:30.873" v="330"/>
          <ac:spMkLst>
            <pc:docMk/>
            <pc:sldMk cId="0" sldId="336"/>
            <ac:spMk id="7" creationId="{07517A73-4CAC-44FF-B892-324F2C368BB5}"/>
          </ac:spMkLst>
        </pc:spChg>
        <pc:spChg chg="del mod">
          <ac:chgData name="Sidney Seckler" userId="73470fc2d5f88927" providerId="LiveId" clId="{3AC60F35-892B-40B1-B145-BF853C2713F6}" dt="2020-03-26T18:47:24.567" v="328" actId="478"/>
          <ac:spMkLst>
            <pc:docMk/>
            <pc:sldMk cId="0" sldId="336"/>
            <ac:spMk id="11571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29.240" v="344" actId="1076"/>
          <ac:picMkLst>
            <pc:docMk/>
            <pc:sldMk cId="0" sldId="336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12.178" v="341" actId="1076"/>
        <pc:sldMkLst>
          <pc:docMk/>
          <pc:sldMk cId="0" sldId="337"/>
        </pc:sldMkLst>
        <pc:spChg chg="add del mod">
          <ac:chgData name="Sidney Seckler" userId="73470fc2d5f88927" providerId="LiveId" clId="{3AC60F35-892B-40B1-B145-BF853C2713F6}" dt="2020-03-26T18:47:11.984" v="326" actId="478"/>
          <ac:spMkLst>
            <pc:docMk/>
            <pc:sldMk cId="0" sldId="337"/>
            <ac:spMk id="3" creationId="{7B9B8089-50C3-49D8-B5EB-6433194255AC}"/>
          </ac:spMkLst>
        </pc:spChg>
        <pc:spChg chg="add">
          <ac:chgData name="Sidney Seckler" userId="73470fc2d5f88927" providerId="LiveId" clId="{3AC60F35-892B-40B1-B145-BF853C2713F6}" dt="2020-03-26T18:47:20.768" v="327"/>
          <ac:spMkLst>
            <pc:docMk/>
            <pc:sldMk cId="0" sldId="337"/>
            <ac:spMk id="7" creationId="{48779A79-B208-46A6-A54D-1D6175CC6528}"/>
          </ac:spMkLst>
        </pc:spChg>
        <pc:spChg chg="del mod">
          <ac:chgData name="Sidney Seckler" userId="73470fc2d5f88927" providerId="LiveId" clId="{3AC60F35-892B-40B1-B145-BF853C2713F6}" dt="2020-03-26T18:47:10.172" v="325" actId="478"/>
          <ac:spMkLst>
            <pc:docMk/>
            <pc:sldMk cId="0" sldId="337"/>
            <ac:spMk id="11674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12.178" v="341" actId="1076"/>
          <ac:picMkLst>
            <pc:docMk/>
            <pc:sldMk cId="0" sldId="337"/>
            <ac:picMk id="5734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43.099" v="348" actId="1076"/>
        <pc:sldMkLst>
          <pc:docMk/>
          <pc:sldMk cId="0" sldId="338"/>
        </pc:sldMkLst>
        <pc:spChg chg="add del mod">
          <ac:chgData name="Sidney Seckler" userId="73470fc2d5f88927" providerId="LiveId" clId="{3AC60F35-892B-40B1-B145-BF853C2713F6}" dt="2020-03-26T18:47:38.990" v="332" actId="478"/>
          <ac:spMkLst>
            <pc:docMk/>
            <pc:sldMk cId="0" sldId="338"/>
            <ac:spMk id="3" creationId="{65D8334C-F67F-4DD5-A23D-88FBFFEF319D}"/>
          </ac:spMkLst>
        </pc:spChg>
        <pc:spChg chg="add">
          <ac:chgData name="Sidney Seckler" userId="73470fc2d5f88927" providerId="LiveId" clId="{3AC60F35-892B-40B1-B145-BF853C2713F6}" dt="2020-03-26T18:47:40.162" v="333"/>
          <ac:spMkLst>
            <pc:docMk/>
            <pc:sldMk cId="0" sldId="338"/>
            <ac:spMk id="7" creationId="{96638343-554D-402E-BAB6-4A79B783520A}"/>
          </ac:spMkLst>
        </pc:spChg>
        <pc:spChg chg="del mod">
          <ac:chgData name="Sidney Seckler" userId="73470fc2d5f88927" providerId="LiveId" clId="{3AC60F35-892B-40B1-B145-BF853C2713F6}" dt="2020-03-26T18:47:37.145" v="331" actId="478"/>
          <ac:spMkLst>
            <pc:docMk/>
            <pc:sldMk cId="0" sldId="338"/>
            <ac:spMk id="117764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43.099" v="348" actId="1076"/>
          <ac:picMkLst>
            <pc:docMk/>
            <pc:sldMk cId="0" sldId="338"/>
            <ac:picMk id="59394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52.707" v="351" actId="14100"/>
        <pc:sldMkLst>
          <pc:docMk/>
          <pc:sldMk cId="0" sldId="339"/>
        </pc:sldMkLst>
        <pc:spChg chg="add del mod">
          <ac:chgData name="Sidney Seckler" userId="73470fc2d5f88927" providerId="LiveId" clId="{3AC60F35-892B-40B1-B145-BF853C2713F6}" dt="2020-03-26T18:47:50.950" v="335" actId="478"/>
          <ac:spMkLst>
            <pc:docMk/>
            <pc:sldMk cId="0" sldId="339"/>
            <ac:spMk id="3" creationId="{AFB6995A-B42F-4BDD-9003-276623B024A7}"/>
          </ac:spMkLst>
        </pc:spChg>
        <pc:spChg chg="add">
          <ac:chgData name="Sidney Seckler" userId="73470fc2d5f88927" providerId="LiveId" clId="{3AC60F35-892B-40B1-B145-BF853C2713F6}" dt="2020-03-26T18:47:52.115" v="336"/>
          <ac:spMkLst>
            <pc:docMk/>
            <pc:sldMk cId="0" sldId="339"/>
            <ac:spMk id="7" creationId="{882359BA-AB5A-424F-B751-651FF37B0630}"/>
          </ac:spMkLst>
        </pc:spChg>
        <pc:spChg chg="del mod">
          <ac:chgData name="Sidney Seckler" userId="73470fc2d5f88927" providerId="LiveId" clId="{3AC60F35-892B-40B1-B145-BF853C2713F6}" dt="2020-03-26T18:47:46.487" v="334" actId="478"/>
          <ac:spMkLst>
            <pc:docMk/>
            <pc:sldMk cId="0" sldId="339"/>
            <ac:spMk id="11878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52.707" v="351" actId="14100"/>
          <ac:picMkLst>
            <pc:docMk/>
            <pc:sldMk cId="0" sldId="339"/>
            <ac:picMk id="60418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4.536" v="596" actId="47"/>
        <pc:sldMkLst>
          <pc:docMk/>
          <pc:sldMk cId="0" sldId="340"/>
        </pc:sldMkLst>
      </pc:sldChg>
      <pc:sldChg chg="del">
        <pc:chgData name="Sidney Seckler" userId="73470fc2d5f88927" providerId="LiveId" clId="{3AC60F35-892B-40B1-B145-BF853C2713F6}" dt="2020-03-26T19:13:16.960" v="603" actId="47"/>
        <pc:sldMkLst>
          <pc:docMk/>
          <pc:sldMk cId="0" sldId="346"/>
        </pc:sldMkLst>
      </pc:sldChg>
      <pc:sldChg chg="del">
        <pc:chgData name="Sidney Seckler" userId="73470fc2d5f88927" providerId="LiveId" clId="{3AC60F35-892B-40B1-B145-BF853C2713F6}" dt="2020-03-26T19:13:18.244" v="604" actId="47"/>
        <pc:sldMkLst>
          <pc:docMk/>
          <pc:sldMk cId="0" sldId="347"/>
        </pc:sldMkLst>
      </pc:sldChg>
      <pc:sldChg chg="del">
        <pc:chgData name="Sidney Seckler" userId="73470fc2d5f88927" providerId="LiveId" clId="{3AC60F35-892B-40B1-B145-BF853C2713F6}" dt="2020-03-26T19:13:19.081" v="605" actId="47"/>
        <pc:sldMkLst>
          <pc:docMk/>
          <pc:sldMk cId="0" sldId="348"/>
        </pc:sldMkLst>
      </pc:sldChg>
      <pc:sldChg chg="addSp delSp modSp add mod">
        <pc:chgData name="Sidney Seckler" userId="73470fc2d5f88927" providerId="LiveId" clId="{3AC60F35-892B-40B1-B145-BF853C2713F6}" dt="2020-03-26T19:30:24.893" v="834" actId="14100"/>
        <pc:sldMkLst>
          <pc:docMk/>
          <pc:sldMk cId="0" sldId="355"/>
        </pc:sldMkLst>
        <pc:spChg chg="add del mod">
          <ac:chgData name="Sidney Seckler" userId="73470fc2d5f88927" providerId="LiveId" clId="{3AC60F35-892B-40B1-B145-BF853C2713F6}" dt="2020-03-26T19:26:47.315" v="781" actId="478"/>
          <ac:spMkLst>
            <pc:docMk/>
            <pc:sldMk cId="0" sldId="355"/>
            <ac:spMk id="13" creationId="{340E091C-E213-4198-B3B4-1FE6DDEE9188}"/>
          </ac:spMkLst>
        </pc:spChg>
        <pc:spChg chg="add">
          <ac:chgData name="Sidney Seckler" userId="73470fc2d5f88927" providerId="LiveId" clId="{3AC60F35-892B-40B1-B145-BF853C2713F6}" dt="2020-03-26T19:26:55.474" v="782"/>
          <ac:spMkLst>
            <pc:docMk/>
            <pc:sldMk cId="0" sldId="355"/>
            <ac:spMk id="58" creationId="{F0C59282-5B1C-4693-9475-47AFAA66071C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59" creationId="{D9A3CEEC-1F44-4D88-A6E8-1DDA76E173B2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60" creationId="{D0F22BF2-83BD-4805-AF6D-F695E1B6C50C}"/>
          </ac:spMkLst>
        </pc:spChg>
        <pc:spChg chg="add mod">
          <ac:chgData name="Sidney Seckler" userId="73470fc2d5f88927" providerId="LiveId" clId="{3AC60F35-892B-40B1-B145-BF853C2713F6}" dt="2020-03-26T19:28:52.099" v="807" actId="1076"/>
          <ac:spMkLst>
            <pc:docMk/>
            <pc:sldMk cId="0" sldId="355"/>
            <ac:spMk id="61" creationId="{03448747-3BFE-49E2-8CE9-E50E31658AA6}"/>
          </ac:spMkLst>
        </pc:spChg>
        <pc:spChg chg="add mod">
          <ac:chgData name="Sidney Seckler" userId="73470fc2d5f88927" providerId="LiveId" clId="{3AC60F35-892B-40B1-B145-BF853C2713F6}" dt="2020-03-26T19:28:54.785" v="808" actId="1076"/>
          <ac:spMkLst>
            <pc:docMk/>
            <pc:sldMk cId="0" sldId="355"/>
            <ac:spMk id="62" creationId="{59417F67-9474-4424-AD05-6D1EFCCB0326}"/>
          </ac:spMkLst>
        </pc:spChg>
        <pc:spChg chg="add mod">
          <ac:chgData name="Sidney Seckler" userId="73470fc2d5f88927" providerId="LiveId" clId="{3AC60F35-892B-40B1-B145-BF853C2713F6}" dt="2020-03-26T19:29:06.409" v="812" actId="1076"/>
          <ac:spMkLst>
            <pc:docMk/>
            <pc:sldMk cId="0" sldId="355"/>
            <ac:spMk id="63" creationId="{3A5D0FF8-5F21-4F8F-8B17-BD2ABF609158}"/>
          </ac:spMkLst>
        </pc:spChg>
        <pc:spChg chg="add mod">
          <ac:chgData name="Sidney Seckler" userId="73470fc2d5f88927" providerId="LiveId" clId="{3AC60F35-892B-40B1-B145-BF853C2713F6}" dt="2020-03-26T19:30:14.174" v="830" actId="14100"/>
          <ac:spMkLst>
            <pc:docMk/>
            <pc:sldMk cId="0" sldId="355"/>
            <ac:spMk id="64" creationId="{302EF866-4C49-4BAD-80A5-7AE0F1C53DE0}"/>
          </ac:spMkLst>
        </pc:spChg>
        <pc:spChg chg="add mod">
          <ac:chgData name="Sidney Seckler" userId="73470fc2d5f88927" providerId="LiveId" clId="{3AC60F35-892B-40B1-B145-BF853C2713F6}" dt="2020-03-26T19:29:53.874" v="826" actId="1076"/>
          <ac:spMkLst>
            <pc:docMk/>
            <pc:sldMk cId="0" sldId="355"/>
            <ac:spMk id="65" creationId="{BE35ED69-1C08-4697-80BF-B9A671FBB586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0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00.442" v="810" actId="1076"/>
          <ac:spMkLst>
            <pc:docMk/>
            <pc:sldMk cId="0" sldId="355"/>
            <ac:spMk id="1229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11.770" v="813" actId="1076"/>
          <ac:spMkLst>
            <pc:docMk/>
            <pc:sldMk cId="0" sldId="355"/>
            <ac:spMk id="122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0.472" v="783" actId="478"/>
          <ac:spMkLst>
            <pc:docMk/>
            <pc:sldMk cId="0" sldId="355"/>
            <ac:spMk id="1229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3.222" v="784" actId="478"/>
          <ac:spMkLst>
            <pc:docMk/>
            <pc:sldMk cId="0" sldId="355"/>
            <ac:spMk id="1232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6:44.198" v="780" actId="478"/>
          <ac:spMkLst>
            <pc:docMk/>
            <pc:sldMk cId="0" sldId="355"/>
            <ac:spMk id="13619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30:14.174" v="830" actId="14100"/>
          <ac:cxnSpMkLst>
            <pc:docMk/>
            <pc:sldMk cId="0" sldId="355"/>
            <ac:cxnSpMk id="66" creationId="{40A21F0A-B426-4742-BFB4-E51EA5B16420}"/>
          </ac:cxnSpMkLst>
        </pc:cxnChg>
        <pc:cxnChg chg="add mod">
          <ac:chgData name="Sidney Seckler" userId="73470fc2d5f88927" providerId="LiveId" clId="{3AC60F35-892B-40B1-B145-BF853C2713F6}" dt="2020-03-26T19:30:24.893" v="834" actId="14100"/>
          <ac:cxnSpMkLst>
            <pc:docMk/>
            <pc:sldMk cId="0" sldId="355"/>
            <ac:cxnSpMk id="70" creationId="{3C941EE7-2076-42EE-87D0-EAF213C346F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0:00.663" v="923" actId="47"/>
        <pc:sldMkLst>
          <pc:docMk/>
          <pc:sldMk cId="0" sldId="356"/>
        </pc:sldMkLst>
        <pc:spChg chg="add del mod">
          <ac:chgData name="Sidney Seckler" userId="73470fc2d5f88927" providerId="LiveId" clId="{3AC60F35-892B-40B1-B145-BF853C2713F6}" dt="2020-03-26T19:43:01.956" v="839" actId="478"/>
          <ac:spMkLst>
            <pc:docMk/>
            <pc:sldMk cId="0" sldId="356"/>
            <ac:spMk id="13" creationId="{5B713E1C-736F-4071-A676-77A14867A31E}"/>
          </ac:spMkLst>
        </pc:spChg>
        <pc:spChg chg="add">
          <ac:chgData name="Sidney Seckler" userId="73470fc2d5f88927" providerId="LiveId" clId="{3AC60F35-892B-40B1-B145-BF853C2713F6}" dt="2020-03-26T19:43:03.128" v="840"/>
          <ac:spMkLst>
            <pc:docMk/>
            <pc:sldMk cId="0" sldId="356"/>
            <ac:spMk id="55" creationId="{C4247003-B887-4B5D-A476-AFEC925ED166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9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0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1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59.151" v="838" actId="478"/>
          <ac:spMkLst>
            <pc:docMk/>
            <pc:sldMk cId="0" sldId="356"/>
            <ac:spMk id="13721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4:24.083" v="1201"/>
        <pc:sldMkLst>
          <pc:docMk/>
          <pc:sldMk cId="0" sldId="357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357"/>
            <ac:spMk id="1945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4:16.863" v="1200" actId="14100"/>
          <ac:spMkLst>
            <pc:docMk/>
            <pc:sldMk cId="0" sldId="357"/>
            <ac:spMk id="138244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4:24.083" v="1201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357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2:54.834" v="591" actId="47"/>
        <pc:sldMkLst>
          <pc:docMk/>
          <pc:sldMk cId="0" sldId="358"/>
        </pc:sldMkLst>
      </pc:sldChg>
      <pc:sldChg chg="del">
        <pc:chgData name="Sidney Seckler" userId="73470fc2d5f88927" providerId="LiveId" clId="{3AC60F35-892B-40B1-B145-BF853C2713F6}" dt="2020-03-26T19:12:52.145" v="590" actId="47"/>
        <pc:sldMkLst>
          <pc:docMk/>
          <pc:sldMk cId="0" sldId="359"/>
        </pc:sldMkLst>
      </pc:sldChg>
      <pc:sldChg chg="delSp modSp add del mod">
        <pc:chgData name="Sidney Seckler" userId="73470fc2d5f88927" providerId="LiveId" clId="{3AC60F35-892B-40B1-B145-BF853C2713F6}" dt="2020-04-22T14:29:49.034" v="2506" actId="20577"/>
        <pc:sldMkLst>
          <pc:docMk/>
          <pc:sldMk cId="0" sldId="364"/>
        </pc:sldMkLst>
        <pc:spChg chg="mod">
          <ac:chgData name="Sidney Seckler" userId="73470fc2d5f88927" providerId="LiveId" clId="{3AC60F35-892B-40B1-B145-BF853C2713F6}" dt="2020-03-26T20:25:20.270" v="1232" actId="1076"/>
          <ac:spMkLst>
            <pc:docMk/>
            <pc:sldMk cId="0" sldId="364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9:49.034" v="2506" actId="20577"/>
          <ac:spMkLst>
            <pc:docMk/>
            <pc:sldMk cId="0" sldId="364"/>
            <ac:spMk id="145412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57.225" v="1211" actId="478"/>
          <ac:picMkLst>
            <pc:docMk/>
            <pc:sldMk cId="0" sldId="364"/>
            <ac:picMk id="10342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20:36.584" v="697" actId="20577"/>
        <pc:sldMkLst>
          <pc:docMk/>
          <pc:sldMk cId="0" sldId="365"/>
        </pc:sldMkLst>
        <pc:spChg chg="add del mod">
          <ac:chgData name="Sidney Seckler" userId="73470fc2d5f88927" providerId="LiveId" clId="{3AC60F35-892B-40B1-B145-BF853C2713F6}" dt="2020-03-26T19:18:34.222" v="680" actId="478"/>
          <ac:spMkLst>
            <pc:docMk/>
            <pc:sldMk cId="0" sldId="365"/>
            <ac:spMk id="3" creationId="{2DA00D85-3ED6-4364-9079-0A6BB6542E6C}"/>
          </ac:spMkLst>
        </pc:spChg>
        <pc:spChg chg="add">
          <ac:chgData name="Sidney Seckler" userId="73470fc2d5f88927" providerId="LiveId" clId="{3AC60F35-892B-40B1-B145-BF853C2713F6}" dt="2020-03-26T19:18:41.975" v="681"/>
          <ac:spMkLst>
            <pc:docMk/>
            <pc:sldMk cId="0" sldId="365"/>
            <ac:spMk id="10" creationId="{F8A06C01-0003-4F8B-834C-FCDBD3110001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18:30.801" v="679" actId="478"/>
          <ac:spMkLst>
            <pc:docMk/>
            <pc:sldMk cId="0" sldId="365"/>
            <ac:spMk id="1464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0:36.584" v="697" actId="20577"/>
          <ac:spMkLst>
            <pc:docMk/>
            <pc:sldMk cId="0" sldId="365"/>
            <ac:spMk id="14643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19:14.787" v="687"/>
          <ac:graphicFrameMkLst>
            <pc:docMk/>
            <pc:sldMk cId="0" sldId="3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19:19.051" v="689"/>
          <ac:graphicFrameMkLst>
            <pc:docMk/>
            <pc:sldMk cId="0" sldId="365"/>
            <ac:graphicFrameMk id="6" creationId="{00000000-0000-0000-0000-000000000000}"/>
          </ac:graphicFrameMkLst>
        </pc:graphicFrameChg>
        <pc:picChg chg="del">
          <ac:chgData name="Sidney Seckler" userId="73470fc2d5f88927" providerId="LiveId" clId="{3AC60F35-892B-40B1-B145-BF853C2713F6}" dt="2020-03-26T19:17:24.113" v="665" actId="478"/>
          <ac:picMkLst>
            <pc:docMk/>
            <pc:sldMk cId="0" sldId="365"/>
            <ac:picMk id="10244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20:25:14.630" v="1231" actId="1076"/>
        <pc:sldMkLst>
          <pc:docMk/>
          <pc:sldMk cId="0" sldId="367"/>
        </pc:sldMkLst>
        <pc:spChg chg="mod">
          <ac:chgData name="Sidney Seckler" userId="73470fc2d5f88927" providerId="LiveId" clId="{3AC60F35-892B-40B1-B145-BF853C2713F6}" dt="2020-03-26T20:25:14.630" v="1231" actId="1076"/>
          <ac:spMkLst>
            <pc:docMk/>
            <pc:sldMk cId="0" sldId="367"/>
            <ac:spMk id="1484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5:07.882" v="1230" actId="20577"/>
          <ac:spMkLst>
            <pc:docMk/>
            <pc:sldMk cId="0" sldId="367"/>
            <ac:spMk id="148485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4:43.019" v="1219" actId="478"/>
          <ac:picMkLst>
            <pc:docMk/>
            <pc:sldMk cId="0" sldId="367"/>
            <ac:picMk id="10445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8:22.520" v="678" actId="947"/>
        <pc:sldMkLst>
          <pc:docMk/>
          <pc:sldMk cId="0" sldId="368"/>
        </pc:sldMkLst>
        <pc:spChg chg="mod">
          <ac:chgData name="Sidney Seckler" userId="73470fc2d5f88927" providerId="LiveId" clId="{3AC60F35-892B-40B1-B145-BF853C2713F6}" dt="2020-03-26T19:17:58.738" v="674" actId="1076"/>
          <ac:spMkLst>
            <pc:docMk/>
            <pc:sldMk cId="0" sldId="368"/>
            <ac:spMk id="149508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18:22.520" v="678" actId="947"/>
          <ac:spMkLst>
            <pc:docMk/>
            <pc:sldMk cId="0" sldId="368"/>
            <ac:spMk id="149509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17:18.035" v="664" actId="478"/>
          <ac:picMkLst>
            <pc:docMk/>
            <pc:sldMk cId="0" sldId="368"/>
            <ac:picMk id="89090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19:09:33.659" v="565" actId="478"/>
        <pc:sldMkLst>
          <pc:docMk/>
          <pc:sldMk cId="0" sldId="370"/>
        </pc:sldMkLst>
        <pc:spChg chg="mod">
          <ac:chgData name="Sidney Seckler" userId="73470fc2d5f88927" providerId="LiveId" clId="{3AC60F35-892B-40B1-B145-BF853C2713F6}" dt="2020-03-26T19:09:08.910" v="563" actId="14100"/>
          <ac:spMkLst>
            <pc:docMk/>
            <pc:sldMk cId="0" sldId="370"/>
            <ac:spMk id="1515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9:26.489" v="564" actId="108"/>
          <ac:spMkLst>
            <pc:docMk/>
            <pc:sldMk cId="0" sldId="370"/>
            <ac:spMk id="15155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33.659" v="565" actId="478"/>
          <ac:picMkLst>
            <pc:docMk/>
            <pc:sldMk cId="0" sldId="370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0:04.803" v="570" actId="108"/>
        <pc:sldMkLst>
          <pc:docMk/>
          <pc:sldMk cId="0" sldId="371"/>
        </pc:sldMkLst>
        <pc:spChg chg="add del mod">
          <ac:chgData name="Sidney Seckler" userId="73470fc2d5f88927" providerId="LiveId" clId="{3AC60F35-892B-40B1-B145-BF853C2713F6}" dt="2020-03-26T19:09:44.649" v="567" actId="478"/>
          <ac:spMkLst>
            <pc:docMk/>
            <pc:sldMk cId="0" sldId="371"/>
            <ac:spMk id="3" creationId="{110D2CFF-07AE-499F-909A-D5EABA466135}"/>
          </ac:spMkLst>
        </pc:spChg>
        <pc:spChg chg="add">
          <ac:chgData name="Sidney Seckler" userId="73470fc2d5f88927" providerId="LiveId" clId="{3AC60F35-892B-40B1-B145-BF853C2713F6}" dt="2020-03-26T19:09:54.238" v="568"/>
          <ac:spMkLst>
            <pc:docMk/>
            <pc:sldMk cId="0" sldId="371"/>
            <ac:spMk id="8" creationId="{C1D4E38F-9581-478D-AA8A-48D09671227A}"/>
          </ac:spMkLst>
        </pc:spChg>
        <pc:spChg chg="del mod">
          <ac:chgData name="Sidney Seckler" userId="73470fc2d5f88927" providerId="LiveId" clId="{3AC60F35-892B-40B1-B145-BF853C2713F6}" dt="2020-03-26T19:09:40.945" v="566" actId="478"/>
          <ac:spMkLst>
            <pc:docMk/>
            <pc:sldMk cId="0" sldId="371"/>
            <ac:spMk id="1525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04.803" v="570" actId="108"/>
          <ac:spMkLst>
            <pc:docMk/>
            <pc:sldMk cId="0" sldId="371"/>
            <ac:spMk id="152581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57.729" v="569" actId="478"/>
          <ac:picMkLst>
            <pc:docMk/>
            <pc:sldMk cId="0" sldId="371"/>
            <ac:picMk id="6" creationId="{00000000-0000-0000-0000-000000000000}"/>
          </ac:picMkLst>
        </pc:picChg>
      </pc:sldChg>
      <pc:sldChg chg="modSp mod">
        <pc:chgData name="Sidney Seckler" userId="73470fc2d5f88927" providerId="LiveId" clId="{3AC60F35-892B-40B1-B145-BF853C2713F6}" dt="2020-03-26T20:30:49.926" v="1538" actId="1076"/>
        <pc:sldMkLst>
          <pc:docMk/>
          <pc:sldMk cId="0" sldId="373"/>
        </pc:sldMkLst>
        <pc:spChg chg="mod">
          <ac:chgData name="Sidney Seckler" userId="73470fc2d5f88927" providerId="LiveId" clId="{3AC60F35-892B-40B1-B145-BF853C2713F6}" dt="2020-03-26T20:28:28.948" v="131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30:49.926" v="1538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4:10.613" v="192" actId="47"/>
        <pc:sldMkLst>
          <pc:docMk/>
          <pc:sldMk cId="0" sldId="395"/>
        </pc:sldMkLst>
      </pc:sldChg>
      <pc:sldChg chg="del">
        <pc:chgData name="Sidney Seckler" userId="73470fc2d5f88927" providerId="LiveId" clId="{3AC60F35-892B-40B1-B145-BF853C2713F6}" dt="2020-03-26T19:16:31.903" v="654" actId="47"/>
        <pc:sldMkLst>
          <pc:docMk/>
          <pc:sldMk cId="0" sldId="411"/>
        </pc:sldMkLst>
      </pc:sldChg>
      <pc:sldChg chg="del">
        <pc:chgData name="Sidney Seckler" userId="73470fc2d5f88927" providerId="LiveId" clId="{3AC60F35-892B-40B1-B145-BF853C2713F6}" dt="2020-03-26T19:16:33.191" v="655" actId="47"/>
        <pc:sldMkLst>
          <pc:docMk/>
          <pc:sldMk cId="0" sldId="412"/>
        </pc:sldMkLst>
      </pc:sldChg>
      <pc:sldChg chg="add del">
        <pc:chgData name="Sidney Seckler" userId="73470fc2d5f88927" providerId="LiveId" clId="{3AC60F35-892B-40B1-B145-BF853C2713F6}" dt="2020-03-26T20:26:27.331" v="1240" actId="47"/>
        <pc:sldMkLst>
          <pc:docMk/>
          <pc:sldMk cId="0" sldId="415"/>
        </pc:sldMkLst>
      </pc:sldChg>
      <pc:sldChg chg="modSp add mod">
        <pc:chgData name="Sidney Seckler" userId="73470fc2d5f88927" providerId="LiveId" clId="{3AC60F35-892B-40B1-B145-BF853C2713F6}" dt="2020-03-26T20:41:39.177" v="1862" actId="1076"/>
        <pc:sldMkLst>
          <pc:docMk/>
          <pc:sldMk cId="0" sldId="416"/>
        </pc:sldMkLst>
        <pc:spChg chg="mod">
          <ac:chgData name="Sidney Seckler" userId="73470fc2d5f88927" providerId="LiveId" clId="{3AC60F35-892B-40B1-B145-BF853C2713F6}" dt="2020-03-26T20:36:28.959" v="1791" actId="255"/>
          <ac:spMkLst>
            <pc:docMk/>
            <pc:sldMk cId="0" sldId="416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39.177" v="1862" actId="1076"/>
          <ac:spMkLst>
            <pc:docMk/>
            <pc:sldMk cId="0" sldId="416"/>
            <ac:spMk id="200709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36:50.907" v="1795" actId="14100"/>
        <pc:sldMkLst>
          <pc:docMk/>
          <pc:sldMk cId="0" sldId="417"/>
        </pc:sldMkLst>
        <pc:spChg chg="mod">
          <ac:chgData name="Sidney Seckler" userId="73470fc2d5f88927" providerId="LiveId" clId="{3AC60F35-892B-40B1-B145-BF853C2713F6}" dt="2020-03-26T20:36:46.921" v="1794" actId="1076"/>
          <ac:spMkLst>
            <pc:docMk/>
            <pc:sldMk cId="0" sldId="417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6:50.907" v="1795" actId="14100"/>
          <ac:picMkLst>
            <pc:docMk/>
            <pc:sldMk cId="0" sldId="417"/>
            <ac:picMk id="10649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37:08.537" v="1801" actId="1076"/>
        <pc:sldMkLst>
          <pc:docMk/>
          <pc:sldMk cId="0" sldId="418"/>
        </pc:sldMkLst>
        <pc:spChg chg="mod">
          <ac:chgData name="Sidney Seckler" userId="73470fc2d5f88927" providerId="LiveId" clId="{3AC60F35-892B-40B1-B145-BF853C2713F6}" dt="2020-03-26T20:37:03.506" v="1799" actId="1076"/>
          <ac:spMkLst>
            <pc:docMk/>
            <pc:sldMk cId="0" sldId="418"/>
            <ac:spMk id="20275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7:08.537" v="1801" actId="1076"/>
          <ac:picMkLst>
            <pc:docMk/>
            <pc:sldMk cId="0" sldId="418"/>
            <ac:picMk id="1075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1:54.594" v="1864" actId="255"/>
        <pc:sldMkLst>
          <pc:docMk/>
          <pc:sldMk cId="0" sldId="419"/>
        </pc:sldMkLst>
        <pc:spChg chg="add">
          <ac:chgData name="Sidney Seckler" userId="73470fc2d5f88927" providerId="LiveId" clId="{3AC60F35-892B-40B1-B145-BF853C2713F6}" dt="2020-03-26T20:38:02.520" v="1803"/>
          <ac:spMkLst>
            <pc:docMk/>
            <pc:sldMk cId="0" sldId="419"/>
            <ac:spMk id="13" creationId="{51D8EDB9-BDD7-41A3-9BDB-0EAE77E21F53}"/>
          </ac:spMkLst>
        </pc:spChg>
        <pc:spChg chg="add mod">
          <ac:chgData name="Sidney Seckler" userId="73470fc2d5f88927" providerId="LiveId" clId="{3AC60F35-892B-40B1-B145-BF853C2713F6}" dt="2020-03-26T20:39:05.599" v="1825" actId="1076"/>
          <ac:spMkLst>
            <pc:docMk/>
            <pc:sldMk cId="0" sldId="419"/>
            <ac:spMk id="2048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39:10.662" v="1826" actId="1076"/>
          <ac:spMkLst>
            <pc:docMk/>
            <pc:sldMk cId="0" sldId="419"/>
            <ac:spMk id="2048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38.537" v="1817" actId="478"/>
          <ac:spMkLst>
            <pc:docMk/>
            <pc:sldMk cId="0" sldId="419"/>
            <ac:spMk id="204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54.594" v="1864" actId="255"/>
          <ac:spMkLst>
            <pc:docMk/>
            <pc:sldMk cId="0" sldId="419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00.942" v="1802" actId="478"/>
          <ac:spMkLst>
            <pc:docMk/>
            <pc:sldMk cId="0" sldId="419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38:51.925" v="1821"/>
          <ac:graphicFrameMkLst>
            <pc:docMk/>
            <pc:sldMk cId="0" sldId="4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38:55.071" v="1823"/>
          <ac:graphicFrameMkLst>
            <pc:docMk/>
            <pc:sldMk cId="0" sldId="41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4:11.225" v="1885" actId="1076"/>
        <pc:sldMkLst>
          <pc:docMk/>
          <pc:sldMk cId="0" sldId="420"/>
        </pc:sldMkLst>
        <pc:spChg chg="add">
          <ac:chgData name="Sidney Seckler" userId="73470fc2d5f88927" providerId="LiveId" clId="{3AC60F35-892B-40B1-B145-BF853C2713F6}" dt="2020-03-26T20:39:29.959" v="1829"/>
          <ac:spMkLst>
            <pc:docMk/>
            <pc:sldMk cId="0" sldId="420"/>
            <ac:spMk id="13" creationId="{7EFB476F-58C7-47DD-8F24-8E951C1C9E05}"/>
          </ac:spMkLst>
        </pc:spChg>
        <pc:spChg chg="add mod">
          <ac:chgData name="Sidney Seckler" userId="73470fc2d5f88927" providerId="LiveId" clId="{3AC60F35-892B-40B1-B145-BF853C2713F6}" dt="2020-03-26T20:44:11.225" v="1885" actId="1076"/>
          <ac:spMkLst>
            <pc:docMk/>
            <pc:sldMk cId="0" sldId="420"/>
            <ac:spMk id="215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04.051" v="1866" actId="14100"/>
          <ac:spMkLst>
            <pc:docMk/>
            <pc:sldMk cId="0" sldId="420"/>
            <ac:spMk id="2048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28.427" v="1828" actId="478"/>
          <ac:spMkLst>
            <pc:docMk/>
            <pc:sldMk cId="0" sldId="420"/>
            <ac:spMk id="2048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3:49.175" v="1882"/>
          <ac:graphicFrameMkLst>
            <pc:docMk/>
            <pc:sldMk cId="0" sldId="42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6:09.380" v="1935" actId="1076"/>
        <pc:sldMkLst>
          <pc:docMk/>
          <pc:sldMk cId="0" sldId="421"/>
        </pc:sldMkLst>
        <pc:spChg chg="add">
          <ac:chgData name="Sidney Seckler" userId="73470fc2d5f88927" providerId="LiveId" clId="{3AC60F35-892B-40B1-B145-BF853C2713F6}" dt="2020-03-26T20:39:35.910" v="1831"/>
          <ac:spMkLst>
            <pc:docMk/>
            <pc:sldMk cId="0" sldId="421"/>
            <ac:spMk id="17" creationId="{5895972F-F018-4400-8810-D4D8B0C3223E}"/>
          </ac:spMkLst>
        </pc:spChg>
        <pc:spChg chg="add mod">
          <ac:chgData name="Sidney Seckler" userId="73470fc2d5f88927" providerId="LiveId" clId="{3AC60F35-892B-40B1-B145-BF853C2713F6}" dt="2020-03-26T20:45:58.334" v="1931" actId="1076"/>
          <ac:spMkLst>
            <pc:docMk/>
            <pc:sldMk cId="0" sldId="421"/>
            <ac:spMk id="26" creationId="{08C76C2A-3405-4D8D-AF47-19CFEA4B9199}"/>
          </ac:spMkLst>
        </pc:spChg>
        <pc:spChg chg="add mod">
          <ac:chgData name="Sidney Seckler" userId="73470fc2d5f88927" providerId="LiveId" clId="{3AC60F35-892B-40B1-B145-BF853C2713F6}" dt="2020-03-26T20:46:09.380" v="1935" actId="1076"/>
          <ac:spMkLst>
            <pc:docMk/>
            <pc:sldMk cId="0" sldId="421"/>
            <ac:spMk id="27" creationId="{CB3E6CA8-3621-4180-8C0C-24816385A52C}"/>
          </ac:spMkLst>
        </pc:spChg>
        <pc:spChg chg="add mod">
          <ac:chgData name="Sidney Seckler" userId="73470fc2d5f88927" providerId="LiveId" clId="{3AC60F35-892B-40B1-B145-BF853C2713F6}" dt="2020-03-26T20:44:32.428" v="1919" actId="1076"/>
          <ac:spMkLst>
            <pc:docMk/>
            <pc:sldMk cId="0" sldId="421"/>
            <ac:spMk id="2253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15.850" v="1926" actId="1076"/>
          <ac:spMkLst>
            <pc:docMk/>
            <pc:sldMk cId="0" sldId="421"/>
            <ac:spMk id="2253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6:07.239" v="1934" actId="1076"/>
          <ac:spMkLst>
            <pc:docMk/>
            <pc:sldMk cId="0" sldId="421"/>
            <ac:spMk id="2253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27.097" v="1929" actId="1076"/>
          <ac:spMkLst>
            <pc:docMk/>
            <pc:sldMk cId="0" sldId="421"/>
            <ac:spMk id="225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42.475" v="1870" actId="14100"/>
          <ac:spMkLst>
            <pc:docMk/>
            <pc:sldMk cId="0" sldId="421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34.756" v="1830" actId="478"/>
          <ac:spMkLst>
            <pc:docMk/>
            <pc:sldMk cId="0" sldId="421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7:02.349" v="1949" actId="1076"/>
        <pc:sldMkLst>
          <pc:docMk/>
          <pc:sldMk cId="0" sldId="422"/>
        </pc:sldMkLst>
        <pc:spChg chg="add">
          <ac:chgData name="Sidney Seckler" userId="73470fc2d5f88927" providerId="LiveId" clId="{3AC60F35-892B-40B1-B145-BF853C2713F6}" dt="2020-03-26T20:39:42.847" v="1833"/>
          <ac:spMkLst>
            <pc:docMk/>
            <pc:sldMk cId="0" sldId="422"/>
            <ac:spMk id="17" creationId="{0F75ED9D-2C0D-4F41-A4C2-487C7E683433}"/>
          </ac:spMkLst>
        </pc:spChg>
        <pc:spChg chg="add mod">
          <ac:chgData name="Sidney Seckler" userId="73470fc2d5f88927" providerId="LiveId" clId="{3AC60F35-892B-40B1-B145-BF853C2713F6}" dt="2020-03-26T20:46:22.926" v="1939" actId="1076"/>
          <ac:spMkLst>
            <pc:docMk/>
            <pc:sldMk cId="0" sldId="422"/>
            <ac:spMk id="2355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7:02.349" v="1949" actId="1076"/>
          <ac:spMkLst>
            <pc:docMk/>
            <pc:sldMk cId="0" sldId="422"/>
            <ac:spMk id="2355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33.675" v="1941" actId="14100"/>
          <ac:spMkLst>
            <pc:docMk/>
            <pc:sldMk cId="0" sldId="422"/>
            <ac:spMk id="20685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1.519" v="1832" actId="478"/>
          <ac:spMkLst>
            <pc:docMk/>
            <pc:sldMk cId="0" sldId="422"/>
            <ac:spMk id="2068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59.099" v="1948" actId="1076"/>
          <ac:spMkLst>
            <pc:docMk/>
            <pc:sldMk cId="0" sldId="422"/>
            <ac:spMk id="206863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35.566" v="1967" actId="947"/>
        <pc:sldMkLst>
          <pc:docMk/>
          <pc:sldMk cId="0" sldId="424"/>
        </pc:sldMkLst>
        <pc:spChg chg="add">
          <ac:chgData name="Sidney Seckler" userId="73470fc2d5f88927" providerId="LiveId" clId="{3AC60F35-892B-40B1-B145-BF853C2713F6}" dt="2020-03-26T20:39:48.413" v="1835"/>
          <ac:spMkLst>
            <pc:docMk/>
            <pc:sldMk cId="0" sldId="424"/>
            <ac:spMk id="19" creationId="{00E24BBC-BA37-4F50-B71F-850CFF64EC96}"/>
          </ac:spMkLst>
        </pc:spChg>
        <pc:spChg chg="add mod">
          <ac:chgData name="Sidney Seckler" userId="73470fc2d5f88927" providerId="LiveId" clId="{3AC60F35-892B-40B1-B145-BF853C2713F6}" dt="2020-03-26T20:47:13.631" v="1951" actId="1076"/>
          <ac:spMkLst>
            <pc:docMk/>
            <pc:sldMk cId="0" sldId="424"/>
            <ac:spMk id="256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8:35.566" v="1967" actId="947"/>
          <ac:spMkLst>
            <pc:docMk/>
            <pc:sldMk cId="0" sldId="424"/>
            <ac:spMk id="256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3.068" v="1872" actId="108"/>
          <ac:spMkLst>
            <pc:docMk/>
            <pc:sldMk cId="0" sldId="424"/>
            <ac:spMk id="2088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7.288" v="1834" actId="478"/>
          <ac:spMkLst>
            <pc:docMk/>
            <pc:sldMk cId="0" sldId="424"/>
            <ac:spMk id="20890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4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55.475" v="1971" actId="1076"/>
        <pc:sldMkLst>
          <pc:docMk/>
          <pc:sldMk cId="0" sldId="425"/>
        </pc:sldMkLst>
        <pc:spChg chg="add del mod">
          <ac:chgData name="Sidney Seckler" userId="73470fc2d5f88927" providerId="LiveId" clId="{3AC60F35-892B-40B1-B145-BF853C2713F6}" dt="2020-03-26T20:39:57.254" v="1837" actId="478"/>
          <ac:spMkLst>
            <pc:docMk/>
            <pc:sldMk cId="0" sldId="425"/>
            <ac:spMk id="4" creationId="{DAF72FAC-5630-4B71-9BC2-34D40712B246}"/>
          </ac:spMkLst>
        </pc:spChg>
        <pc:spChg chg="add">
          <ac:chgData name="Sidney Seckler" userId="73470fc2d5f88927" providerId="LiveId" clId="{3AC60F35-892B-40B1-B145-BF853C2713F6}" dt="2020-03-26T20:39:58.442" v="1838"/>
          <ac:spMkLst>
            <pc:docMk/>
            <pc:sldMk cId="0" sldId="425"/>
            <ac:spMk id="7" creationId="{BB04520F-EB91-4922-813B-3760ADE44B08}"/>
          </ac:spMkLst>
        </pc:spChg>
        <pc:spChg chg="del mod">
          <ac:chgData name="Sidney Seckler" userId="73470fc2d5f88927" providerId="LiveId" clId="{3AC60F35-892B-40B1-B145-BF853C2713F6}" dt="2020-03-26T20:39:54.050" v="1836" actId="478"/>
          <ac:spMkLst>
            <pc:docMk/>
            <pc:sldMk cId="0" sldId="425"/>
            <ac:spMk id="209925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8:55.475" v="1971" actId="1076"/>
          <ac:picMkLst>
            <pc:docMk/>
            <pc:sldMk cId="0" sldId="4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03.614" v="1973" actId="1076"/>
        <pc:sldMkLst>
          <pc:docMk/>
          <pc:sldMk cId="0" sldId="427"/>
        </pc:sldMkLst>
        <pc:spChg chg="add del mod">
          <ac:chgData name="Sidney Seckler" userId="73470fc2d5f88927" providerId="LiveId" clId="{3AC60F35-892B-40B1-B145-BF853C2713F6}" dt="2020-03-26T20:40:09.688" v="1840" actId="478"/>
          <ac:spMkLst>
            <pc:docMk/>
            <pc:sldMk cId="0" sldId="427"/>
            <ac:spMk id="4" creationId="{019E5533-983E-48D1-9B68-90D520D6826E}"/>
          </ac:spMkLst>
        </pc:spChg>
        <pc:spChg chg="add">
          <ac:chgData name="Sidney Seckler" userId="73470fc2d5f88927" providerId="LiveId" clId="{3AC60F35-892B-40B1-B145-BF853C2713F6}" dt="2020-03-26T20:40:11.115" v="1841"/>
          <ac:spMkLst>
            <pc:docMk/>
            <pc:sldMk cId="0" sldId="427"/>
            <ac:spMk id="7" creationId="{72C87C47-06F5-4966-B793-7EBDB053DF69}"/>
          </ac:spMkLst>
        </pc:spChg>
        <pc:spChg chg="del mod">
          <ac:chgData name="Sidney Seckler" userId="73470fc2d5f88927" providerId="LiveId" clId="{3AC60F35-892B-40B1-B145-BF853C2713F6}" dt="2020-03-26T20:40:05.081" v="1839" actId="478"/>
          <ac:spMkLst>
            <pc:docMk/>
            <pc:sldMk cId="0" sldId="427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03.614" v="1973" actId="1076"/>
          <ac:picMkLst>
            <pc:docMk/>
            <pc:sldMk cId="0" sldId="42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50:40.160" v="1992" actId="1076"/>
        <pc:sldMkLst>
          <pc:docMk/>
          <pc:sldMk cId="0" sldId="428"/>
        </pc:sldMkLst>
        <pc:spChg chg="add">
          <ac:chgData name="Sidney Seckler" userId="73470fc2d5f88927" providerId="LiveId" clId="{3AC60F35-892B-40B1-B145-BF853C2713F6}" dt="2020-03-26T20:40:43.582" v="1849"/>
          <ac:spMkLst>
            <pc:docMk/>
            <pc:sldMk cId="0" sldId="428"/>
            <ac:spMk id="24" creationId="{77ADBC40-A1C6-408A-8317-DBEF4A07F968}"/>
          </ac:spMkLst>
        </pc:spChg>
        <pc:spChg chg="add mod">
          <ac:chgData name="Sidney Seckler" userId="73470fc2d5f88927" providerId="LiveId" clId="{3AC60F35-892B-40B1-B145-BF853C2713F6}" dt="2020-03-26T20:50:38.113" v="1991" actId="1076"/>
          <ac:spMkLst>
            <pc:docMk/>
            <pc:sldMk cId="0" sldId="428"/>
            <ac:spMk id="266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26.926" v="1989" actId="1076"/>
          <ac:spMkLst>
            <pc:docMk/>
            <pc:sldMk cId="0" sldId="428"/>
            <ac:spMk id="266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40.160" v="1992" actId="1076"/>
          <ac:spMkLst>
            <pc:docMk/>
            <pc:sldMk cId="0" sldId="428"/>
            <ac:spMk id="2662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9.804" v="1873" actId="108"/>
          <ac:spMkLst>
            <pc:docMk/>
            <pc:sldMk cId="0" sldId="428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2.112" v="1848" actId="478"/>
          <ac:spMkLst>
            <pc:docMk/>
            <pc:sldMk cId="0" sldId="428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9:55.194" v="1983" actId="1076"/>
          <ac:spMkLst>
            <pc:docMk/>
            <pc:sldMk cId="0" sldId="428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21.927" v="2000" actId="1076"/>
        <pc:sldMkLst>
          <pc:docMk/>
          <pc:sldMk cId="0" sldId="429"/>
        </pc:sldMkLst>
        <pc:spChg chg="add">
          <ac:chgData name="Sidney Seckler" userId="73470fc2d5f88927" providerId="LiveId" clId="{3AC60F35-892B-40B1-B145-BF853C2713F6}" dt="2020-03-26T20:40:51.237" v="1851"/>
          <ac:spMkLst>
            <pc:docMk/>
            <pc:sldMk cId="0" sldId="429"/>
            <ac:spMk id="25" creationId="{606A0ECD-CC83-47B8-8068-8B75E826B621}"/>
          </ac:spMkLst>
        </pc:spChg>
        <pc:spChg chg="add mod">
          <ac:chgData name="Sidney Seckler" userId="73470fc2d5f88927" providerId="LiveId" clId="{3AC60F35-892B-40B1-B145-BF853C2713F6}" dt="2020-03-26T20:51:21.927" v="2000" actId="1076"/>
          <ac:spMkLst>
            <pc:docMk/>
            <pc:sldMk cId="0" sldId="429"/>
            <ac:spMk id="276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1:18.301" v="1999" actId="1076"/>
          <ac:spMkLst>
            <pc:docMk/>
            <pc:sldMk cId="0" sldId="429"/>
            <ac:spMk id="276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13.689" v="1874" actId="108"/>
          <ac:spMkLst>
            <pc:docMk/>
            <pc:sldMk cId="0" sldId="429"/>
            <ac:spMk id="21401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9.832" v="1850" actId="478"/>
          <ac:spMkLst>
            <pc:docMk/>
            <pc:sldMk cId="0" sldId="429"/>
            <ac:spMk id="2140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2.660" v="1875" actId="108"/>
          <ac:spMkLst>
            <pc:docMk/>
            <pc:sldMk cId="0" sldId="429"/>
            <ac:spMk id="21403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44.413" v="2005" actId="1076"/>
        <pc:sldMkLst>
          <pc:docMk/>
          <pc:sldMk cId="0" sldId="430"/>
        </pc:sldMkLst>
        <pc:spChg chg="add">
          <ac:chgData name="Sidney Seckler" userId="73470fc2d5f88927" providerId="LiveId" clId="{3AC60F35-892B-40B1-B145-BF853C2713F6}" dt="2020-03-26T20:40:57.834" v="1853"/>
          <ac:spMkLst>
            <pc:docMk/>
            <pc:sldMk cId="0" sldId="430"/>
            <ac:spMk id="25" creationId="{892F60F2-AC39-4B8E-9989-CA2B918AA09B}"/>
          </ac:spMkLst>
        </pc:spChg>
        <pc:spChg chg="add mod">
          <ac:chgData name="Sidney Seckler" userId="73470fc2d5f88927" providerId="LiveId" clId="{3AC60F35-892B-40B1-B145-BF853C2713F6}" dt="2020-03-26T20:51:44.413" v="2005" actId="1076"/>
          <ac:spMkLst>
            <pc:docMk/>
            <pc:sldMk cId="0" sldId="430"/>
            <ac:spMk id="2867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1:37.601" v="2003" actId="1076"/>
          <ac:spMkLst>
            <pc:docMk/>
            <pc:sldMk cId="0" sldId="430"/>
            <ac:spMk id="2150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56.662" v="1852" actId="478"/>
          <ac:spMkLst>
            <pc:docMk/>
            <pc:sldMk cId="0" sldId="430"/>
            <ac:spMk id="2150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8.733" v="1877" actId="108"/>
          <ac:spMkLst>
            <pc:docMk/>
            <pc:sldMk cId="0" sldId="430"/>
            <ac:spMk id="21506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0"/>
            <ac:graphicFrameMk id="2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3AC60F35-892B-40B1-B145-BF853C2713F6}" dt="2020-03-26T20:58:14.098" v="2094"/>
        <pc:sldMkLst>
          <pc:docMk/>
          <pc:sldMk cId="0" sldId="431"/>
        </pc:sldMkLst>
        <pc:spChg chg="add">
          <ac:chgData name="Sidney Seckler" userId="73470fc2d5f88927" providerId="LiveId" clId="{3AC60F35-892B-40B1-B145-BF853C2713F6}" dt="2020-03-26T20:41:03.133" v="1855"/>
          <ac:spMkLst>
            <pc:docMk/>
            <pc:sldMk cId="0" sldId="431"/>
            <ac:spMk id="29" creationId="{353D29BD-F2AE-4D30-B9E7-85F737C5A82C}"/>
          </ac:spMkLst>
        </pc:spChg>
        <pc:spChg chg="add mod">
          <ac:chgData name="Sidney Seckler" userId="73470fc2d5f88927" providerId="LiveId" clId="{3AC60F35-892B-40B1-B145-BF853C2713F6}" dt="2020-03-26T20:52:56.770" v="2019" actId="1076"/>
          <ac:spMkLst>
            <pc:docMk/>
            <pc:sldMk cId="0" sldId="431"/>
            <ac:spMk id="296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9.724" v="2018" actId="1076"/>
          <ac:spMkLst>
            <pc:docMk/>
            <pc:sldMk cId="0" sldId="431"/>
            <ac:spMk id="296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2.301" v="2017" actId="1076"/>
          <ac:spMkLst>
            <pc:docMk/>
            <pc:sldMk cId="0" sldId="431"/>
            <ac:spMk id="297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1.628" v="1878" actId="108"/>
          <ac:spMkLst>
            <pc:docMk/>
            <pc:sldMk cId="0" sldId="431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2.084" v="1854" actId="478"/>
          <ac:spMkLst>
            <pc:docMk/>
            <pc:sldMk cId="0" sldId="431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2.900" v="1879" actId="108"/>
          <ac:spMkLst>
            <pc:docMk/>
            <pc:sldMk cId="0" sldId="431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08.754" v="2021" actId="1076"/>
        <pc:sldMkLst>
          <pc:docMk/>
          <pc:sldMk cId="0" sldId="432"/>
        </pc:sldMkLst>
        <pc:spChg chg="add">
          <ac:chgData name="Sidney Seckler" userId="73470fc2d5f88927" providerId="LiveId" clId="{3AC60F35-892B-40B1-B145-BF853C2713F6}" dt="2020-03-26T20:41:08.881" v="1857"/>
          <ac:spMkLst>
            <pc:docMk/>
            <pc:sldMk cId="0" sldId="432"/>
            <ac:spMk id="28" creationId="{A1A93F7C-DFA6-4ABA-AF44-69027EC69AB8}"/>
          </ac:spMkLst>
        </pc:spChg>
        <pc:spChg chg="add mod">
          <ac:chgData name="Sidney Seckler" userId="73470fc2d5f88927" providerId="LiveId" clId="{3AC60F35-892B-40B1-B145-BF853C2713F6}" dt="2020-03-26T20:53:08.754" v="2021" actId="1076"/>
          <ac:spMkLst>
            <pc:docMk/>
            <pc:sldMk cId="0" sldId="432"/>
            <ac:spMk id="307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6.536" v="1880" actId="108"/>
          <ac:spMkLst>
            <pc:docMk/>
            <pc:sldMk cId="0" sldId="432"/>
            <ac:spMk id="2170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7.897" v="1856" actId="478"/>
          <ac:spMkLst>
            <pc:docMk/>
            <pc:sldMk cId="0" sldId="432"/>
            <ac:spMk id="2170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37.348" v="2028" actId="1076"/>
        <pc:sldMkLst>
          <pc:docMk/>
          <pc:sldMk cId="0" sldId="433"/>
        </pc:sldMkLst>
        <pc:spChg chg="add">
          <ac:chgData name="Sidney Seckler" userId="73470fc2d5f88927" providerId="LiveId" clId="{3AC60F35-892B-40B1-B145-BF853C2713F6}" dt="2020-03-26T20:41:14.806" v="1859"/>
          <ac:spMkLst>
            <pc:docMk/>
            <pc:sldMk cId="0" sldId="433"/>
            <ac:spMk id="52" creationId="{FD3695B9-C8DD-41C4-812C-10CDC2AF7AC8}"/>
          </ac:spMkLst>
        </pc:spChg>
        <pc:spChg chg="del">
          <ac:chgData name="Sidney Seckler" userId="73470fc2d5f88927" providerId="LiveId" clId="{3AC60F35-892B-40B1-B145-BF853C2713F6}" dt="2020-03-26T20:41:13.665" v="1858" actId="478"/>
          <ac:spMkLst>
            <pc:docMk/>
            <pc:sldMk cId="0" sldId="433"/>
            <ac:spMk id="21811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9" creationId="{00000000-0000-0000-0000-000000000000}"/>
          </ac:grpSpMkLst>
        </pc:grpChg>
        <pc:picChg chg="mod">
          <ac:chgData name="Sidney Seckler" userId="73470fc2d5f88927" providerId="LiveId" clId="{3AC60F35-892B-40B1-B145-BF853C2713F6}" dt="2020-03-26T20:53:37.348" v="2028" actId="1076"/>
          <ac:picMkLst>
            <pc:docMk/>
            <pc:sldMk cId="0" sldId="433"/>
            <ac:picMk id="110594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20:26:30.686" v="1241" actId="47"/>
        <pc:sldMkLst>
          <pc:docMk/>
          <pc:sldMk cId="0" sldId="434"/>
        </pc:sldMkLst>
      </pc:sldChg>
      <pc:sldChg chg="del">
        <pc:chgData name="Sidney Seckler" userId="73470fc2d5f88927" providerId="LiveId" clId="{3AC60F35-892B-40B1-B145-BF853C2713F6}" dt="2020-03-26T20:26:31.405" v="1242" actId="47"/>
        <pc:sldMkLst>
          <pc:docMk/>
          <pc:sldMk cId="0" sldId="435"/>
        </pc:sldMkLst>
      </pc:sldChg>
      <pc:sldChg chg="del">
        <pc:chgData name="Sidney Seckler" userId="73470fc2d5f88927" providerId="LiveId" clId="{3AC60F35-892B-40B1-B145-BF853C2713F6}" dt="2020-03-26T20:26:32.155" v="1243" actId="47"/>
        <pc:sldMkLst>
          <pc:docMk/>
          <pc:sldMk cId="0" sldId="436"/>
        </pc:sldMkLst>
      </pc:sldChg>
      <pc:sldChg chg="del">
        <pc:chgData name="Sidney Seckler" userId="73470fc2d5f88927" providerId="LiveId" clId="{3AC60F35-892B-40B1-B145-BF853C2713F6}" dt="2020-03-26T20:26:32.843" v="1244" actId="47"/>
        <pc:sldMkLst>
          <pc:docMk/>
          <pc:sldMk cId="0" sldId="437"/>
        </pc:sldMkLst>
      </pc:sldChg>
      <pc:sldChg chg="del">
        <pc:chgData name="Sidney Seckler" userId="73470fc2d5f88927" providerId="LiveId" clId="{3AC60F35-892B-40B1-B145-BF853C2713F6}" dt="2020-03-26T20:26:34.302" v="1245" actId="47"/>
        <pc:sldMkLst>
          <pc:docMk/>
          <pc:sldMk cId="0" sldId="438"/>
        </pc:sldMkLst>
      </pc:sldChg>
      <pc:sldChg chg="del">
        <pc:chgData name="Sidney Seckler" userId="73470fc2d5f88927" providerId="LiveId" clId="{3AC60F35-892B-40B1-B145-BF853C2713F6}" dt="2020-03-26T20:26:35.331" v="1246" actId="47"/>
        <pc:sldMkLst>
          <pc:docMk/>
          <pc:sldMk cId="0" sldId="439"/>
        </pc:sldMkLst>
      </pc:sldChg>
      <pc:sldChg chg="del">
        <pc:chgData name="Sidney Seckler" userId="73470fc2d5f88927" providerId="LiveId" clId="{3AC60F35-892B-40B1-B145-BF853C2713F6}" dt="2020-03-26T20:26:36.753" v="1247" actId="47"/>
        <pc:sldMkLst>
          <pc:docMk/>
          <pc:sldMk cId="0" sldId="440"/>
        </pc:sldMkLst>
      </pc:sldChg>
      <pc:sldChg chg="del">
        <pc:chgData name="Sidney Seckler" userId="73470fc2d5f88927" providerId="LiveId" clId="{3AC60F35-892B-40B1-B145-BF853C2713F6}" dt="2020-03-26T20:26:38.206" v="1249" actId="47"/>
        <pc:sldMkLst>
          <pc:docMk/>
          <pc:sldMk cId="0" sldId="441"/>
        </pc:sldMkLst>
      </pc:sldChg>
      <pc:sldChg chg="del">
        <pc:chgData name="Sidney Seckler" userId="73470fc2d5f88927" providerId="LiveId" clId="{3AC60F35-892B-40B1-B145-BF853C2713F6}" dt="2020-03-26T20:26:39.234" v="1250" actId="47"/>
        <pc:sldMkLst>
          <pc:docMk/>
          <pc:sldMk cId="0" sldId="442"/>
        </pc:sldMkLst>
      </pc:sldChg>
      <pc:sldChg chg="del">
        <pc:chgData name="Sidney Seckler" userId="73470fc2d5f88927" providerId="LiveId" clId="{3AC60F35-892B-40B1-B145-BF853C2713F6}" dt="2020-03-26T20:26:39.833" v="1251" actId="47"/>
        <pc:sldMkLst>
          <pc:docMk/>
          <pc:sldMk cId="0" sldId="443"/>
        </pc:sldMkLst>
      </pc:sldChg>
      <pc:sldChg chg="del">
        <pc:chgData name="Sidney Seckler" userId="73470fc2d5f88927" providerId="LiveId" clId="{3AC60F35-892B-40B1-B145-BF853C2713F6}" dt="2020-03-26T20:26:40.364" v="1252" actId="47"/>
        <pc:sldMkLst>
          <pc:docMk/>
          <pc:sldMk cId="0" sldId="444"/>
        </pc:sldMkLst>
      </pc:sldChg>
      <pc:sldChg chg="del">
        <pc:chgData name="Sidney Seckler" userId="73470fc2d5f88927" providerId="LiveId" clId="{3AC60F35-892B-40B1-B145-BF853C2713F6}" dt="2020-03-26T20:26:37.472" v="1248" actId="47"/>
        <pc:sldMkLst>
          <pc:docMk/>
          <pc:sldMk cId="0" sldId="445"/>
        </pc:sldMkLst>
      </pc:sldChg>
      <pc:sldChg chg="add del">
        <pc:chgData name="Sidney Seckler" userId="73470fc2d5f88927" providerId="LiveId" clId="{3AC60F35-892B-40B1-B145-BF853C2713F6}" dt="2020-03-26T20:26:47.056" v="1255" actId="47"/>
        <pc:sldMkLst>
          <pc:docMk/>
          <pc:sldMk cId="0" sldId="448"/>
        </pc:sldMkLst>
      </pc:sldChg>
      <pc:sldChg chg="modSp add del mod">
        <pc:chgData name="Sidney Seckler" userId="73470fc2d5f88927" providerId="LiveId" clId="{3AC60F35-892B-40B1-B145-BF853C2713F6}" dt="2020-03-26T20:55:22.191" v="2062" actId="947"/>
        <pc:sldMkLst>
          <pc:docMk/>
          <pc:sldMk cId="0" sldId="451"/>
        </pc:sldMkLst>
        <pc:spChg chg="mod">
          <ac:chgData name="Sidney Seckler" userId="73470fc2d5f88927" providerId="LiveId" clId="{3AC60F35-892B-40B1-B145-BF853C2713F6}" dt="2020-03-26T20:54:43.098" v="2059" actId="1076"/>
          <ac:spMkLst>
            <pc:docMk/>
            <pc:sldMk cId="0" sldId="451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5:22.191" v="2062" actId="947"/>
          <ac:spMkLst>
            <pc:docMk/>
            <pc:sldMk cId="0" sldId="451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41.056" v="2088" actId="14100"/>
        <pc:sldMkLst>
          <pc:docMk/>
          <pc:sldMk cId="0" sldId="452"/>
        </pc:sldMkLst>
        <pc:spChg chg="add del mod">
          <ac:chgData name="Sidney Seckler" userId="73470fc2d5f88927" providerId="LiveId" clId="{3AC60F35-892B-40B1-B145-BF853C2713F6}" dt="2020-03-26T20:56:09.022" v="2067" actId="478"/>
          <ac:spMkLst>
            <pc:docMk/>
            <pc:sldMk cId="0" sldId="452"/>
            <ac:spMk id="3" creationId="{22ABE1C9-1CC7-41E3-8B8A-31994CEF2518}"/>
          </ac:spMkLst>
        </pc:spChg>
        <pc:spChg chg="add">
          <ac:chgData name="Sidney Seckler" userId="73470fc2d5f88927" providerId="LiveId" clId="{3AC60F35-892B-40B1-B145-BF853C2713F6}" dt="2020-03-26T20:56:10.178" v="2068"/>
          <ac:spMkLst>
            <pc:docMk/>
            <pc:sldMk cId="0" sldId="452"/>
            <ac:spMk id="7" creationId="{35139F0A-5A91-4931-A4FC-C962DD70AE38}"/>
          </ac:spMkLst>
        </pc:spChg>
        <pc:spChg chg="del">
          <ac:chgData name="Sidney Seckler" userId="73470fc2d5f88927" providerId="LiveId" clId="{3AC60F35-892B-40B1-B145-BF853C2713F6}" dt="2020-03-26T20:56:04.350" v="2066" actId="478"/>
          <ac:spMkLst>
            <pc:docMk/>
            <pc:sldMk cId="0" sldId="452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41.056" v="2088" actId="14100"/>
          <ac:picMkLst>
            <pc:docMk/>
            <pc:sldMk cId="0" sldId="452"/>
            <ac:picMk id="113668" creationId="{00000000-0000-0000-0000-000000000000}"/>
          </ac:picMkLst>
        </pc:picChg>
      </pc:sldChg>
      <pc:sldChg chg="addSp delSp modSp add del mod setBg">
        <pc:chgData name="Sidney Seckler" userId="73470fc2d5f88927" providerId="LiveId" clId="{3AC60F35-892B-40B1-B145-BF853C2713F6}" dt="2020-04-03T00:27:27.978" v="2167" actId="6549"/>
        <pc:sldMkLst>
          <pc:docMk/>
          <pc:sldMk cId="0" sldId="454"/>
        </pc:sldMkLst>
        <pc:spChg chg="add">
          <ac:chgData name="Sidney Seckler" userId="73470fc2d5f88927" providerId="LiveId" clId="{3AC60F35-892B-40B1-B145-BF853C2713F6}" dt="2020-03-26T20:56:28.021" v="2073"/>
          <ac:spMkLst>
            <pc:docMk/>
            <pc:sldMk cId="0" sldId="454"/>
            <ac:spMk id="17" creationId="{EFD0F6DB-1AA5-4A12-915F-635248DD966D}"/>
          </ac:spMkLst>
        </pc:spChg>
        <pc:spChg chg="add mod">
          <ac:chgData name="Sidney Seckler" userId="73470fc2d5f88927" providerId="LiveId" clId="{3AC60F35-892B-40B1-B145-BF853C2713F6}" dt="2020-03-26T21:25:40.894" v="2105" actId="1076"/>
          <ac:spMkLst>
            <pc:docMk/>
            <pc:sldMk cId="0" sldId="454"/>
            <ac:spMk id="317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7:27.978" v="2167" actId="6549"/>
          <ac:spMkLst>
            <pc:docMk/>
            <pc:sldMk cId="0" sldId="454"/>
            <ac:spMk id="317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27.129" v="2095" actId="108"/>
          <ac:spMkLst>
            <pc:docMk/>
            <pc:sldMk cId="0" sldId="454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26.493" v="2072" actId="478"/>
          <ac:spMkLst>
            <pc:docMk/>
            <pc:sldMk cId="0" sldId="454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7:36.205" v="2087" actId="14100"/>
        <pc:sldMkLst>
          <pc:docMk/>
          <pc:sldMk cId="0" sldId="455"/>
        </pc:sldMkLst>
        <pc:spChg chg="add del mod">
          <ac:chgData name="Sidney Seckler" userId="73470fc2d5f88927" providerId="LiveId" clId="{3AC60F35-892B-40B1-B145-BF853C2713F6}" dt="2020-03-26T20:55:57.300" v="2064" actId="478"/>
          <ac:spMkLst>
            <pc:docMk/>
            <pc:sldMk cId="0" sldId="455"/>
            <ac:spMk id="3" creationId="{2771655D-2466-4BF5-A11B-33C17DA81F29}"/>
          </ac:spMkLst>
        </pc:spChg>
        <pc:spChg chg="add">
          <ac:chgData name="Sidney Seckler" userId="73470fc2d5f88927" providerId="LiveId" clId="{3AC60F35-892B-40B1-B145-BF853C2713F6}" dt="2020-03-26T20:55:58.519" v="2065"/>
          <ac:spMkLst>
            <pc:docMk/>
            <pc:sldMk cId="0" sldId="455"/>
            <ac:spMk id="7" creationId="{9F8DD30E-31E2-48B4-A024-0598D0312752}"/>
          </ac:spMkLst>
        </pc:spChg>
        <pc:spChg chg="del">
          <ac:chgData name="Sidney Seckler" userId="73470fc2d5f88927" providerId="LiveId" clId="{3AC60F35-892B-40B1-B145-BF853C2713F6}" dt="2020-03-26T20:55:51.989" v="2063" actId="478"/>
          <ac:spMkLst>
            <pc:docMk/>
            <pc:sldMk cId="0" sldId="455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7:36.205" v="2087" actId="14100"/>
          <ac:spMkLst>
            <pc:docMk/>
            <pc:sldMk cId="0" sldId="455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52.927" v="2092" actId="14100"/>
        <pc:sldMkLst>
          <pc:docMk/>
          <pc:sldMk cId="0" sldId="456"/>
        </pc:sldMkLst>
        <pc:spChg chg="add del mod">
          <ac:chgData name="Sidney Seckler" userId="73470fc2d5f88927" providerId="LiveId" clId="{3AC60F35-892B-40B1-B145-BF853C2713F6}" dt="2020-03-26T20:56:19.768" v="2070" actId="478"/>
          <ac:spMkLst>
            <pc:docMk/>
            <pc:sldMk cId="0" sldId="456"/>
            <ac:spMk id="3" creationId="{625353AF-CEF4-48FD-BCFD-05A89A2CD4E5}"/>
          </ac:spMkLst>
        </pc:spChg>
        <pc:spChg chg="add">
          <ac:chgData name="Sidney Seckler" userId="73470fc2d5f88927" providerId="LiveId" clId="{3AC60F35-892B-40B1-B145-BF853C2713F6}" dt="2020-03-26T20:56:20.878" v="2071"/>
          <ac:spMkLst>
            <pc:docMk/>
            <pc:sldMk cId="0" sldId="456"/>
            <ac:spMk id="8" creationId="{E3D46D53-34C9-4380-B09E-906FB160A2AF}"/>
          </ac:spMkLst>
        </pc:spChg>
        <pc:spChg chg="del">
          <ac:chgData name="Sidney Seckler" userId="73470fc2d5f88927" providerId="LiveId" clId="{3AC60F35-892B-40B1-B145-BF853C2713F6}" dt="2020-03-26T20:56:15.427" v="2069" actId="478"/>
          <ac:spMkLst>
            <pc:docMk/>
            <pc:sldMk cId="0" sldId="456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52.927" v="2092" actId="14100"/>
          <ac:picMkLst>
            <pc:docMk/>
            <pc:sldMk cId="0" sldId="456"/>
            <ac:picMk id="114690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57:48.052" v="2090" actId="14100"/>
          <ac:picMkLst>
            <pc:docMk/>
            <pc:sldMk cId="0" sldId="456"/>
            <ac:picMk id="114691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4-03T00:25:30.385" v="2160" actId="1076"/>
        <pc:sldMkLst>
          <pc:docMk/>
          <pc:sldMk cId="0" sldId="457"/>
        </pc:sldMkLst>
        <pc:spChg chg="add">
          <ac:chgData name="Sidney Seckler" userId="73470fc2d5f88927" providerId="LiveId" clId="{3AC60F35-892B-40B1-B145-BF853C2713F6}" dt="2020-03-26T20:56:34.102" v="2075"/>
          <ac:spMkLst>
            <pc:docMk/>
            <pc:sldMk cId="0" sldId="457"/>
            <ac:spMk id="17" creationId="{53976958-6D1A-4BE8-8DF2-04DF8B97A6B3}"/>
          </ac:spMkLst>
        </pc:spChg>
        <pc:spChg chg="add mod">
          <ac:chgData name="Sidney Seckler" userId="73470fc2d5f88927" providerId="LiveId" clId="{3AC60F35-892B-40B1-B145-BF853C2713F6}" dt="2020-04-03T00:25:30.385" v="2160" actId="1076"/>
          <ac:spMkLst>
            <pc:docMk/>
            <pc:sldMk cId="0" sldId="457"/>
            <ac:spMk id="327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5:27.588" v="2159" actId="1076"/>
          <ac:spMkLst>
            <pc:docMk/>
            <pc:sldMk cId="0" sldId="457"/>
            <ac:spMk id="32771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4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5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7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8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9" creationId="{00000000-0000-0000-0000-000000000000}"/>
          </ac:spMkLst>
        </pc:spChg>
        <pc:spChg chg="mod">
          <ac:chgData name="Sidney Seckler" userId="73470fc2d5f88927" providerId="LiveId" clId="{3AC60F35-892B-40B1-B145-BF853C2713F6}" dt="2020-04-03T00:24:36.697" v="2149" actId="1076"/>
          <ac:spMkLst>
            <pc:docMk/>
            <pc:sldMk cId="0" sldId="457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2.850" v="2074" actId="478"/>
          <ac:spMkLst>
            <pc:docMk/>
            <pc:sldMk cId="0" sldId="457"/>
            <ac:spMk id="203782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4-03T00:25:21.134" v="2158" actId="1076"/>
          <ac:grpSpMkLst>
            <pc:docMk/>
            <pc:sldMk cId="0" sldId="457"/>
            <ac:grpSpMk id="13" creationId="{8AE56258-70CA-4417-A794-6F11D9D5516F}"/>
          </ac:grpSpMkLst>
        </pc:gr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6:28.207" v="2113" actId="1076"/>
        <pc:sldMkLst>
          <pc:docMk/>
          <pc:sldMk cId="0" sldId="458"/>
        </pc:sldMkLst>
        <pc:spChg chg="mod">
          <ac:chgData name="Sidney Seckler" userId="73470fc2d5f88927" providerId="LiveId" clId="{3AC60F35-892B-40B1-B145-BF853C2713F6}" dt="2020-03-26T21:26:17.599" v="2111" actId="1076"/>
          <ac:spMkLst>
            <pc:docMk/>
            <pc:sldMk cId="0" sldId="458"/>
            <ac:spMk id="1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56:40.153" v="2077"/>
          <ac:spMkLst>
            <pc:docMk/>
            <pc:sldMk cId="0" sldId="458"/>
            <ac:spMk id="15" creationId="{C091F15C-79D1-4AD9-859A-C6D5F9D57EFD}"/>
          </ac:spMkLst>
        </pc:spChg>
        <pc:spChg chg="add mod">
          <ac:chgData name="Sidney Seckler" userId="73470fc2d5f88927" providerId="LiveId" clId="{3AC60F35-892B-40B1-B145-BF853C2713F6}" dt="2020-03-26T21:26:28.207" v="2113" actId="1076"/>
          <ac:spMkLst>
            <pc:docMk/>
            <pc:sldMk cId="0" sldId="458"/>
            <ac:spMk id="337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6:06.646" v="2108" actId="14100"/>
          <ac:spMkLst>
            <pc:docMk/>
            <pc:sldMk cId="0" sldId="458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9.044" v="2076" actId="478"/>
          <ac:spMkLst>
            <pc:docMk/>
            <pc:sldMk cId="0" sldId="458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8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7:15.987" v="2126" actId="1076"/>
        <pc:sldMkLst>
          <pc:docMk/>
          <pc:sldMk cId="0" sldId="459"/>
        </pc:sldMkLst>
        <pc:spChg chg="add">
          <ac:chgData name="Sidney Seckler" userId="73470fc2d5f88927" providerId="LiveId" clId="{3AC60F35-892B-40B1-B145-BF853C2713F6}" dt="2020-03-26T20:56:46.161" v="2079"/>
          <ac:spMkLst>
            <pc:docMk/>
            <pc:sldMk cId="0" sldId="459"/>
            <ac:spMk id="25" creationId="{F307E94A-C065-4CEB-A654-D598DEF1AE89}"/>
          </ac:spMkLst>
        </pc:spChg>
        <pc:spChg chg="add mod">
          <ac:chgData name="Sidney Seckler" userId="73470fc2d5f88927" providerId="LiveId" clId="{3AC60F35-892B-40B1-B145-BF853C2713F6}" dt="2020-03-26T21:27:15.987" v="2126" actId="1076"/>
          <ac:spMkLst>
            <pc:docMk/>
            <pc:sldMk cId="0" sldId="459"/>
            <ac:spMk id="26" creationId="{4F1245B3-F407-42EC-AFBD-F8564809B3D0}"/>
          </ac:spMkLst>
        </pc:spChg>
        <pc:spChg chg="add mod">
          <ac:chgData name="Sidney Seckler" userId="73470fc2d5f88927" providerId="LiveId" clId="{3AC60F35-892B-40B1-B145-BF853C2713F6}" dt="2020-03-26T21:26:54.878" v="2120" actId="1076"/>
          <ac:spMkLst>
            <pc:docMk/>
            <pc:sldMk cId="0" sldId="459"/>
            <ac:spMk id="3481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6:52.084" v="2119" actId="1076"/>
          <ac:spMkLst>
            <pc:docMk/>
            <pc:sldMk cId="0" sldId="459"/>
            <ac:spMk id="3481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8.001" v="2124" actId="1076"/>
          <ac:spMkLst>
            <pc:docMk/>
            <pc:sldMk cId="0" sldId="459"/>
            <ac:spMk id="3482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4.088" v="2123" actId="1076"/>
          <ac:spMkLst>
            <pc:docMk/>
            <pc:sldMk cId="0" sldId="459"/>
            <ac:spMk id="348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37.539" v="2099" actId="108"/>
          <ac:spMkLst>
            <pc:docMk/>
            <pc:sldMk cId="0" sldId="459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45.026" v="2078" actId="478"/>
          <ac:spMkLst>
            <pc:docMk/>
            <pc:sldMk cId="0" sldId="459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8" creationId="{00000000-0000-0000-0000-000000000000}"/>
          </ac:graphicFrameMkLst>
        </pc:graphicFrameChg>
      </pc:sldChg>
      <pc:sldChg chg="addSp delSp add mod">
        <pc:chgData name="Sidney Seckler" userId="73470fc2d5f88927" providerId="LiveId" clId="{3AC60F35-892B-40B1-B145-BF853C2713F6}" dt="2020-03-26T20:56:52.217" v="2081"/>
        <pc:sldMkLst>
          <pc:docMk/>
          <pc:sldMk cId="0" sldId="460"/>
        </pc:sldMkLst>
        <pc:spChg chg="add">
          <ac:chgData name="Sidney Seckler" userId="73470fc2d5f88927" providerId="LiveId" clId="{3AC60F35-892B-40B1-B145-BF853C2713F6}" dt="2020-03-26T20:56:52.217" v="2081"/>
          <ac:spMkLst>
            <pc:docMk/>
            <pc:sldMk cId="0" sldId="460"/>
            <ac:spMk id="42" creationId="{0F7378D8-2141-4A29-AFC8-6FAD970AF3DD}"/>
          </ac:spMkLst>
        </pc:spChg>
        <pc:spChg chg="del">
          <ac:chgData name="Sidney Seckler" userId="73470fc2d5f88927" providerId="LiveId" clId="{3AC60F35-892B-40B1-B145-BF853C2713F6}" dt="2020-03-26T20:56:51.090" v="2080" actId="478"/>
          <ac:spMkLst>
            <pc:docMk/>
            <pc:sldMk cId="0" sldId="460"/>
            <ac:spMk id="218118" creationId="{00000000-0000-0000-0000-000000000000}"/>
          </ac:spMkLst>
        </pc:spChg>
      </pc:sldChg>
      <pc:sldChg chg="addSp delSp modSp add del mod">
        <pc:chgData name="Sidney Seckler" userId="73470fc2d5f88927" providerId="LiveId" clId="{3AC60F35-892B-40B1-B145-BF853C2713F6}" dt="2020-03-26T21:27:49.835" v="2134" actId="1076"/>
        <pc:sldMkLst>
          <pc:docMk/>
          <pc:sldMk cId="0" sldId="461"/>
        </pc:sldMkLst>
        <pc:spChg chg="add">
          <ac:chgData name="Sidney Seckler" userId="73470fc2d5f88927" providerId="LiveId" clId="{3AC60F35-892B-40B1-B145-BF853C2713F6}" dt="2020-03-26T20:56:59.254" v="2083"/>
          <ac:spMkLst>
            <pc:docMk/>
            <pc:sldMk cId="0" sldId="461"/>
            <ac:spMk id="27" creationId="{10F88485-6057-45CC-86A5-0F96C5758166}"/>
          </ac:spMkLst>
        </pc:spChg>
        <pc:spChg chg="add mod">
          <ac:chgData name="Sidney Seckler" userId="73470fc2d5f88927" providerId="LiveId" clId="{3AC60F35-892B-40B1-B145-BF853C2713F6}" dt="2020-03-26T21:27:47.662" v="2133" actId="1076"/>
          <ac:spMkLst>
            <pc:docMk/>
            <pc:sldMk cId="0" sldId="461"/>
            <ac:spMk id="358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49.835" v="2134" actId="1076"/>
          <ac:spMkLst>
            <pc:docMk/>
            <pc:sldMk cId="0" sldId="461"/>
            <ac:spMk id="358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3.663" v="2100" actId="108"/>
          <ac:spMkLst>
            <pc:docMk/>
            <pc:sldMk cId="0" sldId="461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58.113" v="2082" actId="478"/>
          <ac:spMkLst>
            <pc:docMk/>
            <pc:sldMk cId="0" sldId="461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7:32.489" v="2129" actId="20577"/>
          <ac:spMkLst>
            <pc:docMk/>
            <pc:sldMk cId="0" sldId="461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8:05.150" v="2136" actId="1076"/>
        <pc:sldMkLst>
          <pc:docMk/>
          <pc:sldMk cId="0" sldId="464"/>
        </pc:sldMkLst>
        <pc:spChg chg="add">
          <ac:chgData name="Sidney Seckler" userId="73470fc2d5f88927" providerId="LiveId" clId="{3AC60F35-892B-40B1-B145-BF853C2713F6}" dt="2020-03-26T20:57:04.881" v="2085"/>
          <ac:spMkLst>
            <pc:docMk/>
            <pc:sldMk cId="0" sldId="464"/>
            <ac:spMk id="29" creationId="{25177202-4188-43DD-B5B9-5C5A431D22C7}"/>
          </ac:spMkLst>
        </pc:spChg>
        <pc:spChg chg="add mod">
          <ac:chgData name="Sidney Seckler" userId="73470fc2d5f88927" providerId="LiveId" clId="{3AC60F35-892B-40B1-B145-BF853C2713F6}" dt="2020-03-26T21:28:05.150" v="2136" actId="1076"/>
          <ac:spMkLst>
            <pc:docMk/>
            <pc:sldMk cId="0" sldId="464"/>
            <ac:spMk id="3686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7.769" v="2102" actId="108"/>
          <ac:spMkLst>
            <pc:docMk/>
            <pc:sldMk cId="0" sldId="464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7:03.725" v="2084" actId="478"/>
          <ac:spMkLst>
            <pc:docMk/>
            <pc:sldMk cId="0" sldId="464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8.972" v="2103" actId="108"/>
          <ac:spMkLst>
            <pc:docMk/>
            <pc:sldMk cId="0" sldId="464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4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3:14.600" v="601" actId="47"/>
        <pc:sldMkLst>
          <pc:docMk/>
          <pc:sldMk cId="341106671" sldId="465"/>
        </pc:sldMkLst>
      </pc:sldChg>
      <pc:sldChg chg="del">
        <pc:chgData name="Sidney Seckler" userId="73470fc2d5f88927" providerId="LiveId" clId="{3AC60F35-892B-40B1-B145-BF853C2713F6}" dt="2020-03-26T19:13:15.866" v="602" actId="47"/>
        <pc:sldMkLst>
          <pc:docMk/>
          <pc:sldMk cId="0" sldId="466"/>
        </pc:sldMkLst>
      </pc:sldChg>
      <pc:sldChg chg="modSp add mod">
        <pc:chgData name="Sidney Seckler" userId="73470fc2d5f88927" providerId="LiveId" clId="{3AC60F35-892B-40B1-B145-BF853C2713F6}" dt="2020-03-26T19:15:11.113" v="636" actId="12"/>
        <pc:sldMkLst>
          <pc:docMk/>
          <pc:sldMk cId="4035844551" sldId="467"/>
        </pc:sldMkLst>
        <pc:spChg chg="mod">
          <ac:chgData name="Sidney Seckler" userId="73470fc2d5f88927" providerId="LiveId" clId="{3AC60F35-892B-40B1-B145-BF853C2713F6}" dt="2020-03-26T19:15:11.113" v="636" actId="12"/>
          <ac:spMkLst>
            <pc:docMk/>
            <pc:sldMk cId="4035844551" sldId="46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5:05.319" v="635" actId="1076"/>
          <ac:spMkLst>
            <pc:docMk/>
            <pc:sldMk cId="4035844551" sldId="46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43:56.018" v="311" actId="1076"/>
        <pc:sldMkLst>
          <pc:docMk/>
          <pc:sldMk cId="1633779736" sldId="468"/>
        </pc:sldMkLst>
        <pc:spChg chg="add del mod">
          <ac:chgData name="Sidney Seckler" userId="73470fc2d5f88927" providerId="LiveId" clId="{3AC60F35-892B-40B1-B145-BF853C2713F6}" dt="2020-03-26T18:43:15.880" v="300" actId="478"/>
          <ac:spMkLst>
            <pc:docMk/>
            <pc:sldMk cId="1633779736" sldId="468"/>
            <ac:spMk id="6" creationId="{490567F8-99C6-4B92-9969-DA53D0D9D5EC}"/>
          </ac:spMkLst>
        </pc:spChg>
        <pc:spChg chg="add">
          <ac:chgData name="Sidney Seckler" userId="73470fc2d5f88927" providerId="LiveId" clId="{3AC60F35-892B-40B1-B145-BF853C2713F6}" dt="2020-03-26T18:43:17.880" v="301"/>
          <ac:spMkLst>
            <pc:docMk/>
            <pc:sldMk cId="1633779736" sldId="468"/>
            <ac:spMk id="10" creationId="{3019FB4A-D8CA-4AA4-92B3-440EB393E4C9}"/>
          </ac:spMkLst>
        </pc:spChg>
        <pc:spChg chg="add mod">
          <ac:chgData name="Sidney Seckler" userId="73470fc2d5f88927" providerId="LiveId" clId="{3AC60F35-892B-40B1-B145-BF853C2713F6}" dt="2020-03-26T18:43:51.347" v="309" actId="1076"/>
          <ac:spMkLst>
            <pc:docMk/>
            <pc:sldMk cId="1633779736" sldId="468"/>
            <ac:spMk id="40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3:12.354" v="299" actId="478"/>
          <ac:spMkLst>
            <pc:docMk/>
            <pc:sldMk cId="1633779736" sldId="468"/>
            <ac:spMk id="107522" creationId="{00000000-0000-0000-0000-000000000000}"/>
          </ac:spMkLst>
        </pc:spChg>
        <pc:graphicFrameChg chg="mod modGraphic">
          <ac:chgData name="Sidney Seckler" userId="73470fc2d5f88927" providerId="LiveId" clId="{3AC60F35-892B-40B1-B145-BF853C2713F6}" dt="2020-03-26T18:43:56.018" v="311" actId="1076"/>
          <ac:graphicFrameMkLst>
            <pc:docMk/>
            <pc:sldMk cId="1633779736" sldId="4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1633779736" sldId="468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04:09.942" v="1101" actId="14100"/>
        <pc:sldMkLst>
          <pc:docMk/>
          <pc:sldMk cId="2142150138" sldId="469"/>
        </pc:sldMkLst>
        <pc:spChg chg="add del mod">
          <ac:chgData name="Sidney Seckler" userId="73470fc2d5f88927" providerId="LiveId" clId="{3AC60F35-892B-40B1-B145-BF853C2713F6}" dt="2020-03-26T20:02:38.115" v="1085" actId="478"/>
          <ac:spMkLst>
            <pc:docMk/>
            <pc:sldMk cId="2142150138" sldId="469"/>
            <ac:spMk id="3" creationId="{3666963F-38DF-4FF6-B974-364545E21C82}"/>
          </ac:spMkLst>
        </pc:spChg>
        <pc:spChg chg="del">
          <ac:chgData name="Sidney Seckler" userId="73470fc2d5f88927" providerId="LiveId" clId="{3AC60F35-892B-40B1-B145-BF853C2713F6}" dt="2020-03-26T20:02:35.133" v="1084" actId="478"/>
          <ac:spMkLst>
            <pc:docMk/>
            <pc:sldMk cId="2142150138" sldId="469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39.224" v="1086"/>
          <ac:spMkLst>
            <pc:docMk/>
            <pc:sldMk cId="2142150138" sldId="469"/>
            <ac:spMk id="8" creationId="{0D253F2E-0118-440B-B400-8EFD5E8E32B4}"/>
          </ac:spMkLst>
        </pc:spChg>
        <pc:picChg chg="mod">
          <ac:chgData name="Sidney Seckler" userId="73470fc2d5f88927" providerId="LiveId" clId="{3AC60F35-892B-40B1-B145-BF853C2713F6}" dt="2020-03-26T20:04:09.942" v="1101" actId="14100"/>
          <ac:picMkLst>
            <pc:docMk/>
            <pc:sldMk cId="2142150138" sldId="469"/>
            <ac:picMk id="39938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4:22.198" v="1105" actId="1076"/>
        <pc:sldMkLst>
          <pc:docMk/>
          <pc:sldMk cId="134598539" sldId="470"/>
        </pc:sldMkLst>
        <pc:spChg chg="add del mod">
          <ac:chgData name="Sidney Seckler" userId="73470fc2d5f88927" providerId="LiveId" clId="{3AC60F35-892B-40B1-B145-BF853C2713F6}" dt="2020-03-26T20:02:47.597" v="1088" actId="478"/>
          <ac:spMkLst>
            <pc:docMk/>
            <pc:sldMk cId="134598539" sldId="470"/>
            <ac:spMk id="3" creationId="{26D1D55E-386A-4A07-A915-9B41B87BC04A}"/>
          </ac:spMkLst>
        </pc:spChg>
        <pc:spChg chg="add mod">
          <ac:chgData name="Sidney Seckler" userId="73470fc2d5f88927" providerId="LiveId" clId="{3AC60F35-892B-40B1-B145-BF853C2713F6}" dt="2020-03-26T20:02:58.458" v="1090" actId="1076"/>
          <ac:spMkLst>
            <pc:docMk/>
            <pc:sldMk cId="134598539" sldId="470"/>
            <ac:spMk id="7" creationId="{FF47C242-59CF-4833-9B9B-CC424E930E9E}"/>
          </ac:spMkLst>
        </pc:spChg>
        <pc:spChg chg="del">
          <ac:chgData name="Sidney Seckler" userId="73470fc2d5f88927" providerId="LiveId" clId="{3AC60F35-892B-40B1-B145-BF853C2713F6}" dt="2020-03-26T20:02:45.003" v="1087" actId="478"/>
          <ac:spMkLst>
            <pc:docMk/>
            <pc:sldMk cId="134598539" sldId="470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4:22.198" v="1105" actId="1076"/>
          <ac:picMkLst>
            <pc:docMk/>
            <pc:sldMk cId="134598539" sldId="470"/>
            <ac:picMk id="40962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2:11.979" v="1080" actId="1076"/>
        <pc:sldMkLst>
          <pc:docMk/>
          <pc:sldMk cId="23227930" sldId="471"/>
        </pc:sldMkLst>
        <pc:spChg chg="mod">
          <ac:chgData name="Sidney Seckler" userId="73470fc2d5f88927" providerId="LiveId" clId="{3AC60F35-892B-40B1-B145-BF853C2713F6}" dt="2020-03-26T20:01:58.598" v="1078" actId="1076"/>
          <ac:spMkLst>
            <pc:docMk/>
            <pc:sldMk cId="23227930" sldId="471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2:11.979" v="1080" actId="1076"/>
          <ac:picMkLst>
            <pc:docMk/>
            <pc:sldMk cId="23227930" sldId="471"/>
            <ac:picMk id="4198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3:08.770" v="1093"/>
        <pc:sldMkLst>
          <pc:docMk/>
          <pc:sldMk cId="4263041459" sldId="472"/>
        </pc:sldMkLst>
        <pc:spChg chg="add del mod">
          <ac:chgData name="Sidney Seckler" userId="73470fc2d5f88927" providerId="LiveId" clId="{3AC60F35-892B-40B1-B145-BF853C2713F6}" dt="2020-03-26T20:03:07.566" v="1092" actId="478"/>
          <ac:spMkLst>
            <pc:docMk/>
            <pc:sldMk cId="4263041459" sldId="472"/>
            <ac:spMk id="3" creationId="{60284DDE-AE6B-4504-9257-88DE6581F14A}"/>
          </ac:spMkLst>
        </pc:spChg>
        <pc:spChg chg="add">
          <ac:chgData name="Sidney Seckler" userId="73470fc2d5f88927" providerId="LiveId" clId="{3AC60F35-892B-40B1-B145-BF853C2713F6}" dt="2020-03-26T20:03:08.770" v="1093"/>
          <ac:spMkLst>
            <pc:docMk/>
            <pc:sldMk cId="4263041459" sldId="472"/>
            <ac:spMk id="7" creationId="{E779138D-E948-460D-85C2-22099DB05124}"/>
          </ac:spMkLst>
        </pc:spChg>
        <pc:spChg chg="del">
          <ac:chgData name="Sidney Seckler" userId="73470fc2d5f88927" providerId="LiveId" clId="{3AC60F35-892B-40B1-B145-BF853C2713F6}" dt="2020-03-26T20:03:03.926" v="1091" actId="478"/>
          <ac:spMkLst>
            <pc:docMk/>
            <pc:sldMk cId="4263041459" sldId="472"/>
            <ac:spMk id="63490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03:51.896" v="1098" actId="14100"/>
        <pc:sldMkLst>
          <pc:docMk/>
          <pc:sldMk cId="1615283484" sldId="473"/>
        </pc:sldMkLst>
        <pc:spChg chg="mod">
          <ac:chgData name="Sidney Seckler" userId="73470fc2d5f88927" providerId="LiveId" clId="{3AC60F35-892B-40B1-B145-BF853C2713F6}" dt="2020-03-26T20:03:51.896" v="1098" actId="14100"/>
          <ac:spMkLst>
            <pc:docMk/>
            <pc:sldMk cId="1615283484" sldId="473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3:19.925" v="1095" actId="14100"/>
          <ac:spMkLst>
            <pc:docMk/>
            <pc:sldMk cId="1615283484" sldId="473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49:12.989" v="1977" actId="1076"/>
        <pc:sldMkLst>
          <pc:docMk/>
          <pc:sldMk cId="260216731" sldId="474"/>
        </pc:sldMkLst>
        <pc:spChg chg="add del mod">
          <ac:chgData name="Sidney Seckler" userId="73470fc2d5f88927" providerId="LiveId" clId="{3AC60F35-892B-40B1-B145-BF853C2713F6}" dt="2020-03-26T20:40:22.005" v="1843" actId="478"/>
          <ac:spMkLst>
            <pc:docMk/>
            <pc:sldMk cId="260216731" sldId="474"/>
            <ac:spMk id="4" creationId="{A08E017B-9D4D-4CE0-99B8-D4CE0A286392}"/>
          </ac:spMkLst>
        </pc:spChg>
        <pc:spChg chg="add">
          <ac:chgData name="Sidney Seckler" userId="73470fc2d5f88927" providerId="LiveId" clId="{3AC60F35-892B-40B1-B145-BF853C2713F6}" dt="2020-03-26T20:40:23.213" v="1844"/>
          <ac:spMkLst>
            <pc:docMk/>
            <pc:sldMk cId="260216731" sldId="474"/>
            <ac:spMk id="7" creationId="{44A41CF7-F983-4525-95F0-4FF1D0B26AB4}"/>
          </ac:spMkLst>
        </pc:spChg>
        <pc:spChg chg="del mod">
          <ac:chgData name="Sidney Seckler" userId="73470fc2d5f88927" providerId="LiveId" clId="{3AC60F35-892B-40B1-B145-BF853C2713F6}" dt="2020-03-26T20:40:18.067" v="1842" actId="478"/>
          <ac:spMkLst>
            <pc:docMk/>
            <pc:sldMk cId="260216731" sldId="474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12.989" v="1977" actId="1076"/>
          <ac:picMkLst>
            <pc:docMk/>
            <pc:sldMk cId="260216731" sldId="474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33.394" v="1981" actId="1076"/>
        <pc:sldMkLst>
          <pc:docMk/>
          <pc:sldMk cId="2807143570" sldId="475"/>
        </pc:sldMkLst>
        <pc:spChg chg="mod">
          <ac:chgData name="Sidney Seckler" userId="73470fc2d5f88927" providerId="LiveId" clId="{3AC60F35-892B-40B1-B145-BF853C2713F6}" dt="2020-03-26T20:49:33.394" v="1981" actId="1076"/>
          <ac:spMkLst>
            <pc:docMk/>
            <pc:sldMk cId="2807143570" sldId="475"/>
            <ac:spMk id="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40:34.833" v="1846" actId="478"/>
          <ac:spMkLst>
            <pc:docMk/>
            <pc:sldMk cId="2807143570" sldId="475"/>
            <ac:spMk id="6" creationId="{FF1673D5-8E31-4955-9366-C7430DCF4EC2}"/>
          </ac:spMkLst>
        </pc:spChg>
        <pc:spChg chg="add">
          <ac:chgData name="Sidney Seckler" userId="73470fc2d5f88927" providerId="LiveId" clId="{3AC60F35-892B-40B1-B145-BF853C2713F6}" dt="2020-03-26T20:40:36.034" v="1847"/>
          <ac:spMkLst>
            <pc:docMk/>
            <pc:sldMk cId="2807143570" sldId="475"/>
            <ac:spMk id="8" creationId="{4725BD9B-00E2-465F-85C6-218FE6C56D1A}"/>
          </ac:spMkLst>
        </pc:spChg>
        <pc:spChg chg="del mod">
          <ac:chgData name="Sidney Seckler" userId="73470fc2d5f88927" providerId="LiveId" clId="{3AC60F35-892B-40B1-B145-BF853C2713F6}" dt="2020-03-26T20:40:30.473" v="1845" actId="478"/>
          <ac:spMkLst>
            <pc:docMk/>
            <pc:sldMk cId="2807143570" sldId="47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25.912" v="1979" actId="1076"/>
          <ac:picMkLst>
            <pc:docMk/>
            <pc:sldMk cId="2807143570" sldId="475"/>
            <ac:picMk id="5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25.588" v="639" actId="1076"/>
        <pc:sldMkLst>
          <pc:docMk/>
          <pc:sldMk cId="3960109148" sldId="476"/>
        </pc:sldMkLst>
        <pc:spChg chg="mod">
          <ac:chgData name="Sidney Seckler" userId="73470fc2d5f88927" providerId="LiveId" clId="{3AC60F35-892B-40B1-B145-BF853C2713F6}" dt="2020-03-26T19:15:20.082" v="637" actId="14100"/>
          <ac:spMkLst>
            <pc:docMk/>
            <pc:sldMk cId="3960109148" sldId="476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25.588" v="639" actId="1076"/>
          <ac:picMkLst>
            <pc:docMk/>
            <pc:sldMk cId="3960109148" sldId="476"/>
            <ac:picMk id="7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38.428" v="642" actId="1076"/>
        <pc:sldMkLst>
          <pc:docMk/>
          <pc:sldMk cId="1743678328" sldId="477"/>
        </pc:sldMkLst>
        <pc:spChg chg="mod">
          <ac:chgData name="Sidney Seckler" userId="73470fc2d5f88927" providerId="LiveId" clId="{3AC60F35-892B-40B1-B145-BF853C2713F6}" dt="2020-03-26T19:15:32.678" v="640" actId="14100"/>
          <ac:spMkLst>
            <pc:docMk/>
            <pc:sldMk cId="1743678328" sldId="477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38.428" v="642" actId="1076"/>
          <ac:picMkLst>
            <pc:docMk/>
            <pc:sldMk cId="1743678328" sldId="477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50.902" v="645" actId="1076"/>
        <pc:sldMkLst>
          <pc:docMk/>
          <pc:sldMk cId="1940910523" sldId="478"/>
        </pc:sldMkLst>
        <pc:spChg chg="mod">
          <ac:chgData name="Sidney Seckler" userId="73470fc2d5f88927" providerId="LiveId" clId="{3AC60F35-892B-40B1-B145-BF853C2713F6}" dt="2020-03-26T19:15:45.518" v="643" actId="14100"/>
          <ac:spMkLst>
            <pc:docMk/>
            <pc:sldMk cId="1940910523" sldId="478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50.902" v="645" actId="1076"/>
          <ac:picMkLst>
            <pc:docMk/>
            <pc:sldMk cId="1940910523" sldId="478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6:03.243" v="649" actId="1076"/>
        <pc:sldMkLst>
          <pc:docMk/>
          <pc:sldMk cId="3051076940" sldId="479"/>
        </pc:sldMkLst>
        <pc:spChg chg="mod">
          <ac:chgData name="Sidney Seckler" userId="73470fc2d5f88927" providerId="LiveId" clId="{3AC60F35-892B-40B1-B145-BF853C2713F6}" dt="2020-03-26T19:15:56.352" v="646" actId="14100"/>
          <ac:spMkLst>
            <pc:docMk/>
            <pc:sldMk cId="3051076940" sldId="479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6:03.243" v="649" actId="1076"/>
          <ac:picMkLst>
            <pc:docMk/>
            <pc:sldMk cId="3051076940" sldId="479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4.550" v="656" actId="47"/>
        <pc:sldMkLst>
          <pc:docMk/>
          <pc:sldMk cId="2275078887" sldId="480"/>
        </pc:sldMkLst>
      </pc:sldChg>
      <pc:sldChg chg="modSp add mod">
        <pc:chgData name="Sidney Seckler" userId="73470fc2d5f88927" providerId="LiveId" clId="{3AC60F35-892B-40B1-B145-BF853C2713F6}" dt="2020-03-26T19:59:52.706" v="1038" actId="1076"/>
        <pc:sldMkLst>
          <pc:docMk/>
          <pc:sldMk cId="3598272998" sldId="480"/>
        </pc:sldMkLst>
        <pc:spChg chg="mod">
          <ac:chgData name="Sidney Seckler" userId="73470fc2d5f88927" providerId="LiveId" clId="{3AC60F35-892B-40B1-B145-BF853C2713F6}" dt="2020-03-26T19:59:43.848" v="1036" actId="14100"/>
          <ac:spMkLst>
            <pc:docMk/>
            <pc:sldMk cId="3598272998" sldId="480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59:52.706" v="1038" actId="1076"/>
          <ac:picMkLst>
            <pc:docMk/>
            <pc:sldMk cId="3598272998" sldId="48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25.194" v="1070" actId="1076"/>
        <pc:sldMkLst>
          <pc:docMk/>
          <pc:sldMk cId="3922955758" sldId="481"/>
        </pc:sldMkLst>
        <pc:spChg chg="mod">
          <ac:chgData name="Sidney Seckler" userId="73470fc2d5f88927" providerId="LiveId" clId="{3AC60F35-892B-40B1-B145-BF853C2713F6}" dt="2020-03-26T20:01:20.238" v="1068" actId="14100"/>
          <ac:spMkLst>
            <pc:docMk/>
            <pc:sldMk cId="3922955758" sldId="481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25.194" v="1070" actId="1076"/>
          <ac:picMkLst>
            <pc:docMk/>
            <pc:sldMk cId="3922955758" sldId="48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39.397" v="1074" actId="1076"/>
        <pc:sldMkLst>
          <pc:docMk/>
          <pc:sldMk cId="3480762827" sldId="482"/>
        </pc:sldMkLst>
        <pc:spChg chg="mod">
          <ac:chgData name="Sidney Seckler" userId="73470fc2d5f88927" providerId="LiveId" clId="{3AC60F35-892B-40B1-B145-BF853C2713F6}" dt="2020-03-26T20:01:32.613" v="1072" actId="14100"/>
          <ac:spMkLst>
            <pc:docMk/>
            <pc:sldMk cId="3480762827" sldId="482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39.397" v="1074" actId="1076"/>
          <ac:picMkLst>
            <pc:docMk/>
            <pc:sldMk cId="3480762827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8.739" v="659" actId="47"/>
        <pc:sldMkLst>
          <pc:docMk/>
          <pc:sldMk cId="865206821" sldId="483"/>
        </pc:sldMkLst>
      </pc:sldChg>
      <pc:sldChg chg="modSp add mod">
        <pc:chgData name="Sidney Seckler" userId="73470fc2d5f88927" providerId="LiveId" clId="{3AC60F35-892B-40B1-B145-BF853C2713F6}" dt="2020-03-26T20:00:11.291" v="1043" actId="1076"/>
        <pc:sldMkLst>
          <pc:docMk/>
          <pc:sldMk cId="1521489308" sldId="483"/>
        </pc:sldMkLst>
        <pc:spChg chg="mod">
          <ac:chgData name="Sidney Seckler" userId="73470fc2d5f88927" providerId="LiveId" clId="{3AC60F35-892B-40B1-B145-BF853C2713F6}" dt="2020-03-26T20:00:01.067" v="1040" actId="14100"/>
          <ac:spMkLst>
            <pc:docMk/>
            <pc:sldMk cId="1521489308" sldId="483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05.666" v="1042" actId="1076"/>
          <ac:picMkLst>
            <pc:docMk/>
            <pc:sldMk cId="1521489308" sldId="483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11.291" v="1043" actId="1076"/>
          <ac:picMkLst>
            <pc:docMk/>
            <pc:sldMk cId="1521489308" sldId="483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0:30.644" v="1052" actId="1076"/>
        <pc:sldMkLst>
          <pc:docMk/>
          <pc:sldMk cId="3072494048" sldId="484"/>
        </pc:sldMkLst>
        <pc:spChg chg="mod">
          <ac:chgData name="Sidney Seckler" userId="73470fc2d5f88927" providerId="LiveId" clId="{3AC60F35-892B-40B1-B145-BF853C2713F6}" dt="2020-03-26T20:00:19.191" v="1045" actId="14100"/>
          <ac:spMkLst>
            <pc:docMk/>
            <pc:sldMk cId="3072494048" sldId="484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29.488" v="1051" actId="1076"/>
          <ac:picMkLst>
            <pc:docMk/>
            <pc:sldMk cId="3072494048" sldId="484"/>
            <ac:picMk id="6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30.644" v="1052" actId="1076"/>
          <ac:picMkLst>
            <pc:docMk/>
            <pc:sldMk cId="3072494048" sldId="484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11.504" v="1066" actId="14100"/>
        <pc:sldMkLst>
          <pc:docMk/>
          <pc:sldMk cId="934390779" sldId="485"/>
        </pc:sldMkLst>
        <pc:spChg chg="mod">
          <ac:chgData name="Sidney Seckler" userId="73470fc2d5f88927" providerId="LiveId" clId="{3AC60F35-892B-40B1-B145-BF853C2713F6}" dt="2020-03-26T20:00:40.255" v="1054" actId="14100"/>
          <ac:spMkLst>
            <pc:docMk/>
            <pc:sldMk cId="934390779" sldId="48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11.504" v="1066" actId="14100"/>
          <ac:picMkLst>
            <pc:docMk/>
            <pc:sldMk cId="934390779" sldId="485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1:06.989" v="1065" actId="14100"/>
          <ac:picMkLst>
            <pc:docMk/>
            <pc:sldMk cId="934390779" sldId="485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4-15T11:54:31.030" v="2183" actId="1076"/>
        <pc:sldMkLst>
          <pc:docMk/>
          <pc:sldMk cId="2420707911" sldId="486"/>
        </pc:sldMkLst>
        <pc:spChg chg="mod">
          <ac:chgData name="Sidney Seckler" userId="73470fc2d5f88927" providerId="LiveId" clId="{3AC60F35-892B-40B1-B145-BF853C2713F6}" dt="2020-04-15T11:54:31.030" v="2183" actId="1076"/>
          <ac:spMkLst>
            <pc:docMk/>
            <pc:sldMk cId="2420707911" sldId="486"/>
            <ac:spMk id="63490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20:06:58.518" v="1115" actId="47"/>
        <pc:sldMkLst>
          <pc:docMk/>
          <pc:sldMk cId="4281847082" sldId="486"/>
        </pc:sldMkLst>
      </pc:sldChg>
      <pc:sldChg chg="del">
        <pc:chgData name="Sidney Seckler" userId="73470fc2d5f88927" providerId="LiveId" clId="{3AC60F35-892B-40B1-B145-BF853C2713F6}" dt="2020-03-26T20:06:50.736" v="1108" actId="47"/>
        <pc:sldMkLst>
          <pc:docMk/>
          <pc:sldMk cId="89505472" sldId="487"/>
        </pc:sldMkLst>
      </pc:sldChg>
      <pc:sldChg chg="modSp add mod">
        <pc:chgData name="Sidney Seckler" userId="73470fc2d5f88927" providerId="LiveId" clId="{3AC60F35-892B-40B1-B145-BF853C2713F6}" dt="2020-04-15T11:54:18.750" v="2180" actId="1076"/>
        <pc:sldMkLst>
          <pc:docMk/>
          <pc:sldMk cId="2714545138" sldId="487"/>
        </pc:sldMkLst>
        <pc:spChg chg="mod">
          <ac:chgData name="Sidney Seckler" userId="73470fc2d5f88927" providerId="LiveId" clId="{3AC60F35-892B-40B1-B145-BF853C2713F6}" dt="2020-04-15T11:54:15.616" v="2179" actId="1076"/>
          <ac:spMkLst>
            <pc:docMk/>
            <pc:sldMk cId="2714545138" sldId="487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4-15T11:54:18.750" v="2180" actId="1076"/>
          <ac:picMkLst>
            <pc:docMk/>
            <pc:sldMk cId="2714545138" sldId="487"/>
            <ac:picMk id="2" creationId="{EE6F97F7-CAA5-4DED-8FF5-75382FB6BC59}"/>
          </ac:picMkLst>
        </pc:picChg>
      </pc:sldChg>
      <pc:sldChg chg="del">
        <pc:chgData name="Sidney Seckler" userId="73470fc2d5f88927" providerId="LiveId" clId="{3AC60F35-892B-40B1-B145-BF853C2713F6}" dt="2020-03-26T20:06:53.520" v="1109" actId="47"/>
        <pc:sldMkLst>
          <pc:docMk/>
          <pc:sldMk cId="3170635301" sldId="488"/>
        </pc:sldMkLst>
      </pc:sldChg>
      <pc:sldChg chg="del">
        <pc:chgData name="Sidney Seckler" userId="73470fc2d5f88927" providerId="LiveId" clId="{3AC60F35-892B-40B1-B145-BF853C2713F6}" dt="2020-03-26T20:06:54.426" v="1110" actId="47"/>
        <pc:sldMkLst>
          <pc:docMk/>
          <pc:sldMk cId="4214659833" sldId="489"/>
        </pc:sldMkLst>
      </pc:sldChg>
      <pc:sldChg chg="del">
        <pc:chgData name="Sidney Seckler" userId="73470fc2d5f88927" providerId="LiveId" clId="{3AC60F35-892B-40B1-B145-BF853C2713F6}" dt="2020-03-26T20:06:55.286" v="1111" actId="47"/>
        <pc:sldMkLst>
          <pc:docMk/>
          <pc:sldMk cId="1133912049" sldId="490"/>
        </pc:sldMkLst>
      </pc:sldChg>
      <pc:sldChg chg="del">
        <pc:chgData name="Sidney Seckler" userId="73470fc2d5f88927" providerId="LiveId" clId="{3AC60F35-892B-40B1-B145-BF853C2713F6}" dt="2020-03-26T20:06:55.926" v="1112" actId="47"/>
        <pc:sldMkLst>
          <pc:docMk/>
          <pc:sldMk cId="928484897" sldId="491"/>
        </pc:sldMkLst>
      </pc:sldChg>
      <pc:sldChg chg="del">
        <pc:chgData name="Sidney Seckler" userId="73470fc2d5f88927" providerId="LiveId" clId="{3AC60F35-892B-40B1-B145-BF853C2713F6}" dt="2020-03-26T20:06:56.520" v="1113" actId="47"/>
        <pc:sldMkLst>
          <pc:docMk/>
          <pc:sldMk cId="2445131929" sldId="492"/>
        </pc:sldMkLst>
      </pc:sldChg>
      <pc:sldChg chg="del">
        <pc:chgData name="Sidney Seckler" userId="73470fc2d5f88927" providerId="LiveId" clId="{3AC60F35-892B-40B1-B145-BF853C2713F6}" dt="2020-03-26T20:06:57.192" v="1114" actId="47"/>
        <pc:sldMkLst>
          <pc:docMk/>
          <pc:sldMk cId="2906643200" sldId="493"/>
        </pc:sldMkLst>
      </pc:sldChg>
      <pc:sldChg chg="del">
        <pc:chgData name="Sidney Seckler" userId="73470fc2d5f88927" providerId="LiveId" clId="{3AC60F35-892B-40B1-B145-BF853C2713F6}" dt="2020-03-26T20:06:59.268" v="1116" actId="47"/>
        <pc:sldMkLst>
          <pc:docMk/>
          <pc:sldMk cId="3752463810" sldId="494"/>
        </pc:sldMkLst>
      </pc:sldChg>
      <pc:sldChg chg="del">
        <pc:chgData name="Sidney Seckler" userId="73470fc2d5f88927" providerId="LiveId" clId="{3AC60F35-892B-40B1-B145-BF853C2713F6}" dt="2020-03-26T20:06:59.846" v="1117" actId="47"/>
        <pc:sldMkLst>
          <pc:docMk/>
          <pc:sldMk cId="1494138465" sldId="495"/>
        </pc:sldMkLst>
      </pc:sldChg>
      <pc:sldChg chg="del">
        <pc:chgData name="Sidney Seckler" userId="73470fc2d5f88927" providerId="LiveId" clId="{3AC60F35-892B-40B1-B145-BF853C2713F6}" dt="2020-03-26T20:07:00.676" v="1118" actId="47"/>
        <pc:sldMkLst>
          <pc:docMk/>
          <pc:sldMk cId="2106131761" sldId="496"/>
        </pc:sldMkLst>
      </pc:sldChg>
      <pc:sldChg chg="del">
        <pc:chgData name="Sidney Seckler" userId="73470fc2d5f88927" providerId="LiveId" clId="{3AC60F35-892B-40B1-B145-BF853C2713F6}" dt="2020-03-26T19:16:22.826" v="650" actId="47"/>
        <pc:sldMkLst>
          <pc:docMk/>
          <pc:sldMk cId="559619512" sldId="497"/>
        </pc:sldMkLst>
      </pc:sldChg>
      <pc:sldChg chg="del">
        <pc:chgData name="Sidney Seckler" userId="73470fc2d5f88927" providerId="LiveId" clId="{3AC60F35-892B-40B1-B145-BF853C2713F6}" dt="2020-03-26T19:16:43.385" v="660" actId="47"/>
        <pc:sldMkLst>
          <pc:docMk/>
          <pc:sldMk cId="3724349252" sldId="499"/>
        </pc:sldMkLst>
      </pc:sldChg>
      <pc:sldChg chg="del">
        <pc:chgData name="Sidney Seckler" userId="73470fc2d5f88927" providerId="LiveId" clId="{3AC60F35-892B-40B1-B145-BF853C2713F6}" dt="2020-03-26T20:07:02.191" v="1119" actId="47"/>
        <pc:sldMkLst>
          <pc:docMk/>
          <pc:sldMk cId="785629499" sldId="500"/>
        </pc:sldMkLst>
      </pc:sldChg>
      <pc:sldChg chg="del">
        <pc:chgData name="Sidney Seckler" userId="73470fc2d5f88927" providerId="LiveId" clId="{3AC60F35-892B-40B1-B145-BF853C2713F6}" dt="2020-03-26T20:29:51.444" v="1482" actId="47"/>
        <pc:sldMkLst>
          <pc:docMk/>
          <pc:sldMk cId="467277730" sldId="501"/>
        </pc:sldMkLst>
      </pc:sldChg>
      <pc:sldChg chg="addSp modSp mod">
        <pc:chgData name="Sidney Seckler" userId="73470fc2d5f88927" providerId="LiveId" clId="{3AC60F35-892B-40B1-B145-BF853C2713F6}" dt="2020-03-26T18:30:30.911" v="149" actId="20577"/>
        <pc:sldMkLst>
          <pc:docMk/>
          <pc:sldMk cId="0" sldId="502"/>
        </pc:sldMkLst>
        <pc:spChg chg="mod">
          <ac:chgData name="Sidney Seckler" userId="73470fc2d5f88927" providerId="LiveId" clId="{3AC60F35-892B-40B1-B145-BF853C2713F6}" dt="2020-03-26T18:29:51.275" v="109" actId="14100"/>
          <ac:spMkLst>
            <pc:docMk/>
            <pc:sldMk cId="0" sldId="502"/>
            <ac:spMk id="6" creationId="{55222C7D-096F-47D4-98CF-25E78049B9E6}"/>
          </ac:spMkLst>
        </pc:spChg>
        <pc:spChg chg="mod">
          <ac:chgData name="Sidney Seckler" userId="73470fc2d5f88927" providerId="LiveId" clId="{3AC60F35-892B-40B1-B145-BF853C2713F6}" dt="2020-03-26T18:30:00.021" v="111" actId="14100"/>
          <ac:spMkLst>
            <pc:docMk/>
            <pc:sldMk cId="0" sldId="502"/>
            <ac:spMk id="7" creationId="{C37C0F12-EE05-46CE-ACF3-C1D16840916B}"/>
          </ac:spMkLst>
        </pc:spChg>
        <pc:spChg chg="mod">
          <ac:chgData name="Sidney Seckler" userId="73470fc2d5f88927" providerId="LiveId" clId="{3AC60F35-892B-40B1-B145-BF853C2713F6}" dt="2020-03-26T18:30:30.911" v="149" actId="20577"/>
          <ac:spMkLst>
            <pc:docMk/>
            <pc:sldMk cId="0" sldId="502"/>
            <ac:spMk id="8" creationId="{A9D4F234-A47A-4707-8839-30A01296FBB4}"/>
          </ac:spMkLst>
        </pc:spChg>
        <pc:spChg chg="add mod">
          <ac:chgData name="Sidney Seckler" userId="73470fc2d5f88927" providerId="LiveId" clId="{3AC60F35-892B-40B1-B145-BF853C2713F6}" dt="2020-03-26T18:30:05.972" v="113" actId="1076"/>
          <ac:spMkLst>
            <pc:docMk/>
            <pc:sldMk cId="0" sldId="502"/>
            <ac:spMk id="9" creationId="{233415C6-6A3E-43BC-A930-28595F390030}"/>
          </ac:spMkLst>
        </pc:spChg>
        <pc:spChg chg="mod">
          <ac:chgData name="Sidney Seckler" userId="73470fc2d5f88927" providerId="LiveId" clId="{3AC60F35-892B-40B1-B145-BF853C2713F6}" dt="2020-03-26T18:29:27.539" v="61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1:38.114" v="163" actId="47"/>
        <pc:sldMkLst>
          <pc:docMk/>
          <pc:sldMk cId="2761136768" sldId="503"/>
        </pc:sldMkLst>
      </pc:sldChg>
      <pc:sldChg chg="del">
        <pc:chgData name="Sidney Seckler" userId="73470fc2d5f88927" providerId="LiveId" clId="{3AC60F35-892B-40B1-B145-BF853C2713F6}" dt="2020-03-26T19:12:46.083" v="587" actId="47"/>
        <pc:sldMkLst>
          <pc:docMk/>
          <pc:sldMk cId="614273135" sldId="504"/>
        </pc:sldMkLst>
      </pc:sldChg>
      <pc:sldChg chg="del">
        <pc:chgData name="Sidney Seckler" userId="73470fc2d5f88927" providerId="LiveId" clId="{3AC60F35-892B-40B1-B145-BF853C2713F6}" dt="2020-03-26T19:12:57.256" v="592" actId="47"/>
        <pc:sldMkLst>
          <pc:docMk/>
          <pc:sldMk cId="4083682811" sldId="505"/>
        </pc:sldMkLst>
      </pc:sldChg>
      <pc:sldChg chg="del">
        <pc:chgData name="Sidney Seckler" userId="73470fc2d5f88927" providerId="LiveId" clId="{3AC60F35-892B-40B1-B145-BF853C2713F6}" dt="2020-03-26T19:12:58.217" v="593" actId="47"/>
        <pc:sldMkLst>
          <pc:docMk/>
          <pc:sldMk cId="4146155646" sldId="506"/>
        </pc:sldMkLst>
      </pc:sldChg>
      <pc:sldChg chg="del">
        <pc:chgData name="Sidney Seckler" userId="73470fc2d5f88927" providerId="LiveId" clId="{3AC60F35-892B-40B1-B145-BF853C2713F6}" dt="2020-03-26T19:12:59.663" v="594" actId="47"/>
        <pc:sldMkLst>
          <pc:docMk/>
          <pc:sldMk cId="788871648" sldId="507"/>
        </pc:sldMkLst>
      </pc:sldChg>
      <pc:sldChg chg="del">
        <pc:chgData name="Sidney Seckler" userId="73470fc2d5f88927" providerId="LiveId" clId="{3AC60F35-892B-40B1-B145-BF853C2713F6}" dt="2020-03-26T19:16:25.363" v="651" actId="47"/>
        <pc:sldMkLst>
          <pc:docMk/>
          <pc:sldMk cId="3305411668" sldId="508"/>
        </pc:sldMkLst>
      </pc:sldChg>
      <pc:sldChg chg="del">
        <pc:chgData name="Sidney Seckler" userId="73470fc2d5f88927" providerId="LiveId" clId="{3AC60F35-892B-40B1-B145-BF853C2713F6}" dt="2020-03-26T19:16:27.898" v="652" actId="47"/>
        <pc:sldMkLst>
          <pc:docMk/>
          <pc:sldMk cId="665566012" sldId="509"/>
        </pc:sldMkLst>
      </pc:sldChg>
      <pc:sldChg chg="del">
        <pc:chgData name="Sidney Seckler" userId="73470fc2d5f88927" providerId="LiveId" clId="{3AC60F35-892B-40B1-B145-BF853C2713F6}" dt="2020-03-26T19:16:28.919" v="653" actId="47"/>
        <pc:sldMkLst>
          <pc:docMk/>
          <pc:sldMk cId="2299180705" sldId="510"/>
        </pc:sldMkLst>
      </pc:sldChg>
      <pc:sldChg chg="del">
        <pc:chgData name="Sidney Seckler" userId="73470fc2d5f88927" providerId="LiveId" clId="{3AC60F35-892B-40B1-B145-BF853C2713F6}" dt="2020-03-26T19:16:36.316" v="657" actId="47"/>
        <pc:sldMkLst>
          <pc:docMk/>
          <pc:sldMk cId="671703165" sldId="511"/>
        </pc:sldMkLst>
      </pc:sldChg>
      <pc:sldChg chg="del">
        <pc:chgData name="Sidney Seckler" userId="73470fc2d5f88927" providerId="LiveId" clId="{3AC60F35-892B-40B1-B145-BF853C2713F6}" dt="2020-03-26T19:16:37.488" v="658" actId="47"/>
        <pc:sldMkLst>
          <pc:docMk/>
          <pc:sldMk cId="3452075545" sldId="512"/>
        </pc:sldMkLst>
      </pc:sldChg>
      <pc:sldChg chg="del">
        <pc:chgData name="Sidney Seckler" userId="73470fc2d5f88927" providerId="LiveId" clId="{3AC60F35-892B-40B1-B145-BF853C2713F6}" dt="2020-03-26T20:27:18.139" v="1269" actId="47"/>
        <pc:sldMkLst>
          <pc:docMk/>
          <pc:sldMk cId="2011859621" sldId="513"/>
        </pc:sldMkLst>
      </pc:sldChg>
      <pc:sldChg chg="del">
        <pc:chgData name="Sidney Seckler" userId="73470fc2d5f88927" providerId="LiveId" clId="{3AC60F35-892B-40B1-B145-BF853C2713F6}" dt="2020-03-26T20:27:20.988" v="1271" actId="47"/>
        <pc:sldMkLst>
          <pc:docMk/>
          <pc:sldMk cId="818713802" sldId="515"/>
        </pc:sldMkLst>
      </pc:sldChg>
      <pc:sldChg chg="del">
        <pc:chgData name="Sidney Seckler" userId="73470fc2d5f88927" providerId="LiveId" clId="{3AC60F35-892B-40B1-B145-BF853C2713F6}" dt="2020-03-26T20:27:22.895" v="1272" actId="47"/>
        <pc:sldMkLst>
          <pc:docMk/>
          <pc:sldMk cId="125399752" sldId="516"/>
        </pc:sldMkLst>
      </pc:sldChg>
      <pc:sldChg chg="del">
        <pc:chgData name="Sidney Seckler" userId="73470fc2d5f88927" providerId="LiveId" clId="{3AC60F35-892B-40B1-B145-BF853C2713F6}" dt="2020-03-26T20:27:24.299" v="1273" actId="47"/>
        <pc:sldMkLst>
          <pc:docMk/>
          <pc:sldMk cId="1416916454" sldId="517"/>
        </pc:sldMkLst>
      </pc:sldChg>
      <pc:sldChg chg="del">
        <pc:chgData name="Sidney Seckler" userId="73470fc2d5f88927" providerId="LiveId" clId="{3AC60F35-892B-40B1-B145-BF853C2713F6}" dt="2020-03-26T20:27:26.063" v="1274" actId="47"/>
        <pc:sldMkLst>
          <pc:docMk/>
          <pc:sldMk cId="3965314731" sldId="518"/>
        </pc:sldMkLst>
      </pc:sldChg>
      <pc:sldChg chg="del">
        <pc:chgData name="Sidney Seckler" userId="73470fc2d5f88927" providerId="LiveId" clId="{3AC60F35-892B-40B1-B145-BF853C2713F6}" dt="2020-03-26T20:06:47.758" v="1106" actId="47"/>
        <pc:sldMkLst>
          <pc:docMk/>
          <pc:sldMk cId="3758926798" sldId="519"/>
        </pc:sldMkLst>
      </pc:sldChg>
      <pc:sldChg chg="del">
        <pc:chgData name="Sidney Seckler" userId="73470fc2d5f88927" providerId="LiveId" clId="{3AC60F35-892B-40B1-B145-BF853C2713F6}" dt="2020-03-26T20:06:49.598" v="1107" actId="47"/>
        <pc:sldMkLst>
          <pc:docMk/>
          <pc:sldMk cId="3541862111" sldId="520"/>
        </pc:sldMkLst>
      </pc:sldChg>
      <pc:sldChg chg="del">
        <pc:chgData name="Sidney Seckler" userId="73470fc2d5f88927" providerId="LiveId" clId="{3AC60F35-892B-40B1-B145-BF853C2713F6}" dt="2020-03-26T20:07:03.082" v="1120" actId="47"/>
        <pc:sldMkLst>
          <pc:docMk/>
          <pc:sldMk cId="3961324535" sldId="521"/>
        </pc:sldMkLst>
      </pc:sldChg>
      <pc:sldChg chg="del">
        <pc:chgData name="Sidney Seckler" userId="73470fc2d5f88927" providerId="LiveId" clId="{3AC60F35-892B-40B1-B145-BF853C2713F6}" dt="2020-03-26T20:07:03.863" v="1121" actId="47"/>
        <pc:sldMkLst>
          <pc:docMk/>
          <pc:sldMk cId="3260017325" sldId="522"/>
        </pc:sldMkLst>
      </pc:sldChg>
      <pc:sldChg chg="del">
        <pc:chgData name="Sidney Seckler" userId="73470fc2d5f88927" providerId="LiveId" clId="{3AC60F35-892B-40B1-B145-BF853C2713F6}" dt="2020-03-26T19:22:10.598" v="699" actId="47"/>
        <pc:sldMkLst>
          <pc:docMk/>
          <pc:sldMk cId="1199553748" sldId="523"/>
        </pc:sldMkLst>
      </pc:sldChg>
      <pc:sldChg chg="del">
        <pc:chgData name="Sidney Seckler" userId="73470fc2d5f88927" providerId="LiveId" clId="{3AC60F35-892B-40B1-B145-BF853C2713F6}" dt="2020-03-26T19:22:11.380" v="700" actId="47"/>
        <pc:sldMkLst>
          <pc:docMk/>
          <pc:sldMk cId="1883043740" sldId="524"/>
        </pc:sldMkLst>
      </pc:sldChg>
      <pc:sldChg chg="del">
        <pc:chgData name="Sidney Seckler" userId="73470fc2d5f88927" providerId="LiveId" clId="{3AC60F35-892B-40B1-B145-BF853C2713F6}" dt="2020-03-26T19:22:12.395" v="701" actId="47"/>
        <pc:sldMkLst>
          <pc:docMk/>
          <pc:sldMk cId="447029235" sldId="525"/>
        </pc:sldMkLst>
      </pc:sldChg>
      <pc:sldChg chg="del">
        <pc:chgData name="Sidney Seckler" userId="73470fc2d5f88927" providerId="LiveId" clId="{3AC60F35-892B-40B1-B145-BF853C2713F6}" dt="2020-03-26T19:13:05.533" v="597" actId="47"/>
        <pc:sldMkLst>
          <pc:docMk/>
          <pc:sldMk cId="605037094" sldId="526"/>
        </pc:sldMkLst>
      </pc:sldChg>
      <pc:sldChg chg="del">
        <pc:chgData name="Sidney Seckler" userId="73470fc2d5f88927" providerId="LiveId" clId="{3AC60F35-892B-40B1-B145-BF853C2713F6}" dt="2020-03-26T20:27:02.741" v="1259" actId="47"/>
        <pc:sldMkLst>
          <pc:docMk/>
          <pc:sldMk cId="678444850" sldId="527"/>
        </pc:sldMkLst>
      </pc:sldChg>
      <pc:sldChg chg="del">
        <pc:chgData name="Sidney Seckler" userId="73470fc2d5f88927" providerId="LiveId" clId="{3AC60F35-892B-40B1-B145-BF853C2713F6}" dt="2020-03-26T20:27:04.567" v="1260" actId="47"/>
        <pc:sldMkLst>
          <pc:docMk/>
          <pc:sldMk cId="3460156726" sldId="528"/>
        </pc:sldMkLst>
      </pc:sldChg>
      <pc:sldChg chg="del">
        <pc:chgData name="Sidney Seckler" userId="73470fc2d5f88927" providerId="LiveId" clId="{3AC60F35-892B-40B1-B145-BF853C2713F6}" dt="2020-03-26T20:27:05.270" v="1261" actId="47"/>
        <pc:sldMkLst>
          <pc:docMk/>
          <pc:sldMk cId="3396273079" sldId="529"/>
        </pc:sldMkLst>
      </pc:sldChg>
      <pc:sldChg chg="del">
        <pc:chgData name="Sidney Seckler" userId="73470fc2d5f88927" providerId="LiveId" clId="{3AC60F35-892B-40B1-B145-BF853C2713F6}" dt="2020-03-26T20:27:05.723" v="1262" actId="47"/>
        <pc:sldMkLst>
          <pc:docMk/>
          <pc:sldMk cId="3817349089" sldId="530"/>
        </pc:sldMkLst>
      </pc:sldChg>
      <pc:sldChg chg="del">
        <pc:chgData name="Sidney Seckler" userId="73470fc2d5f88927" providerId="LiveId" clId="{3AC60F35-892B-40B1-B145-BF853C2713F6}" dt="2020-03-26T20:27:06.458" v="1263" actId="47"/>
        <pc:sldMkLst>
          <pc:docMk/>
          <pc:sldMk cId="683216431" sldId="531"/>
        </pc:sldMkLst>
      </pc:sldChg>
      <pc:sldChg chg="del">
        <pc:chgData name="Sidney Seckler" userId="73470fc2d5f88927" providerId="LiveId" clId="{3AC60F35-892B-40B1-B145-BF853C2713F6}" dt="2020-03-26T20:27:08.192" v="1264" actId="47"/>
        <pc:sldMkLst>
          <pc:docMk/>
          <pc:sldMk cId="230868336" sldId="532"/>
        </pc:sldMkLst>
      </pc:sldChg>
      <pc:sldChg chg="del">
        <pc:chgData name="Sidney Seckler" userId="73470fc2d5f88927" providerId="LiveId" clId="{3AC60F35-892B-40B1-B145-BF853C2713F6}" dt="2020-03-26T20:27:09.289" v="1265" actId="47"/>
        <pc:sldMkLst>
          <pc:docMk/>
          <pc:sldMk cId="1756163392" sldId="533"/>
        </pc:sldMkLst>
      </pc:sldChg>
      <pc:sldChg chg="del">
        <pc:chgData name="Sidney Seckler" userId="73470fc2d5f88927" providerId="LiveId" clId="{3AC60F35-892B-40B1-B145-BF853C2713F6}" dt="2020-03-26T20:27:09.914" v="1266" actId="47"/>
        <pc:sldMkLst>
          <pc:docMk/>
          <pc:sldMk cId="1472367017" sldId="534"/>
        </pc:sldMkLst>
      </pc:sldChg>
      <pc:sldChg chg="del">
        <pc:chgData name="Sidney Seckler" userId="73470fc2d5f88927" providerId="LiveId" clId="{3AC60F35-892B-40B1-B145-BF853C2713F6}" dt="2020-03-26T20:27:11.054" v="1267" actId="47"/>
        <pc:sldMkLst>
          <pc:docMk/>
          <pc:sldMk cId="2973338315" sldId="535"/>
        </pc:sldMkLst>
      </pc:sldChg>
      <pc:sldChg chg="del">
        <pc:chgData name="Sidney Seckler" userId="73470fc2d5f88927" providerId="LiveId" clId="{3AC60F35-892B-40B1-B145-BF853C2713F6}" dt="2020-03-26T20:27:11.742" v="1268" actId="47"/>
        <pc:sldMkLst>
          <pc:docMk/>
          <pc:sldMk cId="3289184794" sldId="536"/>
        </pc:sldMkLst>
      </pc:sldChg>
      <pc:sldChg chg="del">
        <pc:chgData name="Sidney Seckler" userId="73470fc2d5f88927" providerId="LiveId" clId="{3AC60F35-892B-40B1-B145-BF853C2713F6}" dt="2020-03-26T20:26:41.583" v="1253" actId="47"/>
        <pc:sldMkLst>
          <pc:docMk/>
          <pc:sldMk cId="1457569828" sldId="537"/>
        </pc:sldMkLst>
      </pc:sldChg>
      <pc:sldChg chg="del">
        <pc:chgData name="Sidney Seckler" userId="73470fc2d5f88927" providerId="LiveId" clId="{3AC60F35-892B-40B1-B145-BF853C2713F6}" dt="2020-03-26T20:27:19.438" v="1270" actId="47"/>
        <pc:sldMkLst>
          <pc:docMk/>
          <pc:sldMk cId="3165642381" sldId="538"/>
        </pc:sldMkLst>
      </pc:sldChg>
      <pc:sldChg chg="addSp delSp modSp add mod">
        <pc:chgData name="Sidney Seckler" userId="73470fc2d5f88927" providerId="LiveId" clId="{3AC60F35-892B-40B1-B145-BF853C2713F6}" dt="2020-03-26T18:36:02.366" v="210" actId="12"/>
        <pc:sldMkLst>
          <pc:docMk/>
          <pc:sldMk cId="1040112461" sldId="539"/>
        </pc:sldMkLst>
        <pc:spChg chg="add del mod">
          <ac:chgData name="Sidney Seckler" userId="73470fc2d5f88927" providerId="LiveId" clId="{3AC60F35-892B-40B1-B145-BF853C2713F6}" dt="2020-03-26T18:34:23.248" v="196" actId="478"/>
          <ac:spMkLst>
            <pc:docMk/>
            <pc:sldMk cId="1040112461" sldId="539"/>
            <ac:spMk id="3" creationId="{9F6F4BAF-CC87-4A0E-87DE-BA0EA2B6565A}"/>
          </ac:spMkLst>
        </pc:spChg>
        <pc:spChg chg="add">
          <ac:chgData name="Sidney Seckler" userId="73470fc2d5f88927" providerId="LiveId" clId="{3AC60F35-892B-40B1-B145-BF853C2713F6}" dt="2020-03-26T18:34:45.243" v="201"/>
          <ac:spMkLst>
            <pc:docMk/>
            <pc:sldMk cId="1040112461" sldId="539"/>
            <ac:spMk id="8" creationId="{2F2C1586-88BF-40FB-9D72-B8BEDD3B84A3}"/>
          </ac:spMkLst>
        </pc:spChg>
        <pc:spChg chg="del mod">
          <ac:chgData name="Sidney Seckler" userId="73470fc2d5f88927" providerId="LiveId" clId="{3AC60F35-892B-40B1-B145-BF853C2713F6}" dt="2020-03-26T18:34:20.366" v="195" actId="478"/>
          <ac:spMkLst>
            <pc:docMk/>
            <pc:sldMk cId="1040112461" sldId="539"/>
            <ac:spMk id="1054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6:02.366" v="210" actId="12"/>
          <ac:spMkLst>
            <pc:docMk/>
            <pc:sldMk cId="1040112461" sldId="539"/>
            <ac:spMk id="10547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4:50.450" v="202" actId="478"/>
          <ac:picMkLst>
            <pc:docMk/>
            <pc:sldMk cId="1040112461" sldId="539"/>
            <ac:picMk id="54274" creationId="{00000000-0000-0000-0000-000000000000}"/>
          </ac:picMkLst>
        </pc:picChg>
      </pc:sldChg>
      <pc:sldChg chg="addSp delSp modSp add del mod">
        <pc:chgData name="Sidney Seckler" userId="73470fc2d5f88927" providerId="LiveId" clId="{3AC60F35-892B-40B1-B145-BF853C2713F6}" dt="2020-03-26T18:49:01.989" v="353" actId="1076"/>
        <pc:sldMkLst>
          <pc:docMk/>
          <pc:sldMk cId="1808803416" sldId="540"/>
        </pc:sldMkLst>
        <pc:spChg chg="add del mod">
          <ac:chgData name="Sidney Seckler" userId="73470fc2d5f88927" providerId="LiveId" clId="{3AC60F35-892B-40B1-B145-BF853C2713F6}" dt="2020-03-26T18:48:01.928" v="338" actId="478"/>
          <ac:spMkLst>
            <pc:docMk/>
            <pc:sldMk cId="1808803416" sldId="540"/>
            <ac:spMk id="3" creationId="{EDE02EA9-E79A-498A-90AB-6C7688076FAF}"/>
          </ac:spMkLst>
        </pc:spChg>
        <pc:spChg chg="add">
          <ac:chgData name="Sidney Seckler" userId="73470fc2d5f88927" providerId="LiveId" clId="{3AC60F35-892B-40B1-B145-BF853C2713F6}" dt="2020-03-26T18:48:03.349" v="339"/>
          <ac:spMkLst>
            <pc:docMk/>
            <pc:sldMk cId="1808803416" sldId="540"/>
            <ac:spMk id="7" creationId="{F743CB79-D410-4B8C-9522-744C9F39D7A1}"/>
          </ac:spMkLst>
        </pc:spChg>
        <pc:spChg chg="mod">
          <ac:chgData name="Sidney Seckler" userId="73470fc2d5f88927" providerId="LiveId" clId="{3AC60F35-892B-40B1-B145-BF853C2713F6}" dt="2020-03-26T18:34:30.784" v="200"/>
          <ac:spMkLst>
            <pc:docMk/>
            <pc:sldMk cId="1808803416" sldId="540"/>
            <ac:spMk id="9830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7:57.846" v="337" actId="478"/>
          <ac:spMkLst>
            <pc:docMk/>
            <pc:sldMk cId="1808803416" sldId="540"/>
            <ac:spMk id="119812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9:01.989" v="353" actId="1076"/>
          <ac:picMkLst>
            <pc:docMk/>
            <pc:sldMk cId="1808803416" sldId="540"/>
            <ac:picMk id="6144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03:11.936" v="513" actId="14100"/>
        <pc:sldMkLst>
          <pc:docMk/>
          <pc:sldMk cId="2673077893" sldId="541"/>
        </pc:sldMkLst>
        <pc:spChg chg="add mod">
          <ac:chgData name="Sidney Seckler" userId="73470fc2d5f88927" providerId="LiveId" clId="{3AC60F35-892B-40B1-B145-BF853C2713F6}" dt="2020-03-26T19:03:11.936" v="513" actId="14100"/>
          <ac:spMkLst>
            <pc:docMk/>
            <pc:sldMk cId="2673077893" sldId="541"/>
            <ac:spMk id="8" creationId="{8E8AD1AD-5E99-40E8-8139-83BC6A59D680}"/>
          </ac:spMkLst>
        </pc:spChg>
        <pc:spChg chg="del">
          <ac:chgData name="Sidney Seckler" userId="73470fc2d5f88927" providerId="LiveId" clId="{3AC60F35-892B-40B1-B145-BF853C2713F6}" dt="2020-03-26T19:02:09.144" v="505" actId="478"/>
          <ac:spMkLst>
            <pc:docMk/>
            <pc:sldMk cId="2673077893" sldId="541"/>
            <ac:spMk id="1229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07:41.395" v="558" actId="14100"/>
        <pc:sldMkLst>
          <pc:docMk/>
          <pc:sldMk cId="412806899" sldId="542"/>
        </pc:sldMkLst>
        <pc:spChg chg="add mod">
          <ac:chgData name="Sidney Seckler" userId="73470fc2d5f88927" providerId="LiveId" clId="{3AC60F35-892B-40B1-B145-BF853C2713F6}" dt="2020-03-26T19:07:41.395" v="558" actId="14100"/>
          <ac:spMkLst>
            <pc:docMk/>
            <pc:sldMk cId="412806899" sldId="542"/>
            <ac:spMk id="35" creationId="{0EDD2231-415C-411B-882C-230FD3FC44E7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5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50" creationId="{00000000-0000-0000-0000-000000000000}"/>
          </ac:grpSpMkLst>
        </pc:grp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15" creationId="{C9CF1CFD-B08C-424E-B46E-E80E8F56F621}"/>
          </ac:cxnSpMkLst>
        </pc:cxn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50" creationId="{A1F52BF9-0CB4-4F7F-8557-111D50F7BBE9}"/>
          </ac:cxnSpMkLst>
        </pc:cxnChg>
      </pc:sldChg>
      <pc:sldChg chg="modSp add mod">
        <pc:chgData name="Sidney Seckler" userId="73470fc2d5f88927" providerId="LiveId" clId="{3AC60F35-892B-40B1-B145-BF853C2713F6}" dt="2020-03-26T19:14:11.394" v="614" actId="208"/>
        <pc:sldMkLst>
          <pc:docMk/>
          <pc:sldMk cId="1570037607" sldId="543"/>
        </pc:sldMkLst>
        <pc:spChg chg="mod">
          <ac:chgData name="Sidney Seckler" userId="73470fc2d5f88927" providerId="LiveId" clId="{3AC60F35-892B-40B1-B145-BF853C2713F6}" dt="2020-03-26T19:13:52.271" v="612" actId="207"/>
          <ac:spMkLst>
            <pc:docMk/>
            <pc:sldMk cId="1570037607" sldId="543"/>
            <ac:spMk id="7066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3:38.471" v="610" actId="1076"/>
          <ac:spMkLst>
            <pc:docMk/>
            <pc:sldMk cId="1570037607" sldId="543"/>
            <ac:spMk id="23040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3:52.271" v="612" actId="207"/>
          <ac:grpSpMkLst>
            <pc:docMk/>
            <pc:sldMk cId="1570037607" sldId="543"/>
            <ac:grpSpMk id="70658" creationId="{00000000-0000-0000-0000-000000000000}"/>
          </ac:grpSpMkLst>
        </pc:grpChg>
        <pc:cxnChg chg="mod">
          <ac:chgData name="Sidney Seckler" userId="73470fc2d5f88927" providerId="LiveId" clId="{3AC60F35-892B-40B1-B145-BF853C2713F6}" dt="2020-03-26T19:14:06.865" v="613" actId="208"/>
          <ac:cxnSpMkLst>
            <pc:docMk/>
            <pc:sldMk cId="1570037607" sldId="543"/>
            <ac:cxnSpMk id="70664" creationId="{00000000-0000-0000-0000-000000000000}"/>
          </ac:cxnSpMkLst>
        </pc:cxnChg>
        <pc:cxnChg chg="mod">
          <ac:chgData name="Sidney Seckler" userId="73470fc2d5f88927" providerId="LiveId" clId="{3AC60F35-892B-40B1-B145-BF853C2713F6}" dt="2020-03-26T19:14:11.394" v="614" actId="208"/>
          <ac:cxnSpMkLst>
            <pc:docMk/>
            <pc:sldMk cId="1570037607" sldId="543"/>
            <ac:cxnSpMk id="70665" creationId="{00000000-0000-0000-0000-000000000000}"/>
          </ac:cxnSpMkLst>
        </pc:cxnChg>
      </pc:sldChg>
      <pc:sldChg chg="modSp add mod">
        <pc:chgData name="Sidney Seckler" userId="73470fc2d5f88927" providerId="LiveId" clId="{3AC60F35-892B-40B1-B145-BF853C2713F6}" dt="2020-03-26T19:14:28.093" v="621" actId="1076"/>
        <pc:sldMkLst>
          <pc:docMk/>
          <pc:sldMk cId="1020282434" sldId="544"/>
        </pc:sldMkLst>
        <pc:spChg chg="mod">
          <ac:chgData name="Sidney Seckler" userId="73470fc2d5f88927" providerId="LiveId" clId="{3AC60F35-892B-40B1-B145-BF853C2713F6}" dt="2020-03-26T19:14:23.972" v="619" actId="1076"/>
          <ac:spMkLst>
            <pc:docMk/>
            <pc:sldMk cId="1020282434" sldId="544"/>
            <ac:spMk id="24166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28.093" v="621" actId="1076"/>
          <ac:picMkLst>
            <pc:docMk/>
            <pc:sldMk cId="1020282434" sldId="544"/>
            <ac:picMk id="72706" creationId="{00000000-0000-0000-0000-000000000000}"/>
          </ac:picMkLst>
        </pc:picChg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3473109089" sldId="545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172524032" sldId="546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604548737" sldId="547"/>
        </pc:sldMkLst>
      </pc:sldChg>
      <pc:sldChg chg="addSp delSp modSp add mod">
        <pc:chgData name="Sidney Seckler" userId="73470fc2d5f88927" providerId="LiveId" clId="{3AC60F35-892B-40B1-B145-BF853C2713F6}" dt="2020-03-26T19:49:49.710" v="922" actId="1076"/>
        <pc:sldMkLst>
          <pc:docMk/>
          <pc:sldMk cId="2420147857" sldId="548"/>
        </pc:sldMkLst>
        <pc:spChg chg="add mod">
          <ac:chgData name="Sidney Seckler" userId="73470fc2d5f88927" providerId="LiveId" clId="{3AC60F35-892B-40B1-B145-BF853C2713F6}" dt="2020-03-26T19:49:38.491" v="918" actId="1076"/>
          <ac:spMkLst>
            <pc:docMk/>
            <pc:sldMk cId="2420147857" sldId="548"/>
            <ac:spMk id="43" creationId="{4B256ADC-8F32-4022-9997-685BEF10B837}"/>
          </ac:spMkLst>
        </pc:spChg>
        <pc:spChg chg="add mod">
          <ac:chgData name="Sidney Seckler" userId="73470fc2d5f88927" providerId="LiveId" clId="{3AC60F35-892B-40B1-B145-BF853C2713F6}" dt="2020-03-26T19:49:42.566" v="919" actId="1076"/>
          <ac:spMkLst>
            <pc:docMk/>
            <pc:sldMk cId="2420147857" sldId="548"/>
            <ac:spMk id="44" creationId="{B970DCBF-3FA4-42E5-B504-36F783F682A6}"/>
          </ac:spMkLst>
        </pc:spChg>
        <pc:spChg chg="add mod">
          <ac:chgData name="Sidney Seckler" userId="73470fc2d5f88927" providerId="LiveId" clId="{3AC60F35-892B-40B1-B145-BF853C2713F6}" dt="2020-03-26T19:49:19.414" v="915" actId="1076"/>
          <ac:spMkLst>
            <pc:docMk/>
            <pc:sldMk cId="2420147857" sldId="548"/>
            <ac:spMk id="45" creationId="{28C6FDB2-7CD1-4EB8-B5AB-D7E65C576DBE}"/>
          </ac:spMkLst>
        </pc:spChg>
        <pc:spChg chg="add mod">
          <ac:chgData name="Sidney Seckler" userId="73470fc2d5f88927" providerId="LiveId" clId="{3AC60F35-892B-40B1-B145-BF853C2713F6}" dt="2020-03-26T19:49:49.710" v="922" actId="1076"/>
          <ac:spMkLst>
            <pc:docMk/>
            <pc:sldMk cId="2420147857" sldId="548"/>
            <ac:spMk id="46" creationId="{9A7F7322-401C-4324-A66F-25FF68892AE5}"/>
          </ac:spMkLst>
        </pc:spChg>
        <pc:spChg chg="del">
          <ac:chgData name="Sidney Seckler" userId="73470fc2d5f88927" providerId="LiveId" clId="{3AC60F35-892B-40B1-B145-BF853C2713F6}" dt="2020-03-26T19:48:21.817" v="900" actId="478"/>
          <ac:spMkLst>
            <pc:docMk/>
            <pc:sldMk cId="2420147857" sldId="548"/>
            <ac:spMk id="133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25.590" v="901" actId="478"/>
          <ac:spMkLst>
            <pc:docMk/>
            <pc:sldMk cId="2420147857" sldId="548"/>
            <ac:spMk id="133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31.370" v="902" actId="478"/>
          <ac:spMkLst>
            <pc:docMk/>
            <pc:sldMk cId="2420147857" sldId="548"/>
            <ac:spMk id="133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14.410" v="950" actId="1076"/>
        <pc:sldMkLst>
          <pc:docMk/>
          <pc:sldMk cId="949032112" sldId="549"/>
        </pc:sldMkLst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3" creationId="{4B256ADC-8F32-4022-9997-685BEF10B837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4" creationId="{B970DCBF-3FA4-42E5-B504-36F783F682A6}"/>
          </ac:spMkLst>
        </pc:spChg>
        <pc:spChg chg="mod">
          <ac:chgData name="Sidney Seckler" userId="73470fc2d5f88927" providerId="LiveId" clId="{3AC60F35-892B-40B1-B145-BF853C2713F6}" dt="2020-03-26T19:53:09.384" v="948" actId="1076"/>
          <ac:spMkLst>
            <pc:docMk/>
            <pc:sldMk cId="949032112" sldId="549"/>
            <ac:spMk id="45" creationId="{28C6FDB2-7CD1-4EB8-B5AB-D7E65C576DBE}"/>
          </ac:spMkLst>
        </pc:spChg>
        <pc:spChg chg="del">
          <ac:chgData name="Sidney Seckler" userId="73470fc2d5f88927" providerId="LiveId" clId="{3AC60F35-892B-40B1-B145-BF853C2713F6}" dt="2020-03-26T19:51:12.912" v="931" actId="478"/>
          <ac:spMkLst>
            <pc:docMk/>
            <pc:sldMk cId="949032112" sldId="549"/>
            <ac:spMk id="46" creationId="{9A7F7322-401C-4324-A66F-25FF68892AE5}"/>
          </ac:spMkLst>
        </pc:spChg>
        <pc:spChg chg="add mod">
          <ac:chgData name="Sidney Seckler" userId="73470fc2d5f88927" providerId="LiveId" clId="{3AC60F35-892B-40B1-B145-BF853C2713F6}" dt="2020-03-26T19:50:47.971" v="929" actId="1076"/>
          <ac:spMkLst>
            <pc:docMk/>
            <pc:sldMk cId="949032112" sldId="549"/>
            <ac:spMk id="47" creationId="{1EC93C6D-1CDF-4A8C-A79E-C99E92A6A56C}"/>
          </ac:spMkLst>
        </pc:spChg>
        <pc:spChg chg="add mod">
          <ac:chgData name="Sidney Seckler" userId="73470fc2d5f88927" providerId="LiveId" clId="{3AC60F35-892B-40B1-B145-BF853C2713F6}" dt="2020-03-26T19:53:05.865" v="947" actId="1076"/>
          <ac:spMkLst>
            <pc:docMk/>
            <pc:sldMk cId="949032112" sldId="549"/>
            <ac:spMk id="48" creationId="{977520C3-1AF3-4974-81DC-662B23073AA5}"/>
          </ac:spMkLst>
        </pc:spChg>
        <pc:spChg chg="add del mod">
          <ac:chgData name="Sidney Seckler" userId="73470fc2d5f88927" providerId="LiveId" clId="{3AC60F35-892B-40B1-B145-BF853C2713F6}" dt="2020-03-26T19:52:59.567" v="946" actId="478"/>
          <ac:spMkLst>
            <pc:docMk/>
            <pc:sldMk cId="949032112" sldId="549"/>
            <ac:spMk id="49" creationId="{F33207FB-459B-4F2B-BAAD-67C3C8BE4C2C}"/>
          </ac:spMkLst>
        </pc:spChg>
        <pc:spChg chg="add mod">
          <ac:chgData name="Sidney Seckler" userId="73470fc2d5f88927" providerId="LiveId" clId="{3AC60F35-892B-40B1-B145-BF853C2713F6}" dt="2020-03-26T19:53:14.410" v="950" actId="1076"/>
          <ac:spMkLst>
            <pc:docMk/>
            <pc:sldMk cId="949032112" sldId="549"/>
            <ac:spMk id="50" creationId="{3248DBCA-F4A1-4C34-96DA-472D31D6CCAC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36.911" v="955" actId="1076"/>
        <pc:sldMkLst>
          <pc:docMk/>
          <pc:sldMk cId="2717209782" sldId="550"/>
        </pc:sldMkLst>
        <pc:spChg chg="add mod">
          <ac:chgData name="Sidney Seckler" userId="73470fc2d5f88927" providerId="LiveId" clId="{3AC60F35-892B-40B1-B145-BF853C2713F6}" dt="2020-03-26T19:53:33.390" v="954" actId="1076"/>
          <ac:spMkLst>
            <pc:docMk/>
            <pc:sldMk cId="2717209782" sldId="550"/>
            <ac:spMk id="42" creationId="{7D05F2ED-5770-4BC8-8F5E-6CF9B6160FA6}"/>
          </ac:spMkLst>
        </pc:spChg>
        <pc:spChg chg="del">
          <ac:chgData name="Sidney Seckler" userId="73470fc2d5f88927" providerId="LiveId" clId="{3AC60F35-892B-40B1-B145-BF853C2713F6}" dt="2020-03-26T19:53:22.272" v="951" actId="478"/>
          <ac:spMkLst>
            <pc:docMk/>
            <pc:sldMk cId="2717209782" sldId="550"/>
            <ac:spMk id="45" creationId="{28C6FDB2-7CD1-4EB8-B5AB-D7E65C576DBE}"/>
          </ac:spMkLst>
        </pc:spChg>
        <pc:spChg chg="mod">
          <ac:chgData name="Sidney Seckler" userId="73470fc2d5f88927" providerId="LiveId" clId="{3AC60F35-892B-40B1-B145-BF853C2713F6}" dt="2020-03-26T19:53:26.843" v="952" actId="1076"/>
          <ac:spMkLst>
            <pc:docMk/>
            <pc:sldMk cId="2717209782" sldId="550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3:36.911" v="955" actId="1076"/>
          <ac:spMkLst>
            <pc:docMk/>
            <pc:sldMk cId="2717209782" sldId="550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12.836" v="2138" actId="47"/>
        <pc:sldMkLst>
          <pc:docMk/>
          <pc:sldMk cId="3119219282" sldId="551"/>
        </pc:sldMkLst>
        <pc:spChg chg="add mod">
          <ac:chgData name="Sidney Seckler" userId="73470fc2d5f88927" providerId="LiveId" clId="{3AC60F35-892B-40B1-B145-BF853C2713F6}" dt="2020-03-26T19:55:52.019" v="976" actId="1076"/>
          <ac:spMkLst>
            <pc:docMk/>
            <pc:sldMk cId="3119219282" sldId="551"/>
            <ac:spMk id="2" creationId="{4E623C7F-2B4E-45A7-8D7E-4511A98AA39D}"/>
          </ac:spMkLst>
        </pc:spChg>
        <pc:spChg chg="del">
          <ac:chgData name="Sidney Seckler" userId="73470fc2d5f88927" providerId="LiveId" clId="{3AC60F35-892B-40B1-B145-BF853C2713F6}" dt="2020-03-26T19:54:15.945" v="959" actId="478"/>
          <ac:spMkLst>
            <pc:docMk/>
            <pc:sldMk cId="3119219282" sldId="551"/>
            <ac:spMk id="42" creationId="{7D05F2ED-5770-4BC8-8F5E-6CF9B6160FA6}"/>
          </ac:spMkLst>
        </pc:spChg>
        <pc:spChg chg="add mod">
          <ac:chgData name="Sidney Seckler" userId="73470fc2d5f88927" providerId="LiveId" clId="{3AC60F35-892B-40B1-B145-BF853C2713F6}" dt="2020-03-26T19:56:12.475" v="980" actId="1076"/>
          <ac:spMkLst>
            <pc:docMk/>
            <pc:sldMk cId="3119219282" sldId="551"/>
            <ac:spMk id="43" creationId="{2106A8B7-FBDC-4EC5-A31F-531AD2424FA2}"/>
          </ac:spMkLst>
        </pc:spChg>
        <pc:spChg chg="add del mod">
          <ac:chgData name="Sidney Seckler" userId="73470fc2d5f88927" providerId="LiveId" clId="{3AC60F35-892B-40B1-B145-BF853C2713F6}" dt="2020-03-26T19:55:04.180" v="968" actId="478"/>
          <ac:spMkLst>
            <pc:docMk/>
            <pc:sldMk cId="3119219282" sldId="551"/>
            <ac:spMk id="44" creationId="{25029417-F8B5-44E7-A788-ABF992A4637C}"/>
          </ac:spMkLst>
        </pc:spChg>
        <pc:spChg chg="del">
          <ac:chgData name="Sidney Seckler" userId="73470fc2d5f88927" providerId="LiveId" clId="{3AC60F35-892B-40B1-B145-BF853C2713F6}" dt="2020-03-26T19:54:13.945" v="958" actId="478"/>
          <ac:spMkLst>
            <pc:docMk/>
            <pc:sldMk cId="3119219282" sldId="551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6:09.787" v="979" actId="1076"/>
          <ac:spMkLst>
            <pc:docMk/>
            <pc:sldMk cId="3119219282" sldId="551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23.050" v="2139" actId="47"/>
        <pc:sldMkLst>
          <pc:docMk/>
          <pc:sldMk cId="648053408" sldId="552"/>
        </pc:sldMkLst>
        <pc:spChg chg="mod">
          <ac:chgData name="Sidney Seckler" userId="73470fc2d5f88927" providerId="LiveId" clId="{3AC60F35-892B-40B1-B145-BF853C2713F6}" dt="2020-03-26T19:57:03.864" v="987" actId="1076"/>
          <ac:spMkLst>
            <pc:docMk/>
            <pc:sldMk cId="648053408" sldId="552"/>
            <ac:spMk id="2" creationId="{4E623C7F-2B4E-45A7-8D7E-4511A98AA39D}"/>
          </ac:spMkLst>
        </pc:spChg>
        <pc:spChg chg="add mod">
          <ac:chgData name="Sidney Seckler" userId="73470fc2d5f88927" providerId="LiveId" clId="{3AC60F35-892B-40B1-B145-BF853C2713F6}" dt="2020-03-26T19:58:31.026" v="1033" actId="1076"/>
          <ac:spMkLst>
            <pc:docMk/>
            <pc:sldMk cId="648053408" sldId="552"/>
            <ac:spMk id="42" creationId="{67A0C45F-B347-47F9-92C5-A25A0F97C71A}"/>
          </ac:spMkLst>
        </pc:spChg>
        <pc:spChg chg="del">
          <ac:chgData name="Sidney Seckler" userId="73470fc2d5f88927" providerId="LiveId" clId="{3AC60F35-892B-40B1-B145-BF853C2713F6}" dt="2020-03-26T19:56:43.237" v="982" actId="478"/>
          <ac:spMkLst>
            <pc:docMk/>
            <pc:sldMk cId="648053408" sldId="552"/>
            <ac:spMk id="43" creationId="{2106A8B7-FBDC-4EC5-A31F-531AD2424FA2}"/>
          </ac:spMkLst>
        </pc:spChg>
        <pc:spChg chg="add mod">
          <ac:chgData name="Sidney Seckler" userId="73470fc2d5f88927" providerId="LiveId" clId="{3AC60F35-892B-40B1-B145-BF853C2713F6}" dt="2020-03-26T19:58:10.849" v="1031" actId="1076"/>
          <ac:spMkLst>
            <pc:docMk/>
            <pc:sldMk cId="648053408" sldId="552"/>
            <ac:spMk id="44" creationId="{7ADEB9A6-814F-42DD-92F6-5DFC60AFB03E}"/>
          </ac:spMkLst>
        </pc:spChg>
        <pc:spChg chg="mod">
          <ac:chgData name="Sidney Seckler" userId="73470fc2d5f88927" providerId="LiveId" clId="{3AC60F35-892B-40B1-B145-BF853C2713F6}" dt="2020-03-26T19:57:01.911" v="986" actId="1076"/>
          <ac:spMkLst>
            <pc:docMk/>
            <pc:sldMk cId="648053408" sldId="552"/>
            <ac:spMk id="49" creationId="{F33207FB-459B-4F2B-BAAD-67C3C8BE4C2C}"/>
          </ac:spMkLst>
        </pc:spChg>
        <pc:cxnChg chg="add mod">
          <ac:chgData name="Sidney Seckler" userId="73470fc2d5f88927" providerId="LiveId" clId="{3AC60F35-892B-40B1-B145-BF853C2713F6}" dt="2020-03-26T19:58:31.026" v="1033" actId="1076"/>
          <ac:cxnSpMkLst>
            <pc:docMk/>
            <pc:sldMk cId="648053408" sldId="552"/>
            <ac:cxnSpMk id="4" creationId="{E29217F3-DFE5-41BB-AF02-B95C8C96AB6A}"/>
          </ac:cxnSpMkLst>
        </pc:cxnChg>
      </pc:sldChg>
      <pc:sldChg chg="addSp delSp modSp add mod">
        <pc:chgData name="Sidney Seckler" userId="73470fc2d5f88927" providerId="LiveId" clId="{3AC60F35-892B-40B1-B145-BF853C2713F6}" dt="2020-03-26T20:13:33.380" v="1192" actId="1076"/>
        <pc:sldMkLst>
          <pc:docMk/>
          <pc:sldMk cId="2522888407" sldId="553"/>
        </pc:sldMkLst>
        <pc:spChg chg="add mod">
          <ac:chgData name="Sidney Seckler" userId="73470fc2d5f88927" providerId="LiveId" clId="{3AC60F35-892B-40B1-B145-BF853C2713F6}" dt="2020-03-26T20:13:01.816" v="1182" actId="1076"/>
          <ac:spMkLst>
            <pc:docMk/>
            <pc:sldMk cId="2522888407" sldId="553"/>
            <ac:spMk id="2" creationId="{F69FF308-82B1-47C2-8671-005255B38C88}"/>
          </ac:spMkLst>
        </pc:spChg>
        <pc:spChg chg="del">
          <ac:chgData name="Sidney Seckler" userId="73470fc2d5f88927" providerId="LiveId" clId="{3AC60F35-892B-40B1-B145-BF853C2713F6}" dt="2020-03-26T20:10:54.895" v="1164" actId="478"/>
          <ac:spMkLst>
            <pc:docMk/>
            <pc:sldMk cId="2522888407" sldId="553"/>
            <ac:spMk id="174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46.535" v="1162" actId="478"/>
          <ac:spMkLst>
            <pc:docMk/>
            <pc:sldMk cId="2522888407" sldId="553"/>
            <ac:spMk id="17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1.614" v="1175" actId="1076"/>
          <ac:spMkLst>
            <pc:docMk/>
            <pc:sldMk cId="2522888407" sldId="553"/>
            <ac:spMk id="1741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8.088" v="1177" actId="1076"/>
          <ac:spMkLst>
            <pc:docMk/>
            <pc:sldMk cId="2522888407" sldId="553"/>
            <ac:spMk id="174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0.082" v="1163" actId="478"/>
          <ac:spMkLst>
            <pc:docMk/>
            <pc:sldMk cId="2522888407" sldId="553"/>
            <ac:spMk id="174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8.675" v="1165" actId="478"/>
          <ac:spMkLst>
            <pc:docMk/>
            <pc:sldMk cId="2522888407" sldId="55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05.959" v="1183" actId="1076"/>
          <ac:spMkLst>
            <pc:docMk/>
            <pc:sldMk cId="2522888407" sldId="55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33.380" v="1192" actId="1076"/>
          <ac:spMkLst>
            <pc:docMk/>
            <pc:sldMk cId="2522888407" sldId="553"/>
            <ac:spMk id="21506" creationId="{00000000-0000-0000-0000-000000000000}"/>
          </ac:spMkLst>
        </pc:spChg>
      </pc:sldChg>
      <pc:sldChg chg="modSp add del mod">
        <pc:chgData name="Sidney Seckler" userId="73470fc2d5f88927" providerId="LiveId" clId="{3AC60F35-892B-40B1-B145-BF853C2713F6}" dt="2020-04-22T14:23:09.475" v="2208" actId="255"/>
        <pc:sldMkLst>
          <pc:docMk/>
          <pc:sldMk cId="191925196" sldId="554"/>
        </pc:sldMkLst>
        <pc:spChg chg="mod">
          <ac:chgData name="Sidney Seckler" userId="73470fc2d5f88927" providerId="LiveId" clId="{3AC60F35-892B-40B1-B145-BF853C2713F6}" dt="2020-04-22T14:23:09.475" v="2208" actId="255"/>
          <ac:spMkLst>
            <pc:docMk/>
            <pc:sldMk cId="191925196" sldId="554"/>
            <ac:spMk id="145412" creationId="{00000000-0000-0000-0000-000000000000}"/>
          </ac:spMkLst>
        </pc:spChg>
      </pc:sldChg>
      <pc:sldChg chg="add">
        <pc:chgData name="Sidney Seckler" userId="73470fc2d5f88927" providerId="LiveId" clId="{3AC60F35-892B-40B1-B145-BF853C2713F6}" dt="2020-03-27T11:25:03.210" v="2137"/>
        <pc:sldMkLst>
          <pc:docMk/>
          <pc:sldMk cId="311533245" sldId="555"/>
        </pc:sldMkLst>
      </pc:sldChg>
      <pc:sldChg chg="add del">
        <pc:chgData name="Sidney Seckler" userId="73470fc2d5f88927" providerId="LiveId" clId="{3AC60F35-892B-40B1-B145-BF853C2713F6}" dt="2020-03-26T20:26:56.553" v="1258" actId="47"/>
        <pc:sldMkLst>
          <pc:docMk/>
          <pc:sldMk cId="1469640932" sldId="556"/>
        </pc:sldMkLst>
      </pc:sldChg>
      <pc:sldChg chg="modSp add mod">
        <pc:chgData name="Sidney Seckler" userId="73470fc2d5f88927" providerId="LiveId" clId="{3AC60F35-892B-40B1-B145-BF853C2713F6}" dt="2020-04-22T14:26:43.317" v="2486" actId="1076"/>
        <pc:sldMkLst>
          <pc:docMk/>
          <pc:sldMk cId="3256514242" sldId="557"/>
        </pc:sldMkLst>
        <pc:spChg chg="mod">
          <ac:chgData name="Sidney Seckler" userId="73470fc2d5f88927" providerId="LiveId" clId="{3AC60F35-892B-40B1-B145-BF853C2713F6}" dt="2020-04-22T14:26:43.317" v="2486" actId="1076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5:20.157" v="2263" actId="27636"/>
          <ac:spMkLst>
            <pc:docMk/>
            <pc:sldMk cId="3256514242" sldId="557"/>
            <ac:spMk id="101378" creationId="{00000000-0000-0000-0000-000000000000}"/>
          </ac:spMkLst>
        </pc:spChg>
      </pc:sldChg>
      <pc:sldMasterChg chg="delSldLayout">
        <pc:chgData name="Sidney Seckler" userId="73470fc2d5f88927" providerId="LiveId" clId="{3AC60F35-892B-40B1-B145-BF853C2713F6}" dt="2020-03-26T20:27:24.299" v="127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AC60F35-892B-40B1-B145-BF853C2713F6}" dt="2020-03-26T19:12:54.834" v="591" actId="47"/>
          <pc:sldLayoutMkLst>
            <pc:docMk/>
            <pc:sldMasterMk cId="2813308476" sldId="2147483662"/>
            <pc:sldLayoutMk cId="3410088821" sldId="2147483674"/>
          </pc:sldLayoutMkLst>
        </pc:sldLayoutChg>
        <pc:sldLayoutChg chg="del">
          <pc:chgData name="Sidney Seckler" userId="73470fc2d5f88927" providerId="LiveId" clId="{3AC60F35-892B-40B1-B145-BF853C2713F6}" dt="2020-03-26T20:27:24.299" v="1273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4EDD40FB-CCEF-4E3E-BF76-FC419F9696B5}"/>
    <pc:docChg chg="undo custSel mod addSld delSld modSld sldOrd">
      <pc:chgData name="Sidney Seckler" userId="73470fc2d5f88927" providerId="LiveId" clId="{4EDD40FB-CCEF-4E3E-BF76-FC419F9696B5}" dt="2020-06-17T11:28:20.832" v="4634" actId="1076"/>
      <pc:docMkLst>
        <pc:docMk/>
      </pc:docMkLst>
      <pc:sldChg chg="modSp mod">
        <pc:chgData name="Sidney Seckler" userId="73470fc2d5f88927" providerId="LiveId" clId="{4EDD40FB-CCEF-4E3E-BF76-FC419F9696B5}" dt="2020-06-08T12:15:53.752" v="151" actId="1076"/>
        <pc:sldMkLst>
          <pc:docMk/>
          <pc:sldMk cId="0" sldId="257"/>
        </pc:sldMkLst>
        <pc:spChg chg="mod">
          <ac:chgData name="Sidney Seckler" userId="73470fc2d5f88927" providerId="LiveId" clId="{4EDD40FB-CCEF-4E3E-BF76-FC419F9696B5}" dt="2020-06-08T12:15:53.752" v="151" actId="1076"/>
          <ac:spMkLst>
            <pc:docMk/>
            <pc:sldMk cId="0" sldId="257"/>
            <ac:spMk id="3074" creationId="{00000000-0000-0000-0000-000000000000}"/>
          </ac:spMkLst>
        </pc:spChg>
      </pc:sldChg>
      <pc:sldChg chg="delSp modSp add del mod">
        <pc:chgData name="Sidney Seckler" userId="73470fc2d5f88927" providerId="LiveId" clId="{4EDD40FB-CCEF-4E3E-BF76-FC419F9696B5}" dt="2020-06-08T18:51:44.439" v="1337" actId="47"/>
        <pc:sldMkLst>
          <pc:docMk/>
          <pc:sldMk cId="3108599126" sldId="260"/>
        </pc:sldMkLst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2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5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6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7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11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20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27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29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2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3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5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6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0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1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8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50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53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54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60" creationId="{00000000-0000-0000-0000-000000000000}"/>
          </ac:spMkLst>
        </pc:spChg>
        <pc:grpChg chg="del mod">
          <ac:chgData name="Sidney Seckler" userId="73470fc2d5f88927" providerId="LiveId" clId="{4EDD40FB-CCEF-4E3E-BF76-FC419F9696B5}" dt="2020-06-08T18:51:11.861" v="1334" actId="165"/>
          <ac:grpSpMkLst>
            <pc:docMk/>
            <pc:sldMk cId="3108599126" sldId="260"/>
            <ac:grpSpMk id="25" creationId="{00000000-0000-0000-0000-000000000000}"/>
          </ac:grpSpMkLst>
        </pc:grpChg>
        <pc:grpChg chg="mod topLvl">
          <ac:chgData name="Sidney Seckler" userId="73470fc2d5f88927" providerId="LiveId" clId="{4EDD40FB-CCEF-4E3E-BF76-FC419F9696B5}" dt="2020-06-08T18:51:11.861" v="1334" actId="165"/>
          <ac:grpSpMkLst>
            <pc:docMk/>
            <pc:sldMk cId="3108599126" sldId="260"/>
            <ac:grpSpMk id="38" creationId="{00000000-0000-0000-0000-000000000000}"/>
          </ac:grpSpMkLst>
        </pc:grp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8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10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12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14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19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22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30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31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34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37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42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45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46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51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52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57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63" creationId="{00000000-0000-0000-0000-000000000000}"/>
          </ac:cxnSpMkLst>
        </pc:cxnChg>
      </pc:sldChg>
      <pc:sldChg chg="addSp delSp modSp add mod">
        <pc:chgData name="Sidney Seckler" userId="73470fc2d5f88927" providerId="LiveId" clId="{4EDD40FB-CCEF-4E3E-BF76-FC419F9696B5}" dt="2020-06-08T13:16:36.203" v="999" actId="1076"/>
        <pc:sldMkLst>
          <pc:docMk/>
          <pc:sldMk cId="2918794442" sldId="265"/>
        </pc:sldMkLst>
        <pc:spChg chg="add del mod">
          <ac:chgData name="Sidney Seckler" userId="73470fc2d5f88927" providerId="LiveId" clId="{4EDD40FB-CCEF-4E3E-BF76-FC419F9696B5}" dt="2020-06-08T13:14:19.155" v="970" actId="478"/>
          <ac:spMkLst>
            <pc:docMk/>
            <pc:sldMk cId="2918794442" sldId="265"/>
            <ac:spMk id="3" creationId="{9D9D2D42-4F99-465A-BA5F-51564DDF505A}"/>
          </ac:spMkLst>
        </pc:spChg>
        <pc:spChg chg="del mod">
          <ac:chgData name="Sidney Seckler" userId="73470fc2d5f88927" providerId="LiveId" clId="{4EDD40FB-CCEF-4E3E-BF76-FC419F9696B5}" dt="2020-06-08T13:14:16.893" v="969" actId="478"/>
          <ac:spMkLst>
            <pc:docMk/>
            <pc:sldMk cId="2918794442" sldId="265"/>
            <ac:spMk id="11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4:20.562" v="971"/>
          <ac:spMkLst>
            <pc:docMk/>
            <pc:sldMk cId="2918794442" sldId="265"/>
            <ac:spMk id="12" creationId="{589FBE2F-C7FE-4C61-AB12-917945C04A74}"/>
          </ac:spMkLst>
        </pc:spChg>
        <pc:spChg chg="add mod">
          <ac:chgData name="Sidney Seckler" userId="73470fc2d5f88927" providerId="LiveId" clId="{4EDD40FB-CCEF-4E3E-BF76-FC419F9696B5}" dt="2020-06-08T13:16:00.046" v="988" actId="14100"/>
          <ac:spMkLst>
            <pc:docMk/>
            <pc:sldMk cId="2918794442" sldId="265"/>
            <ac:spMk id="13" creationId="{D0E2AA14-E887-4B85-A361-A02AC7FAF889}"/>
          </ac:spMkLst>
        </pc:spChg>
        <pc:spChg chg="del">
          <ac:chgData name="Sidney Seckler" userId="73470fc2d5f88927" providerId="LiveId" clId="{4EDD40FB-CCEF-4E3E-BF76-FC419F9696B5}" dt="2020-06-08T13:15:04.875" v="982" actId="478"/>
          <ac:spMkLst>
            <pc:docMk/>
            <pc:sldMk cId="2918794442" sldId="265"/>
            <ac:spMk id="58373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6:33.303" v="998" actId="1076"/>
          <ac:spMkLst>
            <pc:docMk/>
            <pc:sldMk cId="2918794442" sldId="265"/>
            <ac:spMk id="58375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6:36.203" v="999" actId="1076"/>
          <ac:spMkLst>
            <pc:docMk/>
            <pc:sldMk cId="2918794442" sldId="265"/>
            <ac:spMk id="58377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16:12.986" v="993"/>
          <ac:graphicFrameMkLst>
            <pc:docMk/>
            <pc:sldMk cId="2918794442" sldId="2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16:17.589" v="995"/>
          <ac:graphicFrameMkLst>
            <pc:docMk/>
            <pc:sldMk cId="2918794442" sldId="265"/>
            <ac:graphicFrameMk id="6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3:16:04.516" v="989" actId="1076"/>
          <ac:picMkLst>
            <pc:docMk/>
            <pc:sldMk cId="2918794442" sldId="265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3:19:30.906" v="1033" actId="1076"/>
        <pc:sldMkLst>
          <pc:docMk/>
          <pc:sldMk cId="4217638356" sldId="266"/>
        </pc:sldMkLst>
        <pc:spChg chg="add del mod">
          <ac:chgData name="Sidney Seckler" userId="73470fc2d5f88927" providerId="LiveId" clId="{4EDD40FB-CCEF-4E3E-BF76-FC419F9696B5}" dt="2020-06-08T13:14:29.167" v="973" actId="478"/>
          <ac:spMkLst>
            <pc:docMk/>
            <pc:sldMk cId="4217638356" sldId="266"/>
            <ac:spMk id="3" creationId="{F30FA95A-13A3-4A5D-8F39-E5D49EF681D1}"/>
          </ac:spMkLst>
        </pc:spChg>
        <pc:spChg chg="add mod">
          <ac:chgData name="Sidney Seckler" userId="73470fc2d5f88927" providerId="LiveId" clId="{4EDD40FB-CCEF-4E3E-BF76-FC419F9696B5}" dt="2020-06-08T13:19:22.210" v="1031" actId="14100"/>
          <ac:spMkLst>
            <pc:docMk/>
            <pc:sldMk cId="4217638356" sldId="266"/>
            <ac:spMk id="8" creationId="{8805E67D-CFB4-4577-AA8F-42DF5833275B}"/>
          </ac:spMkLst>
        </pc:spChg>
        <pc:spChg chg="del mod">
          <ac:chgData name="Sidney Seckler" userId="73470fc2d5f88927" providerId="LiveId" clId="{4EDD40FB-CCEF-4E3E-BF76-FC419F9696B5}" dt="2020-06-08T13:14:26.283" v="972" actId="478"/>
          <ac:spMkLst>
            <pc:docMk/>
            <pc:sldMk cId="4217638356" sldId="266"/>
            <ac:spMk id="14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4:30.561" v="974"/>
          <ac:spMkLst>
            <pc:docMk/>
            <pc:sldMk cId="4217638356" sldId="266"/>
            <ac:spMk id="15" creationId="{DF21AEFE-9C3B-435F-9837-8344656CC08F}"/>
          </ac:spMkLst>
        </pc:spChg>
        <pc:spChg chg="add mod">
          <ac:chgData name="Sidney Seckler" userId="73470fc2d5f88927" providerId="LiveId" clId="{4EDD40FB-CCEF-4E3E-BF76-FC419F9696B5}" dt="2020-06-08T13:17:18.093" v="1006" actId="1076"/>
          <ac:spMkLst>
            <pc:docMk/>
            <pc:sldMk cId="4217638356" sldId="266"/>
            <ac:spMk id="16" creationId="{D96FD333-16BB-4810-8237-A313172DA245}"/>
          </ac:spMkLst>
        </pc:spChg>
        <pc:spChg chg="mod">
          <ac:chgData name="Sidney Seckler" userId="73470fc2d5f88927" providerId="LiveId" clId="{4EDD40FB-CCEF-4E3E-BF76-FC419F9696B5}" dt="2020-06-08T13:19:19.062" v="1030" actId="1076"/>
          <ac:spMkLst>
            <pc:docMk/>
            <pc:sldMk cId="4217638356" sldId="266"/>
            <ac:spMk id="59403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8:58.938" v="1024" actId="1076"/>
          <ac:spMkLst>
            <pc:docMk/>
            <pc:sldMk cId="4217638356" sldId="266"/>
            <ac:spMk id="5940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3:19:30.906" v="1033" actId="1076"/>
          <ac:spMkLst>
            <pc:docMk/>
            <pc:sldMk cId="4217638356" sldId="266"/>
            <ac:spMk id="59406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17:47.157" v="1009"/>
          <ac:graphicFrameMkLst>
            <pc:docMk/>
            <pc:sldMk cId="4217638356" sldId="266"/>
            <ac:graphicFrameMk id="4" creationId="{00000000-0000-0000-0000-000000000000}"/>
          </ac:graphicFrameMkLst>
        </pc:graphicFrameChg>
        <pc:graphicFrameChg chg="del">
          <ac:chgData name="Sidney Seckler" userId="73470fc2d5f88927" providerId="LiveId" clId="{4EDD40FB-CCEF-4E3E-BF76-FC419F9696B5}" dt="2020-06-08T13:17:05.125" v="1004" actId="478"/>
          <ac:graphicFrameMkLst>
            <pc:docMk/>
            <pc:sldMk cId="4217638356" sldId="266"/>
            <ac:graphicFrameMk id="59400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3:17:51.309" v="1011" actId="108"/>
          <ac:picMkLst>
            <pc:docMk/>
            <pc:sldMk cId="4217638356" sldId="266"/>
            <ac:picMk id="59394" creationId="{00000000-0000-0000-0000-000000000000}"/>
          </ac:picMkLst>
        </pc:picChg>
        <pc:cxnChg chg="del mod">
          <ac:chgData name="Sidney Seckler" userId="73470fc2d5f88927" providerId="LiveId" clId="{4EDD40FB-CCEF-4E3E-BF76-FC419F9696B5}" dt="2020-06-08T13:18:54.362" v="1023" actId="478"/>
          <ac:cxnSpMkLst>
            <pc:docMk/>
            <pc:sldMk cId="4217638356" sldId="266"/>
            <ac:cxnSpMk id="59405" creationId="{00000000-0000-0000-0000-000000000000}"/>
          </ac:cxnSpMkLst>
        </pc:cxnChg>
        <pc:cxnChg chg="del mod">
          <ac:chgData name="Sidney Seckler" userId="73470fc2d5f88927" providerId="LiveId" clId="{4EDD40FB-CCEF-4E3E-BF76-FC419F9696B5}" dt="2020-06-08T13:19:25.718" v="1032" actId="478"/>
          <ac:cxnSpMkLst>
            <pc:docMk/>
            <pc:sldMk cId="4217638356" sldId="266"/>
            <ac:cxnSpMk id="59407" creationId="{00000000-0000-0000-0000-000000000000}"/>
          </ac:cxnSpMkLst>
        </pc:cxnChg>
      </pc:sldChg>
      <pc:sldChg chg="addSp delSp modSp add del mod">
        <pc:chgData name="Sidney Seckler" userId="73470fc2d5f88927" providerId="LiveId" clId="{4EDD40FB-CCEF-4E3E-BF76-FC419F9696B5}" dt="2020-06-08T13:21:01.034" v="1070" actId="47"/>
        <pc:sldMkLst>
          <pc:docMk/>
          <pc:sldMk cId="3408080001" sldId="267"/>
        </pc:sldMkLst>
        <pc:spChg chg="add del mod">
          <ac:chgData name="Sidney Seckler" userId="73470fc2d5f88927" providerId="LiveId" clId="{4EDD40FB-CCEF-4E3E-BF76-FC419F9696B5}" dt="2020-06-08T13:14:40.440" v="976" actId="478"/>
          <ac:spMkLst>
            <pc:docMk/>
            <pc:sldMk cId="3408080001" sldId="267"/>
            <ac:spMk id="3" creationId="{0704DC36-73E2-4DDF-B957-51E9ADE909DB}"/>
          </ac:spMkLst>
        </pc:spChg>
        <pc:spChg chg="del mod">
          <ac:chgData name="Sidney Seckler" userId="73470fc2d5f88927" providerId="LiveId" clId="{4EDD40FB-CCEF-4E3E-BF76-FC419F9696B5}" dt="2020-06-08T13:14:37.638" v="975" actId="478"/>
          <ac:spMkLst>
            <pc:docMk/>
            <pc:sldMk cId="3408080001" sldId="267"/>
            <ac:spMk id="14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4:41.889" v="977"/>
          <ac:spMkLst>
            <pc:docMk/>
            <pc:sldMk cId="3408080001" sldId="267"/>
            <ac:spMk id="15" creationId="{3D58EF35-1044-4301-9DB4-A7BC95BBD662}"/>
          </ac:spMkLst>
        </pc:spChg>
      </pc:sldChg>
      <pc:sldChg chg="addSp delSp modSp add mod">
        <pc:chgData name="Sidney Seckler" userId="73470fc2d5f88927" providerId="LiveId" clId="{4EDD40FB-CCEF-4E3E-BF76-FC419F9696B5}" dt="2020-06-08T13:37:11.832" v="1284" actId="1076"/>
        <pc:sldMkLst>
          <pc:docMk/>
          <pc:sldMk cId="1236326705" sldId="268"/>
        </pc:sldMkLst>
        <pc:spChg chg="add del mod">
          <ac:chgData name="Sidney Seckler" userId="73470fc2d5f88927" providerId="LiveId" clId="{4EDD40FB-CCEF-4E3E-BF76-FC419F9696B5}" dt="2020-06-08T13:32:10.640" v="1261" actId="478"/>
          <ac:spMkLst>
            <pc:docMk/>
            <pc:sldMk cId="1236326705" sldId="268"/>
            <ac:spMk id="3" creationId="{20D1CD6E-150D-4717-B6F8-7F0E8D96CFC4}"/>
          </ac:spMkLst>
        </pc:spChg>
        <pc:spChg chg="del mod">
          <ac:chgData name="Sidney Seckler" userId="73470fc2d5f88927" providerId="LiveId" clId="{4EDD40FB-CCEF-4E3E-BF76-FC419F9696B5}" dt="2020-06-08T13:32:06.913" v="1260" actId="478"/>
          <ac:spMkLst>
            <pc:docMk/>
            <pc:sldMk cId="1236326705" sldId="268"/>
            <ac:spMk id="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11.955" v="1262"/>
          <ac:spMkLst>
            <pc:docMk/>
            <pc:sldMk cId="1236326705" sldId="268"/>
            <ac:spMk id="10" creationId="{2EAEAAF2-81D4-4309-AA40-356C79C15273}"/>
          </ac:spMkLst>
        </pc:spChg>
        <pc:picChg chg="mod">
          <ac:chgData name="Sidney Seckler" userId="73470fc2d5f88927" providerId="LiveId" clId="{4EDD40FB-CCEF-4E3E-BF76-FC419F9696B5}" dt="2020-06-08T13:37:11.832" v="1284" actId="1076"/>
          <ac:picMkLst>
            <pc:docMk/>
            <pc:sldMk cId="1236326705" sldId="268"/>
            <ac:picMk id="82957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3:37:10.094" v="1283" actId="1076"/>
          <ac:picMkLst>
            <pc:docMk/>
            <pc:sldMk cId="1236326705" sldId="268"/>
            <ac:picMk id="82958" creationId="{00000000-0000-0000-0000-000000000000}"/>
          </ac:picMkLst>
        </pc:picChg>
      </pc:sldChg>
      <pc:sldChg chg="add">
        <pc:chgData name="Sidney Seckler" userId="73470fc2d5f88927" providerId="LiveId" clId="{4EDD40FB-CCEF-4E3E-BF76-FC419F9696B5}" dt="2020-06-08T12:29:33.003" v="278"/>
        <pc:sldMkLst>
          <pc:docMk/>
          <pc:sldMk cId="0" sldId="269"/>
        </pc:sldMkLst>
      </pc:sldChg>
      <pc:sldChg chg="addSp delSp modSp add mod">
        <pc:chgData name="Sidney Seckler" userId="73470fc2d5f88927" providerId="LiveId" clId="{4EDD40FB-CCEF-4E3E-BF76-FC419F9696B5}" dt="2020-06-08T13:37:56.360" v="1298" actId="1076"/>
        <pc:sldMkLst>
          <pc:docMk/>
          <pc:sldMk cId="1783974947" sldId="270"/>
        </pc:sldMkLst>
        <pc:spChg chg="add del mod">
          <ac:chgData name="Sidney Seckler" userId="73470fc2d5f88927" providerId="LiveId" clId="{4EDD40FB-CCEF-4E3E-BF76-FC419F9696B5}" dt="2020-06-08T13:32:30.534" v="1267" actId="478"/>
          <ac:spMkLst>
            <pc:docMk/>
            <pc:sldMk cId="1783974947" sldId="270"/>
            <ac:spMk id="3" creationId="{01ECD153-FD77-49B5-A97A-38A2CD1CD45A}"/>
          </ac:spMkLst>
        </pc:spChg>
        <pc:spChg chg="del mod">
          <ac:chgData name="Sidney Seckler" userId="73470fc2d5f88927" providerId="LiveId" clId="{4EDD40FB-CCEF-4E3E-BF76-FC419F9696B5}" dt="2020-06-08T13:32:27.955" v="1266" actId="478"/>
          <ac:spMkLst>
            <pc:docMk/>
            <pc:sldMk cId="1783974947" sldId="270"/>
            <ac:spMk id="12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31.643" v="1268"/>
          <ac:spMkLst>
            <pc:docMk/>
            <pc:sldMk cId="1783974947" sldId="270"/>
            <ac:spMk id="13" creationId="{9F565545-138D-4A99-9034-172030CCE48E}"/>
          </ac:spMkLst>
        </pc:spChg>
        <pc:spChg chg="add mod">
          <ac:chgData name="Sidney Seckler" userId="73470fc2d5f88927" providerId="LiveId" clId="{4EDD40FB-CCEF-4E3E-BF76-FC419F9696B5}" dt="2020-06-08T13:37:42.375" v="1295" actId="14100"/>
          <ac:spMkLst>
            <pc:docMk/>
            <pc:sldMk cId="1783974947" sldId="270"/>
            <ac:spMk id="85000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7:56.360" v="1298" actId="1076"/>
          <ac:spMkLst>
            <pc:docMk/>
            <pc:sldMk cId="1783974947" sldId="270"/>
            <ac:spMk id="85002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37:30.454" v="1291"/>
          <ac:graphicFrameMkLst>
            <pc:docMk/>
            <pc:sldMk cId="1783974947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37:33.364" v="1293"/>
          <ac:graphicFrameMkLst>
            <pc:docMk/>
            <pc:sldMk cId="1783974947" sldId="270"/>
            <ac:graphicFrameMk id="6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3:37:26.588" v="1289" actId="1076"/>
          <ac:picMkLst>
            <pc:docMk/>
            <pc:sldMk cId="1783974947" sldId="270"/>
            <ac:picMk id="84998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3:39:17.219" v="1311" actId="255"/>
        <pc:sldMkLst>
          <pc:docMk/>
          <pc:sldMk cId="2035876687" sldId="271"/>
        </pc:sldMkLst>
        <pc:spChg chg="add del mod">
          <ac:chgData name="Sidney Seckler" userId="73470fc2d5f88927" providerId="LiveId" clId="{4EDD40FB-CCEF-4E3E-BF76-FC419F9696B5}" dt="2020-06-08T13:32:40.994" v="1270" actId="478"/>
          <ac:spMkLst>
            <pc:docMk/>
            <pc:sldMk cId="2035876687" sldId="271"/>
            <ac:spMk id="3" creationId="{944483C7-8B65-437D-8AAE-F782723DF621}"/>
          </ac:spMkLst>
        </pc:spChg>
        <pc:spChg chg="add del mod">
          <ac:chgData name="Sidney Seckler" userId="73470fc2d5f88927" providerId="LiveId" clId="{4EDD40FB-CCEF-4E3E-BF76-FC419F9696B5}" dt="2020-06-08T13:38:43.453" v="1300" actId="478"/>
          <ac:spMkLst>
            <pc:docMk/>
            <pc:sldMk cId="2035876687" sldId="271"/>
            <ac:spMk id="5" creationId="{147C6657-8072-45B6-9D7C-0000E26884B8}"/>
          </ac:spMkLst>
        </pc:spChg>
        <pc:spChg chg="del mod">
          <ac:chgData name="Sidney Seckler" userId="73470fc2d5f88927" providerId="LiveId" clId="{4EDD40FB-CCEF-4E3E-BF76-FC419F9696B5}" dt="2020-06-08T13:32:37.750" v="1269" actId="478"/>
          <ac:spMkLst>
            <pc:docMk/>
            <pc:sldMk cId="2035876687" sldId="271"/>
            <ac:spMk id="13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42.260" v="1271"/>
          <ac:spMkLst>
            <pc:docMk/>
            <pc:sldMk cId="2035876687" sldId="271"/>
            <ac:spMk id="14" creationId="{CF13E474-E145-428E-8AF3-A53A36AA40E9}"/>
          </ac:spMkLst>
        </pc:spChg>
        <pc:spChg chg="del">
          <ac:chgData name="Sidney Seckler" userId="73470fc2d5f88927" providerId="LiveId" clId="{4EDD40FB-CCEF-4E3E-BF76-FC419F9696B5}" dt="2020-06-08T13:38:40.781" v="1299" actId="478"/>
          <ac:spMkLst>
            <pc:docMk/>
            <pc:sldMk cId="2035876687" sldId="271"/>
            <ac:spMk id="87045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8:57.780" v="1308" actId="14100"/>
          <ac:spMkLst>
            <pc:docMk/>
            <pc:sldMk cId="2035876687" sldId="271"/>
            <ac:spMk id="87047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9:17.219" v="1311" actId="255"/>
          <ac:spMkLst>
            <pc:docMk/>
            <pc:sldMk cId="2035876687" sldId="271"/>
            <ac:spMk id="8704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9:09.898" v="1310" actId="255"/>
          <ac:spMkLst>
            <pc:docMk/>
            <pc:sldMk cId="2035876687" sldId="271"/>
            <ac:spMk id="87051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035876687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035876687" sldId="27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035876687" sldId="271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4EDD40FB-CCEF-4E3E-BF76-FC419F9696B5}" dt="2020-06-08T13:40:00.546" v="1318" actId="1076"/>
        <pc:sldMkLst>
          <pc:docMk/>
          <pc:sldMk cId="2462316998" sldId="272"/>
        </pc:sldMkLst>
        <pc:spChg chg="add del mod">
          <ac:chgData name="Sidney Seckler" userId="73470fc2d5f88927" providerId="LiveId" clId="{4EDD40FB-CCEF-4E3E-BF76-FC419F9696B5}" dt="2020-06-08T13:32:52.937" v="1273" actId="478"/>
          <ac:spMkLst>
            <pc:docMk/>
            <pc:sldMk cId="2462316998" sldId="272"/>
            <ac:spMk id="3" creationId="{0B1EE920-0265-4120-BB1E-3B5959458212}"/>
          </ac:spMkLst>
        </pc:spChg>
        <pc:spChg chg="del mod">
          <ac:chgData name="Sidney Seckler" userId="73470fc2d5f88927" providerId="LiveId" clId="{4EDD40FB-CCEF-4E3E-BF76-FC419F9696B5}" dt="2020-06-08T13:32:50.249" v="1272" actId="478"/>
          <ac:spMkLst>
            <pc:docMk/>
            <pc:sldMk cId="2462316998" sldId="272"/>
            <ac:spMk id="10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53.968" v="1274"/>
          <ac:spMkLst>
            <pc:docMk/>
            <pc:sldMk cId="2462316998" sldId="272"/>
            <ac:spMk id="11" creationId="{6A5E0061-F001-407A-9AA0-73FC99D406C6}"/>
          </ac:spMkLst>
        </pc:spChg>
        <pc:spChg chg="add mod">
          <ac:chgData name="Sidney Seckler" userId="73470fc2d5f88927" providerId="LiveId" clId="{4EDD40FB-CCEF-4E3E-BF76-FC419F9696B5}" dt="2020-06-08T13:39:38.670" v="1313" actId="14100"/>
          <ac:spMkLst>
            <pc:docMk/>
            <pc:sldMk cId="2462316998" sldId="272"/>
            <ac:spMk id="86027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9:53.830" v="1317" actId="1076"/>
          <ac:spMkLst>
            <pc:docMk/>
            <pc:sldMk cId="2462316998" sldId="272"/>
            <ac:spMk id="86028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462316998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462316998" sldId="272"/>
            <ac:graphicFrameMk id="6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3:40:00.546" v="1318" actId="1076"/>
          <ac:picMkLst>
            <pc:docMk/>
            <pc:sldMk cId="2462316998" sldId="272"/>
            <ac:picMk id="86022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3:40:14.221" v="1321" actId="1076"/>
        <pc:sldMkLst>
          <pc:docMk/>
          <pc:sldMk cId="2774318079" sldId="273"/>
        </pc:sldMkLst>
        <pc:spChg chg="add del mod">
          <ac:chgData name="Sidney Seckler" userId="73470fc2d5f88927" providerId="LiveId" clId="{4EDD40FB-CCEF-4E3E-BF76-FC419F9696B5}" dt="2020-06-08T13:33:01.932" v="1276" actId="478"/>
          <ac:spMkLst>
            <pc:docMk/>
            <pc:sldMk cId="2774318079" sldId="273"/>
            <ac:spMk id="4" creationId="{8FFA5E98-A9FB-4D71-A1F7-A55321017389}"/>
          </ac:spMkLst>
        </pc:spChg>
        <pc:spChg chg="del mod">
          <ac:chgData name="Sidney Seckler" userId="73470fc2d5f88927" providerId="LiveId" clId="{4EDD40FB-CCEF-4E3E-BF76-FC419F9696B5}" dt="2020-06-08T13:32:59.563" v="1275" actId="478"/>
          <ac:spMkLst>
            <pc:docMk/>
            <pc:sldMk cId="2774318079" sldId="273"/>
            <ac:spMk id="7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3:02.965" v="1277"/>
          <ac:spMkLst>
            <pc:docMk/>
            <pc:sldMk cId="2774318079" sldId="273"/>
            <ac:spMk id="8" creationId="{F0146063-AA82-4019-9037-2BAB7C8DA3FE}"/>
          </ac:spMkLst>
        </pc:spChg>
        <pc:graphicFrameChg chg="mod">
          <ac:chgData name="Sidney Seckler" userId="73470fc2d5f88927" providerId="LiveId" clId="{4EDD40FB-CCEF-4E3E-BF76-FC419F9696B5}" dt="2020-06-08T13:40:14.221" v="1321" actId="1076"/>
          <ac:graphicFrameMkLst>
            <pc:docMk/>
            <pc:sldMk cId="2774318079" sldId="273"/>
            <ac:graphicFrameMk id="3" creationId="{00000000-0000-0000-0000-000000000000}"/>
          </ac:graphicFrameMkLst>
        </pc:graphicFrameChg>
      </pc:sldChg>
      <pc:sldChg chg="addSp modSp add">
        <pc:chgData name="Sidney Seckler" userId="73470fc2d5f88927" providerId="LiveId" clId="{4EDD40FB-CCEF-4E3E-BF76-FC419F9696B5}" dt="2020-06-08T12:30:29.260" v="280"/>
        <pc:sldMkLst>
          <pc:docMk/>
          <pc:sldMk cId="0" sldId="274"/>
        </pc:sldMkLst>
        <pc:spChg chg="add mod">
          <ac:chgData name="Sidney Seckler" userId="73470fc2d5f88927" providerId="LiveId" clId="{4EDD40FB-CCEF-4E3E-BF76-FC419F9696B5}" dt="2020-06-08T12:30:29.260" v="280"/>
          <ac:spMkLst>
            <pc:docMk/>
            <pc:sldMk cId="0" sldId="274"/>
            <ac:spMk id="25" creationId="{FB4405B8-38D5-4852-BEBF-2543641E47BB}"/>
          </ac:spMkLst>
        </pc:spChg>
      </pc:sldChg>
      <pc:sldChg chg="addSp modSp add mod">
        <pc:chgData name="Sidney Seckler" userId="73470fc2d5f88927" providerId="LiveId" clId="{4EDD40FB-CCEF-4E3E-BF76-FC419F9696B5}" dt="2020-06-08T12:30:37.626" v="282" actId="1076"/>
        <pc:sldMkLst>
          <pc:docMk/>
          <pc:sldMk cId="0" sldId="275"/>
        </pc:sldMkLst>
        <pc:spChg chg="add mod">
          <ac:chgData name="Sidney Seckler" userId="73470fc2d5f88927" providerId="LiveId" clId="{4EDD40FB-CCEF-4E3E-BF76-FC419F9696B5}" dt="2020-06-08T12:30:37.626" v="282" actId="1076"/>
          <ac:spMkLst>
            <pc:docMk/>
            <pc:sldMk cId="0" sldId="275"/>
            <ac:spMk id="27" creationId="{3035478E-9C78-4E41-9B30-C3CC0246BB28}"/>
          </ac:spMkLst>
        </pc:spChg>
      </pc:sldChg>
      <pc:sldChg chg="addSp delSp modSp add mod">
        <pc:chgData name="Sidney Seckler" userId="73470fc2d5f88927" providerId="LiveId" clId="{4EDD40FB-CCEF-4E3E-BF76-FC419F9696B5}" dt="2020-06-08T19:50:30.193" v="2492"/>
        <pc:sldMkLst>
          <pc:docMk/>
          <pc:sldMk cId="2368984125" sldId="296"/>
        </pc:sldMkLst>
        <pc:spChg chg="add del mod">
          <ac:chgData name="Sidney Seckler" userId="73470fc2d5f88927" providerId="LiveId" clId="{4EDD40FB-CCEF-4E3E-BF76-FC419F9696B5}" dt="2020-06-08T19:50:29.037" v="2491" actId="478"/>
          <ac:spMkLst>
            <pc:docMk/>
            <pc:sldMk cId="2368984125" sldId="296"/>
            <ac:spMk id="15" creationId="{1DE0936E-BD29-4BFB-A9DB-ABE78F0653AF}"/>
          </ac:spMkLst>
        </pc:spChg>
        <pc:spChg chg="add mod">
          <ac:chgData name="Sidney Seckler" userId="73470fc2d5f88927" providerId="LiveId" clId="{4EDD40FB-CCEF-4E3E-BF76-FC419F9696B5}" dt="2020-06-08T19:34:55.518" v="2261" actId="1076"/>
          <ac:spMkLst>
            <pc:docMk/>
            <pc:sldMk cId="2368984125" sldId="296"/>
            <ac:spMk id="20" creationId="{63460D66-1538-498B-BB91-2ECD1C7278EA}"/>
          </ac:spMkLst>
        </pc:spChg>
        <pc:spChg chg="add mod">
          <ac:chgData name="Sidney Seckler" userId="73470fc2d5f88927" providerId="LiveId" clId="{4EDD40FB-CCEF-4E3E-BF76-FC419F9696B5}" dt="2020-06-08T19:50:30.193" v="2492"/>
          <ac:spMkLst>
            <pc:docMk/>
            <pc:sldMk cId="2368984125" sldId="296"/>
            <ac:spMk id="27" creationId="{941B2FD2-A77C-4942-925C-A91882359D14}"/>
          </ac:spMkLst>
        </pc:spChg>
        <pc:spChg chg="del mod">
          <ac:chgData name="Sidney Seckler" userId="73470fc2d5f88927" providerId="LiveId" clId="{4EDD40FB-CCEF-4E3E-BF76-FC419F9696B5}" dt="2020-06-08T19:50:25.487" v="2490" actId="478"/>
          <ac:spMkLst>
            <pc:docMk/>
            <pc:sldMk cId="2368984125" sldId="296"/>
            <ac:spMk id="208900" creationId="{00000000-0000-0000-0000-000000000000}"/>
          </ac:spMkLst>
        </pc:spChg>
        <pc:spChg chg="add del mod">
          <ac:chgData name="Sidney Seckler" userId="73470fc2d5f88927" providerId="LiveId" clId="{4EDD40FB-CCEF-4E3E-BF76-FC419F9696B5}" dt="2020-06-08T19:33:10.161" v="2212" actId="478"/>
          <ac:spMkLst>
            <pc:docMk/>
            <pc:sldMk cId="2368984125" sldId="296"/>
            <ac:spMk id="208903" creationId="{00000000-0000-0000-0000-000000000000}"/>
          </ac:spMkLst>
        </pc:spChg>
        <pc:spChg chg="add del mod">
          <ac:chgData name="Sidney Seckler" userId="73470fc2d5f88927" providerId="LiveId" clId="{4EDD40FB-CCEF-4E3E-BF76-FC419F9696B5}" dt="2020-06-08T19:33:52.033" v="2225" actId="478"/>
          <ac:spMkLst>
            <pc:docMk/>
            <pc:sldMk cId="2368984125" sldId="296"/>
            <ac:spMk id="208904" creationId="{00000000-0000-0000-0000-000000000000}"/>
          </ac:spMkLst>
        </pc:spChg>
        <pc:spChg chg="add del mod">
          <ac:chgData name="Sidney Seckler" userId="73470fc2d5f88927" providerId="LiveId" clId="{4EDD40FB-CCEF-4E3E-BF76-FC419F9696B5}" dt="2020-06-08T19:33:56.144" v="2226" actId="478"/>
          <ac:spMkLst>
            <pc:docMk/>
            <pc:sldMk cId="2368984125" sldId="296"/>
            <ac:spMk id="208905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34:26.307" v="2252" actId="1076"/>
          <ac:spMkLst>
            <pc:docMk/>
            <pc:sldMk cId="2368984125" sldId="296"/>
            <ac:spMk id="20890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5:19.793" v="2266" actId="207"/>
          <ac:spMkLst>
            <pc:docMk/>
            <pc:sldMk cId="2368984125" sldId="296"/>
            <ac:spMk id="208909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2368984125" sldId="29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2368984125" sldId="29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2368984125" sldId="29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2368984125" sldId="296"/>
            <ac:graphicFrameMk id="8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9:33:31.158" v="2220" actId="1076"/>
          <ac:picMkLst>
            <pc:docMk/>
            <pc:sldMk cId="2368984125" sldId="296"/>
            <ac:picMk id="208902" creationId="{00000000-0000-0000-0000-000000000000}"/>
          </ac:picMkLst>
        </pc:picChg>
        <pc:cxnChg chg="del mod">
          <ac:chgData name="Sidney Seckler" userId="73470fc2d5f88927" providerId="LiveId" clId="{4EDD40FB-CCEF-4E3E-BF76-FC419F9696B5}" dt="2020-06-08T19:34:23.303" v="2251" actId="478"/>
          <ac:cxnSpMkLst>
            <pc:docMk/>
            <pc:sldMk cId="2368984125" sldId="296"/>
            <ac:cxnSpMk id="208906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4:55.518" v="2261" actId="1076"/>
          <ac:cxnSpMkLst>
            <pc:docMk/>
            <pc:sldMk cId="2368984125" sldId="296"/>
            <ac:cxnSpMk id="208907" creationId="{00000000-0000-0000-0000-000000000000}"/>
          </ac:cxnSpMkLst>
        </pc:cxnChg>
      </pc:sldChg>
      <pc:sldChg chg="addSp delSp modSp add mod">
        <pc:chgData name="Sidney Seckler" userId="73470fc2d5f88927" providerId="LiveId" clId="{4EDD40FB-CCEF-4E3E-BF76-FC419F9696B5}" dt="2020-06-08T19:50:18.427" v="2489"/>
        <pc:sldMkLst>
          <pc:docMk/>
          <pc:sldMk cId="1976470112" sldId="297"/>
        </pc:sldMkLst>
        <pc:spChg chg="add del mod">
          <ac:chgData name="Sidney Seckler" userId="73470fc2d5f88927" providerId="LiveId" clId="{4EDD40FB-CCEF-4E3E-BF76-FC419F9696B5}" dt="2020-06-08T19:50:17.286" v="2488" actId="478"/>
          <ac:spMkLst>
            <pc:docMk/>
            <pc:sldMk cId="1976470112" sldId="297"/>
            <ac:spMk id="2" creationId="{736C34DF-A88A-4A51-A5A4-C66B51E12184}"/>
          </ac:spMkLst>
        </pc:spChg>
        <pc:spChg chg="add mod">
          <ac:chgData name="Sidney Seckler" userId="73470fc2d5f88927" providerId="LiveId" clId="{4EDD40FB-CCEF-4E3E-BF76-FC419F9696B5}" dt="2020-06-08T19:50:18.427" v="2489"/>
          <ac:spMkLst>
            <pc:docMk/>
            <pc:sldMk cId="1976470112" sldId="297"/>
            <ac:spMk id="33" creationId="{947AA562-A501-4B24-9247-2B7C2392D44D}"/>
          </ac:spMkLst>
        </pc:spChg>
        <pc:spChg chg="del mod">
          <ac:chgData name="Sidney Seckler" userId="73470fc2d5f88927" providerId="LiveId" clId="{4EDD40FB-CCEF-4E3E-BF76-FC419F9696B5}" dt="2020-06-08T19:50:13.400" v="2487" actId="478"/>
          <ac:spMkLst>
            <pc:docMk/>
            <pc:sldMk cId="1976470112" sldId="297"/>
            <ac:spMk id="20992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5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51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14.878" v="2297" actId="6549"/>
          <ac:spMkLst>
            <pc:docMk/>
            <pc:sldMk cId="1976470112" sldId="297"/>
            <ac:spMk id="20995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17.675" v="2299" actId="6549"/>
          <ac:spMkLst>
            <pc:docMk/>
            <pc:sldMk cId="1976470112" sldId="297"/>
            <ac:spMk id="20995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23.324" v="2303" actId="20577"/>
          <ac:spMkLst>
            <pc:docMk/>
            <pc:sldMk cId="1976470112" sldId="297"/>
            <ac:spMk id="20995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25.801" v="2305" actId="6549"/>
          <ac:spMkLst>
            <pc:docMk/>
            <pc:sldMk cId="1976470112" sldId="297"/>
            <ac:spMk id="20995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20.238" v="2301" actId="6549"/>
          <ac:spMkLst>
            <pc:docMk/>
            <pc:sldMk cId="1976470112" sldId="297"/>
            <ac:spMk id="20995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08.767" v="2295" actId="6549"/>
          <ac:spMkLst>
            <pc:docMk/>
            <pc:sldMk cId="1976470112" sldId="297"/>
            <ac:spMk id="209957" creationId="{00000000-0000-0000-0000-000000000000}"/>
          </ac:spMkLst>
        </pc:spChg>
        <pc:grpChg chg="mod">
          <ac:chgData name="Sidney Seckler" userId="73470fc2d5f88927" providerId="LiveId" clId="{4EDD40FB-CCEF-4E3E-BF76-FC419F9696B5}" dt="2020-06-08T19:36:49.941" v="2280" actId="1076"/>
          <ac:grpSpMkLst>
            <pc:docMk/>
            <pc:sldMk cId="1976470112" sldId="297"/>
            <ac:grpSpMk id="209965" creationId="{00000000-0000-0000-0000-000000000000}"/>
          </ac:grpSpMkLst>
        </pc:grp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58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59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60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61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62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63" creationId="{00000000-0000-0000-0000-000000000000}"/>
          </ac:cxnSpMkLst>
        </pc:cxnChg>
      </pc:sldChg>
      <pc:sldChg chg="modSp add del">
        <pc:chgData name="Sidney Seckler" userId="73470fc2d5f88927" providerId="LiveId" clId="{4EDD40FB-CCEF-4E3E-BF76-FC419F9696B5}" dt="2020-06-08T19:38:12.380" v="2313" actId="47"/>
        <pc:sldMkLst>
          <pc:docMk/>
          <pc:sldMk cId="1313273566" sldId="298"/>
        </pc:sldMkLst>
        <pc:spChg chg="mod">
          <ac:chgData name="Sidney Seckler" userId="73470fc2d5f88927" providerId="LiveId" clId="{4EDD40FB-CCEF-4E3E-BF76-FC419F9696B5}" dt="2020-06-08T19:37:39.547" v="2308" actId="1076"/>
          <ac:spMkLst>
            <pc:docMk/>
            <pc:sldMk cId="1313273566" sldId="298"/>
            <ac:spMk id="210947" creationId="{00000000-0000-0000-0000-000000000000}"/>
          </ac:spMkLst>
        </pc:spChg>
      </pc:sldChg>
      <pc:sldChg chg="addSp delSp modSp add mod">
        <pc:chgData name="Sidney Seckler" userId="73470fc2d5f88927" providerId="LiveId" clId="{4EDD40FB-CCEF-4E3E-BF76-FC419F9696B5}" dt="2020-06-08T19:49:56.504" v="2483"/>
        <pc:sldMkLst>
          <pc:docMk/>
          <pc:sldMk cId="3389630184" sldId="299"/>
        </pc:sldMkLst>
        <pc:spChg chg="add del mod">
          <ac:chgData name="Sidney Seckler" userId="73470fc2d5f88927" providerId="LiveId" clId="{4EDD40FB-CCEF-4E3E-BF76-FC419F9696B5}" dt="2020-06-08T19:49:55.307" v="2482" actId="478"/>
          <ac:spMkLst>
            <pc:docMk/>
            <pc:sldMk cId="3389630184" sldId="299"/>
            <ac:spMk id="8" creationId="{DB81FC08-F879-4F8E-9155-2F858AB0D757}"/>
          </ac:spMkLst>
        </pc:spChg>
        <pc:spChg chg="add mod">
          <ac:chgData name="Sidney Seckler" userId="73470fc2d5f88927" providerId="LiveId" clId="{4EDD40FB-CCEF-4E3E-BF76-FC419F9696B5}" dt="2020-06-08T19:49:56.504" v="2483"/>
          <ac:spMkLst>
            <pc:docMk/>
            <pc:sldMk cId="3389630184" sldId="299"/>
            <ac:spMk id="51" creationId="{96E2F422-17B7-477F-B886-9E9CFBC05A98}"/>
          </ac:spMkLst>
        </pc:spChg>
        <pc:spChg chg="del mod">
          <ac:chgData name="Sidney Seckler" userId="73470fc2d5f88927" providerId="LiveId" clId="{4EDD40FB-CCEF-4E3E-BF76-FC419F9696B5}" dt="2020-06-08T19:49:52.692" v="2481" actId="478"/>
          <ac:spMkLst>
            <pc:docMk/>
            <pc:sldMk cId="3389630184" sldId="299"/>
            <ac:spMk id="211971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1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1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1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43:43.940" v="2430" actId="1076"/>
          <ac:spMkLst>
            <pc:docMk/>
            <pc:sldMk cId="3389630184" sldId="299"/>
            <ac:spMk id="212003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43:40.722" v="2429" actId="1076"/>
          <ac:spMkLst>
            <pc:docMk/>
            <pc:sldMk cId="3389630184" sldId="299"/>
            <ac:spMk id="21200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43:26.426" v="2426" actId="1076"/>
          <ac:spMkLst>
            <pc:docMk/>
            <pc:sldMk cId="3389630184" sldId="299"/>
            <ac:spMk id="212011" creationId="{00000000-0000-0000-0000-000000000000}"/>
          </ac:spMkLst>
        </pc:spChg>
        <pc:spChg chg="del mod">
          <ac:chgData name="Sidney Seckler" userId="73470fc2d5f88927" providerId="LiveId" clId="{4EDD40FB-CCEF-4E3E-BF76-FC419F9696B5}" dt="2020-06-08T19:39:36.692" v="2352" actId="478"/>
          <ac:spMkLst>
            <pc:docMk/>
            <pc:sldMk cId="3389630184" sldId="299"/>
            <ac:spMk id="21201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4:02.550" v="2433" actId="1076"/>
          <ac:spMkLst>
            <pc:docMk/>
            <pc:sldMk cId="3389630184" sldId="299"/>
            <ac:spMk id="212014" creationId="{00000000-0000-0000-0000-000000000000}"/>
          </ac:spMkLst>
        </pc:spChg>
        <pc:grpChg chg="mod">
          <ac:chgData name="Sidney Seckler" userId="73470fc2d5f88927" providerId="LiveId" clId="{4EDD40FB-CCEF-4E3E-BF76-FC419F9696B5}" dt="2020-06-08T19:41:55.833" v="2407" actId="1076"/>
          <ac:grpSpMkLst>
            <pc:docMk/>
            <pc:sldMk cId="3389630184" sldId="299"/>
            <ac:grpSpMk id="212010" creationId="{00000000-0000-0000-0000-000000000000}"/>
          </ac:grpSpMkLst>
        </pc:grp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3389630184" sldId="29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3389630184" sldId="29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3389630184" sldId="299"/>
            <ac:graphicFrameMk id="6" creationId="{00000000-0000-0000-0000-000000000000}"/>
          </ac:graphicFrameMkLst>
        </pc:graphicFrame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5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6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7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8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9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2000" creationId="{00000000-0000-0000-0000-000000000000}"/>
          </ac:cxnSpMkLst>
        </pc:cxnChg>
        <pc:cxnChg chg="del mod">
          <ac:chgData name="Sidney Seckler" userId="73470fc2d5f88927" providerId="LiveId" clId="{4EDD40FB-CCEF-4E3E-BF76-FC419F9696B5}" dt="2020-06-08T19:39:41.756" v="2354" actId="478"/>
          <ac:cxnSpMkLst>
            <pc:docMk/>
            <pc:sldMk cId="3389630184" sldId="299"/>
            <ac:cxnSpMk id="212013" creationId="{00000000-0000-0000-0000-000000000000}"/>
          </ac:cxnSpMkLst>
        </pc:cxnChg>
      </pc:sldChg>
      <pc:sldChg chg="addSp delSp modSp add mod">
        <pc:chgData name="Sidney Seckler" userId="73470fc2d5f88927" providerId="LiveId" clId="{4EDD40FB-CCEF-4E3E-BF76-FC419F9696B5}" dt="2020-06-08T19:49:46.693" v="2480"/>
        <pc:sldMkLst>
          <pc:docMk/>
          <pc:sldMk cId="3514504708" sldId="300"/>
        </pc:sldMkLst>
        <pc:spChg chg="add del mod">
          <ac:chgData name="Sidney Seckler" userId="73470fc2d5f88927" providerId="LiveId" clId="{4EDD40FB-CCEF-4E3E-BF76-FC419F9696B5}" dt="2020-06-08T19:45:34.458" v="2449" actId="478"/>
          <ac:spMkLst>
            <pc:docMk/>
            <pc:sldMk cId="3514504708" sldId="300"/>
            <ac:spMk id="8" creationId="{4300D3D7-2C47-49B3-8BD2-76B44B85D547}"/>
          </ac:spMkLst>
        </pc:spChg>
        <pc:spChg chg="add del mod">
          <ac:chgData name="Sidney Seckler" userId="73470fc2d5f88927" providerId="LiveId" clId="{4EDD40FB-CCEF-4E3E-BF76-FC419F9696B5}" dt="2020-06-08T19:49:45.511" v="2479" actId="478"/>
          <ac:spMkLst>
            <pc:docMk/>
            <pc:sldMk cId="3514504708" sldId="300"/>
            <ac:spMk id="9" creationId="{095D14FC-8FD8-4AD8-972D-5BBE4F74B102}"/>
          </ac:spMkLst>
        </pc:spChg>
        <pc:spChg chg="add del mod">
          <ac:chgData name="Sidney Seckler" userId="73470fc2d5f88927" providerId="LiveId" clId="{4EDD40FB-CCEF-4E3E-BF76-FC419F9696B5}" dt="2020-06-08T19:49:41.849" v="2478" actId="478"/>
          <ac:spMkLst>
            <pc:docMk/>
            <pc:sldMk cId="3514504708" sldId="300"/>
            <ac:spMk id="49" creationId="{A7648957-7584-4033-AB29-A6D93EAF7CFC}"/>
          </ac:spMkLst>
        </pc:spChg>
        <pc:spChg chg="add mod">
          <ac:chgData name="Sidney Seckler" userId="73470fc2d5f88927" providerId="LiveId" clId="{4EDD40FB-CCEF-4E3E-BF76-FC419F9696B5}" dt="2020-06-08T19:49:46.693" v="2480"/>
          <ac:spMkLst>
            <pc:docMk/>
            <pc:sldMk cId="3514504708" sldId="300"/>
            <ac:spMk id="51" creationId="{F781B95B-F7A5-4A70-A71B-A3B4F1E39B1B}"/>
          </ac:spMkLst>
        </pc:spChg>
        <pc:spChg chg="del mod">
          <ac:chgData name="Sidney Seckler" userId="73470fc2d5f88927" providerId="LiveId" clId="{4EDD40FB-CCEF-4E3E-BF76-FC419F9696B5}" dt="2020-06-08T19:45:32.035" v="2448" actId="478"/>
          <ac:spMkLst>
            <pc:docMk/>
            <pc:sldMk cId="3514504708" sldId="300"/>
            <ac:spMk id="23859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4:21.301" v="2438" actId="1076"/>
          <ac:spMkLst>
            <pc:docMk/>
            <pc:sldMk cId="3514504708" sldId="300"/>
            <ac:spMk id="23863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5:01.440" v="2445" actId="207"/>
          <ac:spMkLst>
            <pc:docMk/>
            <pc:sldMk cId="3514504708" sldId="300"/>
            <ac:spMk id="238631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44:07.754" v="2434" actId="478"/>
          <ac:grpSpMkLst>
            <pc:docMk/>
            <pc:sldMk cId="3514504708" sldId="300"/>
            <ac:grpSpMk id="238596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44:41.892" v="2442" actId="14100"/>
          <ac:picMkLst>
            <pc:docMk/>
            <pc:sldMk cId="3514504708" sldId="300"/>
            <ac:picMk id="238633" creationId="{00000000-0000-0000-0000-000000000000}"/>
          </ac:picMkLst>
        </pc:picChg>
        <pc:cxnChg chg="mod">
          <ac:chgData name="Sidney Seckler" userId="73470fc2d5f88927" providerId="LiveId" clId="{4EDD40FB-CCEF-4E3E-BF76-FC419F9696B5}" dt="2020-06-08T19:45:09.676" v="2446" actId="208"/>
          <ac:cxnSpMkLst>
            <pc:docMk/>
            <pc:sldMk cId="3514504708" sldId="300"/>
            <ac:cxnSpMk id="238632" creationId="{00000000-0000-0000-0000-000000000000}"/>
          </ac:cxnSpMkLst>
        </pc:cxnChg>
      </pc:sldChg>
      <pc:sldChg chg="delSp add del">
        <pc:chgData name="Sidney Seckler" userId="73470fc2d5f88927" providerId="LiveId" clId="{4EDD40FB-CCEF-4E3E-BF76-FC419F9696B5}" dt="2020-06-08T19:46:14.570" v="2454" actId="47"/>
        <pc:sldMkLst>
          <pc:docMk/>
          <pc:sldMk cId="958700630" sldId="301"/>
        </pc:sldMkLst>
        <pc:grpChg chg="del">
          <ac:chgData name="Sidney Seckler" userId="73470fc2d5f88927" providerId="LiveId" clId="{4EDD40FB-CCEF-4E3E-BF76-FC419F9696B5}" dt="2020-06-08T19:46:07.419" v="2452" actId="478"/>
          <ac:grpSpMkLst>
            <pc:docMk/>
            <pc:sldMk cId="958700630" sldId="301"/>
            <ac:grpSpMk id="212998" creationId="{00000000-0000-0000-0000-000000000000}"/>
          </ac:grpSpMkLst>
        </pc:grpChg>
        <pc:picChg chg="del">
          <ac:chgData name="Sidney Seckler" userId="73470fc2d5f88927" providerId="LiveId" clId="{4EDD40FB-CCEF-4E3E-BF76-FC419F9696B5}" dt="2020-06-08T19:46:10.630" v="2453" actId="478"/>
          <ac:picMkLst>
            <pc:docMk/>
            <pc:sldMk cId="958700630" sldId="301"/>
            <ac:picMk id="213036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9:51:01.673" v="2495"/>
        <pc:sldMkLst>
          <pc:docMk/>
          <pc:sldMk cId="1034170751" sldId="302"/>
        </pc:sldMkLst>
        <pc:spChg chg="add del mod">
          <ac:chgData name="Sidney Seckler" userId="73470fc2d5f88927" providerId="LiveId" clId="{4EDD40FB-CCEF-4E3E-BF76-FC419F9696B5}" dt="2020-06-08T19:50:56.473" v="2494" actId="478"/>
          <ac:spMkLst>
            <pc:docMk/>
            <pc:sldMk cId="1034170751" sldId="302"/>
            <ac:spMk id="4" creationId="{14CE9304-AAB9-41F9-8F1E-D29D477A9335}"/>
          </ac:spMkLst>
        </pc:spChg>
        <pc:spChg chg="add mod">
          <ac:chgData name="Sidney Seckler" userId="73470fc2d5f88927" providerId="LiveId" clId="{4EDD40FB-CCEF-4E3E-BF76-FC419F9696B5}" dt="2020-06-08T19:51:01.673" v="2495"/>
          <ac:spMkLst>
            <pc:docMk/>
            <pc:sldMk cId="1034170751" sldId="302"/>
            <ac:spMk id="45" creationId="{D3A192B3-BE04-432B-AF5E-A05C96D78672}"/>
          </ac:spMkLst>
        </pc:spChg>
        <pc:spChg chg="del mod">
          <ac:chgData name="Sidney Seckler" userId="73470fc2d5f88927" providerId="LiveId" clId="{4EDD40FB-CCEF-4E3E-BF76-FC419F9696B5}" dt="2020-06-08T19:50:53.381" v="2493" actId="478"/>
          <ac:spMkLst>
            <pc:docMk/>
            <pc:sldMk cId="1034170751" sldId="302"/>
            <ac:spMk id="23450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9:15.512" v="2474" actId="1076"/>
          <ac:spMkLst>
            <pc:docMk/>
            <pc:sldMk cId="1034170751" sldId="302"/>
            <ac:spMk id="23453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9:15.512" v="2474" actId="1076"/>
          <ac:spMkLst>
            <pc:docMk/>
            <pc:sldMk cId="1034170751" sldId="302"/>
            <ac:spMk id="234536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48:39.223" v="2469" actId="478"/>
          <ac:grpSpMkLst>
            <pc:docMk/>
            <pc:sldMk cId="1034170751" sldId="302"/>
            <ac:grpSpMk id="234501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49:15.512" v="2474" actId="1076"/>
          <ac:picMkLst>
            <pc:docMk/>
            <pc:sldMk cId="1034170751" sldId="302"/>
            <ac:picMk id="234539" creationId="{00000000-0000-0000-0000-000000000000}"/>
          </ac:picMkLst>
        </pc:picChg>
        <pc:cxnChg chg="mod">
          <ac:chgData name="Sidney Seckler" userId="73470fc2d5f88927" providerId="LiveId" clId="{4EDD40FB-CCEF-4E3E-BF76-FC419F9696B5}" dt="2020-06-08T19:49:15.512" v="2474" actId="1076"/>
          <ac:cxnSpMkLst>
            <pc:docMk/>
            <pc:sldMk cId="1034170751" sldId="302"/>
            <ac:cxnSpMk id="234537" creationId="{00000000-0000-0000-0000-000000000000}"/>
          </ac:cxnSpMkLst>
        </pc:cxnChg>
      </pc:sldChg>
      <pc:sldChg chg="addSp delSp modSp add mod">
        <pc:chgData name="Sidney Seckler" userId="73470fc2d5f88927" providerId="LiveId" clId="{4EDD40FB-CCEF-4E3E-BF76-FC419F9696B5}" dt="2020-06-08T19:51:23.582" v="2500" actId="1076"/>
        <pc:sldMkLst>
          <pc:docMk/>
          <pc:sldMk cId="657601869" sldId="304"/>
        </pc:sldMkLst>
        <pc:spChg chg="add del mod">
          <ac:chgData name="Sidney Seckler" userId="73470fc2d5f88927" providerId="LiveId" clId="{4EDD40FB-CCEF-4E3E-BF76-FC419F9696B5}" dt="2020-06-08T19:51:11.924" v="2497" actId="478"/>
          <ac:spMkLst>
            <pc:docMk/>
            <pc:sldMk cId="657601869" sldId="304"/>
            <ac:spMk id="2" creationId="{C10DB127-E813-4893-B355-BE60D20B09F7}"/>
          </ac:spMkLst>
        </pc:spChg>
        <pc:spChg chg="add mod">
          <ac:chgData name="Sidney Seckler" userId="73470fc2d5f88927" providerId="LiveId" clId="{4EDD40FB-CCEF-4E3E-BF76-FC419F9696B5}" dt="2020-06-08T19:51:13.830" v="2498"/>
          <ac:spMkLst>
            <pc:docMk/>
            <pc:sldMk cId="657601869" sldId="304"/>
            <ac:spMk id="6" creationId="{AC41B0D6-E158-4D04-B436-F505E1806F92}"/>
          </ac:spMkLst>
        </pc:spChg>
        <pc:spChg chg="del">
          <ac:chgData name="Sidney Seckler" userId="73470fc2d5f88927" providerId="LiveId" clId="{4EDD40FB-CCEF-4E3E-BF76-FC419F9696B5}" dt="2020-06-08T19:51:08.778" v="2496" actId="478"/>
          <ac:spMkLst>
            <pc:docMk/>
            <pc:sldMk cId="657601869" sldId="304"/>
            <ac:spMk id="243717" creationId="{00000000-0000-0000-0000-000000000000}"/>
          </ac:spMkLst>
        </pc:spChg>
        <pc:picChg chg="mod">
          <ac:chgData name="Sidney Seckler" userId="73470fc2d5f88927" providerId="LiveId" clId="{4EDD40FB-CCEF-4E3E-BF76-FC419F9696B5}" dt="2020-06-08T19:51:23.582" v="2500" actId="1076"/>
          <ac:picMkLst>
            <pc:docMk/>
            <pc:sldMk cId="657601869" sldId="304"/>
            <ac:picMk id="243752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9:52:34.426" v="2508" actId="1076"/>
        <pc:sldMkLst>
          <pc:docMk/>
          <pc:sldMk cId="2385446230" sldId="305"/>
        </pc:sldMkLst>
        <pc:spChg chg="add del mod">
          <ac:chgData name="Sidney Seckler" userId="73470fc2d5f88927" providerId="LiveId" clId="{4EDD40FB-CCEF-4E3E-BF76-FC419F9696B5}" dt="2020-06-08T19:52:09.287" v="2502" actId="478"/>
          <ac:spMkLst>
            <pc:docMk/>
            <pc:sldMk cId="2385446230" sldId="305"/>
            <ac:spMk id="2" creationId="{8049C7D2-F776-45F2-A07E-59359929BBB7}"/>
          </ac:spMkLst>
        </pc:spChg>
        <pc:spChg chg="add mod">
          <ac:chgData name="Sidney Seckler" userId="73470fc2d5f88927" providerId="LiveId" clId="{4EDD40FB-CCEF-4E3E-BF76-FC419F9696B5}" dt="2020-06-08T19:52:11.176" v="2503"/>
          <ac:spMkLst>
            <pc:docMk/>
            <pc:sldMk cId="2385446230" sldId="305"/>
            <ac:spMk id="6" creationId="{735C6586-46F7-49B6-AC0A-B412DC16E3E9}"/>
          </ac:spMkLst>
        </pc:spChg>
        <pc:spChg chg="del">
          <ac:chgData name="Sidney Seckler" userId="73470fc2d5f88927" providerId="LiveId" clId="{4EDD40FB-CCEF-4E3E-BF76-FC419F9696B5}" dt="2020-06-08T19:52:06.411" v="2501" actId="478"/>
          <ac:spMkLst>
            <pc:docMk/>
            <pc:sldMk cId="2385446230" sldId="305"/>
            <ac:spMk id="244739" creationId="{00000000-0000-0000-0000-000000000000}"/>
          </ac:spMkLst>
        </pc:spChg>
        <pc:picChg chg="mod">
          <ac:chgData name="Sidney Seckler" userId="73470fc2d5f88927" providerId="LiveId" clId="{4EDD40FB-CCEF-4E3E-BF76-FC419F9696B5}" dt="2020-06-08T19:52:34.426" v="2508" actId="1076"/>
          <ac:picMkLst>
            <pc:docMk/>
            <pc:sldMk cId="2385446230" sldId="305"/>
            <ac:picMk id="244740" creationId="{00000000-0000-0000-0000-000000000000}"/>
          </ac:picMkLst>
        </pc:picChg>
      </pc:sldChg>
      <pc:sldChg chg="addSp modSp add mod">
        <pc:chgData name="Sidney Seckler" userId="73470fc2d5f88927" providerId="LiveId" clId="{4EDD40FB-CCEF-4E3E-BF76-FC419F9696B5}" dt="2020-06-08T12:26:40.564" v="231" actId="14100"/>
        <pc:sldMkLst>
          <pc:docMk/>
          <pc:sldMk cId="0" sldId="306"/>
        </pc:sldMkLst>
        <pc:spChg chg="add mod">
          <ac:chgData name="Sidney Seckler" userId="73470fc2d5f88927" providerId="LiveId" clId="{4EDD40FB-CCEF-4E3E-BF76-FC419F9696B5}" dt="2020-06-08T12:26:40.564" v="231" actId="14100"/>
          <ac:spMkLst>
            <pc:docMk/>
            <pc:sldMk cId="0" sldId="306"/>
            <ac:spMk id="2" creationId="{EE8AE0B3-4711-48B8-8512-AFB521E25E71}"/>
          </ac:spMkLst>
        </pc:spChg>
        <pc:spChg chg="mod">
          <ac:chgData name="Sidney Seckler" userId="73470fc2d5f88927" providerId="LiveId" clId="{4EDD40FB-CCEF-4E3E-BF76-FC419F9696B5}" dt="2020-06-08T12:26:30.644" v="228" actId="14100"/>
          <ac:spMkLst>
            <pc:docMk/>
            <pc:sldMk cId="0" sldId="306"/>
            <ac:spMk id="57349" creationId="{577E998A-49FE-4816-8C4F-6FBBAD9F2444}"/>
          </ac:spMkLst>
        </pc:spChg>
        <pc:picChg chg="mod">
          <ac:chgData name="Sidney Seckler" userId="73470fc2d5f88927" providerId="LiveId" clId="{4EDD40FB-CCEF-4E3E-BF76-FC419F9696B5}" dt="2020-06-08T12:26:27.959" v="227" actId="1076"/>
          <ac:picMkLst>
            <pc:docMk/>
            <pc:sldMk cId="0" sldId="306"/>
            <ac:picMk id="57346" creationId="{3779E399-E0CC-486C-AC28-A9C353F77DEA}"/>
          </ac:picMkLst>
        </pc:picChg>
      </pc:sldChg>
      <pc:sldChg chg="addSp delSp modSp add mod">
        <pc:chgData name="Sidney Seckler" userId="73470fc2d5f88927" providerId="LiveId" clId="{4EDD40FB-CCEF-4E3E-BF76-FC419F9696B5}" dt="2020-06-08T19:53:55.457" v="2533"/>
        <pc:sldMkLst>
          <pc:docMk/>
          <pc:sldMk cId="2773760282" sldId="307"/>
        </pc:sldMkLst>
        <pc:spChg chg="add del mod">
          <ac:chgData name="Sidney Seckler" userId="73470fc2d5f88927" providerId="LiveId" clId="{4EDD40FB-CCEF-4E3E-BF76-FC419F9696B5}" dt="2020-06-08T19:53:54.035" v="2532" actId="478"/>
          <ac:spMkLst>
            <pc:docMk/>
            <pc:sldMk cId="2773760282" sldId="307"/>
            <ac:spMk id="2" creationId="{3118F1BF-96B8-4C87-AF67-6FC6DA261853}"/>
          </ac:spMkLst>
        </pc:spChg>
        <pc:spChg chg="add mod">
          <ac:chgData name="Sidney Seckler" userId="73470fc2d5f88927" providerId="LiveId" clId="{4EDD40FB-CCEF-4E3E-BF76-FC419F9696B5}" dt="2020-06-08T19:53:55.457" v="2533"/>
          <ac:spMkLst>
            <pc:docMk/>
            <pc:sldMk cId="2773760282" sldId="307"/>
            <ac:spMk id="41" creationId="{85EAA75A-64E1-4AAF-85C6-786D539D54D3}"/>
          </ac:spMkLst>
        </pc:spChg>
        <pc:spChg chg="del">
          <ac:chgData name="Sidney Seckler" userId="73470fc2d5f88927" providerId="LiveId" clId="{4EDD40FB-CCEF-4E3E-BF76-FC419F9696B5}" dt="2020-06-08T19:53:50.550" v="2531" actId="478"/>
          <ac:spMkLst>
            <pc:docMk/>
            <pc:sldMk cId="2773760282" sldId="307"/>
            <ac:spMk id="220165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53:24.521" v="2521" actId="478"/>
          <ac:grpSpMkLst>
            <pc:docMk/>
            <pc:sldMk cId="2773760282" sldId="307"/>
            <ac:grpSpMk id="220202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53:47.706" v="2530" actId="1076"/>
          <ac:picMkLst>
            <pc:docMk/>
            <pc:sldMk cId="2773760282" sldId="307"/>
            <ac:picMk id="220200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9:53:43.301" v="2528" actId="1076"/>
          <ac:picMkLst>
            <pc:docMk/>
            <pc:sldMk cId="2773760282" sldId="307"/>
            <ac:picMk id="220201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9:54:25.653" v="2543" actId="1076"/>
        <pc:sldMkLst>
          <pc:docMk/>
          <pc:sldMk cId="3792783344" sldId="308"/>
        </pc:sldMkLst>
        <pc:spChg chg="add del mod">
          <ac:chgData name="Sidney Seckler" userId="73470fc2d5f88927" providerId="LiveId" clId="{4EDD40FB-CCEF-4E3E-BF76-FC419F9696B5}" dt="2020-06-08T19:54:05.550" v="2535" actId="478"/>
          <ac:spMkLst>
            <pc:docMk/>
            <pc:sldMk cId="3792783344" sldId="308"/>
            <ac:spMk id="2" creationId="{99C8FFA2-87F8-409D-9967-51C1D583217B}"/>
          </ac:spMkLst>
        </pc:spChg>
        <pc:spChg chg="add mod">
          <ac:chgData name="Sidney Seckler" userId="73470fc2d5f88927" providerId="LiveId" clId="{4EDD40FB-CCEF-4E3E-BF76-FC419F9696B5}" dt="2020-06-08T19:54:06.723" v="2536"/>
          <ac:spMkLst>
            <pc:docMk/>
            <pc:sldMk cId="3792783344" sldId="308"/>
            <ac:spMk id="41" creationId="{C7FED8E5-D157-4B10-9349-70C79BB20EF4}"/>
          </ac:spMkLst>
        </pc:spChg>
        <pc:spChg chg="del mod">
          <ac:chgData name="Sidney Seckler" userId="73470fc2d5f88927" providerId="LiveId" clId="{4EDD40FB-CCEF-4E3E-BF76-FC419F9696B5}" dt="2020-06-08T19:54:01.078" v="2534" actId="478"/>
          <ac:spMkLst>
            <pc:docMk/>
            <pc:sldMk cId="3792783344" sldId="308"/>
            <ac:spMk id="235525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54:10.016" v="2537" actId="478"/>
          <ac:grpSpMkLst>
            <pc:docMk/>
            <pc:sldMk cId="3792783344" sldId="308"/>
            <ac:grpSpMk id="235526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54:25.653" v="2543" actId="1076"/>
          <ac:picMkLst>
            <pc:docMk/>
            <pc:sldMk cId="3792783344" sldId="308"/>
            <ac:picMk id="235560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9:54:23.335" v="2542" actId="1076"/>
          <ac:picMkLst>
            <pc:docMk/>
            <pc:sldMk cId="3792783344" sldId="308"/>
            <ac:picMk id="235562" creationId="{00000000-0000-0000-0000-000000000000}"/>
          </ac:picMkLst>
        </pc:picChg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0" sldId="310"/>
        </pc:sldMkLst>
      </pc:sldChg>
      <pc:sldChg chg="addSp delSp modSp add mod">
        <pc:chgData name="Sidney Seckler" userId="73470fc2d5f88927" providerId="LiveId" clId="{4EDD40FB-CCEF-4E3E-BF76-FC419F9696B5}" dt="2020-06-08T20:06:26.614" v="2597" actId="20577"/>
        <pc:sldMkLst>
          <pc:docMk/>
          <pc:sldMk cId="3296386042" sldId="311"/>
        </pc:sldMkLst>
        <pc:spChg chg="mod">
          <ac:chgData name="Sidney Seckler" userId="73470fc2d5f88927" providerId="LiveId" clId="{4EDD40FB-CCEF-4E3E-BF76-FC419F9696B5}" dt="2020-06-08T20:06:26.614" v="2597" actId="20577"/>
          <ac:spMkLst>
            <pc:docMk/>
            <pc:sldMk cId="3296386042" sldId="311"/>
            <ac:spMk id="2" creationId="{00000000-0000-0000-0000-000000000000}"/>
          </ac:spMkLst>
        </pc:spChg>
        <pc:spChg chg="add del mod">
          <ac:chgData name="Sidney Seckler" userId="73470fc2d5f88927" providerId="LiveId" clId="{4EDD40FB-CCEF-4E3E-BF76-FC419F9696B5}" dt="2020-06-08T19:54:33.802" v="2545" actId="478"/>
          <ac:spMkLst>
            <pc:docMk/>
            <pc:sldMk cId="3296386042" sldId="311"/>
            <ac:spMk id="3" creationId="{D8ECA8AB-484F-4672-9230-734C90865A8D}"/>
          </ac:spMkLst>
        </pc:spChg>
        <pc:spChg chg="del mod">
          <ac:chgData name="Sidney Seckler" userId="73470fc2d5f88927" providerId="LiveId" clId="{4EDD40FB-CCEF-4E3E-BF76-FC419F9696B5}" dt="2020-06-08T19:54:30.811" v="2544" actId="478"/>
          <ac:spMkLst>
            <pc:docMk/>
            <pc:sldMk cId="3296386042" sldId="311"/>
            <ac:spMk id="6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54:34.958" v="2546"/>
          <ac:spMkLst>
            <pc:docMk/>
            <pc:sldMk cId="3296386042" sldId="311"/>
            <ac:spMk id="7" creationId="{3968BCE4-03EE-477D-89AE-CB6E54BE988A}"/>
          </ac:spMkLst>
        </pc:spChg>
      </pc:sldChg>
      <pc:sldChg chg="addSp delSp modSp add del mod">
        <pc:chgData name="Sidney Seckler" userId="73470fc2d5f88927" providerId="LiveId" clId="{4EDD40FB-CCEF-4E3E-BF76-FC419F9696B5}" dt="2020-06-08T23:29:40.305" v="4113" actId="47"/>
        <pc:sldMkLst>
          <pc:docMk/>
          <pc:sldMk cId="519805916" sldId="314"/>
        </pc:sldMkLst>
        <pc:spChg chg="add mod">
          <ac:chgData name="Sidney Seckler" userId="73470fc2d5f88927" providerId="LiveId" clId="{4EDD40FB-CCEF-4E3E-BF76-FC419F9696B5}" dt="2020-06-08T23:21:44.956" v="4078"/>
          <ac:spMkLst>
            <pc:docMk/>
            <pc:sldMk cId="519805916" sldId="314"/>
            <ac:spMk id="24" creationId="{78F635A6-B695-4062-A456-DF14D8478B87}"/>
          </ac:spMkLst>
        </pc:spChg>
        <pc:spChg chg="del mod">
          <ac:chgData name="Sidney Seckler" userId="73470fc2d5f88927" providerId="LiveId" clId="{4EDD40FB-CCEF-4E3E-BF76-FC419F9696B5}" dt="2020-06-08T23:21:36.938" v="4077" actId="478"/>
          <ac:spMkLst>
            <pc:docMk/>
            <pc:sldMk cId="519805916" sldId="314"/>
            <ac:spMk id="22937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23:27:39.408" v="4102" actId="6549"/>
          <ac:spMkLst>
            <pc:docMk/>
            <pc:sldMk cId="519805916" sldId="314"/>
            <ac:spMk id="229380" creationId="{00000000-0000-0000-0000-000000000000}"/>
          </ac:spMkLst>
        </pc:spChg>
        <pc:spChg chg="add">
          <ac:chgData name="Sidney Seckler" userId="73470fc2d5f88927" providerId="LiveId" clId="{4EDD40FB-CCEF-4E3E-BF76-FC419F9696B5}" dt="2020-06-08T23:21:20.213" v="4039"/>
          <ac:spMkLst>
            <pc:docMk/>
            <pc:sldMk cId="519805916" sldId="314"/>
            <ac:spMk id="229383" creationId="{00000000-0000-0000-0000-000000000000}"/>
          </ac:spMkLst>
        </pc:spChg>
        <pc:spChg chg="add">
          <ac:chgData name="Sidney Seckler" userId="73470fc2d5f88927" providerId="LiveId" clId="{4EDD40FB-CCEF-4E3E-BF76-FC419F9696B5}" dt="2020-06-08T23:21:20.213" v="4039"/>
          <ac:spMkLst>
            <pc:docMk/>
            <pc:sldMk cId="519805916" sldId="314"/>
            <ac:spMk id="229384" creationId="{00000000-0000-0000-0000-000000000000}"/>
          </ac:spMkLst>
        </pc:spChg>
        <pc:spChg chg="add">
          <ac:chgData name="Sidney Seckler" userId="73470fc2d5f88927" providerId="LiveId" clId="{4EDD40FB-CCEF-4E3E-BF76-FC419F9696B5}" dt="2020-06-08T23:21:20.213" v="4039"/>
          <ac:spMkLst>
            <pc:docMk/>
            <pc:sldMk cId="519805916" sldId="314"/>
            <ac:spMk id="229385" creationId="{00000000-0000-0000-0000-000000000000}"/>
          </ac:spMkLst>
        </pc:spChg>
        <pc:spChg chg="add">
          <ac:chgData name="Sidney Seckler" userId="73470fc2d5f88927" providerId="LiveId" clId="{4EDD40FB-CCEF-4E3E-BF76-FC419F9696B5}" dt="2020-06-08T23:21:20.213" v="4039"/>
          <ac:spMkLst>
            <pc:docMk/>
            <pc:sldMk cId="519805916" sldId="314"/>
            <ac:spMk id="229388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10" creationId="{00000000-0000-0000-0000-000000000000}"/>
          </ac:graphicFrameMkLst>
        </pc:graphicFrameChg>
      </pc:sldChg>
      <pc:sldChg chg="modSp mod">
        <pc:chgData name="Sidney Seckler" userId="73470fc2d5f88927" providerId="LiveId" clId="{4EDD40FB-CCEF-4E3E-BF76-FC419F9696B5}" dt="2020-06-09T00:41:17.721" v="4397" actId="20577"/>
        <pc:sldMkLst>
          <pc:docMk/>
          <pc:sldMk cId="0" sldId="373"/>
        </pc:sldMkLst>
        <pc:spChg chg="mod">
          <ac:chgData name="Sidney Seckler" userId="73470fc2d5f88927" providerId="LiveId" clId="{4EDD40FB-CCEF-4E3E-BF76-FC419F9696B5}" dt="2020-06-08T12:16:21.610" v="210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4EDD40FB-CCEF-4E3E-BF76-FC419F9696B5}" dt="2020-06-09T00:41:17.721" v="4397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1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1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1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6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4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4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4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52"/>
        </pc:sldMkLst>
      </pc:sldChg>
      <pc:sldChg chg="modSp add mod">
        <pc:chgData name="Sidney Seckler" userId="73470fc2d5f88927" providerId="LiveId" clId="{4EDD40FB-CCEF-4E3E-BF76-FC419F9696B5}" dt="2020-06-08T23:12:38.702" v="3897" actId="14100"/>
        <pc:sldMkLst>
          <pc:docMk/>
          <pc:sldMk cId="0" sldId="456"/>
        </pc:sldMkLst>
        <pc:spChg chg="mod">
          <ac:chgData name="Sidney Seckler" userId="73470fc2d5f88927" providerId="LiveId" clId="{4EDD40FB-CCEF-4E3E-BF76-FC419F9696B5}" dt="2020-06-08T23:12:38.702" v="3897" actId="14100"/>
          <ac:spMkLst>
            <pc:docMk/>
            <pc:sldMk cId="0" sldId="456"/>
            <ac:spMk id="269317" creationId="{00000000-0000-0000-0000-00000000000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5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5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6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1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2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3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4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5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69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1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2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3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4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5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6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8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9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8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8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87"/>
        </pc:sldMkLst>
      </pc:sldChg>
      <pc:sldChg chg="addSp modSp mod">
        <pc:chgData name="Sidney Seckler" userId="73470fc2d5f88927" providerId="LiveId" clId="{4EDD40FB-CCEF-4E3E-BF76-FC419F9696B5}" dt="2020-06-08T12:16:45.315" v="214" actId="1076"/>
        <pc:sldMkLst>
          <pc:docMk/>
          <pc:sldMk cId="0" sldId="507"/>
        </pc:sldMkLst>
        <pc:spChg chg="mod">
          <ac:chgData name="Sidney Seckler" userId="73470fc2d5f88927" providerId="LiveId" clId="{4EDD40FB-CCEF-4E3E-BF76-FC419F9696B5}" dt="2020-06-08T12:16:32.189" v="211" actId="1076"/>
          <ac:spMkLst>
            <pc:docMk/>
            <pc:sldMk cId="0" sldId="507"/>
            <ac:spMk id="2" creationId="{7E117C4C-A25B-4420-AADB-A1AE01A3B11A}"/>
          </ac:spMkLst>
        </pc:spChg>
        <pc:spChg chg="add mod">
          <ac:chgData name="Sidney Seckler" userId="73470fc2d5f88927" providerId="LiveId" clId="{4EDD40FB-CCEF-4E3E-BF76-FC419F9696B5}" dt="2020-06-08T12:16:45.315" v="214" actId="1076"/>
          <ac:spMkLst>
            <pc:docMk/>
            <pc:sldMk cId="0" sldId="507"/>
            <ac:spMk id="45" creationId="{4A8B03C1-86CD-4FF1-860A-FA88C288F98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50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813285746" sldId="512"/>
        </pc:sldMkLst>
      </pc:sldChg>
      <pc:sldChg chg="add ord">
        <pc:chgData name="Sidney Seckler" userId="73470fc2d5f88927" providerId="LiveId" clId="{4EDD40FB-CCEF-4E3E-BF76-FC419F9696B5}" dt="2020-06-08T12:36:56.658" v="285"/>
        <pc:sldMkLst>
          <pc:docMk/>
          <pc:sldMk cId="1837461719" sldId="513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856803998" sldId="514"/>
        </pc:sldMkLst>
      </pc:sldChg>
      <pc:sldChg chg="add">
        <pc:chgData name="Sidney Seckler" userId="73470fc2d5f88927" providerId="LiveId" clId="{4EDD40FB-CCEF-4E3E-BF76-FC419F9696B5}" dt="2020-06-08T12:24:26.110" v="218"/>
        <pc:sldMkLst>
          <pc:docMk/>
          <pc:sldMk cId="3930459132" sldId="515"/>
        </pc:sldMkLst>
      </pc:sldChg>
      <pc:sldChg chg="add">
        <pc:chgData name="Sidney Seckler" userId="73470fc2d5f88927" providerId="LiveId" clId="{4EDD40FB-CCEF-4E3E-BF76-FC419F9696B5}" dt="2020-06-08T12:24:26.110" v="218"/>
        <pc:sldMkLst>
          <pc:docMk/>
          <pc:sldMk cId="4000550761" sldId="516"/>
        </pc:sldMkLst>
      </pc:sldChg>
      <pc:sldChg chg="add ord">
        <pc:chgData name="Sidney Seckler" userId="73470fc2d5f88927" providerId="LiveId" clId="{4EDD40FB-CCEF-4E3E-BF76-FC419F9696B5}" dt="2020-06-08T12:37:01.032" v="287"/>
        <pc:sldMkLst>
          <pc:docMk/>
          <pc:sldMk cId="3327127318" sldId="517"/>
        </pc:sldMkLst>
      </pc:sldChg>
      <pc:sldChg chg="add">
        <pc:chgData name="Sidney Seckler" userId="73470fc2d5f88927" providerId="LiveId" clId="{4EDD40FB-CCEF-4E3E-BF76-FC419F9696B5}" dt="2020-06-08T12:24:26.110" v="218"/>
        <pc:sldMkLst>
          <pc:docMk/>
          <pc:sldMk cId="3890078576" sldId="51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788121411" sldId="519"/>
        </pc:sldMkLst>
      </pc:sldChg>
      <pc:sldChg chg="modSp add mod">
        <pc:chgData name="Sidney Seckler" userId="73470fc2d5f88927" providerId="LiveId" clId="{4EDD40FB-CCEF-4E3E-BF76-FC419F9696B5}" dt="2020-06-08T12:27:14.453" v="276" actId="14100"/>
        <pc:sldMkLst>
          <pc:docMk/>
          <pc:sldMk cId="808379092" sldId="520"/>
        </pc:sldMkLst>
        <pc:spChg chg="mod">
          <ac:chgData name="Sidney Seckler" userId="73470fc2d5f88927" providerId="LiveId" clId="{4EDD40FB-CCEF-4E3E-BF76-FC419F9696B5}" dt="2020-06-08T12:27:14.453" v="276" actId="14100"/>
          <ac:spMkLst>
            <pc:docMk/>
            <pc:sldMk cId="808379092" sldId="520"/>
            <ac:spMk id="2" creationId="{EE8AE0B3-4711-48B8-8512-AFB521E25E71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43871290" sldId="521"/>
        </pc:sldMkLst>
      </pc:sldChg>
      <pc:sldChg chg="add">
        <pc:chgData name="Sidney Seckler" userId="73470fc2d5f88927" providerId="LiveId" clId="{4EDD40FB-CCEF-4E3E-BF76-FC419F9696B5}" dt="2020-06-08T12:27:43.642" v="277"/>
        <pc:sldMkLst>
          <pc:docMk/>
          <pc:sldMk cId="2544841095" sldId="521"/>
        </pc:sldMkLst>
      </pc:sldChg>
      <pc:sldChg chg="add ord">
        <pc:chgData name="Sidney Seckler" userId="73470fc2d5f88927" providerId="LiveId" clId="{4EDD40FB-CCEF-4E3E-BF76-FC419F9696B5}" dt="2020-06-08T13:12:39.626" v="964"/>
        <pc:sldMkLst>
          <pc:docMk/>
          <pc:sldMk cId="2817005330" sldId="52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945900407" sldId="523"/>
        </pc:sldMkLst>
      </pc:sldChg>
      <pc:sldChg chg="add">
        <pc:chgData name="Sidney Seckler" userId="73470fc2d5f88927" providerId="LiveId" clId="{4EDD40FB-CCEF-4E3E-BF76-FC419F9696B5}" dt="2020-06-08T12:27:43.642" v="277"/>
        <pc:sldMkLst>
          <pc:docMk/>
          <pc:sldMk cId="151392615" sldId="52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525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2378477642" sldId="527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703411273" sldId="528"/>
        </pc:sldMkLst>
      </pc:sldChg>
      <pc:sldChg chg="add ord">
        <pc:chgData name="Sidney Seckler" userId="73470fc2d5f88927" providerId="LiveId" clId="{4EDD40FB-CCEF-4E3E-BF76-FC419F9696B5}" dt="2020-06-08T13:30:30.078" v="1249"/>
        <pc:sldMkLst>
          <pc:docMk/>
          <pc:sldMk cId="1473573174" sldId="529"/>
        </pc:sldMkLst>
      </pc:sldChg>
      <pc:sldChg chg="add ord">
        <pc:chgData name="Sidney Seckler" userId="73470fc2d5f88927" providerId="LiveId" clId="{4EDD40FB-CCEF-4E3E-BF76-FC419F9696B5}" dt="2020-06-08T13:30:28.390" v="1247"/>
        <pc:sldMkLst>
          <pc:docMk/>
          <pc:sldMk cId="1459908103" sldId="530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662630249" sldId="531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4106269988" sldId="532"/>
        </pc:sldMkLst>
      </pc:sldChg>
      <pc:sldChg chg="add ord">
        <pc:chgData name="Sidney Seckler" userId="73470fc2d5f88927" providerId="LiveId" clId="{4EDD40FB-CCEF-4E3E-BF76-FC419F9696B5}" dt="2020-06-08T13:30:41.594" v="1251"/>
        <pc:sldMkLst>
          <pc:docMk/>
          <pc:sldMk cId="1402253830" sldId="533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2741589401" sldId="534"/>
        </pc:sldMkLst>
      </pc:sldChg>
      <pc:sldChg chg="modSp del mod">
        <pc:chgData name="Sidney Seckler" userId="73470fc2d5f88927" providerId="LiveId" clId="{4EDD40FB-CCEF-4E3E-BF76-FC419F9696B5}" dt="2020-06-08T23:11:36.024" v="3895" actId="1076"/>
        <pc:sldMkLst>
          <pc:docMk/>
          <pc:sldMk cId="2339517756" sldId="535"/>
        </pc:sldMkLst>
        <pc:spChg chg="del">
          <ac:chgData name="Sidney Seckler" userId="73470fc2d5f88927" providerId="LiveId" clId="{4EDD40FB-CCEF-4E3E-BF76-FC419F9696B5}" dt="2020-06-08T12:37:27.390" v="290" actId="478"/>
          <ac:spMkLst>
            <pc:docMk/>
            <pc:sldMk cId="2339517756" sldId="535"/>
            <ac:spMk id="2" creationId="{EE8AE0B3-4711-48B8-8512-AFB521E25E71}"/>
          </ac:spMkLst>
        </pc:spChg>
        <pc:spChg chg="mod">
          <ac:chgData name="Sidney Seckler" userId="73470fc2d5f88927" providerId="LiveId" clId="{4EDD40FB-CCEF-4E3E-BF76-FC419F9696B5}" dt="2020-06-08T23:11:36.024" v="3895" actId="1076"/>
          <ac:spMkLst>
            <pc:docMk/>
            <pc:sldMk cId="2339517756" sldId="535"/>
            <ac:spMk id="57349" creationId="{577E998A-49FE-4816-8C4F-6FBBAD9F2444}"/>
          </ac:spMkLst>
        </pc:spChg>
        <pc:picChg chg="mod">
          <ac:chgData name="Sidney Seckler" userId="73470fc2d5f88927" providerId="LiveId" clId="{4EDD40FB-CCEF-4E3E-BF76-FC419F9696B5}" dt="2020-06-08T12:37:33.500" v="291" actId="1076"/>
          <ac:picMkLst>
            <pc:docMk/>
            <pc:sldMk cId="2339517756" sldId="535"/>
            <ac:picMk id="57346" creationId="{3779E399-E0CC-486C-AC28-A9C353F77DEA}"/>
          </ac:picMkLst>
        </pc:picChg>
      </pc:sldChg>
      <pc:sldChg chg="modSp add mod">
        <pc:chgData name="Sidney Seckler" userId="73470fc2d5f88927" providerId="LiveId" clId="{4EDD40FB-CCEF-4E3E-BF76-FC419F9696B5}" dt="2020-06-08T23:11:43.186" v="3896" actId="1076"/>
        <pc:sldMkLst>
          <pc:docMk/>
          <pc:sldMk cId="2790802076" sldId="536"/>
        </pc:sldMkLst>
        <pc:spChg chg="mod">
          <ac:chgData name="Sidney Seckler" userId="73470fc2d5f88927" providerId="LiveId" clId="{4EDD40FB-CCEF-4E3E-BF76-FC419F9696B5}" dt="2020-06-08T23:11:43.186" v="3896" actId="1076"/>
          <ac:spMkLst>
            <pc:docMk/>
            <pc:sldMk cId="2790802076" sldId="536"/>
            <ac:spMk id="57349" creationId="{577E998A-49FE-4816-8C4F-6FBBAD9F2444}"/>
          </ac:spMkLst>
        </pc:spChg>
      </pc:sldChg>
      <pc:sldChg chg="addSp delSp modSp add mod">
        <pc:chgData name="Sidney Seckler" userId="73470fc2d5f88927" providerId="LiveId" clId="{4EDD40FB-CCEF-4E3E-BF76-FC419F9696B5}" dt="2020-06-08T12:44:26.539" v="662"/>
        <pc:sldMkLst>
          <pc:docMk/>
          <pc:sldMk cId="1671125530" sldId="537"/>
        </pc:sldMkLst>
        <pc:spChg chg="del">
          <ac:chgData name="Sidney Seckler" userId="73470fc2d5f88927" providerId="LiveId" clId="{4EDD40FB-CCEF-4E3E-BF76-FC419F9696B5}" dt="2020-06-08T12:41:43.952" v="658" actId="478"/>
          <ac:spMkLst>
            <pc:docMk/>
            <pc:sldMk cId="1671125530" sldId="537"/>
            <ac:spMk id="57349" creationId="{577E998A-49FE-4816-8C4F-6FBBAD9F2444}"/>
          </ac:spMkLst>
        </pc:spChg>
        <pc:graphicFrameChg chg="add mod">
          <ac:chgData name="Sidney Seckler" userId="73470fc2d5f88927" providerId="LiveId" clId="{4EDD40FB-CCEF-4E3E-BF76-FC419F9696B5}" dt="2020-06-08T12:44:26.539" v="662"/>
          <ac:graphicFrameMkLst>
            <pc:docMk/>
            <pc:sldMk cId="1671125530" sldId="537"/>
            <ac:graphicFrameMk id="6" creationId="{014C6F82-D787-4FA2-B1C5-8F5A9464CFFC}"/>
          </ac:graphicFrameMkLst>
        </pc:graphicFrameChg>
        <pc:picChg chg="del">
          <ac:chgData name="Sidney Seckler" userId="73470fc2d5f88927" providerId="LiveId" clId="{4EDD40FB-CCEF-4E3E-BF76-FC419F9696B5}" dt="2020-06-08T12:41:45.673" v="659" actId="478"/>
          <ac:picMkLst>
            <pc:docMk/>
            <pc:sldMk cId="1671125530" sldId="537"/>
            <ac:picMk id="57346" creationId="{3779E399-E0CC-486C-AC28-A9C353F77DEA}"/>
          </ac:picMkLst>
        </pc:picChg>
      </pc:sldChg>
      <pc:sldChg chg="addSp modSp add mod">
        <pc:chgData name="Sidney Seckler" userId="73470fc2d5f88927" providerId="LiveId" clId="{4EDD40FB-CCEF-4E3E-BF76-FC419F9696B5}" dt="2020-06-08T12:47:15.219" v="767" actId="14100"/>
        <pc:sldMkLst>
          <pc:docMk/>
          <pc:sldMk cId="4273587842" sldId="538"/>
        </pc:sldMkLst>
        <pc:spChg chg="add mod">
          <ac:chgData name="Sidney Seckler" userId="73470fc2d5f88927" providerId="LiveId" clId="{4EDD40FB-CCEF-4E3E-BF76-FC419F9696B5}" dt="2020-06-08T12:46:52.252" v="762" actId="1076"/>
          <ac:spMkLst>
            <pc:docMk/>
            <pc:sldMk cId="4273587842" sldId="538"/>
            <ac:spMk id="2" creationId="{460ABFEA-9FAF-458E-9B0B-DA44D3A5A57E}"/>
          </ac:spMkLst>
        </pc:spChg>
        <pc:spChg chg="add mod">
          <ac:chgData name="Sidney Seckler" userId="73470fc2d5f88927" providerId="LiveId" clId="{4EDD40FB-CCEF-4E3E-BF76-FC419F9696B5}" dt="2020-06-08T12:47:11.937" v="766" actId="1076"/>
          <ac:spMkLst>
            <pc:docMk/>
            <pc:sldMk cId="4273587842" sldId="538"/>
            <ac:spMk id="7" creationId="{3A867386-E5B3-4D56-A6B3-A71D028DADF3}"/>
          </ac:spMkLst>
        </pc:spChg>
        <pc:spChg chg="mod">
          <ac:chgData name="Sidney Seckler" userId="73470fc2d5f88927" providerId="LiveId" clId="{4EDD40FB-CCEF-4E3E-BF76-FC419F9696B5}" dt="2020-06-08T12:45:02.124" v="665" actId="14100"/>
          <ac:spMkLst>
            <pc:docMk/>
            <pc:sldMk cId="4273587842" sldId="538"/>
            <ac:spMk id="57349" creationId="{577E998A-49FE-4816-8C4F-6FBBAD9F2444}"/>
          </ac:spMkLst>
        </pc:spChg>
        <pc:cxnChg chg="add mod">
          <ac:chgData name="Sidney Seckler" userId="73470fc2d5f88927" providerId="LiveId" clId="{4EDD40FB-CCEF-4E3E-BF76-FC419F9696B5}" dt="2020-06-08T12:47:15.219" v="767" actId="14100"/>
          <ac:cxnSpMkLst>
            <pc:docMk/>
            <pc:sldMk cId="4273587842" sldId="538"/>
            <ac:cxnSpMk id="4" creationId="{B17F97F6-F34C-42E1-A74E-7F642F57B9DF}"/>
          </ac:cxnSpMkLst>
        </pc:cxnChg>
      </pc:sldChg>
      <pc:sldChg chg="addSp delSp modSp add mod">
        <pc:chgData name="Sidney Seckler" userId="73470fc2d5f88927" providerId="LiveId" clId="{4EDD40FB-CCEF-4E3E-BF76-FC419F9696B5}" dt="2020-06-08T13:12:24.686" v="962" actId="1076"/>
        <pc:sldMkLst>
          <pc:docMk/>
          <pc:sldMk cId="1040112461" sldId="539"/>
        </pc:sldMkLst>
        <pc:spChg chg="mod">
          <ac:chgData name="Sidney Seckler" userId="73470fc2d5f88927" providerId="LiveId" clId="{4EDD40FB-CCEF-4E3E-BF76-FC419F9696B5}" dt="2020-06-08T13:12:21.547" v="961" actId="1076"/>
          <ac:spMkLst>
            <pc:docMk/>
            <pc:sldMk cId="1040112461" sldId="539"/>
            <ac:spMk id="2" creationId="{460ABFEA-9FAF-458E-9B0B-DA44D3A5A57E}"/>
          </ac:spMkLst>
        </pc:spChg>
        <pc:spChg chg="add mod">
          <ac:chgData name="Sidney Seckler" userId="73470fc2d5f88927" providerId="LiveId" clId="{4EDD40FB-CCEF-4E3E-BF76-FC419F9696B5}" dt="2020-06-08T13:12:16.272" v="960" actId="947"/>
          <ac:spMkLst>
            <pc:docMk/>
            <pc:sldMk cId="1040112461" sldId="539"/>
            <ac:spMk id="3" creationId="{D4B75B3A-DF1C-4AE5-AEA1-FD9CB5D4B711}"/>
          </ac:spMkLst>
        </pc:spChg>
        <pc:spChg chg="del">
          <ac:chgData name="Sidney Seckler" userId="73470fc2d5f88927" providerId="LiveId" clId="{4EDD40FB-CCEF-4E3E-BF76-FC419F9696B5}" dt="2020-06-08T13:09:14.454" v="823" actId="478"/>
          <ac:spMkLst>
            <pc:docMk/>
            <pc:sldMk cId="1040112461" sldId="539"/>
            <ac:spMk id="7" creationId="{3A867386-E5B3-4D56-A6B3-A71D028DADF3}"/>
          </ac:spMkLst>
        </pc:spChg>
        <pc:spChg chg="add mod">
          <ac:chgData name="Sidney Seckler" userId="73470fc2d5f88927" providerId="LiveId" clId="{4EDD40FB-CCEF-4E3E-BF76-FC419F9696B5}" dt="2020-06-08T13:12:24.686" v="962" actId="1076"/>
          <ac:spMkLst>
            <pc:docMk/>
            <pc:sldMk cId="1040112461" sldId="539"/>
            <ac:spMk id="9" creationId="{2B9BDFC7-FF06-4972-A55C-7B2838215826}"/>
          </ac:spMkLst>
        </pc:spChg>
        <pc:spChg chg="mod">
          <ac:chgData name="Sidney Seckler" userId="73470fc2d5f88927" providerId="LiveId" clId="{4EDD40FB-CCEF-4E3E-BF76-FC419F9696B5}" dt="2020-06-08T13:11:33.249" v="917" actId="1076"/>
          <ac:spMkLst>
            <pc:docMk/>
            <pc:sldMk cId="1040112461" sldId="539"/>
            <ac:spMk id="57349" creationId="{577E998A-49FE-4816-8C4F-6FBBAD9F2444}"/>
          </ac:spMkLst>
        </pc:spChg>
        <pc:cxnChg chg="del mod">
          <ac:chgData name="Sidney Seckler" userId="73470fc2d5f88927" providerId="LiveId" clId="{4EDD40FB-CCEF-4E3E-BF76-FC419F9696B5}" dt="2020-06-08T13:09:10.218" v="822" actId="478"/>
          <ac:cxnSpMkLst>
            <pc:docMk/>
            <pc:sldMk cId="1040112461" sldId="539"/>
            <ac:cxnSpMk id="4" creationId="{B17F97F6-F34C-42E1-A74E-7F642F57B9DF}"/>
          </ac:cxnSpMkLst>
        </pc:cxnChg>
      </pc:sldChg>
      <pc:sldChg chg="addSp delSp modSp add mod">
        <pc:chgData name="Sidney Seckler" userId="73470fc2d5f88927" providerId="LiveId" clId="{4EDD40FB-CCEF-4E3E-BF76-FC419F9696B5}" dt="2020-06-08T13:20:52.139" v="1069" actId="20577"/>
        <pc:sldMkLst>
          <pc:docMk/>
          <pc:sldMk cId="1808803416" sldId="540"/>
        </pc:sldMkLst>
        <pc:spChg chg="add mod">
          <ac:chgData name="Sidney Seckler" userId="73470fc2d5f88927" providerId="LiveId" clId="{4EDD40FB-CCEF-4E3E-BF76-FC419F9696B5}" dt="2020-06-08T13:20:15.671" v="1037" actId="1076"/>
          <ac:spMkLst>
            <pc:docMk/>
            <pc:sldMk cId="1808803416" sldId="540"/>
            <ac:spMk id="11" creationId="{DE52B305-87C2-4E99-B521-CB91657FA37C}"/>
          </ac:spMkLst>
        </pc:spChg>
        <pc:spChg chg="del">
          <ac:chgData name="Sidney Seckler" userId="73470fc2d5f88927" providerId="LiveId" clId="{4EDD40FB-CCEF-4E3E-BF76-FC419F9696B5}" dt="2020-06-08T13:19:58.720" v="1035" actId="478"/>
          <ac:spMkLst>
            <pc:docMk/>
            <pc:sldMk cId="1808803416" sldId="540"/>
            <ac:spMk id="16" creationId="{D96FD333-16BB-4810-8237-A313172DA245}"/>
          </ac:spMkLst>
        </pc:spChg>
        <pc:spChg chg="mod">
          <ac:chgData name="Sidney Seckler" userId="73470fc2d5f88927" providerId="LiveId" clId="{4EDD40FB-CCEF-4E3E-BF76-FC419F9696B5}" dt="2020-06-08T13:20:23.921" v="1045" actId="6549"/>
          <ac:spMkLst>
            <pc:docMk/>
            <pc:sldMk cId="1808803416" sldId="540"/>
            <ac:spMk id="5940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3:20:28.518" v="1049" actId="20577"/>
          <ac:spMkLst>
            <pc:docMk/>
            <pc:sldMk cId="1808803416" sldId="540"/>
            <ac:spMk id="5940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3:20:52.139" v="1069" actId="20577"/>
          <ac:spMkLst>
            <pc:docMk/>
            <pc:sldMk cId="1808803416" sldId="540"/>
            <ac:spMk id="59406" creationId="{00000000-0000-0000-0000-000000000000}"/>
          </ac:spMkLst>
        </pc:spChg>
      </pc:sldChg>
      <pc:sldChg chg="addSp delSp modSp add mod">
        <pc:chgData name="Sidney Seckler" userId="73470fc2d5f88927" providerId="LiveId" clId="{4EDD40FB-CCEF-4E3E-BF76-FC419F9696B5}" dt="2020-06-08T13:29:59.718" v="1245" actId="947"/>
        <pc:sldMkLst>
          <pc:docMk/>
          <pc:sldMk cId="1325880147" sldId="541"/>
        </pc:sldMkLst>
        <pc:spChg chg="mod">
          <ac:chgData name="Sidney Seckler" userId="73470fc2d5f88927" providerId="LiveId" clId="{4EDD40FB-CCEF-4E3E-BF76-FC419F9696B5}" dt="2020-06-08T13:28:03.387" v="1152" actId="20577"/>
          <ac:spMkLst>
            <pc:docMk/>
            <pc:sldMk cId="1325880147" sldId="541"/>
            <ac:spMk id="2" creationId="{460ABFEA-9FAF-458E-9B0B-DA44D3A5A57E}"/>
          </ac:spMkLst>
        </pc:spChg>
        <pc:spChg chg="mod">
          <ac:chgData name="Sidney Seckler" userId="73470fc2d5f88927" providerId="LiveId" clId="{4EDD40FB-CCEF-4E3E-BF76-FC419F9696B5}" dt="2020-06-08T13:29:59.718" v="1245" actId="947"/>
          <ac:spMkLst>
            <pc:docMk/>
            <pc:sldMk cId="1325880147" sldId="541"/>
            <ac:spMk id="3" creationId="{D4B75B3A-DF1C-4AE5-AEA1-FD9CB5D4B711}"/>
          </ac:spMkLst>
        </pc:spChg>
        <pc:spChg chg="del">
          <ac:chgData name="Sidney Seckler" userId="73470fc2d5f88927" providerId="LiveId" clId="{4EDD40FB-CCEF-4E3E-BF76-FC419F9696B5}" dt="2020-06-08T13:27:44.549" v="1144" actId="478"/>
          <ac:spMkLst>
            <pc:docMk/>
            <pc:sldMk cId="1325880147" sldId="541"/>
            <ac:spMk id="9" creationId="{2B9BDFC7-FF06-4972-A55C-7B2838215826}"/>
          </ac:spMkLst>
        </pc:spChg>
        <pc:spChg chg="add mod">
          <ac:chgData name="Sidney Seckler" userId="73470fc2d5f88927" providerId="LiveId" clId="{4EDD40FB-CCEF-4E3E-BF76-FC419F9696B5}" dt="2020-06-08T13:28:07.567" v="1155" actId="20577"/>
          <ac:spMkLst>
            <pc:docMk/>
            <pc:sldMk cId="1325880147" sldId="541"/>
            <ac:spMk id="10" creationId="{8ADE735D-D16C-48AB-B1AB-5F526FA6477E}"/>
          </ac:spMkLst>
        </pc:spChg>
        <pc:spChg chg="mod">
          <ac:chgData name="Sidney Seckler" userId="73470fc2d5f88927" providerId="LiveId" clId="{4EDD40FB-CCEF-4E3E-BF76-FC419F9696B5}" dt="2020-06-08T13:26:33.813" v="1124" actId="20577"/>
          <ac:spMkLst>
            <pc:docMk/>
            <pc:sldMk cId="1325880147" sldId="541"/>
            <ac:spMk id="57349" creationId="{577E998A-49FE-4816-8C4F-6FBBAD9F2444}"/>
          </ac:spMkLst>
        </pc:spChg>
      </pc:sldChg>
      <pc:sldChg chg="addSp delSp modSp add mod">
        <pc:chgData name="Sidney Seckler" userId="73470fc2d5f88927" providerId="LiveId" clId="{4EDD40FB-CCEF-4E3E-BF76-FC419F9696B5}" dt="2020-06-08T13:37:18.938" v="1287" actId="1076"/>
        <pc:sldMkLst>
          <pc:docMk/>
          <pc:sldMk cId="4243719165" sldId="542"/>
        </pc:sldMkLst>
        <pc:spChg chg="add del mod">
          <ac:chgData name="Sidney Seckler" userId="73470fc2d5f88927" providerId="LiveId" clId="{4EDD40FB-CCEF-4E3E-BF76-FC419F9696B5}" dt="2020-06-08T13:32:21.061" v="1264" actId="478"/>
          <ac:spMkLst>
            <pc:docMk/>
            <pc:sldMk cId="4243719165" sldId="542"/>
            <ac:spMk id="3" creationId="{E3A3A6E9-00BA-4F8C-8295-592BCE4F179F}"/>
          </ac:spMkLst>
        </pc:spChg>
        <pc:spChg chg="del mod">
          <ac:chgData name="Sidney Seckler" userId="73470fc2d5f88927" providerId="LiveId" clId="{4EDD40FB-CCEF-4E3E-BF76-FC419F9696B5}" dt="2020-06-08T13:32:17.235" v="1263" actId="478"/>
          <ac:spMkLst>
            <pc:docMk/>
            <pc:sldMk cId="4243719165" sldId="542"/>
            <ac:spMk id="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22.170" v="1265"/>
          <ac:spMkLst>
            <pc:docMk/>
            <pc:sldMk cId="4243719165" sldId="542"/>
            <ac:spMk id="10" creationId="{3CE6F614-4DD4-43F7-B102-216F3309EDB4}"/>
          </ac:spMkLst>
        </pc:spChg>
        <pc:picChg chg="mod">
          <ac:chgData name="Sidney Seckler" userId="73470fc2d5f88927" providerId="LiveId" clId="{4EDD40FB-CCEF-4E3E-BF76-FC419F9696B5}" dt="2020-06-08T13:37:15.230" v="1285" actId="1076"/>
          <ac:picMkLst>
            <pc:docMk/>
            <pc:sldMk cId="4243719165" sldId="542"/>
            <ac:picMk id="83977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3:37:18.938" v="1287" actId="1076"/>
          <ac:picMkLst>
            <pc:docMk/>
            <pc:sldMk cId="4243719165" sldId="542"/>
            <ac:picMk id="83978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3:40:27.126" v="1325" actId="1076"/>
        <pc:sldMkLst>
          <pc:docMk/>
          <pc:sldMk cId="1570037607" sldId="543"/>
        </pc:sldMkLst>
        <pc:spChg chg="add del mod">
          <ac:chgData name="Sidney Seckler" userId="73470fc2d5f88927" providerId="LiveId" clId="{4EDD40FB-CCEF-4E3E-BF76-FC419F9696B5}" dt="2020-06-08T13:33:10.937" v="1279" actId="478"/>
          <ac:spMkLst>
            <pc:docMk/>
            <pc:sldMk cId="1570037607" sldId="543"/>
            <ac:spMk id="4" creationId="{B85CE2C8-A194-4C96-89FA-C5B1D1FF8153}"/>
          </ac:spMkLst>
        </pc:spChg>
        <pc:spChg chg="del mod">
          <ac:chgData name="Sidney Seckler" userId="73470fc2d5f88927" providerId="LiveId" clId="{4EDD40FB-CCEF-4E3E-BF76-FC419F9696B5}" dt="2020-06-08T13:33:08.825" v="1278" actId="478"/>
          <ac:spMkLst>
            <pc:docMk/>
            <pc:sldMk cId="1570037607" sldId="543"/>
            <ac:spMk id="7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3:12.023" v="1280"/>
          <ac:spMkLst>
            <pc:docMk/>
            <pc:sldMk cId="1570037607" sldId="543"/>
            <ac:spMk id="8" creationId="{69BEAC86-E506-4667-AB59-07A0B91B2B61}"/>
          </ac:spMkLst>
        </pc:spChg>
        <pc:graphicFrameChg chg="mod">
          <ac:chgData name="Sidney Seckler" userId="73470fc2d5f88927" providerId="LiveId" clId="{4EDD40FB-CCEF-4E3E-BF76-FC419F9696B5}" dt="2020-06-08T13:40:27.126" v="1325" actId="1076"/>
          <ac:graphicFrameMkLst>
            <pc:docMk/>
            <pc:sldMk cId="1570037607" sldId="543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4EDD40FB-CCEF-4E3E-BF76-FC419F9696B5}" dt="2020-06-09T15:56:41.407" v="4578" actId="1035"/>
        <pc:sldMkLst>
          <pc:docMk/>
          <pc:sldMk cId="1020282434" sldId="544"/>
        </pc:sldMkLst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7" creationId="{3D183A36-DDB1-4CE3-923E-F44329D9C395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8" creationId="{CE14CE48-3882-45E5-A1D7-4277CAB8397A}"/>
          </ac:spMkLst>
        </pc:spChg>
        <pc:spChg chg="mod">
          <ac:chgData name="Sidney Seckler" userId="73470fc2d5f88927" providerId="LiveId" clId="{4EDD40FB-CCEF-4E3E-BF76-FC419F9696B5}" dt="2020-06-08T18:52:51.223" v="1442" actId="20577"/>
          <ac:spMkLst>
            <pc:docMk/>
            <pc:sldMk cId="1020282434" sldId="544"/>
            <ac:spMk id="9" creationId="{BA5CFCEA-4FA4-4A97-A6F2-0703313BD7E2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10" creationId="{30B0BD34-FAAC-4850-8DE0-765F7B9F1A75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11" creationId="{A7B23513-D982-489A-BD8C-ED02E920E96C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12" creationId="{94BC6F5D-4D26-4D04-A4A6-269FE3C6B233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18" creationId="{7AD850F1-3BDA-49BF-B49F-81E7623D6017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0" creationId="{C49AC684-9821-4D13-A870-C14818652526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1" creationId="{3714CDC8-5E40-428A-BADA-A84A244A19D4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3" creationId="{65D60C42-F3D1-435A-AF54-A64EA8721BBA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5" creationId="{B8718960-ADF7-44A5-B6D1-5D6DADF929FF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7" creationId="{126C9E50-2B94-486E-A647-1EE951D9DE53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9" creationId="{7D355627-5717-426F-98F2-0BC0851E3A54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31" creationId="{D3A325AF-9035-436D-ACB1-3C4C54D08438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32" creationId="{21CFCA67-F2AB-4A26-BA1E-2B905AFA5DD1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34" creationId="{4E4E74EF-3800-4273-8A65-3DCE044E7762}"/>
          </ac:spMkLst>
        </pc:spChg>
        <pc:spChg chg="mod">
          <ac:chgData name="Sidney Seckler" userId="73470fc2d5f88927" providerId="LiveId" clId="{4EDD40FB-CCEF-4E3E-BF76-FC419F9696B5}" dt="2020-06-08T18:55:49.349" v="1444"/>
          <ac:spMkLst>
            <pc:docMk/>
            <pc:sldMk cId="1020282434" sldId="544"/>
            <ac:spMk id="37" creationId="{E7A7F244-2BA4-4470-987A-1BDD6B30BAD9}"/>
          </ac:spMkLst>
        </pc:spChg>
        <pc:spChg chg="mod">
          <ac:chgData name="Sidney Seckler" userId="73470fc2d5f88927" providerId="LiveId" clId="{4EDD40FB-CCEF-4E3E-BF76-FC419F9696B5}" dt="2020-06-08T18:55:49.349" v="1444"/>
          <ac:spMkLst>
            <pc:docMk/>
            <pc:sldMk cId="1020282434" sldId="544"/>
            <ac:spMk id="38" creationId="{27A9A53A-B62C-40F5-BA21-1C3B2D807C56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42" creationId="{DD17B52C-67A7-4481-AD19-38D5EF01D646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43" creationId="{407AD21E-2647-4D28-9630-933DE44B9145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5" creationId="{5EAB2D4A-D4A3-46C8-9447-5498E6369B6E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6" creationId="{384456A1-3C6D-4B59-9724-22DE495B3D32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7" creationId="{28F85BCE-3566-401A-B187-8AD2B03ABCB1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8" creationId="{3D523953-9F73-4A74-85BD-ACEBB77CC195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9" creationId="{EF2D933F-6CAD-4C23-A85E-ABC2A3C0582A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55" creationId="{210DBD4A-1B98-43B1-9441-05ED348BB438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57" creationId="{1396CAC0-15AE-4C56-879D-00AFD375CA84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58" creationId="{A00672E6-B9A6-4651-A5F0-C57AC5B6E048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0" creationId="{F0D1CAAE-CA1C-4E5E-9196-8AE8EF59CE48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2" creationId="{A8AADA1E-79C5-4CDB-B5C4-1F35C98FDADC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4" creationId="{4B70FD00-AC62-4293-AB90-B59D850DB5E0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6" creationId="{2794C44B-48EC-4B25-AC4A-C549CBC4CBE1}"/>
          </ac:spMkLst>
        </pc:spChg>
        <pc:spChg chg="add mod topLvl">
          <ac:chgData name="Sidney Seckler" userId="73470fc2d5f88927" providerId="LiveId" clId="{4EDD40FB-CCEF-4E3E-BF76-FC419F9696B5}" dt="2020-06-09T15:00:23.538" v="4569" actId="1076"/>
          <ac:spMkLst>
            <pc:docMk/>
            <pc:sldMk cId="1020282434" sldId="544"/>
            <ac:spMk id="68" creationId="{F1DF6CBC-BD24-4E1C-930D-14610578F371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9" creationId="{454A2455-AF89-43F4-BD2E-B8AA6056D987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71" creationId="{549773D1-2BDD-443B-836F-9D4C423CED96}"/>
          </ac:spMkLst>
        </pc:spChg>
        <pc:spChg chg="mod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74" creationId="{475578EA-A861-41BE-9FDA-7FE39F62E586}"/>
          </ac:spMkLst>
        </pc:spChg>
        <pc:spChg chg="mod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75" creationId="{E14C88B6-FBC5-4691-8080-4A6A6FFBD4FB}"/>
          </ac:spMkLst>
        </pc:spChg>
        <pc:spChg chg="add mod topLvl">
          <ac:chgData name="Sidney Seckler" userId="73470fc2d5f88927" providerId="LiveId" clId="{4EDD40FB-CCEF-4E3E-BF76-FC419F9696B5}" dt="2020-06-09T15:56:35.591" v="4573" actId="1035"/>
          <ac:spMkLst>
            <pc:docMk/>
            <pc:sldMk cId="1020282434" sldId="544"/>
            <ac:spMk id="79" creationId="{375A0B8E-10BA-4BFA-98CD-7A76D7CBB565}"/>
          </ac:spMkLst>
        </pc:spChg>
        <pc:spChg chg="add mod topLvl">
          <ac:chgData name="Sidney Seckler" userId="73470fc2d5f88927" providerId="LiveId" clId="{4EDD40FB-CCEF-4E3E-BF76-FC419F9696B5}" dt="2020-06-09T15:56:41.407" v="4578" actId="1035"/>
          <ac:spMkLst>
            <pc:docMk/>
            <pc:sldMk cId="1020282434" sldId="544"/>
            <ac:spMk id="80" creationId="{3A44E08F-76D3-4399-8FB4-BE46780EDDE2}"/>
          </ac:spMkLst>
        </pc:spChg>
        <pc:grpChg chg="add del mod">
          <ac:chgData name="Sidney Seckler" userId="73470fc2d5f88927" providerId="LiveId" clId="{4EDD40FB-CCEF-4E3E-BF76-FC419F9696B5}" dt="2020-06-08T18:57:22.051" v="1456" actId="165"/>
          <ac:grpSpMkLst>
            <pc:docMk/>
            <pc:sldMk cId="1020282434" sldId="544"/>
            <ac:grpSpMk id="2" creationId="{975766B9-0680-4EDC-BED3-C568D7A8C3BB}"/>
          </ac:grpSpMkLst>
        </pc:grpChg>
        <pc:grpChg chg="add del mod">
          <ac:chgData name="Sidney Seckler" userId="73470fc2d5f88927" providerId="LiveId" clId="{4EDD40FB-CCEF-4E3E-BF76-FC419F9696B5}" dt="2020-06-08T18:56:07.135" v="1446" actId="478"/>
          <ac:grpSpMkLst>
            <pc:docMk/>
            <pc:sldMk cId="1020282434" sldId="544"/>
            <ac:grpSpMk id="36" creationId="{892A8A2B-3A1F-4837-813C-AEEF15CEFA00}"/>
          </ac:grpSpMkLst>
        </pc:grpChg>
        <pc:grpChg chg="add mod topLvl">
          <ac:chgData name="Sidney Seckler" userId="73470fc2d5f88927" providerId="LiveId" clId="{4EDD40FB-CCEF-4E3E-BF76-FC419F9696B5}" dt="2020-06-08T18:59:59.131" v="1470" actId="1036"/>
          <ac:grpSpMkLst>
            <pc:docMk/>
            <pc:sldMk cId="1020282434" sldId="544"/>
            <ac:grpSpMk id="73" creationId="{602BE8A0-D556-408D-8FEA-86CCAAE04582}"/>
          </ac:grpSpMkLst>
        </pc:grpChg>
        <pc:grpChg chg="add del mod">
          <ac:chgData name="Sidney Seckler" userId="73470fc2d5f88927" providerId="LiveId" clId="{4EDD40FB-CCEF-4E3E-BF76-FC419F9696B5}" dt="2020-06-08T18:59:14.740" v="1464" actId="165"/>
          <ac:grpSpMkLst>
            <pc:docMk/>
            <pc:sldMk cId="1020282434" sldId="544"/>
            <ac:grpSpMk id="91" creationId="{0CF7C2F7-23B1-4BC2-B715-71EF66F0B34F}"/>
          </ac:grpSpMkLst>
        </pc:grpChg>
        <pc:graphicFrameChg chg="del">
          <ac:chgData name="Sidney Seckler" userId="73470fc2d5f88927" providerId="LiveId" clId="{4EDD40FB-CCEF-4E3E-BF76-FC419F9696B5}" dt="2020-06-08T18:52:20.410" v="1339" actId="478"/>
          <ac:graphicFrameMkLst>
            <pc:docMk/>
            <pc:sldMk cId="1020282434" sldId="544"/>
            <ac:graphicFrameMk id="6" creationId="{F1CF4104-81FC-4EA4-80B6-E13CCABF215B}"/>
          </ac:graphicFrameMkLst>
        </pc:graphicFrame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5" creationId="{2D0AF17B-FED1-4264-A2A1-D7AD38113C22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3" creationId="{89AE9607-E6E2-4086-9B55-0BE13C6CD435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4" creationId="{49A47EAC-FC96-4701-83F4-B7CA88EAE85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5" creationId="{63550065-2C77-4FB8-9560-B86920D10663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6" creationId="{89D7DF9E-03AA-4A0D-BB0D-4460318DD7E7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7" creationId="{AA08A7BE-FDC8-4240-92DE-C5A8C8B2822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9" creationId="{2BF2D9B6-F8D4-4C01-81D7-97ED3427A88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22" creationId="{A2CE2E68-5670-495A-938E-D6F99BD6B31B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24" creationId="{407690BC-9E2D-4DB4-AC30-52D98947D861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26" creationId="{9C08025E-1A6F-4A46-8418-063038A54F7F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28" creationId="{9614CC0A-2A38-44A3-993B-52FFBD16E8B5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30" creationId="{103AC840-7F9C-41DD-88ED-4ED547C7239E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33" creationId="{29234D71-C76B-41D5-BD81-FABE207F2D50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35" creationId="{A54ADE61-C3F0-4C05-88F6-5899C01DD37A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39" creationId="{71290AE4-B51B-4F3A-A1D7-049F20458B2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40" creationId="{A7D8EA6C-FE47-4737-BDD3-656D35A1EC0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41" creationId="{A892021B-E8F3-4F2A-A946-04A85974D19F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44" creationId="{D94C360A-35CA-465D-92E0-A2545681C386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0" creationId="{9720544C-4C07-46D3-96E7-A6ADBEB833AF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1" creationId="{CCA9168F-ECDE-49DA-8ED2-186E509EA7F1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2" creationId="{15E6839A-C958-4A25-8AB0-4267F30EF61C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3" creationId="{018EDC56-66CF-4B65-B082-A557DFF3D1F5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4" creationId="{280D9C8F-D811-4AD9-A39F-684E37120792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6" creationId="{BD714D30-DC89-4730-B7CF-4539FBE54E34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9" creationId="{4A2AA2CE-6DD4-44C7-897B-52BE7099C49E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61" creationId="{D5995687-D5C2-449F-8298-F263AB358691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63" creationId="{E4553105-F43C-46EA-BDF5-B167DC438473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65" creationId="{FF2D44E2-47EE-4A31-BBEA-9486536F4E33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67" creationId="{EEB6629E-CD7B-463B-8D54-000DA349C5AD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0" creationId="{00B17166-B181-4FDC-BBEF-1F62C8DBE672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2" creationId="{895E52D2-E7CA-4615-82CB-715AF6185092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6" creationId="{20BD81B9-EE86-4B8E-A4D9-2E57CE9BB222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7" creationId="{059D454D-5807-4915-9B09-F623A4F524BA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8" creationId="{4A4341DD-8A1B-4DE5-8841-CDEDD4480123}"/>
          </ac:cxnSpMkLst>
        </pc:cxnChg>
      </pc:sldChg>
      <pc:sldChg chg="addSp modSp add mod">
        <pc:chgData name="Sidney Seckler" userId="73470fc2d5f88927" providerId="LiveId" clId="{4EDD40FB-CCEF-4E3E-BF76-FC419F9696B5}" dt="2020-06-08T23:14:26.132" v="3947" actId="14100"/>
        <pc:sldMkLst>
          <pc:docMk/>
          <pc:sldMk cId="1780065031" sldId="545"/>
        </pc:sldMkLst>
        <pc:spChg chg="add mod">
          <ac:chgData name="Sidney Seckler" userId="73470fc2d5f88927" providerId="LiveId" clId="{4EDD40FB-CCEF-4E3E-BF76-FC419F9696B5}" dt="2020-06-08T23:14:26.132" v="3947" actId="14100"/>
          <ac:spMkLst>
            <pc:docMk/>
            <pc:sldMk cId="1780065031" sldId="545"/>
            <ac:spMk id="4" creationId="{96FA27DE-812B-4D20-ADDB-55E355565505}"/>
          </ac:spMkLst>
        </pc:spChg>
        <pc:picChg chg="add mod">
          <ac:chgData name="Sidney Seckler" userId="73470fc2d5f88927" providerId="LiveId" clId="{4EDD40FB-CCEF-4E3E-BF76-FC419F9696B5}" dt="2020-06-08T19:04:51.989" v="1602" actId="1036"/>
          <ac:picMkLst>
            <pc:docMk/>
            <pc:sldMk cId="1780065031" sldId="545"/>
            <ac:picMk id="3" creationId="{A09DE276-3FCF-4318-ACB4-4A53A0E987E2}"/>
          </ac:picMkLst>
        </pc:picChg>
      </pc:sldChg>
      <pc:sldChg chg="addSp delSp modSp add mod">
        <pc:chgData name="Sidney Seckler" userId="73470fc2d5f88927" providerId="LiveId" clId="{4EDD40FB-CCEF-4E3E-BF76-FC419F9696B5}" dt="2020-06-08T19:10:23.220" v="1699"/>
        <pc:sldMkLst>
          <pc:docMk/>
          <pc:sldMk cId="3504088238" sldId="546"/>
        </pc:sldMkLst>
        <pc:spChg chg="del">
          <ac:chgData name="Sidney Seckler" userId="73470fc2d5f88927" providerId="LiveId" clId="{4EDD40FB-CCEF-4E3E-BF76-FC419F9696B5}" dt="2020-06-08T19:05:28.050" v="1604" actId="478"/>
          <ac:spMkLst>
            <pc:docMk/>
            <pc:sldMk cId="3504088238" sldId="546"/>
            <ac:spMk id="4" creationId="{96FA27DE-812B-4D20-ADDB-55E355565505}"/>
          </ac:spMkLst>
        </pc:spChg>
        <pc:spChg chg="add del mod">
          <ac:chgData name="Sidney Seckler" userId="73470fc2d5f88927" providerId="LiveId" clId="{4EDD40FB-CCEF-4E3E-BF76-FC419F9696B5}" dt="2020-06-08T19:05:30.566" v="1605" actId="478"/>
          <ac:spMkLst>
            <pc:docMk/>
            <pc:sldMk cId="3504088238" sldId="546"/>
            <ac:spMk id="5" creationId="{108D57CD-75D5-41C4-85A6-F949B9A3B666}"/>
          </ac:spMkLst>
        </pc:spChg>
        <pc:graphicFrameChg chg="add mod modGraphic">
          <ac:chgData name="Sidney Seckler" userId="73470fc2d5f88927" providerId="LiveId" clId="{4EDD40FB-CCEF-4E3E-BF76-FC419F9696B5}" dt="2020-06-08T19:10:23.220" v="1699"/>
          <ac:graphicFrameMkLst>
            <pc:docMk/>
            <pc:sldMk cId="3504088238" sldId="546"/>
            <ac:graphicFrameMk id="8" creationId="{87B0DC95-89D7-4976-81EB-CAE146C43C3C}"/>
          </ac:graphicFrameMkLst>
        </pc:graphicFrameChg>
        <pc:picChg chg="del">
          <ac:chgData name="Sidney Seckler" userId="73470fc2d5f88927" providerId="LiveId" clId="{4EDD40FB-CCEF-4E3E-BF76-FC419F9696B5}" dt="2020-06-08T19:05:33.146" v="1606" actId="478"/>
          <ac:picMkLst>
            <pc:docMk/>
            <pc:sldMk cId="3504088238" sldId="546"/>
            <ac:picMk id="3" creationId="{A09DE276-3FCF-4318-ACB4-4A53A0E987E2}"/>
          </ac:picMkLst>
        </pc:picChg>
      </pc:sldChg>
      <pc:sldChg chg="addSp modSp add mod">
        <pc:chgData name="Sidney Seckler" userId="73470fc2d5f88927" providerId="LiveId" clId="{4EDD40FB-CCEF-4E3E-BF76-FC419F9696B5}" dt="2020-06-08T19:13:39.486" v="1828" actId="6549"/>
        <pc:sldMkLst>
          <pc:docMk/>
          <pc:sldMk cId="942183421" sldId="547"/>
        </pc:sldMkLst>
        <pc:graphicFrameChg chg="add mod modGraphic">
          <ac:chgData name="Sidney Seckler" userId="73470fc2d5f88927" providerId="LiveId" clId="{4EDD40FB-CCEF-4E3E-BF76-FC419F9696B5}" dt="2020-06-08T19:13:39.486" v="1828" actId="6549"/>
          <ac:graphicFrameMkLst>
            <pc:docMk/>
            <pc:sldMk cId="942183421" sldId="547"/>
            <ac:graphicFrameMk id="4" creationId="{D5B266F5-02A0-478E-8B7A-6C95A27A1096}"/>
          </ac:graphicFrameMkLst>
        </pc:graphicFrameChg>
      </pc:sldChg>
      <pc:sldChg chg="addSp delSp modSp add mod">
        <pc:chgData name="Sidney Seckler" userId="73470fc2d5f88927" providerId="LiveId" clId="{4EDD40FB-CCEF-4E3E-BF76-FC419F9696B5}" dt="2020-06-08T19:19:17.761" v="1935" actId="1076"/>
        <pc:sldMkLst>
          <pc:docMk/>
          <pc:sldMk cId="436089254" sldId="548"/>
        </pc:sldMkLst>
        <pc:spChg chg="add mod">
          <ac:chgData name="Sidney Seckler" userId="73470fc2d5f88927" providerId="LiveId" clId="{4EDD40FB-CCEF-4E3E-BF76-FC419F9696B5}" dt="2020-06-08T19:17:35.517" v="1893" actId="1076"/>
          <ac:spMkLst>
            <pc:docMk/>
            <pc:sldMk cId="436089254" sldId="548"/>
            <ac:spMk id="4" creationId="{F148D588-CB0C-4D77-92D4-DEC3711E9C79}"/>
          </ac:spMkLst>
        </pc:spChg>
        <pc:spChg chg="add mod">
          <ac:chgData name="Sidney Seckler" userId="73470fc2d5f88927" providerId="LiveId" clId="{4EDD40FB-CCEF-4E3E-BF76-FC419F9696B5}" dt="2020-06-08T19:18:54.035" v="1915" actId="14100"/>
          <ac:spMkLst>
            <pc:docMk/>
            <pc:sldMk cId="436089254" sldId="548"/>
            <ac:spMk id="5" creationId="{80925E74-72E0-46CA-A9B1-68D647516BD2}"/>
          </ac:spMkLst>
        </pc:spChg>
        <pc:spChg chg="add mod">
          <ac:chgData name="Sidney Seckler" userId="73470fc2d5f88927" providerId="LiveId" clId="{4EDD40FB-CCEF-4E3E-BF76-FC419F9696B5}" dt="2020-06-08T19:19:17.761" v="1935" actId="1076"/>
          <ac:spMkLst>
            <pc:docMk/>
            <pc:sldMk cId="436089254" sldId="548"/>
            <ac:spMk id="12" creationId="{CB25EBD7-05F7-41C5-AEC0-019379F437BA}"/>
          </ac:spMkLst>
        </pc:spChg>
        <pc:graphicFrameChg chg="add del mod replId">
          <ac:chgData name="Sidney Seckler" userId="73470fc2d5f88927" providerId="LiveId" clId="{4EDD40FB-CCEF-4E3E-BF76-FC419F9696B5}" dt="2020-06-08T19:14:52.877" v="1835"/>
          <ac:graphicFrameMkLst>
            <pc:docMk/>
            <pc:sldMk cId="436089254" sldId="548"/>
            <ac:graphicFrameMk id="2" creationId="{F148D588-CB0C-4D77-92D4-DEC3711E9C79}"/>
          </ac:graphicFrameMkLst>
        </pc:graphicFrameChg>
        <pc:graphicFrameChg chg="add del mod replId">
          <ac:chgData name="Sidney Seckler" userId="73470fc2d5f88927" providerId="LiveId" clId="{4EDD40FB-CCEF-4E3E-BF76-FC419F9696B5}" dt="2020-06-08T19:14:52.877" v="1835"/>
          <ac:graphicFrameMkLst>
            <pc:docMk/>
            <pc:sldMk cId="436089254" sldId="548"/>
            <ac:graphicFrameMk id="6" creationId="{80925E74-72E0-46CA-A9B1-68D647516BD2}"/>
          </ac:graphicFrameMkLst>
        </pc:graphicFrameChg>
        <pc:picChg chg="add mod">
          <ac:chgData name="Sidney Seckler" userId="73470fc2d5f88927" providerId="LiveId" clId="{4EDD40FB-CCEF-4E3E-BF76-FC419F9696B5}" dt="2020-06-08T19:18:36.566" v="1911" actId="1036"/>
          <ac:picMkLst>
            <pc:docMk/>
            <pc:sldMk cId="436089254" sldId="548"/>
            <ac:picMk id="10" creationId="{4DBB26C4-FBC4-4A06-9C43-C1141AF9E5A7}"/>
          </ac:picMkLst>
        </pc:picChg>
      </pc:sldChg>
      <pc:sldChg chg="addSp delSp modSp add mod">
        <pc:chgData name="Sidney Seckler" userId="73470fc2d5f88927" providerId="LiveId" clId="{4EDD40FB-CCEF-4E3E-BF76-FC419F9696B5}" dt="2020-06-08T19:30:22.627" v="2171" actId="20577"/>
        <pc:sldMkLst>
          <pc:docMk/>
          <pc:sldMk cId="3056653140" sldId="549"/>
        </pc:sldMkLst>
        <pc:spChg chg="add mod">
          <ac:chgData name="Sidney Seckler" userId="73470fc2d5f88927" providerId="LiveId" clId="{4EDD40FB-CCEF-4E3E-BF76-FC419F9696B5}" dt="2020-06-08T19:26:55.630" v="2104" actId="1076"/>
          <ac:spMkLst>
            <pc:docMk/>
            <pc:sldMk cId="3056653140" sldId="549"/>
            <ac:spMk id="2" creationId="{E0E1C940-6B85-46AB-AD1B-73EECCAE7210}"/>
          </ac:spMkLst>
        </pc:spChg>
        <pc:spChg chg="add del mod">
          <ac:chgData name="Sidney Seckler" userId="73470fc2d5f88927" providerId="LiveId" clId="{4EDD40FB-CCEF-4E3E-BF76-FC419F9696B5}" dt="2020-06-08T19:21:44.599" v="1968" actId="478"/>
          <ac:spMkLst>
            <pc:docMk/>
            <pc:sldMk cId="3056653140" sldId="549"/>
            <ac:spMk id="3" creationId="{5B297647-B5EB-426E-BB66-8240C683D4F5}"/>
          </ac:spMkLst>
        </pc:spChg>
        <pc:spChg chg="add mod">
          <ac:chgData name="Sidney Seckler" userId="73470fc2d5f88927" providerId="LiveId" clId="{4EDD40FB-CCEF-4E3E-BF76-FC419F9696B5}" dt="2020-06-08T19:26:57.942" v="2105" actId="1076"/>
          <ac:spMkLst>
            <pc:docMk/>
            <pc:sldMk cId="3056653140" sldId="549"/>
            <ac:spMk id="6" creationId="{37421C11-1A3A-46F7-A281-85804D1307DF}"/>
          </ac:spMkLst>
        </pc:spChg>
        <pc:spChg chg="add mod">
          <ac:chgData name="Sidney Seckler" userId="73470fc2d5f88927" providerId="LiveId" clId="{4EDD40FB-CCEF-4E3E-BF76-FC419F9696B5}" dt="2020-06-08T19:30:22.627" v="2171" actId="20577"/>
          <ac:spMkLst>
            <pc:docMk/>
            <pc:sldMk cId="3056653140" sldId="549"/>
            <ac:spMk id="7" creationId="{CAF624CC-6B09-4293-8B4B-32C3056A6668}"/>
          </ac:spMkLst>
        </pc:spChg>
      </pc:sldChg>
      <pc:sldChg chg="addSp delSp modSp add mod">
        <pc:chgData name="Sidney Seckler" userId="73470fc2d5f88927" providerId="LiveId" clId="{4EDD40FB-CCEF-4E3E-BF76-FC419F9696B5}" dt="2020-06-08T19:30:55.315" v="2189" actId="1076"/>
        <pc:sldMkLst>
          <pc:docMk/>
          <pc:sldMk cId="3218971788" sldId="550"/>
        </pc:sldMkLst>
        <pc:spChg chg="del">
          <ac:chgData name="Sidney Seckler" userId="73470fc2d5f88927" providerId="LiveId" clId="{4EDD40FB-CCEF-4E3E-BF76-FC419F9696B5}" dt="2020-06-08T19:27:38.686" v="2109" actId="478"/>
          <ac:spMkLst>
            <pc:docMk/>
            <pc:sldMk cId="3218971788" sldId="550"/>
            <ac:spMk id="4" creationId="{96FA27DE-812B-4D20-ADDB-55E355565505}"/>
          </ac:spMkLst>
        </pc:spChg>
        <pc:spChg chg="add del mod">
          <ac:chgData name="Sidney Seckler" userId="73470fc2d5f88927" providerId="LiveId" clId="{4EDD40FB-CCEF-4E3E-BF76-FC419F9696B5}" dt="2020-06-08T19:27:44.034" v="2110" actId="478"/>
          <ac:spMkLst>
            <pc:docMk/>
            <pc:sldMk cId="3218971788" sldId="550"/>
            <ac:spMk id="5" creationId="{6C72FBDB-9F40-4CC9-9D92-C48544E50BCE}"/>
          </ac:spMkLst>
        </pc:spChg>
        <pc:spChg chg="add mod">
          <ac:chgData name="Sidney Seckler" userId="73470fc2d5f88927" providerId="LiveId" clId="{4EDD40FB-CCEF-4E3E-BF76-FC419F9696B5}" dt="2020-06-08T19:28:17.066" v="2113" actId="1076"/>
          <ac:spMkLst>
            <pc:docMk/>
            <pc:sldMk cId="3218971788" sldId="550"/>
            <ac:spMk id="8" creationId="{985B6A7B-76B0-4E05-9835-A5C42A35F253}"/>
          </ac:spMkLst>
        </pc:spChg>
        <pc:spChg chg="add mod">
          <ac:chgData name="Sidney Seckler" userId="73470fc2d5f88927" providerId="LiveId" clId="{4EDD40FB-CCEF-4E3E-BF76-FC419F9696B5}" dt="2020-06-08T19:30:55.315" v="2189" actId="1076"/>
          <ac:spMkLst>
            <pc:docMk/>
            <pc:sldMk cId="3218971788" sldId="550"/>
            <ac:spMk id="10" creationId="{7B20D6B2-123D-4B5A-8C79-A5F79BC6A0E3}"/>
          </ac:spMkLst>
        </pc:spChg>
        <pc:spChg chg="add mod">
          <ac:chgData name="Sidney Seckler" userId="73470fc2d5f88927" providerId="LiveId" clId="{4EDD40FB-CCEF-4E3E-BF76-FC419F9696B5}" dt="2020-06-08T19:30:50.318" v="2188" actId="16959"/>
          <ac:spMkLst>
            <pc:docMk/>
            <pc:sldMk cId="3218971788" sldId="550"/>
            <ac:spMk id="11" creationId="{CC981D60-79F5-4DDF-97B9-3D73F266D411}"/>
          </ac:spMkLst>
        </pc:spChg>
        <pc:graphicFrameChg chg="add del mod replId">
          <ac:chgData name="Sidney Seckler" userId="73470fc2d5f88927" providerId="LiveId" clId="{4EDD40FB-CCEF-4E3E-BF76-FC419F9696B5}" dt="2020-06-08T19:28:42.363" v="2118"/>
          <ac:graphicFrameMkLst>
            <pc:docMk/>
            <pc:sldMk cId="3218971788" sldId="550"/>
            <ac:graphicFrameMk id="6" creationId="{CC981D60-79F5-4DDF-97B9-3D73F266D411}"/>
          </ac:graphicFrameMkLst>
        </pc:graphicFrameChg>
        <pc:picChg chg="del">
          <ac:chgData name="Sidney Seckler" userId="73470fc2d5f88927" providerId="LiveId" clId="{4EDD40FB-CCEF-4E3E-BF76-FC419F9696B5}" dt="2020-06-08T19:27:47.997" v="2111" actId="478"/>
          <ac:picMkLst>
            <pc:docMk/>
            <pc:sldMk cId="3218971788" sldId="550"/>
            <ac:picMk id="3" creationId="{A09DE276-3FCF-4318-ACB4-4A53A0E987E2}"/>
          </ac:picMkLst>
        </pc:picChg>
      </pc:sldChg>
      <pc:sldChg chg="addSp delSp modSp add mod">
        <pc:chgData name="Sidney Seckler" userId="73470fc2d5f88927" providerId="LiveId" clId="{4EDD40FB-CCEF-4E3E-BF76-FC419F9696B5}" dt="2020-06-08T19:53:14.284" v="2520"/>
        <pc:sldMkLst>
          <pc:docMk/>
          <pc:sldMk cId="2735346125" sldId="551"/>
        </pc:sldMkLst>
        <pc:spChg chg="add del mod">
          <ac:chgData name="Sidney Seckler" userId="73470fc2d5f88927" providerId="LiveId" clId="{4EDD40FB-CCEF-4E3E-BF76-FC419F9696B5}" dt="2020-06-08T19:53:12.659" v="2519" actId="478"/>
          <ac:spMkLst>
            <pc:docMk/>
            <pc:sldMk cId="2735346125" sldId="551"/>
            <ac:spMk id="2" creationId="{F56889F7-F7D5-4ECF-86A1-3785F4F4474C}"/>
          </ac:spMkLst>
        </pc:spChg>
        <pc:spChg chg="add mod">
          <ac:chgData name="Sidney Seckler" userId="73470fc2d5f88927" providerId="LiveId" clId="{4EDD40FB-CCEF-4E3E-BF76-FC419F9696B5}" dt="2020-06-08T19:53:14.284" v="2520"/>
          <ac:spMkLst>
            <pc:docMk/>
            <pc:sldMk cId="2735346125" sldId="551"/>
            <ac:spMk id="41" creationId="{4D70D1AA-0E05-4043-B5DB-605C64CD9471}"/>
          </ac:spMkLst>
        </pc:spChg>
        <pc:spChg chg="del">
          <ac:chgData name="Sidney Seckler" userId="73470fc2d5f88927" providerId="LiveId" clId="{4EDD40FB-CCEF-4E3E-BF76-FC419F9696B5}" dt="2020-06-08T19:53:08.846" v="2518" actId="478"/>
          <ac:spMkLst>
            <pc:docMk/>
            <pc:sldMk cId="2735346125" sldId="551"/>
            <ac:spMk id="216069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52:41.382" v="2509" actId="478"/>
          <ac:grpSpMkLst>
            <pc:docMk/>
            <pc:sldMk cId="2735346125" sldId="551"/>
            <ac:grpSpMk id="216070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52:58.503" v="2516" actId="1076"/>
          <ac:picMkLst>
            <pc:docMk/>
            <pc:sldMk cId="2735346125" sldId="551"/>
            <ac:picMk id="216104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9:53:05.644" v="2517" actId="1076"/>
          <ac:picMkLst>
            <pc:docMk/>
            <pc:sldMk cId="2735346125" sldId="551"/>
            <ac:picMk id="216105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9:50:06.942" v="2486"/>
        <pc:sldMkLst>
          <pc:docMk/>
          <pc:sldMk cId="2466744948" sldId="552"/>
        </pc:sldMkLst>
        <pc:spChg chg="add del mod">
          <ac:chgData name="Sidney Seckler" userId="73470fc2d5f88927" providerId="LiveId" clId="{4EDD40FB-CCEF-4E3E-BF76-FC419F9696B5}" dt="2020-06-08T19:50:05.724" v="2485" actId="478"/>
          <ac:spMkLst>
            <pc:docMk/>
            <pc:sldMk cId="2466744948" sldId="552"/>
            <ac:spMk id="2" creationId="{B1FB2016-8D67-40D5-BCA8-119A7E2ACE07}"/>
          </ac:spMkLst>
        </pc:spChg>
        <pc:spChg chg="add mod">
          <ac:chgData name="Sidney Seckler" userId="73470fc2d5f88927" providerId="LiveId" clId="{4EDD40FB-CCEF-4E3E-BF76-FC419F9696B5}" dt="2020-06-08T19:38:07.229" v="2312" actId="14100"/>
          <ac:spMkLst>
            <pc:docMk/>
            <pc:sldMk cId="2466744948" sldId="552"/>
            <ac:spMk id="32" creationId="{649BF0DB-FA2F-463A-977B-1906960A5CAF}"/>
          </ac:spMkLst>
        </pc:spChg>
        <pc:spChg chg="add mod">
          <ac:chgData name="Sidney Seckler" userId="73470fc2d5f88927" providerId="LiveId" clId="{4EDD40FB-CCEF-4E3E-BF76-FC419F9696B5}" dt="2020-06-08T19:50:06.942" v="2486"/>
          <ac:spMkLst>
            <pc:docMk/>
            <pc:sldMk cId="2466744948" sldId="552"/>
            <ac:spMk id="34" creationId="{86AC8928-1A3F-410B-B457-DA44AEFE569C}"/>
          </ac:spMkLst>
        </pc:spChg>
        <pc:spChg chg="del">
          <ac:chgData name="Sidney Seckler" userId="73470fc2d5f88927" providerId="LiveId" clId="{4EDD40FB-CCEF-4E3E-BF76-FC419F9696B5}" dt="2020-06-08T19:50:01.770" v="2484" actId="478"/>
          <ac:spMkLst>
            <pc:docMk/>
            <pc:sldMk cId="2466744948" sldId="552"/>
            <ac:spMk id="209924" creationId="{00000000-0000-0000-0000-00000000000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502246306" sldId="553"/>
        </pc:sldMkLst>
      </pc:sldChg>
      <pc:sldChg chg="addSp delSp modSp add mod">
        <pc:chgData name="Sidney Seckler" userId="73470fc2d5f88927" providerId="LiveId" clId="{4EDD40FB-CCEF-4E3E-BF76-FC419F9696B5}" dt="2020-06-08T19:49:33.379" v="2477" actId="20577"/>
        <pc:sldMkLst>
          <pc:docMk/>
          <pc:sldMk cId="3070202893" sldId="553"/>
        </pc:sldMkLst>
        <pc:spChg chg="add del mod">
          <ac:chgData name="Sidney Seckler" userId="73470fc2d5f88927" providerId="LiveId" clId="{4EDD40FB-CCEF-4E3E-BF76-FC419F9696B5}" dt="2020-06-08T19:46:30.067" v="2457" actId="478"/>
          <ac:spMkLst>
            <pc:docMk/>
            <pc:sldMk cId="3070202893" sldId="553"/>
            <ac:spMk id="2" creationId="{8A0E289A-96A8-41D1-A295-D6522A76F241}"/>
          </ac:spMkLst>
        </pc:spChg>
        <pc:spChg chg="mod">
          <ac:chgData name="Sidney Seckler" userId="73470fc2d5f88927" providerId="LiveId" clId="{4EDD40FB-CCEF-4E3E-BF76-FC419F9696B5}" dt="2020-06-08T19:49:33.379" v="2477" actId="20577"/>
          <ac:spMkLst>
            <pc:docMk/>
            <pc:sldMk cId="3070202893" sldId="553"/>
            <ac:spMk id="49" creationId="{A7648957-7584-4033-AB29-A6D93EAF7CFC}"/>
          </ac:spMkLst>
        </pc:spChg>
        <pc:spChg chg="del">
          <ac:chgData name="Sidney Seckler" userId="73470fc2d5f88927" providerId="LiveId" clId="{4EDD40FB-CCEF-4E3E-BF76-FC419F9696B5}" dt="2020-06-08T19:46:31.895" v="2458" actId="478"/>
          <ac:spMkLst>
            <pc:docMk/>
            <pc:sldMk cId="3070202893" sldId="553"/>
            <ac:spMk id="238630" creationId="{00000000-0000-0000-0000-000000000000}"/>
          </ac:spMkLst>
        </pc:spChg>
        <pc:picChg chg="add del mod">
          <ac:chgData name="Sidney Seckler" userId="73470fc2d5f88927" providerId="LiveId" clId="{4EDD40FB-CCEF-4E3E-BF76-FC419F9696B5}" dt="2020-06-08T19:48:10.346" v="2462" actId="478"/>
          <ac:picMkLst>
            <pc:docMk/>
            <pc:sldMk cId="3070202893" sldId="553"/>
            <ac:picMk id="4" creationId="{C490081E-0EFF-45A7-AFED-C5B60AD29C0E}"/>
          </ac:picMkLst>
        </pc:picChg>
        <pc:picChg chg="add mod">
          <ac:chgData name="Sidney Seckler" userId="73470fc2d5f88927" providerId="LiveId" clId="{4EDD40FB-CCEF-4E3E-BF76-FC419F9696B5}" dt="2020-06-08T19:48:31.724" v="2468" actId="1076"/>
          <ac:picMkLst>
            <pc:docMk/>
            <pc:sldMk cId="3070202893" sldId="553"/>
            <ac:picMk id="6" creationId="{56FE9DB2-A16D-4DDF-936D-840501F75C90}"/>
          </ac:picMkLst>
        </pc:picChg>
        <pc:picChg chg="del">
          <ac:chgData name="Sidney Seckler" userId="73470fc2d5f88927" providerId="LiveId" clId="{4EDD40FB-CCEF-4E3E-BF76-FC419F9696B5}" dt="2020-06-08T19:46:27.831" v="2456" actId="478"/>
          <ac:picMkLst>
            <pc:docMk/>
            <pc:sldMk cId="3070202893" sldId="553"/>
            <ac:picMk id="238633" creationId="{00000000-0000-0000-0000-000000000000}"/>
          </ac:picMkLst>
        </pc:picChg>
      </pc:sldChg>
      <pc:sldChg chg="del">
        <pc:chgData name="Sidney Seckler" userId="73470fc2d5f88927" providerId="LiveId" clId="{4EDD40FB-CCEF-4E3E-BF76-FC419F9696B5}" dt="2020-06-08T12:13:37.141" v="0" actId="47"/>
        <pc:sldMkLst>
          <pc:docMk/>
          <pc:sldMk cId="191925196" sldId="554"/>
        </pc:sldMkLst>
      </pc:sldChg>
      <pc:sldChg chg="modSp add mod">
        <pc:chgData name="Sidney Seckler" userId="73470fc2d5f88927" providerId="LiveId" clId="{4EDD40FB-CCEF-4E3E-BF76-FC419F9696B5}" dt="2020-06-09T15:57:06.931" v="4588" actId="1035"/>
        <pc:sldMkLst>
          <pc:docMk/>
          <pc:sldMk cId="501983128" sldId="554"/>
        </pc:sldMkLst>
        <pc:spChg chg="mod">
          <ac:chgData name="Sidney Seckler" userId="73470fc2d5f88927" providerId="LiveId" clId="{4EDD40FB-CCEF-4E3E-BF76-FC419F9696B5}" dt="2020-06-08T20:39:42.685" v="2666" actId="1076"/>
          <ac:spMkLst>
            <pc:docMk/>
            <pc:sldMk cId="501983128" sldId="554"/>
            <ac:spMk id="9" creationId="{BA5CFCEA-4FA4-4A97-A6F2-0703313BD7E2}"/>
          </ac:spMkLst>
        </pc:spChg>
        <pc:spChg chg="mod">
          <ac:chgData name="Sidney Seckler" userId="73470fc2d5f88927" providerId="LiveId" clId="{4EDD40FB-CCEF-4E3E-BF76-FC419F9696B5}" dt="2020-06-09T15:57:00.664" v="4583" actId="1035"/>
          <ac:spMkLst>
            <pc:docMk/>
            <pc:sldMk cId="501983128" sldId="554"/>
            <ac:spMk id="68" creationId="{F1DF6CBC-BD24-4E1C-930D-14610578F371}"/>
          </ac:spMkLst>
        </pc:spChg>
        <pc:spChg chg="mod">
          <ac:chgData name="Sidney Seckler" userId="73470fc2d5f88927" providerId="LiveId" clId="{4EDD40FB-CCEF-4E3E-BF76-FC419F9696B5}" dt="2020-06-09T15:57:06.931" v="4588" actId="1035"/>
          <ac:spMkLst>
            <pc:docMk/>
            <pc:sldMk cId="501983128" sldId="554"/>
            <ac:spMk id="79" creationId="{375A0B8E-10BA-4BFA-98CD-7A76D7CBB565}"/>
          </ac:spMkLst>
        </pc:spChg>
        <pc:spChg chg="mod">
          <ac:chgData name="Sidney Seckler" userId="73470fc2d5f88927" providerId="LiveId" clId="{4EDD40FB-CCEF-4E3E-BF76-FC419F9696B5}" dt="2020-06-09T15:57:06.931" v="4588" actId="1035"/>
          <ac:spMkLst>
            <pc:docMk/>
            <pc:sldMk cId="501983128" sldId="554"/>
            <ac:spMk id="80" creationId="{3A44E08F-76D3-4399-8FB4-BE46780EDDE2}"/>
          </ac:spMkLst>
        </pc:spChg>
      </pc:sldChg>
      <pc:sldChg chg="addSp delSp modSp add mod">
        <pc:chgData name="Sidney Seckler" userId="73470fc2d5f88927" providerId="LiveId" clId="{4EDD40FB-CCEF-4E3E-BF76-FC419F9696B5}" dt="2020-06-09T15:57:37.162" v="4605" actId="1035"/>
        <pc:sldMkLst>
          <pc:docMk/>
          <pc:sldMk cId="3497212710" sldId="555"/>
        </pc:sldMkLst>
        <pc:spChg chg="mod topLvl">
          <ac:chgData name="Sidney Seckler" userId="73470fc2d5f88927" providerId="LiveId" clId="{4EDD40FB-CCEF-4E3E-BF76-FC419F9696B5}" dt="2020-06-08T20:44:23.177" v="2732" actId="1037"/>
          <ac:spMkLst>
            <pc:docMk/>
            <pc:sldMk cId="3497212710" sldId="555"/>
            <ac:spMk id="43" creationId="{365B8758-BDCC-4B9A-B1E3-2523A4A783B9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5" creationId="{5EAB2D4A-D4A3-46C8-9447-5498E6369B6E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6" creationId="{384456A1-3C6D-4B59-9724-22DE495B3D32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7" creationId="{28F85BCE-3566-401A-B187-8AD2B03ABCB1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8" creationId="{3D523953-9F73-4A74-85BD-ACEBB77CC195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9" creationId="{EF2D933F-6CAD-4C23-A85E-ABC2A3C0582A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55" creationId="{210DBD4A-1B98-43B1-9441-05ED348BB438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57" creationId="{1396CAC0-15AE-4C56-879D-00AFD375CA84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58" creationId="{A00672E6-B9A6-4651-A5F0-C57AC5B6E048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0" creationId="{F0D1CAAE-CA1C-4E5E-9196-8AE8EF59CE48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2" creationId="{A8AADA1E-79C5-4CDB-B5C4-1F35C98FDADC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4" creationId="{4B70FD00-AC62-4293-AB90-B59D850DB5E0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6" creationId="{2794C44B-48EC-4B25-AC4A-C549CBC4CBE1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8" creationId="{F1DF6CBC-BD24-4E1C-930D-14610578F371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9" creationId="{454A2455-AF89-43F4-BD2E-B8AA6056D987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71" creationId="{549773D1-2BDD-443B-836F-9D4C423CED96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79" creationId="{375A0B8E-10BA-4BFA-98CD-7A76D7CBB565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80" creationId="{3A44E08F-76D3-4399-8FB4-BE46780EDDE2}"/>
          </ac:spMkLst>
        </pc:spChg>
        <pc:spChg chg="mod topLvl">
          <ac:chgData name="Sidney Seckler" userId="73470fc2d5f88927" providerId="LiveId" clId="{4EDD40FB-CCEF-4E3E-BF76-FC419F9696B5}" dt="2020-06-08T20:44:45.983" v="2740" actId="1037"/>
          <ac:spMkLst>
            <pc:docMk/>
            <pc:sldMk cId="3497212710" sldId="555"/>
            <ac:spMk id="81" creationId="{C2F8D58C-428B-49B2-8DD6-CEDA101A3C3A}"/>
          </ac:spMkLst>
        </pc:spChg>
        <pc:spChg chg="mod topLvl">
          <ac:chgData name="Sidney Seckler" userId="73470fc2d5f88927" providerId="LiveId" clId="{4EDD40FB-CCEF-4E3E-BF76-FC419F9696B5}" dt="2020-06-08T20:44:53.614" v="2741" actId="14100"/>
          <ac:spMkLst>
            <pc:docMk/>
            <pc:sldMk cId="3497212710" sldId="555"/>
            <ac:spMk id="82" creationId="{EEAFC789-2D88-4201-8559-6453E2DBA8B6}"/>
          </ac:spMkLst>
        </pc:spChg>
        <pc:spChg chg="mod topLvl">
          <ac:chgData name="Sidney Seckler" userId="73470fc2d5f88927" providerId="LiveId" clId="{4EDD40FB-CCEF-4E3E-BF76-FC419F9696B5}" dt="2020-06-08T20:44:15.238" v="2717" actId="14100"/>
          <ac:spMkLst>
            <pc:docMk/>
            <pc:sldMk cId="3497212710" sldId="555"/>
            <ac:spMk id="83" creationId="{AEC347F7-5904-4A91-B794-15D27634A9A5}"/>
          </ac:spMkLst>
        </pc:spChg>
        <pc:spChg chg="mod topLvl">
          <ac:chgData name="Sidney Seckler" userId="73470fc2d5f88927" providerId="LiveId" clId="{4EDD40FB-CCEF-4E3E-BF76-FC419F9696B5}" dt="2020-06-08T20:44:15.238" v="2717" actId="14100"/>
          <ac:spMkLst>
            <pc:docMk/>
            <pc:sldMk cId="3497212710" sldId="555"/>
            <ac:spMk id="84" creationId="{268309F4-AE4B-40CE-9555-88649640B397}"/>
          </ac:spMkLst>
        </pc:spChg>
        <pc:spChg chg="mod topLvl">
          <ac:chgData name="Sidney Seckler" userId="73470fc2d5f88927" providerId="LiveId" clId="{4EDD40FB-CCEF-4E3E-BF76-FC419F9696B5}" dt="2020-06-08T20:42:51.708" v="2693" actId="1037"/>
          <ac:spMkLst>
            <pc:docMk/>
            <pc:sldMk cId="3497212710" sldId="555"/>
            <ac:spMk id="90" creationId="{885A8C1E-5470-45B1-88A9-5B647E0E488F}"/>
          </ac:spMkLst>
        </pc:spChg>
        <pc:spChg chg="mod topLvl">
          <ac:chgData name="Sidney Seckler" userId="73470fc2d5f88927" providerId="LiveId" clId="{4EDD40FB-CCEF-4E3E-BF76-FC419F9696B5}" dt="2020-06-08T20:43:27.552" v="2707" actId="1038"/>
          <ac:spMkLst>
            <pc:docMk/>
            <pc:sldMk cId="3497212710" sldId="555"/>
            <ac:spMk id="92" creationId="{5A453943-FFA6-4838-B8F5-641A6C1AC1F9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93" creationId="{3E7EBE24-6BC8-48D3-BC8E-A34547E08A8D}"/>
          </ac:spMkLst>
        </pc:spChg>
        <pc:spChg chg="mod topLvl">
          <ac:chgData name="Sidney Seckler" userId="73470fc2d5f88927" providerId="LiveId" clId="{4EDD40FB-CCEF-4E3E-BF76-FC419F9696B5}" dt="2020-06-08T20:43:12.457" v="2702" actId="1038"/>
          <ac:spMkLst>
            <pc:docMk/>
            <pc:sldMk cId="3497212710" sldId="555"/>
            <ac:spMk id="95" creationId="{BF4042F6-337F-4861-84B3-4A062AEA1CE6}"/>
          </ac:spMkLst>
        </pc:spChg>
        <pc:spChg chg="mod topLvl">
          <ac:chgData name="Sidney Seckler" userId="73470fc2d5f88927" providerId="LiveId" clId="{4EDD40FB-CCEF-4E3E-BF76-FC419F9696B5}" dt="2020-06-08T20:42:56.143" v="2694" actId="14100"/>
          <ac:spMkLst>
            <pc:docMk/>
            <pc:sldMk cId="3497212710" sldId="555"/>
            <ac:spMk id="97" creationId="{A25F8C49-501D-4872-83CE-A644E5B086F9}"/>
          </ac:spMkLst>
        </pc:spChg>
        <pc:spChg chg="mod topLvl">
          <ac:chgData name="Sidney Seckler" userId="73470fc2d5f88927" providerId="LiveId" clId="{4EDD40FB-CCEF-4E3E-BF76-FC419F9696B5}" dt="2020-06-09T15:57:31.197" v="4601" actId="1035"/>
          <ac:spMkLst>
            <pc:docMk/>
            <pc:sldMk cId="3497212710" sldId="555"/>
            <ac:spMk id="99" creationId="{AD059A6A-F5FA-4E5A-8E84-7552F96E8B65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01" creationId="{EE5A0230-D13E-4D2A-85B4-764FF936CFA9}"/>
          </ac:spMkLst>
        </pc:spChg>
        <pc:spChg chg="mod topLvl">
          <ac:chgData name="Sidney Seckler" userId="73470fc2d5f88927" providerId="LiveId" clId="{4EDD40FB-CCEF-4E3E-BF76-FC419F9696B5}" dt="2020-06-09T15:57:26.586" v="4598" actId="1035"/>
          <ac:spMkLst>
            <pc:docMk/>
            <pc:sldMk cId="3497212710" sldId="555"/>
            <ac:spMk id="103" creationId="{30827D45-982C-406E-9F28-15AEFD2202C9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04" creationId="{70C2DD00-B422-46A6-B351-DED610E9A13B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06" creationId="{4DA043F3-44CD-4575-80B3-8702A2073FC8}"/>
          </ac:spMkLst>
        </pc:spChg>
        <pc:spChg chg="mod topLvl">
          <ac:chgData name="Sidney Seckler" userId="73470fc2d5f88927" providerId="LiveId" clId="{4EDD40FB-CCEF-4E3E-BF76-FC419F9696B5}" dt="2020-06-09T15:57:19.922" v="4593" actId="1035"/>
          <ac:spMkLst>
            <pc:docMk/>
            <pc:sldMk cId="3497212710" sldId="555"/>
            <ac:spMk id="112" creationId="{4186F4C4-289E-4C55-8271-8CA6879D2B22}"/>
          </ac:spMkLst>
        </pc:spChg>
        <pc:spChg chg="mod topLvl">
          <ac:chgData name="Sidney Seckler" userId="73470fc2d5f88927" providerId="LiveId" clId="{4EDD40FB-CCEF-4E3E-BF76-FC419F9696B5}" dt="2020-06-09T15:57:19.922" v="4593" actId="1035"/>
          <ac:spMkLst>
            <pc:docMk/>
            <pc:sldMk cId="3497212710" sldId="555"/>
            <ac:spMk id="113" creationId="{C7F82856-845E-4387-A4F2-D3410285B16C}"/>
          </ac:spMkLst>
        </pc:spChg>
        <pc:spChg chg="mod topLvl">
          <ac:chgData name="Sidney Seckler" userId="73470fc2d5f88927" providerId="LiveId" clId="{4EDD40FB-CCEF-4E3E-BF76-FC419F9696B5}" dt="2020-06-08T20:43:56.114" v="2713" actId="14100"/>
          <ac:spMkLst>
            <pc:docMk/>
            <pc:sldMk cId="3497212710" sldId="555"/>
            <ac:spMk id="115" creationId="{F19DAD3D-0F0D-4707-A22E-5E30A2DB3C3E}"/>
          </ac:spMkLst>
        </pc:spChg>
        <pc:spChg chg="mod topLvl">
          <ac:chgData name="Sidney Seckler" userId="73470fc2d5f88927" providerId="LiveId" clId="{4EDD40FB-CCEF-4E3E-BF76-FC419F9696B5}" dt="2020-06-08T20:44:01.096" v="2714" actId="1076"/>
          <ac:spMkLst>
            <pc:docMk/>
            <pc:sldMk cId="3497212710" sldId="555"/>
            <ac:spMk id="116" creationId="{51E429C6-51F2-498B-B122-E951A07FC056}"/>
          </ac:spMkLst>
        </pc:spChg>
        <pc:spChg chg="mod topLvl">
          <ac:chgData name="Sidney Seckler" userId="73470fc2d5f88927" providerId="LiveId" clId="{4EDD40FB-CCEF-4E3E-BF76-FC419F9696B5}" dt="2020-06-09T15:57:37.162" v="4605" actId="1035"/>
          <ac:spMkLst>
            <pc:docMk/>
            <pc:sldMk cId="3497212710" sldId="555"/>
            <ac:spMk id="117" creationId="{57635D79-154B-4DA5-ACBC-B4AB342EA788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18" creationId="{38C66E9B-7CC3-493A-B853-A0F57E1DEAA3}"/>
          </ac:spMkLst>
        </pc:spChg>
        <pc:spChg chg="mod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19" creationId="{07FE2C92-BE9E-4943-A1A9-B2202AF2B443}"/>
          </ac:spMkLst>
        </pc:spChg>
        <pc:spChg chg="mod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20" creationId="{982612D2-3C7E-4024-99DB-D0BD80659FE3}"/>
          </ac:spMkLst>
        </pc:spChg>
        <pc:grpChg chg="add del mod">
          <ac:chgData name="Sidney Seckler" userId="73470fc2d5f88927" providerId="LiveId" clId="{4EDD40FB-CCEF-4E3E-BF76-FC419F9696B5}" dt="2020-06-08T20:42:15.364" v="2672" actId="165"/>
          <ac:grpSpMkLst>
            <pc:docMk/>
            <pc:sldMk cId="3497212710" sldId="555"/>
            <ac:grpSpMk id="41" creationId="{8502B47F-87D1-4B94-909F-EBD6DF925087}"/>
          </ac:grpSpMkLst>
        </pc:grpChg>
        <pc:grpChg chg="del">
          <ac:chgData name="Sidney Seckler" userId="73470fc2d5f88927" providerId="LiveId" clId="{4EDD40FB-CCEF-4E3E-BF76-FC419F9696B5}" dt="2020-06-08T20:39:58.880" v="2668" actId="478"/>
          <ac:grpSpMkLst>
            <pc:docMk/>
            <pc:sldMk cId="3497212710" sldId="555"/>
            <ac:grpSpMk id="73" creationId="{602BE8A0-D556-408D-8FEA-86CCAAE04582}"/>
          </ac:grpSpMkLst>
        </pc:grpChg>
        <pc:grpChg chg="mod topLvl">
          <ac:chgData name="Sidney Seckler" userId="73470fc2d5f88927" providerId="LiveId" clId="{4EDD40FB-CCEF-4E3E-BF76-FC419F9696B5}" dt="2020-06-08T20:43:37.119" v="2709" actId="1076"/>
          <ac:grpSpMkLst>
            <pc:docMk/>
            <pc:sldMk cId="3497212710" sldId="555"/>
            <ac:grpSpMk id="108" creationId="{E830B635-DFB7-4997-B9CA-9F19CA97C402}"/>
          </ac:grpSpMkLst>
        </pc:grpChg>
        <pc:cxnChg chg="mod topLvl">
          <ac:chgData name="Sidney Seckler" userId="73470fc2d5f88927" providerId="LiveId" clId="{4EDD40FB-CCEF-4E3E-BF76-FC419F9696B5}" dt="2020-06-08T20:44:23.177" v="2732" actId="1037"/>
          <ac:cxnSpMkLst>
            <pc:docMk/>
            <pc:sldMk cId="3497212710" sldId="555"/>
            <ac:cxnSpMk id="42" creationId="{F0AC9F4C-F089-4157-B7EB-1AB1CEEC3AC6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44" creationId="{D94C360A-35CA-465D-92E0-A2545681C386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0" creationId="{9720544C-4C07-46D3-96E7-A6ADBEB833AF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1" creationId="{CCA9168F-ECDE-49DA-8ED2-186E509EA7F1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2" creationId="{15E6839A-C958-4A25-8AB0-4267F30EF61C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3" creationId="{018EDC56-66CF-4B65-B082-A557DFF3D1F5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4" creationId="{280D9C8F-D811-4AD9-A39F-684E37120792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6" creationId="{BD714D30-DC89-4730-B7CF-4539FBE54E34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9" creationId="{4A2AA2CE-6DD4-44C7-897B-52BE7099C49E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61" creationId="{D5995687-D5C2-449F-8298-F263AB358691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63" creationId="{E4553105-F43C-46EA-BDF5-B167DC438473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65" creationId="{FF2D44E2-47EE-4A31-BBEA-9486536F4E33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67" creationId="{EEB6629E-CD7B-463B-8D54-000DA349C5AD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0" creationId="{00B17166-B181-4FDC-BBEF-1F62C8DBE672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2" creationId="{895E52D2-E7CA-4615-82CB-715AF6185092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6" creationId="{20BD81B9-EE86-4B8E-A4D9-2E57CE9BB222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7" creationId="{059D454D-5807-4915-9B09-F623A4F524BA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8" creationId="{4A4341DD-8A1B-4DE5-8841-CDEDD4480123}"/>
          </ac:cxnSpMkLst>
        </pc:cxnChg>
        <pc:cxnChg chg="mod topLvl">
          <ac:chgData name="Sidney Seckler" userId="73470fc2d5f88927" providerId="LiveId" clId="{4EDD40FB-CCEF-4E3E-BF76-FC419F9696B5}" dt="2020-06-08T20:44:23.177" v="2732" actId="1037"/>
          <ac:cxnSpMkLst>
            <pc:docMk/>
            <pc:sldMk cId="3497212710" sldId="555"/>
            <ac:cxnSpMk id="85" creationId="{F9ECF29F-26F9-4967-87D7-80E3275D7A49}"/>
          </ac:cxnSpMkLst>
        </pc:cxnChg>
        <pc:cxnChg chg="mod topLvl">
          <ac:chgData name="Sidney Seckler" userId="73470fc2d5f88927" providerId="LiveId" clId="{4EDD40FB-CCEF-4E3E-BF76-FC419F9696B5}" dt="2020-06-08T20:44:45.983" v="2740" actId="1037"/>
          <ac:cxnSpMkLst>
            <pc:docMk/>
            <pc:sldMk cId="3497212710" sldId="555"/>
            <ac:cxnSpMk id="86" creationId="{104DD729-7293-4284-B02D-69D1C642ECB2}"/>
          </ac:cxnSpMkLst>
        </pc:cxnChg>
        <pc:cxnChg chg="mod topLvl">
          <ac:chgData name="Sidney Seckler" userId="73470fc2d5f88927" providerId="LiveId" clId="{4EDD40FB-CCEF-4E3E-BF76-FC419F9696B5}" dt="2020-06-08T20:44:53.614" v="2741" actId="14100"/>
          <ac:cxnSpMkLst>
            <pc:docMk/>
            <pc:sldMk cId="3497212710" sldId="555"/>
            <ac:cxnSpMk id="87" creationId="{4ECFD965-762A-41FD-A388-3CF32FC623EB}"/>
          </ac:cxnSpMkLst>
        </pc:cxnChg>
        <pc:cxnChg chg="mod topLvl">
          <ac:chgData name="Sidney Seckler" userId="73470fc2d5f88927" providerId="LiveId" clId="{4EDD40FB-CCEF-4E3E-BF76-FC419F9696B5}" dt="2020-06-08T20:44:53.614" v="2741" actId="14100"/>
          <ac:cxnSpMkLst>
            <pc:docMk/>
            <pc:sldMk cId="3497212710" sldId="555"/>
            <ac:cxnSpMk id="88" creationId="{E931FA60-4772-4E75-AF24-B01B7F1B93F5}"/>
          </ac:cxnSpMkLst>
        </pc:cxnChg>
        <pc:cxnChg chg="mod topLvl">
          <ac:chgData name="Sidney Seckler" userId="73470fc2d5f88927" providerId="LiveId" clId="{4EDD40FB-CCEF-4E3E-BF76-FC419F9696B5}" dt="2020-06-08T20:44:15.238" v="2717" actId="14100"/>
          <ac:cxnSpMkLst>
            <pc:docMk/>
            <pc:sldMk cId="3497212710" sldId="555"/>
            <ac:cxnSpMk id="89" creationId="{86CB2044-A96B-4C4D-B238-850DA97E824F}"/>
          </ac:cxnSpMkLst>
        </pc:cxnChg>
        <pc:cxnChg chg="mod topLvl">
          <ac:chgData name="Sidney Seckler" userId="73470fc2d5f88927" providerId="LiveId" clId="{4EDD40FB-CCEF-4E3E-BF76-FC419F9696B5}" dt="2020-06-08T20:44:15.238" v="2717" actId="14100"/>
          <ac:cxnSpMkLst>
            <pc:docMk/>
            <pc:sldMk cId="3497212710" sldId="555"/>
            <ac:cxnSpMk id="91" creationId="{3E53570A-080B-4452-ACD8-54BEE5E9953B}"/>
          </ac:cxnSpMkLst>
        </pc:cxnChg>
        <pc:cxnChg chg="mod topLvl">
          <ac:chgData name="Sidney Seckler" userId="73470fc2d5f88927" providerId="LiveId" clId="{4EDD40FB-CCEF-4E3E-BF76-FC419F9696B5}" dt="2020-06-08T20:43:27.552" v="2707" actId="1038"/>
          <ac:cxnSpMkLst>
            <pc:docMk/>
            <pc:sldMk cId="3497212710" sldId="555"/>
            <ac:cxnSpMk id="94" creationId="{3961C39A-8CCF-4474-A801-74867810EF77}"/>
          </ac:cxnSpMkLst>
        </pc:cxnChg>
        <pc:cxnChg chg="mod topLvl">
          <ac:chgData name="Sidney Seckler" userId="73470fc2d5f88927" providerId="LiveId" clId="{4EDD40FB-CCEF-4E3E-BF76-FC419F9696B5}" dt="2020-06-08T20:43:27.552" v="2707" actId="1038"/>
          <ac:cxnSpMkLst>
            <pc:docMk/>
            <pc:sldMk cId="3497212710" sldId="555"/>
            <ac:cxnSpMk id="96" creationId="{DADBD81B-7CCA-4D88-9AAF-2C2B94A92115}"/>
          </ac:cxnSpMkLst>
        </pc:cxnChg>
        <pc:cxnChg chg="mod topLvl">
          <ac:chgData name="Sidney Seckler" userId="73470fc2d5f88927" providerId="LiveId" clId="{4EDD40FB-CCEF-4E3E-BF76-FC419F9696B5}" dt="2020-06-08T20:44:35.268" v="2733" actId="14100"/>
          <ac:cxnSpMkLst>
            <pc:docMk/>
            <pc:sldMk cId="3497212710" sldId="555"/>
            <ac:cxnSpMk id="98" creationId="{2C9DF478-2EF3-4742-95FF-843BDB424B19}"/>
          </ac:cxnSpMkLst>
        </pc:cxnChg>
        <pc:cxnChg chg="mod topLvl">
          <ac:chgData name="Sidney Seckler" userId="73470fc2d5f88927" providerId="LiveId" clId="{4EDD40FB-CCEF-4E3E-BF76-FC419F9696B5}" dt="2020-06-08T20:44:15.238" v="2717" actId="14100"/>
          <ac:cxnSpMkLst>
            <pc:docMk/>
            <pc:sldMk cId="3497212710" sldId="555"/>
            <ac:cxnSpMk id="100" creationId="{691288B4-66F7-4293-99AB-E0C967018046}"/>
          </ac:cxnSpMkLst>
        </pc:cxnChg>
        <pc:cxnChg chg="mod topLvl">
          <ac:chgData name="Sidney Seckler" userId="73470fc2d5f88927" providerId="LiveId" clId="{4EDD40FB-CCEF-4E3E-BF76-FC419F9696B5}" dt="2020-06-08T20:44:40.958" v="2734" actId="14100"/>
          <ac:cxnSpMkLst>
            <pc:docMk/>
            <pc:sldMk cId="3497212710" sldId="555"/>
            <ac:cxnSpMk id="102" creationId="{1AEE4093-2850-40BD-9208-9EBE915BD67D}"/>
          </ac:cxnSpMkLst>
        </pc:cxnChg>
        <pc:cxnChg chg="mod topLvl">
          <ac:chgData name="Sidney Seckler" userId="73470fc2d5f88927" providerId="LiveId" clId="{4EDD40FB-CCEF-4E3E-BF76-FC419F9696B5}" dt="2020-06-08T20:43:12.457" v="2702" actId="1038"/>
          <ac:cxnSpMkLst>
            <pc:docMk/>
            <pc:sldMk cId="3497212710" sldId="555"/>
            <ac:cxnSpMk id="105" creationId="{9C90394C-81EE-4F0F-9601-344FD662DC48}"/>
          </ac:cxnSpMkLst>
        </pc:cxnChg>
        <pc:cxnChg chg="mod topLvl">
          <ac:chgData name="Sidney Seckler" userId="73470fc2d5f88927" providerId="LiveId" clId="{4EDD40FB-CCEF-4E3E-BF76-FC419F9696B5}" dt="2020-06-08T20:42:15.364" v="2672" actId="165"/>
          <ac:cxnSpMkLst>
            <pc:docMk/>
            <pc:sldMk cId="3497212710" sldId="555"/>
            <ac:cxnSpMk id="107" creationId="{A30FF5E9-C042-4C44-A1B2-3EAFF1F8EE86}"/>
          </ac:cxnSpMkLst>
        </pc:cxnChg>
        <pc:cxnChg chg="mod topLvl">
          <ac:chgData name="Sidney Seckler" userId="73470fc2d5f88927" providerId="LiveId" clId="{4EDD40FB-CCEF-4E3E-BF76-FC419F9696B5}" dt="2020-06-08T20:43:39.745" v="2710" actId="14100"/>
          <ac:cxnSpMkLst>
            <pc:docMk/>
            <pc:sldMk cId="3497212710" sldId="555"/>
            <ac:cxnSpMk id="109" creationId="{D5ACD943-4450-4A5A-B513-E1C12ECECEA2}"/>
          </ac:cxnSpMkLst>
        </pc:cxnChg>
        <pc:cxnChg chg="mod topLvl">
          <ac:chgData name="Sidney Seckler" userId="73470fc2d5f88927" providerId="LiveId" clId="{4EDD40FB-CCEF-4E3E-BF76-FC419F9696B5}" dt="2020-06-08T20:43:27.552" v="2707" actId="1038"/>
          <ac:cxnSpMkLst>
            <pc:docMk/>
            <pc:sldMk cId="3497212710" sldId="555"/>
            <ac:cxnSpMk id="110" creationId="{B862C4CD-7E68-4BE3-BC8B-8AE4BBAFBD5F}"/>
          </ac:cxnSpMkLst>
        </pc:cxnChg>
        <pc:cxnChg chg="mod topLvl">
          <ac:chgData name="Sidney Seckler" userId="73470fc2d5f88927" providerId="LiveId" clId="{4EDD40FB-CCEF-4E3E-BF76-FC419F9696B5}" dt="2020-06-08T20:45:07.503" v="2742" actId="14100"/>
          <ac:cxnSpMkLst>
            <pc:docMk/>
            <pc:sldMk cId="3497212710" sldId="555"/>
            <ac:cxnSpMk id="111" creationId="{EBAF46B0-85BB-4007-9A59-D6EF420EFE3B}"/>
          </ac:cxnSpMkLst>
        </pc:cxnChg>
        <pc:cxnChg chg="mod topLvl">
          <ac:chgData name="Sidney Seckler" userId="73470fc2d5f88927" providerId="LiveId" clId="{4EDD40FB-CCEF-4E3E-BF76-FC419F9696B5}" dt="2020-06-08T20:42:15.364" v="2672" actId="165"/>
          <ac:cxnSpMkLst>
            <pc:docMk/>
            <pc:sldMk cId="3497212710" sldId="555"/>
            <ac:cxnSpMk id="114" creationId="{8EF3960E-5A0E-44F9-8A49-D9A708F39DE3}"/>
          </ac:cxnSpMkLst>
        </pc:cxnChg>
      </pc:sldChg>
      <pc:sldChg chg="addSp delSp modSp add mod setBg">
        <pc:chgData name="Sidney Seckler" userId="73470fc2d5f88927" providerId="LiveId" clId="{4EDD40FB-CCEF-4E3E-BF76-FC419F9696B5}" dt="2020-06-08T20:49:00.877" v="2790" actId="26606"/>
        <pc:sldMkLst>
          <pc:docMk/>
          <pc:sldMk cId="2016469041" sldId="556"/>
        </pc:sldMkLst>
        <pc:spChg chg="mod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9" creationId="{BA5CFCEA-4FA4-4A97-A6F2-0703313BD7E2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43" creationId="{365B8758-BDCC-4B9A-B1E3-2523A4A783B9}"/>
          </ac:spMkLst>
        </pc:spChg>
        <pc:spChg chg="add mod">
          <ac:chgData name="Sidney Seckler" userId="73470fc2d5f88927" providerId="LiveId" clId="{4EDD40FB-CCEF-4E3E-BF76-FC419F9696B5}" dt="2020-06-08T20:48:55.987" v="2788"/>
          <ac:spMkLst>
            <pc:docMk/>
            <pc:sldMk cId="2016469041" sldId="556"/>
            <ac:spMk id="47" creationId="{D02CE47D-BFB0-400A-B9FB-1F6654ABF8E6}"/>
          </ac:spMkLst>
        </pc:spChg>
        <pc:spChg chg="add mod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48" creationId="{9F1EF4DE-CE67-4598-85E9-A12967DFC140}"/>
          </ac:spMkLst>
        </pc:spChg>
        <pc:spChg chg="add mod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49" creationId="{B23B88F9-3C3B-483D-903A-8F8441B7418F}"/>
          </ac:spMkLst>
        </pc:spChg>
        <pc:spChg chg="add mod ord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50" creationId="{0D92D1F7-ABF8-47AA-A19B-16CE944CE9FB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71" creationId="{4CFCD50F-4BF3-4733-BD42-5567080A7017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73" creationId="{97C2466A-2320-4205-BDC2-056CD8BC2C53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75" creationId="{C24F77B6-3AFC-4981-A39A-15994073E10F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79" creationId="{B7D21A87-2874-4438-84BA-E02F7C632784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81" creationId="{C2F8D58C-428B-49B2-8DD6-CEDA101A3C3A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82" creationId="{EEAFC789-2D88-4201-8559-6453E2DBA8B6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83" creationId="{AEC347F7-5904-4A91-B794-15D27634A9A5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84" creationId="{268309F4-AE4B-40CE-9555-88649640B397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0" creationId="{885A8C1E-5470-45B1-88A9-5B647E0E488F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2" creationId="{5A453943-FFA6-4838-B8F5-641A6C1AC1F9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3" creationId="{3E7EBE24-6BC8-48D3-BC8E-A34547E08A8D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5" creationId="{BF4042F6-337F-4861-84B3-4A062AEA1CE6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7" creationId="{A25F8C49-501D-4872-83CE-A644E5B086F9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9" creationId="{AD059A6A-F5FA-4E5A-8E84-7552F96E8B65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01" creationId="{EE5A0230-D13E-4D2A-85B4-764FF936CFA9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03" creationId="{30827D45-982C-406E-9F28-15AEFD2202C9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04" creationId="{70C2DD00-B422-46A6-B351-DED610E9A13B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06" creationId="{4DA043F3-44CD-4575-80B3-8702A2073FC8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2" creationId="{4186F4C4-289E-4C55-8271-8CA6879D2B22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3" creationId="{C7F82856-845E-4387-A4F2-D3410285B16C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5" creationId="{F19DAD3D-0F0D-4707-A22E-5E30A2DB3C3E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6" creationId="{51E429C6-51F2-498B-B122-E951A07FC056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7" creationId="{57635D79-154B-4DA5-ACBC-B4AB342EA788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8" creationId="{38C66E9B-7CC3-493A-B853-A0F57E1DEAA3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3076" creationId="{0B0A69F5-520C-404C-9614-071AAE13870F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3077" creationId="{54D683B1-E7B7-4AF5-8BF1-00757F13FBE1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3078" creationId="{7B07ECB0-AC96-4F4F-AB0C-44EA1353CE09}"/>
          </ac:spMkLst>
        </pc:spChg>
        <pc:grpChg chg="del">
          <ac:chgData name="Sidney Seckler" userId="73470fc2d5f88927" providerId="LiveId" clId="{4EDD40FB-CCEF-4E3E-BF76-FC419F9696B5}" dt="2020-06-08T20:48:11.817" v="2787" actId="478"/>
          <ac:grpSpMkLst>
            <pc:docMk/>
            <pc:sldMk cId="2016469041" sldId="556"/>
            <ac:grpSpMk id="108" creationId="{E830B635-DFB7-4997-B9CA-9F19CA97C402}"/>
          </ac:grpSpMkLst>
        </pc:grpChg>
        <pc:picChg chg="add mod">
          <ac:chgData name="Sidney Seckler" userId="73470fc2d5f88927" providerId="LiveId" clId="{4EDD40FB-CCEF-4E3E-BF76-FC419F9696B5}" dt="2020-06-08T20:49:00.877" v="2790" actId="26606"/>
          <ac:picMkLst>
            <pc:docMk/>
            <pc:sldMk cId="2016469041" sldId="556"/>
            <ac:picMk id="46" creationId="{53A04823-8966-4B7F-B4BA-0C0A5205D151}"/>
          </ac:picMkLst>
        </pc:picChg>
        <pc:picChg chg="mod ord">
          <ac:chgData name="Sidney Seckler" userId="73470fc2d5f88927" providerId="LiveId" clId="{4EDD40FB-CCEF-4E3E-BF76-FC419F9696B5}" dt="2020-06-08T20:49:00.877" v="2790" actId="26606"/>
          <ac:picMkLst>
            <pc:docMk/>
            <pc:sldMk cId="2016469041" sldId="556"/>
            <ac:picMk id="3074" creationId="{00000000-0000-0000-0000-000000000000}"/>
          </ac:picMkLst>
        </pc:pic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42" creationId="{F0AC9F4C-F089-4157-B7EB-1AB1CEEC3AC6}"/>
          </ac:cxnSpMkLst>
        </pc:cxnChg>
        <pc:cxnChg chg="add del">
          <ac:chgData name="Sidney Seckler" userId="73470fc2d5f88927" providerId="LiveId" clId="{4EDD40FB-CCEF-4E3E-BF76-FC419F9696B5}" dt="2020-06-08T20:49:00.877" v="2790" actId="26606"/>
          <ac:cxnSpMkLst>
            <pc:docMk/>
            <pc:sldMk cId="2016469041" sldId="556"/>
            <ac:cxnSpMk id="77" creationId="{E622A300-A12E-4C3D-A574-71AFFA8F2B51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5" creationId="{F9ECF29F-26F9-4967-87D7-80E3275D7A49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6" creationId="{104DD729-7293-4284-B02D-69D1C642ECB2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7" creationId="{4ECFD965-762A-41FD-A388-3CF32FC623EB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8" creationId="{E931FA60-4772-4E75-AF24-B01B7F1B93F5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9" creationId="{86CB2044-A96B-4C4D-B238-850DA97E824F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91" creationId="{3E53570A-080B-4452-ACD8-54BEE5E9953B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94" creationId="{3961C39A-8CCF-4474-A801-74867810EF77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96" creationId="{DADBD81B-7CCA-4D88-9AAF-2C2B94A92115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98" creationId="{2C9DF478-2EF3-4742-95FF-843BDB424B19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0" creationId="{691288B4-66F7-4293-99AB-E0C967018046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2" creationId="{1AEE4093-2850-40BD-9208-9EBE915BD67D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5" creationId="{9C90394C-81EE-4F0F-9601-344FD662DC48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7" creationId="{A30FF5E9-C042-4C44-A1B2-3EAFF1F8EE86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9" creationId="{D5ACD943-4450-4A5A-B513-E1C12ECECEA2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10" creationId="{B862C4CD-7E68-4BE3-BC8B-8AE4BBAFBD5F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11" creationId="{EBAF46B0-85BB-4007-9A59-D6EF420EFE3B}"/>
          </ac:cxnSpMkLst>
        </pc:cxnChg>
        <pc:cxnChg chg="del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14" creationId="{8EF3960E-5A0E-44F9-8A49-D9A708F39DE3}"/>
          </ac:cxnSpMkLst>
        </pc:cxnChg>
      </pc:sldChg>
      <pc:sldChg chg="addSp delSp modSp add mod">
        <pc:chgData name="Sidney Seckler" userId="73470fc2d5f88927" providerId="LiveId" clId="{4EDD40FB-CCEF-4E3E-BF76-FC419F9696B5}" dt="2020-06-08T22:08:07.214" v="2848" actId="20577"/>
        <pc:sldMkLst>
          <pc:docMk/>
          <pc:sldMk cId="2044772515" sldId="557"/>
        </pc:sldMkLst>
        <pc:spChg chg="add mod">
          <ac:chgData name="Sidney Seckler" userId="73470fc2d5f88927" providerId="LiveId" clId="{4EDD40FB-CCEF-4E3E-BF76-FC419F9696B5}" dt="2020-06-08T20:50:54.706" v="2829" actId="20577"/>
          <ac:spMkLst>
            <pc:docMk/>
            <pc:sldMk cId="2044772515" sldId="557"/>
            <ac:spMk id="10" creationId="{3C439F44-526C-4E27-96D8-4A437836E0C4}"/>
          </ac:spMkLst>
        </pc:spChg>
        <pc:spChg chg="add mod">
          <ac:chgData name="Sidney Seckler" userId="73470fc2d5f88927" providerId="LiveId" clId="{4EDD40FB-CCEF-4E3E-BF76-FC419F9696B5}" dt="2020-06-08T22:08:07.214" v="2848" actId="20577"/>
          <ac:spMkLst>
            <pc:docMk/>
            <pc:sldMk cId="2044772515" sldId="557"/>
            <ac:spMk id="11" creationId="{BDC25CC8-3185-4EC4-86B1-914B0C111F86}"/>
          </ac:spMkLst>
        </pc:spChg>
        <pc:spChg chg="del">
          <ac:chgData name="Sidney Seckler" userId="73470fc2d5f88927" providerId="LiveId" clId="{4EDD40FB-CCEF-4E3E-BF76-FC419F9696B5}" dt="2020-06-08T20:49:33.127" v="2792" actId="478"/>
          <ac:spMkLst>
            <pc:docMk/>
            <pc:sldMk cId="2044772515" sldId="557"/>
            <ac:spMk id="48" creationId="{9F1EF4DE-CE67-4598-85E9-A12967DFC140}"/>
          </ac:spMkLst>
        </pc:spChg>
        <pc:spChg chg="mod">
          <ac:chgData name="Sidney Seckler" userId="73470fc2d5f88927" providerId="LiveId" clId="{4EDD40FB-CCEF-4E3E-BF76-FC419F9696B5}" dt="2020-06-08T22:08:02.419" v="2846" actId="20577"/>
          <ac:spMkLst>
            <pc:docMk/>
            <pc:sldMk cId="2044772515" sldId="557"/>
            <ac:spMk id="49" creationId="{B23B88F9-3C3B-483D-903A-8F8441B7418F}"/>
          </ac:spMkLst>
        </pc:spChg>
        <pc:spChg chg="del">
          <ac:chgData name="Sidney Seckler" userId="73470fc2d5f88927" providerId="LiveId" clId="{4EDD40FB-CCEF-4E3E-BF76-FC419F9696B5}" dt="2020-06-08T20:49:40.355" v="2794" actId="478"/>
          <ac:spMkLst>
            <pc:docMk/>
            <pc:sldMk cId="2044772515" sldId="557"/>
            <ac:spMk id="50" creationId="{0D92D1F7-ABF8-47AA-A19B-16CE944CE9FB}"/>
          </ac:spMkLst>
        </pc:spChg>
      </pc:sldChg>
      <pc:sldChg chg="addSp delSp modSp add mod">
        <pc:chgData name="Sidney Seckler" userId="73470fc2d5f88927" providerId="LiveId" clId="{4EDD40FB-CCEF-4E3E-BF76-FC419F9696B5}" dt="2020-06-08T22:10:28.798" v="2920" actId="20577"/>
        <pc:sldMkLst>
          <pc:docMk/>
          <pc:sldMk cId="3704547928" sldId="558"/>
        </pc:sldMkLst>
        <pc:spChg chg="add mod">
          <ac:chgData name="Sidney Seckler" userId="73470fc2d5f88927" providerId="LiveId" clId="{4EDD40FB-CCEF-4E3E-BF76-FC419F9696B5}" dt="2020-06-08T22:10:28.798" v="2920" actId="20577"/>
          <ac:spMkLst>
            <pc:docMk/>
            <pc:sldMk cId="3704547928" sldId="558"/>
            <ac:spMk id="2" creationId="{1B2D0CBA-5FF8-42ED-80BF-126F525B6AFB}"/>
          </ac:spMkLst>
        </pc:spChg>
        <pc:spChg chg="del">
          <ac:chgData name="Sidney Seckler" userId="73470fc2d5f88927" providerId="LiveId" clId="{4EDD40FB-CCEF-4E3E-BF76-FC419F9696B5}" dt="2020-06-08T22:08:41.305" v="2894" actId="478"/>
          <ac:spMkLst>
            <pc:docMk/>
            <pc:sldMk cId="3704547928" sldId="558"/>
            <ac:spMk id="10" creationId="{3C439F44-526C-4E27-96D8-4A437836E0C4}"/>
          </ac:spMkLst>
        </pc:spChg>
        <pc:spChg chg="del">
          <ac:chgData name="Sidney Seckler" userId="73470fc2d5f88927" providerId="LiveId" clId="{4EDD40FB-CCEF-4E3E-BF76-FC419F9696B5}" dt="2020-06-08T22:08:41.305" v="2894" actId="478"/>
          <ac:spMkLst>
            <pc:docMk/>
            <pc:sldMk cId="3704547928" sldId="558"/>
            <ac:spMk id="11" creationId="{BDC25CC8-3185-4EC4-86B1-914B0C111F86}"/>
          </ac:spMkLst>
        </pc:spChg>
        <pc:spChg chg="add mod">
          <ac:chgData name="Sidney Seckler" userId="73470fc2d5f88927" providerId="LiveId" clId="{4EDD40FB-CCEF-4E3E-BF76-FC419F9696B5}" dt="2020-06-08T22:09:30.310" v="2897" actId="1076"/>
          <ac:spMkLst>
            <pc:docMk/>
            <pc:sldMk cId="3704547928" sldId="558"/>
            <ac:spMk id="12" creationId="{A6586BCA-2ED3-419F-9719-80EA1536AAA9}"/>
          </ac:spMkLst>
        </pc:spChg>
        <pc:spChg chg="mod">
          <ac:chgData name="Sidney Seckler" userId="73470fc2d5f88927" providerId="LiveId" clId="{4EDD40FB-CCEF-4E3E-BF76-FC419F9696B5}" dt="2020-06-08T22:08:34.761" v="2893" actId="20577"/>
          <ac:spMkLst>
            <pc:docMk/>
            <pc:sldMk cId="3704547928" sldId="558"/>
            <ac:spMk id="47" creationId="{D02CE47D-BFB0-400A-B9FB-1F6654ABF8E6}"/>
          </ac:spMkLst>
        </pc:spChg>
        <pc:spChg chg="del">
          <ac:chgData name="Sidney Seckler" userId="73470fc2d5f88927" providerId="LiveId" clId="{4EDD40FB-CCEF-4E3E-BF76-FC419F9696B5}" dt="2020-06-08T22:08:41.305" v="2894" actId="478"/>
          <ac:spMkLst>
            <pc:docMk/>
            <pc:sldMk cId="3704547928" sldId="558"/>
            <ac:spMk id="49" creationId="{B23B88F9-3C3B-483D-903A-8F8441B7418F}"/>
          </ac:spMkLst>
        </pc:spChg>
      </pc:sldChg>
      <pc:sldChg chg="add">
        <pc:chgData name="Sidney Seckler" userId="73470fc2d5f88927" providerId="LiveId" clId="{4EDD40FB-CCEF-4E3E-BF76-FC419F9696B5}" dt="2020-06-08T22:09:12.218" v="2895"/>
        <pc:sldMkLst>
          <pc:docMk/>
          <pc:sldMk cId="3084274361" sldId="559"/>
        </pc:sldMkLst>
      </pc:sldChg>
      <pc:sldChg chg="addSp delSp modSp add mod">
        <pc:chgData name="Sidney Seckler" userId="73470fc2d5f88927" providerId="LiveId" clId="{4EDD40FB-CCEF-4E3E-BF76-FC419F9696B5}" dt="2020-06-08T22:16:04.329" v="3014" actId="20577"/>
        <pc:sldMkLst>
          <pc:docMk/>
          <pc:sldMk cId="2201142673" sldId="560"/>
        </pc:sldMkLst>
        <pc:spChg chg="del">
          <ac:chgData name="Sidney Seckler" userId="73470fc2d5f88927" providerId="LiveId" clId="{4EDD40FB-CCEF-4E3E-BF76-FC419F9696B5}" dt="2020-06-08T22:11:04.553" v="2922" actId="478"/>
          <ac:spMkLst>
            <pc:docMk/>
            <pc:sldMk cId="2201142673" sldId="560"/>
            <ac:spMk id="2" creationId="{1B2D0CBA-5FF8-42ED-80BF-126F525B6AFB}"/>
          </ac:spMkLst>
        </pc:spChg>
        <pc:spChg chg="add mod">
          <ac:chgData name="Sidney Seckler" userId="73470fc2d5f88927" providerId="LiveId" clId="{4EDD40FB-CCEF-4E3E-BF76-FC419F9696B5}" dt="2020-06-08T22:15:24.929" v="3002" actId="1076"/>
          <ac:spMkLst>
            <pc:docMk/>
            <pc:sldMk cId="2201142673" sldId="560"/>
            <ac:spMk id="8" creationId="{71DB1F27-C552-4D2E-B345-FCC5ED70C26B}"/>
          </ac:spMkLst>
        </pc:spChg>
        <pc:spChg chg="add mod">
          <ac:chgData name="Sidney Seckler" userId="73470fc2d5f88927" providerId="LiveId" clId="{4EDD40FB-CCEF-4E3E-BF76-FC419F9696B5}" dt="2020-06-08T22:16:04.329" v="3014" actId="20577"/>
          <ac:spMkLst>
            <pc:docMk/>
            <pc:sldMk cId="2201142673" sldId="560"/>
            <ac:spMk id="10" creationId="{12AEB5BD-75FC-4C1B-AD26-E37F6009DEFC}"/>
          </ac:spMkLst>
        </pc:spChg>
      </pc:sldChg>
      <pc:sldChg chg="addSp delSp modSp add mod">
        <pc:chgData name="Sidney Seckler" userId="73470fc2d5f88927" providerId="LiveId" clId="{4EDD40FB-CCEF-4E3E-BF76-FC419F9696B5}" dt="2020-06-08T22:14:18.547" v="2983" actId="20577"/>
        <pc:sldMkLst>
          <pc:docMk/>
          <pc:sldMk cId="2361911534" sldId="561"/>
        </pc:sldMkLst>
        <pc:spChg chg="add mod">
          <ac:chgData name="Sidney Seckler" userId="73470fc2d5f88927" providerId="LiveId" clId="{4EDD40FB-CCEF-4E3E-BF76-FC419F9696B5}" dt="2020-06-08T22:14:18.547" v="2983" actId="20577"/>
          <ac:spMkLst>
            <pc:docMk/>
            <pc:sldMk cId="2361911534" sldId="561"/>
            <ac:spMk id="11" creationId="{46788F92-0236-4803-BA27-2B8E1E6F36D8}"/>
          </ac:spMkLst>
        </pc:spChg>
        <pc:spChg chg="del">
          <ac:chgData name="Sidney Seckler" userId="73470fc2d5f88927" providerId="LiveId" clId="{4EDD40FB-CCEF-4E3E-BF76-FC419F9696B5}" dt="2020-06-08T22:12:15.186" v="2925" actId="478"/>
          <ac:spMkLst>
            <pc:docMk/>
            <pc:sldMk cId="2361911534" sldId="561"/>
            <ac:spMk id="59406" creationId="{00000000-0000-0000-0000-000000000000}"/>
          </ac:spMkLst>
        </pc:spChg>
        <pc:picChg chg="del">
          <ac:chgData name="Sidney Seckler" userId="73470fc2d5f88927" providerId="LiveId" clId="{4EDD40FB-CCEF-4E3E-BF76-FC419F9696B5}" dt="2020-06-08T22:12:11.604" v="2924" actId="478"/>
          <ac:picMkLst>
            <pc:docMk/>
            <pc:sldMk cId="2361911534" sldId="561"/>
            <ac:picMk id="59394" creationId="{00000000-0000-0000-0000-000000000000}"/>
          </ac:picMkLst>
        </pc:picChg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3686231527" sldId="561"/>
        </pc:sldMkLst>
      </pc:sldChg>
      <pc:sldChg chg="add">
        <pc:chgData name="Sidney Seckler" userId="73470fc2d5f88927" providerId="LiveId" clId="{4EDD40FB-CCEF-4E3E-BF76-FC419F9696B5}" dt="2020-06-08T22:16:43.218" v="3015"/>
        <pc:sldMkLst>
          <pc:docMk/>
          <pc:sldMk cId="777616671" sldId="562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3145150456" sldId="562"/>
        </pc:sldMkLst>
      </pc:sldChg>
      <pc:sldChg chg="addSp delSp modSp add mod">
        <pc:chgData name="Sidney Seckler" userId="73470fc2d5f88927" providerId="LiveId" clId="{4EDD40FB-CCEF-4E3E-BF76-FC419F9696B5}" dt="2020-06-08T22:19:35.020" v="3065" actId="1076"/>
        <pc:sldMkLst>
          <pc:docMk/>
          <pc:sldMk cId="492149950" sldId="563"/>
        </pc:sldMkLst>
        <pc:spChg chg="add mod">
          <ac:chgData name="Sidney Seckler" userId="73470fc2d5f88927" providerId="LiveId" clId="{4EDD40FB-CCEF-4E3E-BF76-FC419F9696B5}" dt="2020-06-08T22:18:30.562" v="3044" actId="1076"/>
          <ac:spMkLst>
            <pc:docMk/>
            <pc:sldMk cId="492149950" sldId="563"/>
            <ac:spMk id="9" creationId="{FD55C06B-FA96-4F07-A96E-F13086762DBF}"/>
          </ac:spMkLst>
        </pc:spChg>
        <pc:spChg chg="add mod">
          <ac:chgData name="Sidney Seckler" userId="73470fc2d5f88927" providerId="LiveId" clId="{4EDD40FB-CCEF-4E3E-BF76-FC419F9696B5}" dt="2020-06-08T22:19:31.555" v="3064" actId="1076"/>
          <ac:spMkLst>
            <pc:docMk/>
            <pc:sldMk cId="492149950" sldId="563"/>
            <ac:spMk id="10" creationId="{5B72F21F-E8FF-4A56-92A7-3B0B24003C2A}"/>
          </ac:spMkLst>
        </pc:spChg>
        <pc:spChg chg="mod">
          <ac:chgData name="Sidney Seckler" userId="73470fc2d5f88927" providerId="LiveId" clId="{4EDD40FB-CCEF-4E3E-BF76-FC419F9696B5}" dt="2020-06-08T22:19:35.020" v="3065" actId="1076"/>
          <ac:spMkLst>
            <pc:docMk/>
            <pc:sldMk cId="492149950" sldId="563"/>
            <ac:spMk id="61447" creationId="{CA8AE950-1EE5-41E2-990A-905CF8E4E94E}"/>
          </ac:spMkLst>
        </pc:spChg>
        <pc:spChg chg="del">
          <ac:chgData name="Sidney Seckler" userId="73470fc2d5f88927" providerId="LiveId" clId="{4EDD40FB-CCEF-4E3E-BF76-FC419F9696B5}" dt="2020-06-08T22:17:07.068" v="3017" actId="478"/>
          <ac:spMkLst>
            <pc:docMk/>
            <pc:sldMk cId="492149950" sldId="563"/>
            <ac:spMk id="61449" creationId="{B568AE7C-C040-4C7C-ABAC-0A5D04F85A3D}"/>
          </ac:spMkLst>
        </pc:spChg>
        <pc:spChg chg="mod">
          <ac:chgData name="Sidney Seckler" userId="73470fc2d5f88927" providerId="LiveId" clId="{4EDD40FB-CCEF-4E3E-BF76-FC419F9696B5}" dt="2020-06-08T22:17:37.849" v="3020" actId="1076"/>
          <ac:spMkLst>
            <pc:docMk/>
            <pc:sldMk cId="492149950" sldId="563"/>
            <ac:spMk id="61450" creationId="{BF6694C0-07CA-4BD3-88D1-26DE7D7F5E90}"/>
          </ac:spMkLst>
        </pc:spChg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425102601" sldId="563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017048181" sldId="564"/>
        </pc:sldMkLst>
      </pc:sldChg>
      <pc:sldChg chg="addSp delSp modSp add mod">
        <pc:chgData name="Sidney Seckler" userId="73470fc2d5f88927" providerId="LiveId" clId="{4EDD40FB-CCEF-4E3E-BF76-FC419F9696B5}" dt="2020-06-09T15:58:04.306" v="4615" actId="1035"/>
        <pc:sldMkLst>
          <pc:docMk/>
          <pc:sldMk cId="3505040466" sldId="564"/>
        </pc:sldMkLst>
        <pc:spChg chg="add mod">
          <ac:chgData name="Sidney Seckler" userId="73470fc2d5f88927" providerId="LiveId" clId="{4EDD40FB-CCEF-4E3E-BF76-FC419F9696B5}" dt="2020-06-08T22:22:20.310" v="3074" actId="1076"/>
          <ac:spMkLst>
            <pc:docMk/>
            <pc:sldMk cId="3505040466" sldId="564"/>
            <ac:spMk id="46" creationId="{CDD38BD2-5C74-4D49-8A0D-922D06D293E7}"/>
          </ac:spMkLst>
        </pc:spChg>
        <pc:spChg chg="add mod">
          <ac:chgData name="Sidney Seckler" userId="73470fc2d5f88927" providerId="LiveId" clId="{4EDD40FB-CCEF-4E3E-BF76-FC419F9696B5}" dt="2020-06-08T22:22:46.764" v="3078" actId="1076"/>
          <ac:spMkLst>
            <pc:docMk/>
            <pc:sldMk cId="3505040466" sldId="564"/>
            <ac:spMk id="47" creationId="{14A8467A-67C3-4BB1-9EDB-2507B5CEF043}"/>
          </ac:spMkLst>
        </pc:spChg>
        <pc:spChg chg="add mod">
          <ac:chgData name="Sidney Seckler" userId="73470fc2d5f88927" providerId="LiveId" clId="{4EDD40FB-CCEF-4E3E-BF76-FC419F9696B5}" dt="2020-06-08T22:23:47.243" v="3095" actId="20577"/>
          <ac:spMkLst>
            <pc:docMk/>
            <pc:sldMk cId="3505040466" sldId="564"/>
            <ac:spMk id="48" creationId="{D3E49DFD-AD4C-4F36-BE04-AF68FDB4E615}"/>
          </ac:spMkLst>
        </pc:spChg>
        <pc:spChg chg="mod">
          <ac:chgData name="Sidney Seckler" userId="73470fc2d5f88927" providerId="LiveId" clId="{4EDD40FB-CCEF-4E3E-BF76-FC419F9696B5}" dt="2020-06-09T15:57:58.836" v="4612" actId="1035"/>
          <ac:spMkLst>
            <pc:docMk/>
            <pc:sldMk cId="3505040466" sldId="564"/>
            <ac:spMk id="99" creationId="{AD059A6A-F5FA-4E5A-8E84-7552F96E8B65}"/>
          </ac:spMkLst>
        </pc:spChg>
        <pc:spChg chg="mod">
          <ac:chgData name="Sidney Seckler" userId="73470fc2d5f88927" providerId="LiveId" clId="{4EDD40FB-CCEF-4E3E-BF76-FC419F9696B5}" dt="2020-06-09T15:58:04.306" v="4615" actId="1035"/>
          <ac:spMkLst>
            <pc:docMk/>
            <pc:sldMk cId="3505040466" sldId="564"/>
            <ac:spMk id="103" creationId="{30827D45-982C-406E-9F28-15AEFD2202C9}"/>
          </ac:spMkLst>
        </pc:spChg>
        <pc:spChg chg="mod">
          <ac:chgData name="Sidney Seckler" userId="73470fc2d5f88927" providerId="LiveId" clId="{4EDD40FB-CCEF-4E3E-BF76-FC419F9696B5}" dt="2020-06-09T15:57:52.742" v="4610" actId="1035"/>
          <ac:spMkLst>
            <pc:docMk/>
            <pc:sldMk cId="3505040466" sldId="564"/>
            <ac:spMk id="112" creationId="{4186F4C4-289E-4C55-8271-8CA6879D2B22}"/>
          </ac:spMkLst>
        </pc:spChg>
        <pc:spChg chg="mod">
          <ac:chgData name="Sidney Seckler" userId="73470fc2d5f88927" providerId="LiveId" clId="{4EDD40FB-CCEF-4E3E-BF76-FC419F9696B5}" dt="2020-06-09T15:57:52.742" v="4610" actId="1035"/>
          <ac:spMkLst>
            <pc:docMk/>
            <pc:sldMk cId="3505040466" sldId="564"/>
            <ac:spMk id="113" creationId="{C7F82856-845E-4387-A4F2-D3410285B16C}"/>
          </ac:spMkLst>
        </pc:spChg>
        <pc:spChg chg="del">
          <ac:chgData name="Sidney Seckler" userId="73470fc2d5f88927" providerId="LiveId" clId="{4EDD40FB-CCEF-4E3E-BF76-FC419F9696B5}" dt="2020-06-08T22:21:34.589" v="3067" actId="478"/>
          <ac:spMkLst>
            <pc:docMk/>
            <pc:sldMk cId="3505040466" sldId="564"/>
            <ac:spMk id="116" creationId="{51E429C6-51F2-498B-B122-E951A07FC056}"/>
          </ac:spMkLst>
        </pc:spChg>
        <pc:spChg chg="del">
          <ac:chgData name="Sidney Seckler" userId="73470fc2d5f88927" providerId="LiveId" clId="{4EDD40FB-CCEF-4E3E-BF76-FC419F9696B5}" dt="2020-06-08T22:21:37.722" v="3068" actId="478"/>
          <ac:spMkLst>
            <pc:docMk/>
            <pc:sldMk cId="3505040466" sldId="564"/>
            <ac:spMk id="117" creationId="{57635D79-154B-4DA5-ACBC-B4AB342EA788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124003376" sldId="565"/>
        </pc:sldMkLst>
      </pc:sldChg>
      <pc:sldChg chg="addSp delSp modSp add mod">
        <pc:chgData name="Sidney Seckler" userId="73470fc2d5f88927" providerId="LiveId" clId="{4EDD40FB-CCEF-4E3E-BF76-FC419F9696B5}" dt="2020-06-08T22:27:13.703" v="3099" actId="1076"/>
        <pc:sldMkLst>
          <pc:docMk/>
          <pc:sldMk cId="3181436511" sldId="565"/>
        </pc:sldMkLst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43" creationId="{365B8758-BDCC-4B9A-B1E3-2523A4A783B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46" creationId="{CDD38BD2-5C74-4D49-8A0D-922D06D293E7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47" creationId="{14A8467A-67C3-4BB1-9EDB-2507B5CEF043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48" creationId="{D3E49DFD-AD4C-4F36-BE04-AF68FDB4E615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0" creationId="{E65E621D-511E-4CF7-B37C-777FC62421C5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2" creationId="{15BEE3BA-B829-4E61-AE0F-73C97BEB4B00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4" creationId="{A2F98AA3-C8C0-43DF-AC6B-2B604396F8F8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6" creationId="{3CE5221B-D68B-4B56-AEFB-5EBA65C6A584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8" creationId="{F97EBE42-A1C4-4788-B2FD-F2B2243181C7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60" creationId="{BBE8AE73-E438-49F4-8F0A-A2F738160FC7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61" creationId="{7BDA8620-089D-4C80-B89C-79B35D14893C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81" creationId="{C2F8D58C-428B-49B2-8DD6-CEDA101A3C3A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82" creationId="{EEAFC789-2D88-4201-8559-6453E2DBA8B6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83" creationId="{AEC347F7-5904-4A91-B794-15D27634A9A5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84" creationId="{268309F4-AE4B-40CE-9555-88649640B397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0" creationId="{885A8C1E-5470-45B1-88A9-5B647E0E488F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2" creationId="{5A453943-FFA6-4838-B8F5-641A6C1AC1F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3" creationId="{3E7EBE24-6BC8-48D3-BC8E-A34547E08A8D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5" creationId="{BF4042F6-337F-4861-84B3-4A062AEA1CE6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7" creationId="{A25F8C49-501D-4872-83CE-A644E5B086F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9" creationId="{AD059A6A-F5FA-4E5A-8E84-7552F96E8B65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01" creationId="{EE5A0230-D13E-4D2A-85B4-764FF936CFA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03" creationId="{30827D45-982C-406E-9F28-15AEFD2202C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04" creationId="{70C2DD00-B422-46A6-B351-DED610E9A13B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06" creationId="{4DA043F3-44CD-4575-80B3-8702A2073FC8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12" creationId="{4186F4C4-289E-4C55-8271-8CA6879D2B22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13" creationId="{C7F82856-845E-4387-A4F2-D3410285B16C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15" creationId="{F19DAD3D-0F0D-4707-A22E-5E30A2DB3C3E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18" creationId="{38C66E9B-7CC3-493A-B853-A0F57E1DEAA3}"/>
          </ac:spMkLst>
        </pc:spChg>
        <pc:grpChg chg="add mod">
          <ac:chgData name="Sidney Seckler" userId="73470fc2d5f88927" providerId="LiveId" clId="{4EDD40FB-CCEF-4E3E-BF76-FC419F9696B5}" dt="2020-06-08T22:27:13.703" v="3099" actId="1076"/>
          <ac:grpSpMkLst>
            <pc:docMk/>
            <pc:sldMk cId="3181436511" sldId="565"/>
            <ac:grpSpMk id="49" creationId="{F1D224E4-508F-4E56-9434-8A99CC3CFC55}"/>
          </ac:grpSpMkLst>
        </pc:grpChg>
        <pc:grpChg chg="del">
          <ac:chgData name="Sidney Seckler" userId="73470fc2d5f88927" providerId="LiveId" clId="{4EDD40FB-CCEF-4E3E-BF76-FC419F9696B5}" dt="2020-06-08T22:26:54.462" v="3097" actId="478"/>
          <ac:grpSpMkLst>
            <pc:docMk/>
            <pc:sldMk cId="3181436511" sldId="565"/>
            <ac:grpSpMk id="108" creationId="{E830B635-DFB7-4997-B9CA-9F19CA97C402}"/>
          </ac:grpSpMkLst>
        </pc:grp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42" creationId="{F0AC9F4C-F089-4157-B7EB-1AB1CEEC3AC6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1" creationId="{BE3FED4A-A2E8-4414-A680-07B84EBFDC25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3" creationId="{87A270F8-A7EB-4BEE-9DD8-144E68DD64BD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5" creationId="{B63E65F1-A2D6-4F7D-A270-7D05637E30A9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7" creationId="{F991F5DF-46A4-47E6-BBFE-03D97ACA9036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9" creationId="{D32AD636-D401-4948-B021-6E8B0F283D0D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62" creationId="{150F221E-4C44-4044-91D4-898438FB5B3A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5" creationId="{F9ECF29F-26F9-4967-87D7-80E3275D7A49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6" creationId="{104DD729-7293-4284-B02D-69D1C642ECB2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7" creationId="{4ECFD965-762A-41FD-A388-3CF32FC623EB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8" creationId="{E931FA60-4772-4E75-AF24-B01B7F1B93F5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9" creationId="{86CB2044-A96B-4C4D-B238-850DA97E824F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91" creationId="{3E53570A-080B-4452-ACD8-54BEE5E9953B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94" creationId="{3961C39A-8CCF-4474-A801-74867810EF77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96" creationId="{DADBD81B-7CCA-4D88-9AAF-2C2B94A92115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98" creationId="{2C9DF478-2EF3-4742-95FF-843BDB424B19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0" creationId="{691288B4-66F7-4293-99AB-E0C967018046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2" creationId="{1AEE4093-2850-40BD-9208-9EBE915BD67D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5" creationId="{9C90394C-81EE-4F0F-9601-344FD662DC48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7" creationId="{A30FF5E9-C042-4C44-A1B2-3EAFF1F8EE86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9" creationId="{D5ACD943-4450-4A5A-B513-E1C12ECECEA2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10" creationId="{B862C4CD-7E68-4BE3-BC8B-8AE4BBAFBD5F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11" creationId="{EBAF46B0-85BB-4007-9A59-D6EF420EFE3B}"/>
          </ac:cxnSpMkLst>
        </pc:cxnChg>
        <pc:cxnChg chg="del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14" creationId="{8EF3960E-5A0E-44F9-8A49-D9A708F39DE3}"/>
          </ac:cxnSpMkLst>
        </pc:cxnChg>
      </pc:sldChg>
      <pc:sldChg chg="addSp delSp modSp add mod ord">
        <pc:chgData name="Sidney Seckler" userId="73470fc2d5f88927" providerId="LiveId" clId="{4EDD40FB-CCEF-4E3E-BF76-FC419F9696B5}" dt="2020-06-08T23:24:20.137" v="4080"/>
        <pc:sldMkLst>
          <pc:docMk/>
          <pc:sldMk cId="3383059375" sldId="566"/>
        </pc:sldMkLst>
        <pc:spChg chg="del">
          <ac:chgData name="Sidney Seckler" userId="73470fc2d5f88927" providerId="LiveId" clId="{4EDD40FB-CCEF-4E3E-BF76-FC419F9696B5}" dt="2020-06-08T22:30:39.595" v="3104" actId="478"/>
          <ac:spMkLst>
            <pc:docMk/>
            <pc:sldMk cId="3383059375" sldId="566"/>
            <ac:spMk id="2" creationId="{EE8AE0B3-4711-48B8-8512-AFB521E25E71}"/>
          </ac:spMkLst>
        </pc:spChg>
        <pc:spChg chg="add del mod">
          <ac:chgData name="Sidney Seckler" userId="73470fc2d5f88927" providerId="LiveId" clId="{4EDD40FB-CCEF-4E3E-BF76-FC419F9696B5}" dt="2020-06-08T22:30:26.703" v="3102" actId="478"/>
          <ac:spMkLst>
            <pc:docMk/>
            <pc:sldMk cId="3383059375" sldId="566"/>
            <ac:spMk id="4" creationId="{3B21B111-F9F3-407D-91B7-EC27840F31B8}"/>
          </ac:spMkLst>
        </pc:spChg>
        <pc:spChg chg="add mod">
          <ac:chgData name="Sidney Seckler" userId="73470fc2d5f88927" providerId="LiveId" clId="{4EDD40FB-CCEF-4E3E-BF76-FC419F9696B5}" dt="2020-06-08T22:30:36.710" v="3103"/>
          <ac:spMkLst>
            <pc:docMk/>
            <pc:sldMk cId="3383059375" sldId="566"/>
            <ac:spMk id="9" creationId="{4C9BA7BF-1FD9-4919-9C1E-37171F85C394}"/>
          </ac:spMkLst>
        </pc:spChg>
        <pc:spChg chg="mod">
          <ac:chgData name="Sidney Seckler" userId="73470fc2d5f88927" providerId="LiveId" clId="{4EDD40FB-CCEF-4E3E-BF76-FC419F9696B5}" dt="2020-06-08T22:33:44.385" v="3403" actId="1076"/>
          <ac:spMkLst>
            <pc:docMk/>
            <pc:sldMk cId="3383059375" sldId="566"/>
            <ac:spMk id="57349" creationId="{577E998A-49FE-4816-8C4F-6FBBAD9F2444}"/>
          </ac:spMkLst>
        </pc:spChg>
        <pc:spChg chg="del">
          <ac:chgData name="Sidney Seckler" userId="73470fc2d5f88927" providerId="LiveId" clId="{4EDD40FB-CCEF-4E3E-BF76-FC419F9696B5}" dt="2020-06-08T22:30:24.412" v="3101" actId="478"/>
          <ac:spMkLst>
            <pc:docMk/>
            <pc:sldMk cId="3383059375" sldId="566"/>
            <ac:spMk id="57350" creationId="{3D27AB3B-C67D-4D39-AB53-0362EFAD3BE1}"/>
          </ac:spMkLst>
        </pc:spChg>
        <pc:picChg chg="add mod">
          <ac:chgData name="Sidney Seckler" userId="73470fc2d5f88927" providerId="LiveId" clId="{4EDD40FB-CCEF-4E3E-BF76-FC419F9696B5}" dt="2020-06-08T22:33:27.818" v="3400" actId="1036"/>
          <ac:picMkLst>
            <pc:docMk/>
            <pc:sldMk cId="3383059375" sldId="566"/>
            <ac:picMk id="6" creationId="{C5DD58EE-C73F-4CE3-812A-A3BE611F351C}"/>
          </ac:picMkLst>
        </pc:picChg>
        <pc:picChg chg="del">
          <ac:chgData name="Sidney Seckler" userId="73470fc2d5f88927" providerId="LiveId" clId="{4EDD40FB-CCEF-4E3E-BF76-FC419F9696B5}" dt="2020-06-08T22:30:41.939" v="3105" actId="478"/>
          <ac:picMkLst>
            <pc:docMk/>
            <pc:sldMk cId="3383059375" sldId="566"/>
            <ac:picMk id="57346" creationId="{3779E399-E0CC-486C-AC28-A9C353F77DEA}"/>
          </ac:picMkLst>
        </pc:pic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485759180" sldId="566"/>
        </pc:sldMkLst>
      </pc:sldChg>
      <pc:sldChg chg="addSp delSp modSp add del mod">
        <pc:chgData name="Sidney Seckler" userId="73470fc2d5f88927" providerId="LiveId" clId="{4EDD40FB-CCEF-4E3E-BF76-FC419F9696B5}" dt="2020-06-08T22:36:43.856" v="3420" actId="47"/>
        <pc:sldMkLst>
          <pc:docMk/>
          <pc:sldMk cId="152603305" sldId="567"/>
        </pc:sldMkLst>
        <pc:spChg chg="del">
          <ac:chgData name="Sidney Seckler" userId="73470fc2d5f88927" providerId="LiveId" clId="{4EDD40FB-CCEF-4E3E-BF76-FC419F9696B5}" dt="2020-06-08T22:34:04.585" v="3405" actId="478"/>
          <ac:spMkLst>
            <pc:docMk/>
            <pc:sldMk cId="152603305" sldId="567"/>
            <ac:spMk id="57349" creationId="{577E998A-49FE-4816-8C4F-6FBBAD9F2444}"/>
          </ac:spMkLst>
        </pc:spChg>
        <pc:graphicFrameChg chg="add mod">
          <ac:chgData name="Sidney Seckler" userId="73470fc2d5f88927" providerId="LiveId" clId="{4EDD40FB-CCEF-4E3E-BF76-FC419F9696B5}" dt="2020-06-08T22:34:20.749" v="3406"/>
          <ac:graphicFrameMkLst>
            <pc:docMk/>
            <pc:sldMk cId="152603305" sldId="567"/>
            <ac:graphicFrameMk id="2" creationId="{63620038-6977-42F9-BDB7-9549C1D787AF}"/>
          </ac:graphicFrameMkLst>
        </pc:graphicFrameChg>
        <pc:picChg chg="del">
          <ac:chgData name="Sidney Seckler" userId="73470fc2d5f88927" providerId="LiveId" clId="{4EDD40FB-CCEF-4E3E-BF76-FC419F9696B5}" dt="2020-06-08T22:34:04.585" v="3405" actId="478"/>
          <ac:picMkLst>
            <pc:docMk/>
            <pc:sldMk cId="152603305" sldId="567"/>
            <ac:picMk id="6" creationId="{C5DD58EE-C73F-4CE3-812A-A3BE611F351C}"/>
          </ac:picMkLst>
        </pc:pic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313321320" sldId="56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671836270" sldId="568"/>
        </pc:sldMkLst>
      </pc:sldChg>
      <pc:sldChg chg="delSp modSp add mod ord">
        <pc:chgData name="Sidney Seckler" userId="73470fc2d5f88927" providerId="LiveId" clId="{4EDD40FB-CCEF-4E3E-BF76-FC419F9696B5}" dt="2020-06-08T23:15:21.305" v="3949" actId="2711"/>
        <pc:sldMkLst>
          <pc:docMk/>
          <pc:sldMk cId="4227968414" sldId="568"/>
        </pc:sldMkLst>
        <pc:spChg chg="del mod">
          <ac:chgData name="Sidney Seckler" userId="73470fc2d5f88927" providerId="LiveId" clId="{4EDD40FB-CCEF-4E3E-BF76-FC419F9696B5}" dt="2020-06-08T22:35:55.332" v="3415"/>
          <ac:spMkLst>
            <pc:docMk/>
            <pc:sldMk cId="4227968414" sldId="568"/>
            <ac:spMk id="5" creationId="{D9BE62A3-4925-47AF-978F-E11A112E6691}"/>
          </ac:spMkLst>
        </pc:spChg>
        <pc:graphicFrameChg chg="del mod modGraphic">
          <ac:chgData name="Sidney Seckler" userId="73470fc2d5f88927" providerId="LiveId" clId="{4EDD40FB-CCEF-4E3E-BF76-FC419F9696B5}" dt="2020-06-08T22:35:09.009" v="3412" actId="478"/>
          <ac:graphicFrameMkLst>
            <pc:docMk/>
            <pc:sldMk cId="4227968414" sldId="568"/>
            <ac:graphicFrameMk id="2" creationId="{63620038-6977-42F9-BDB7-9549C1D787AF}"/>
          </ac:graphicFrameMkLst>
        </pc:graphicFrameChg>
        <pc:graphicFrameChg chg="del">
          <ac:chgData name="Sidney Seckler" userId="73470fc2d5f88927" providerId="LiveId" clId="{4EDD40FB-CCEF-4E3E-BF76-FC419F9696B5}" dt="2020-06-08T22:35:42.427" v="3414" actId="478"/>
          <ac:graphicFrameMkLst>
            <pc:docMk/>
            <pc:sldMk cId="4227968414" sldId="568"/>
            <ac:graphicFrameMk id="4" creationId="{DA1236A6-9340-49E7-93E4-7B083AF4F165}"/>
          </ac:graphicFrameMkLst>
        </pc:graphicFrameChg>
        <pc:graphicFrameChg chg="del mod">
          <ac:chgData name="Sidney Seckler" userId="73470fc2d5f88927" providerId="LiveId" clId="{4EDD40FB-CCEF-4E3E-BF76-FC419F9696B5}" dt="2020-06-08T22:36:12.532" v="3419" actId="478"/>
          <ac:graphicFrameMkLst>
            <pc:docMk/>
            <pc:sldMk cId="4227968414" sldId="568"/>
            <ac:graphicFrameMk id="6" creationId="{52F38A93-A435-4C72-B5BB-90DFA1D7B779}"/>
          </ac:graphicFrameMkLst>
        </pc:graphicFrameChg>
        <pc:graphicFrameChg chg="mod modGraphic">
          <ac:chgData name="Sidney Seckler" userId="73470fc2d5f88927" providerId="LiveId" clId="{4EDD40FB-CCEF-4E3E-BF76-FC419F9696B5}" dt="2020-06-08T23:15:21.305" v="3949" actId="2711"/>
          <ac:graphicFrameMkLst>
            <pc:docMk/>
            <pc:sldMk cId="4227968414" sldId="568"/>
            <ac:graphicFrameMk id="7" creationId="{13BF21A6-F53D-4821-A495-18D57196BC08}"/>
          </ac:graphicFrameMkLst>
        </pc:graphicFrameChg>
        <pc:picChg chg="del">
          <ac:chgData name="Sidney Seckler" userId="73470fc2d5f88927" providerId="LiveId" clId="{4EDD40FB-CCEF-4E3E-BF76-FC419F9696B5}" dt="2020-06-08T22:35:22.680" v="3413" actId="478"/>
          <ac:picMkLst>
            <pc:docMk/>
            <pc:sldMk cId="4227968414" sldId="568"/>
            <ac:picMk id="3" creationId="{89BF8D8B-B5B7-4608-8100-189BD49EABA9}"/>
          </ac:picMkLst>
        </pc:picChg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212641733" sldId="569"/>
        </pc:sldMkLst>
      </pc:sldChg>
      <pc:sldChg chg="modSp add mod">
        <pc:chgData name="Sidney Seckler" userId="73470fc2d5f88927" providerId="LiveId" clId="{4EDD40FB-CCEF-4E3E-BF76-FC419F9696B5}" dt="2020-06-08T23:15:08.804" v="3948" actId="2711"/>
        <pc:sldMkLst>
          <pc:docMk/>
          <pc:sldMk cId="2639451925" sldId="569"/>
        </pc:sldMkLst>
        <pc:graphicFrameChg chg="mod modGraphic">
          <ac:chgData name="Sidney Seckler" userId="73470fc2d5f88927" providerId="LiveId" clId="{4EDD40FB-CCEF-4E3E-BF76-FC419F9696B5}" dt="2020-06-08T23:15:08.804" v="3948" actId="2711"/>
          <ac:graphicFrameMkLst>
            <pc:docMk/>
            <pc:sldMk cId="2639451925" sldId="569"/>
            <ac:graphicFrameMk id="7" creationId="{13BF21A6-F53D-4821-A495-18D57196BC08}"/>
          </ac:graphicFrameMkLst>
        </pc:graphicFrameChg>
      </pc:sldChg>
      <pc:sldChg chg="addSp delSp modSp add mod">
        <pc:chgData name="Sidney Seckler" userId="73470fc2d5f88927" providerId="LiveId" clId="{4EDD40FB-CCEF-4E3E-BF76-FC419F9696B5}" dt="2020-06-08T23:15:36.956" v="3951" actId="14100"/>
        <pc:sldMkLst>
          <pc:docMk/>
          <pc:sldMk cId="1131584582" sldId="570"/>
        </pc:sldMkLst>
        <pc:graphicFrameChg chg="add del mod">
          <ac:chgData name="Sidney Seckler" userId="73470fc2d5f88927" providerId="LiveId" clId="{4EDD40FB-CCEF-4E3E-BF76-FC419F9696B5}" dt="2020-06-08T22:45:13.451" v="3486" actId="478"/>
          <ac:graphicFrameMkLst>
            <pc:docMk/>
            <pc:sldMk cId="1131584582" sldId="570"/>
            <ac:graphicFrameMk id="2" creationId="{B9684EAB-F53C-4CCD-9104-3769DD853245}"/>
          </ac:graphicFrameMkLst>
        </pc:graphicFrameChg>
        <pc:graphicFrameChg chg="mod modGraphic">
          <ac:chgData name="Sidney Seckler" userId="73470fc2d5f88927" providerId="LiveId" clId="{4EDD40FB-CCEF-4E3E-BF76-FC419F9696B5}" dt="2020-06-08T23:15:36.956" v="3951" actId="14100"/>
          <ac:graphicFrameMkLst>
            <pc:docMk/>
            <pc:sldMk cId="1131584582" sldId="570"/>
            <ac:graphicFrameMk id="3" creationId="{E7FAFC03-750F-4AAD-AA1F-EC2B680C8B37}"/>
          </ac:graphicFrameMkLst>
        </pc:graphicFrameChg>
        <pc:graphicFrameChg chg="del">
          <ac:chgData name="Sidney Seckler" userId="73470fc2d5f88927" providerId="LiveId" clId="{4EDD40FB-CCEF-4E3E-BF76-FC419F9696B5}" dt="2020-06-08T22:44:58.108" v="3484" actId="478"/>
          <ac:graphicFrameMkLst>
            <pc:docMk/>
            <pc:sldMk cId="1131584582" sldId="570"/>
            <ac:graphicFrameMk id="7" creationId="{13BF21A6-F53D-4821-A495-18D57196BC08}"/>
          </ac:graphicFrameMkLst>
        </pc:graphicFrameChg>
      </pc:sldChg>
      <pc:sldChg chg="delSp modSp add mod">
        <pc:chgData name="Sidney Seckler" userId="73470fc2d5f88927" providerId="LiveId" clId="{4EDD40FB-CCEF-4E3E-BF76-FC419F9696B5}" dt="2020-06-08T22:52:52.899" v="3545" actId="1036"/>
        <pc:sldMkLst>
          <pc:docMk/>
          <pc:sldMk cId="3451764817" sldId="571"/>
        </pc:sldMkLst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43" creationId="{365B8758-BDCC-4B9A-B1E3-2523A4A783B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46" creationId="{CDD38BD2-5C74-4D49-8A0D-922D06D293E7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47" creationId="{14A8467A-67C3-4BB1-9EDB-2507B5CEF043}"/>
          </ac:spMkLst>
        </pc:spChg>
        <pc:spChg chg="del">
          <ac:chgData name="Sidney Seckler" userId="73470fc2d5f88927" providerId="LiveId" clId="{4EDD40FB-CCEF-4E3E-BF76-FC419F9696B5}" dt="2020-06-08T22:52:29.898" v="3539" actId="478"/>
          <ac:spMkLst>
            <pc:docMk/>
            <pc:sldMk cId="3451764817" sldId="571"/>
            <ac:spMk id="48" creationId="{D3E49DFD-AD4C-4F36-BE04-AF68FDB4E615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81" creationId="{C2F8D58C-428B-49B2-8DD6-CEDA101A3C3A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82" creationId="{EEAFC789-2D88-4201-8559-6453E2DBA8B6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83" creationId="{AEC347F7-5904-4A91-B794-15D27634A9A5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84" creationId="{268309F4-AE4B-40CE-9555-88649640B397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0" creationId="{885A8C1E-5470-45B1-88A9-5B647E0E488F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2" creationId="{5A453943-FFA6-4838-B8F5-641A6C1AC1F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3" creationId="{3E7EBE24-6BC8-48D3-BC8E-A34547E08A8D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5" creationId="{BF4042F6-337F-4861-84B3-4A062AEA1CE6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7" creationId="{A25F8C49-501D-4872-83CE-A644E5B086F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9" creationId="{AD059A6A-F5FA-4E5A-8E84-7552F96E8B65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01" creationId="{EE5A0230-D13E-4D2A-85B4-764FF936CFA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03" creationId="{30827D45-982C-406E-9F28-15AEFD2202C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04" creationId="{70C2DD00-B422-46A6-B351-DED610E9A13B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06" creationId="{4DA043F3-44CD-4575-80B3-8702A2073FC8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12" creationId="{4186F4C4-289E-4C55-8271-8CA6879D2B22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13" creationId="{C7F82856-845E-4387-A4F2-D3410285B16C}"/>
          </ac:spMkLst>
        </pc:spChg>
        <pc:spChg chg="del">
          <ac:chgData name="Sidney Seckler" userId="73470fc2d5f88927" providerId="LiveId" clId="{4EDD40FB-CCEF-4E3E-BF76-FC419F9696B5}" dt="2020-06-08T22:52:25.767" v="3538" actId="478"/>
          <ac:spMkLst>
            <pc:docMk/>
            <pc:sldMk cId="3451764817" sldId="571"/>
            <ac:spMk id="115" creationId="{F19DAD3D-0F0D-4707-A22E-5E30A2DB3C3E}"/>
          </ac:spMkLst>
        </pc:spChg>
        <pc:spChg chg="del">
          <ac:chgData name="Sidney Seckler" userId="73470fc2d5f88927" providerId="LiveId" clId="{4EDD40FB-CCEF-4E3E-BF76-FC419F9696B5}" dt="2020-06-08T22:52:34.172" v="3540" actId="478"/>
          <ac:spMkLst>
            <pc:docMk/>
            <pc:sldMk cId="3451764817" sldId="571"/>
            <ac:spMk id="118" creationId="{38C66E9B-7CC3-493A-B853-A0F57E1DEAA3}"/>
          </ac:spMkLst>
        </pc:spChg>
        <pc:grpChg chg="mod">
          <ac:chgData name="Sidney Seckler" userId="73470fc2d5f88927" providerId="LiveId" clId="{4EDD40FB-CCEF-4E3E-BF76-FC419F9696B5}" dt="2020-06-08T22:52:52.899" v="3545" actId="1036"/>
          <ac:grpSpMkLst>
            <pc:docMk/>
            <pc:sldMk cId="3451764817" sldId="571"/>
            <ac:grpSpMk id="108" creationId="{E830B635-DFB7-4997-B9CA-9F19CA97C402}"/>
          </ac:grpSpMkLst>
        </pc:grp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42" creationId="{F0AC9F4C-F089-4157-B7EB-1AB1CEEC3AC6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5" creationId="{F9ECF29F-26F9-4967-87D7-80E3275D7A49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6" creationId="{104DD729-7293-4284-B02D-69D1C642ECB2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7" creationId="{4ECFD965-762A-41FD-A388-3CF32FC623EB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8" creationId="{E931FA60-4772-4E75-AF24-B01B7F1B93F5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9" creationId="{86CB2044-A96B-4C4D-B238-850DA97E824F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91" creationId="{3E53570A-080B-4452-ACD8-54BEE5E9953B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94" creationId="{3961C39A-8CCF-4474-A801-74867810EF77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96" creationId="{DADBD81B-7CCA-4D88-9AAF-2C2B94A92115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98" creationId="{2C9DF478-2EF3-4742-95FF-843BDB424B19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0" creationId="{691288B4-66F7-4293-99AB-E0C967018046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2" creationId="{1AEE4093-2850-40BD-9208-9EBE915BD67D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5" creationId="{9C90394C-81EE-4F0F-9601-344FD662DC48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7" creationId="{A30FF5E9-C042-4C44-A1B2-3EAFF1F8EE86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9" creationId="{D5ACD943-4450-4A5A-B513-E1C12ECECEA2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10" creationId="{B862C4CD-7E68-4BE3-BC8B-8AE4BBAFBD5F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11" creationId="{EBAF46B0-85BB-4007-9A59-D6EF420EFE3B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14" creationId="{8EF3960E-5A0E-44F9-8A49-D9A708F39DE3}"/>
          </ac:cxnSpMkLst>
        </pc:cxnChg>
      </pc:sldChg>
      <pc:sldChg chg="addSp delSp modSp add mod">
        <pc:chgData name="Sidney Seckler" userId="73470fc2d5f88927" providerId="LiveId" clId="{4EDD40FB-CCEF-4E3E-BF76-FC419F9696B5}" dt="2020-06-08T23:15:49.700" v="3952" actId="2711"/>
        <pc:sldMkLst>
          <pc:docMk/>
          <pc:sldMk cId="746502669" sldId="572"/>
        </pc:sldMkLst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43" creationId="{365B8758-BDCC-4B9A-B1E3-2523A4A783B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46" creationId="{CDD38BD2-5C74-4D49-8A0D-922D06D293E7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47" creationId="{14A8467A-67C3-4BB1-9EDB-2507B5CEF043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81" creationId="{C2F8D58C-428B-49B2-8DD6-CEDA101A3C3A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82" creationId="{EEAFC789-2D88-4201-8559-6453E2DBA8B6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83" creationId="{AEC347F7-5904-4A91-B794-15D27634A9A5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84" creationId="{268309F4-AE4B-40CE-9555-88649640B397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0" creationId="{885A8C1E-5470-45B1-88A9-5B647E0E488F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2" creationId="{5A453943-FFA6-4838-B8F5-641A6C1AC1F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3" creationId="{3E7EBE24-6BC8-48D3-BC8E-A34547E08A8D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5" creationId="{BF4042F6-337F-4861-84B3-4A062AEA1CE6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7" creationId="{A25F8C49-501D-4872-83CE-A644E5B086F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9" creationId="{AD059A6A-F5FA-4E5A-8E84-7552F96E8B65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01" creationId="{EE5A0230-D13E-4D2A-85B4-764FF936CFA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03" creationId="{30827D45-982C-406E-9F28-15AEFD2202C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04" creationId="{70C2DD00-B422-46A6-B351-DED610E9A13B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06" creationId="{4DA043F3-44CD-4575-80B3-8702A2073FC8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12" creationId="{4186F4C4-289E-4C55-8271-8CA6879D2B22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13" creationId="{C7F82856-845E-4387-A4F2-D3410285B16C}"/>
          </ac:spMkLst>
        </pc:spChg>
        <pc:grpChg chg="del">
          <ac:chgData name="Sidney Seckler" userId="73470fc2d5f88927" providerId="LiveId" clId="{4EDD40FB-CCEF-4E3E-BF76-FC419F9696B5}" dt="2020-06-08T22:53:13.152" v="3547" actId="478"/>
          <ac:grpSpMkLst>
            <pc:docMk/>
            <pc:sldMk cId="746502669" sldId="572"/>
            <ac:grpSpMk id="108" creationId="{E830B635-DFB7-4997-B9CA-9F19CA97C402}"/>
          </ac:grpSpMkLst>
        </pc:grpChg>
        <pc:graphicFrameChg chg="add mod modGraphic">
          <ac:chgData name="Sidney Seckler" userId="73470fc2d5f88927" providerId="LiveId" clId="{4EDD40FB-CCEF-4E3E-BF76-FC419F9696B5}" dt="2020-06-08T23:15:49.700" v="3952" actId="2711"/>
          <ac:graphicFrameMkLst>
            <pc:docMk/>
            <pc:sldMk cId="746502669" sldId="572"/>
            <ac:graphicFrameMk id="2" creationId="{CEDE351A-7CE0-4FE9-8A16-2D3879F770AA}"/>
          </ac:graphicFrameMkLst>
        </pc:graphicFrame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42" creationId="{F0AC9F4C-F089-4157-B7EB-1AB1CEEC3AC6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5" creationId="{F9ECF29F-26F9-4967-87D7-80E3275D7A49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6" creationId="{104DD729-7293-4284-B02D-69D1C642ECB2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7" creationId="{4ECFD965-762A-41FD-A388-3CF32FC623EB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8" creationId="{E931FA60-4772-4E75-AF24-B01B7F1B93F5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9" creationId="{86CB2044-A96B-4C4D-B238-850DA97E824F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91" creationId="{3E53570A-080B-4452-ACD8-54BEE5E9953B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94" creationId="{3961C39A-8CCF-4474-A801-74867810EF77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96" creationId="{DADBD81B-7CCA-4D88-9AAF-2C2B94A92115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98" creationId="{2C9DF478-2EF3-4742-95FF-843BDB424B19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0" creationId="{691288B4-66F7-4293-99AB-E0C967018046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2" creationId="{1AEE4093-2850-40BD-9208-9EBE915BD67D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5" creationId="{9C90394C-81EE-4F0F-9601-344FD662DC48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7" creationId="{A30FF5E9-C042-4C44-A1B2-3EAFF1F8EE86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9" creationId="{D5ACD943-4450-4A5A-B513-E1C12ECECEA2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10" creationId="{B862C4CD-7E68-4BE3-BC8B-8AE4BBAFBD5F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11" creationId="{EBAF46B0-85BB-4007-9A59-D6EF420EFE3B}"/>
          </ac:cxnSpMkLst>
        </pc:cxnChg>
        <pc:cxnChg chg="del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14" creationId="{8EF3960E-5A0E-44F9-8A49-D9A708F39DE3}"/>
          </ac:cxnSpMkLst>
        </pc:cxnChg>
      </pc:sldChg>
      <pc:sldChg chg="addSp delSp modSp add mod">
        <pc:chgData name="Sidney Seckler" userId="73470fc2d5f88927" providerId="LiveId" clId="{4EDD40FB-CCEF-4E3E-BF76-FC419F9696B5}" dt="2020-06-08T23:19:32.324" v="4032" actId="20577"/>
        <pc:sldMkLst>
          <pc:docMk/>
          <pc:sldMk cId="2767602628" sldId="573"/>
        </pc:sldMkLst>
        <pc:graphicFrameChg chg="del">
          <ac:chgData name="Sidney Seckler" userId="73470fc2d5f88927" providerId="LiveId" clId="{4EDD40FB-CCEF-4E3E-BF76-FC419F9696B5}" dt="2020-06-08T22:57:23.291" v="3667" actId="478"/>
          <ac:graphicFrameMkLst>
            <pc:docMk/>
            <pc:sldMk cId="2767602628" sldId="573"/>
            <ac:graphicFrameMk id="2" creationId="{CEDE351A-7CE0-4FE9-8A16-2D3879F770AA}"/>
          </ac:graphicFrameMkLst>
        </pc:graphicFrameChg>
        <pc:graphicFrameChg chg="add mod modGraphic">
          <ac:chgData name="Sidney Seckler" userId="73470fc2d5f88927" providerId="LiveId" clId="{4EDD40FB-CCEF-4E3E-BF76-FC419F9696B5}" dt="2020-06-08T23:19:32.324" v="4032" actId="20577"/>
          <ac:graphicFrameMkLst>
            <pc:docMk/>
            <pc:sldMk cId="2767602628" sldId="573"/>
            <ac:graphicFrameMk id="3" creationId="{24363EA5-0AAD-46B2-A050-4CD6684E65AD}"/>
          </ac:graphicFrameMkLst>
        </pc:graphicFrameChg>
      </pc:sldChg>
      <pc:sldChg chg="delSp modSp add mod">
        <pc:chgData name="Sidney Seckler" userId="73470fc2d5f88927" providerId="LiveId" clId="{4EDD40FB-CCEF-4E3E-BF76-FC419F9696B5}" dt="2020-06-08T23:31:17.945" v="4114" actId="14100"/>
        <pc:sldMkLst>
          <pc:docMk/>
          <pc:sldMk cId="1013213261" sldId="574"/>
        </pc:sldMkLst>
        <pc:graphicFrameChg chg="del">
          <ac:chgData name="Sidney Seckler" userId="73470fc2d5f88927" providerId="LiveId" clId="{4EDD40FB-CCEF-4E3E-BF76-FC419F9696B5}" dt="2020-06-08T23:03:03.838" v="3884" actId="478"/>
          <ac:graphicFrameMkLst>
            <pc:docMk/>
            <pc:sldMk cId="1013213261" sldId="574"/>
            <ac:graphicFrameMk id="3" creationId="{24363EA5-0AAD-46B2-A050-4CD6684E65AD}"/>
          </ac:graphicFrameMkLst>
        </pc:graphicFrameChg>
        <pc:graphicFrameChg chg="mod">
          <ac:chgData name="Sidney Seckler" userId="73470fc2d5f88927" providerId="LiveId" clId="{4EDD40FB-CCEF-4E3E-BF76-FC419F9696B5}" dt="2020-06-08T23:31:17.945" v="4114" actId="14100"/>
          <ac:graphicFrameMkLst>
            <pc:docMk/>
            <pc:sldMk cId="1013213261" sldId="574"/>
            <ac:graphicFrameMk id="4" creationId="{99B740DF-6843-468D-B90E-1B8B84ABBD02}"/>
          </ac:graphicFrameMkLst>
        </pc:graphicFrameChg>
        <pc:picChg chg="del mod">
          <ac:chgData name="Sidney Seckler" userId="73470fc2d5f88927" providerId="LiveId" clId="{4EDD40FB-CCEF-4E3E-BF76-FC419F9696B5}" dt="2020-06-08T23:05:06.273" v="3889" actId="478"/>
          <ac:picMkLst>
            <pc:docMk/>
            <pc:sldMk cId="1013213261" sldId="574"/>
            <ac:picMk id="2" creationId="{13F2ED26-BC08-49B6-92C1-6C7AC0B498D5}"/>
          </ac:picMkLst>
        </pc:picChg>
      </pc:sldChg>
      <pc:sldChg chg="addSp delSp modSp add mod">
        <pc:chgData name="Sidney Seckler" userId="73470fc2d5f88927" providerId="LiveId" clId="{4EDD40FB-CCEF-4E3E-BF76-FC419F9696B5}" dt="2020-06-08T23:26:58.248" v="4100" actId="1076"/>
        <pc:sldMkLst>
          <pc:docMk/>
          <pc:sldMk cId="769008396" sldId="575"/>
        </pc:sldMkLst>
        <pc:spChg chg="add mod">
          <ac:chgData name="Sidney Seckler" userId="73470fc2d5f88927" providerId="LiveId" clId="{4EDD40FB-CCEF-4E3E-BF76-FC419F9696B5}" dt="2020-06-08T23:26:47.470" v="4097" actId="1076"/>
          <ac:spMkLst>
            <pc:docMk/>
            <pc:sldMk cId="769008396" sldId="575"/>
            <ac:spMk id="2" creationId="{563DC2CE-3366-4CF5-AD36-D2E6EA310DBA}"/>
          </ac:spMkLst>
        </pc:spChg>
        <pc:spChg chg="add mod">
          <ac:chgData name="Sidney Seckler" userId="73470fc2d5f88927" providerId="LiveId" clId="{4EDD40FB-CCEF-4E3E-BF76-FC419F9696B5}" dt="2020-06-08T23:26:58.248" v="4100" actId="1076"/>
          <ac:spMkLst>
            <pc:docMk/>
            <pc:sldMk cId="769008396" sldId="575"/>
            <ac:spMk id="3" creationId="{7208E678-D9D0-444B-A961-E1E0C8D028EB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8" creationId="{C23038CD-7706-468E-B0EE-6B6EAA162685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1" creationId="{AB35D8B4-5B0C-4A8A-8537-E1D617F41FDE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3" creationId="{B1AAE2D8-9BEA-4174-8E2A-323C8C963051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5" creationId="{FDC05BC9-901F-424D-9E1E-0ECEF821D72F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7" creationId="{0E872883-85D4-4603-BBC0-620028625E21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9" creationId="{701C3AA1-B1EB-4944-812F-776E97AC97E7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20" creationId="{4BF81CA6-61FB-477F-920B-25D88EFF760C}"/>
          </ac:spMkLst>
        </pc:spChg>
        <pc:spChg chg="del">
          <ac:chgData name="Sidney Seckler" userId="73470fc2d5f88927" providerId="LiveId" clId="{4EDD40FB-CCEF-4E3E-BF76-FC419F9696B5}" dt="2020-06-08T23:24:42.469" v="4082" actId="478"/>
          <ac:spMkLst>
            <pc:docMk/>
            <pc:sldMk cId="769008396" sldId="575"/>
            <ac:spMk id="57349" creationId="{577E998A-49FE-4816-8C4F-6FBBAD9F2444}"/>
          </ac:spMkLst>
        </pc:spChg>
        <pc:grpChg chg="add mod">
          <ac:chgData name="Sidney Seckler" userId="73470fc2d5f88927" providerId="LiveId" clId="{4EDD40FB-CCEF-4E3E-BF76-FC419F9696B5}" dt="2020-06-08T23:25:52.974" v="4093" actId="1076"/>
          <ac:grpSpMkLst>
            <pc:docMk/>
            <pc:sldMk cId="769008396" sldId="575"/>
            <ac:grpSpMk id="7" creationId="{A59C5B4D-167B-4CB7-994E-03B2B26C6644}"/>
          </ac:grpSpMkLst>
        </pc:grp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0" creationId="{BCBC4083-5C9D-47B0-8025-FC0BEB6E603D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2" creationId="{EC6478DD-2991-4128-8E32-722DF3488A66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4" creationId="{8A69C09F-CCD4-431D-9650-121259DF2336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6" creationId="{BA243356-360C-4B9D-B82A-D5C96D3596C9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8" creationId="{5CA05F23-DBFC-487A-B257-7E25749C4229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21" creationId="{BB11B57C-8294-417F-B209-1B2A57B457DC}"/>
          </ac:cxnSpMkLst>
        </pc:cxnChg>
      </pc:sldChg>
      <pc:sldChg chg="addSp delSp modSp add mod">
        <pc:chgData name="Sidney Seckler" userId="73470fc2d5f88927" providerId="LiveId" clId="{4EDD40FB-CCEF-4E3E-BF76-FC419F9696B5}" dt="2020-06-08T23:29:15.994" v="4112" actId="1076"/>
        <pc:sldMkLst>
          <pc:docMk/>
          <pc:sldMk cId="1105612623" sldId="576"/>
        </pc:sldMkLst>
        <pc:spChg chg="del">
          <ac:chgData name="Sidney Seckler" userId="73470fc2d5f88927" providerId="LiveId" clId="{4EDD40FB-CCEF-4E3E-BF76-FC419F9696B5}" dt="2020-06-08T23:27:22.700" v="4101" actId="478"/>
          <ac:spMkLst>
            <pc:docMk/>
            <pc:sldMk cId="1105612623" sldId="576"/>
            <ac:spMk id="2" creationId="{563DC2CE-3366-4CF5-AD36-D2E6EA310DBA}"/>
          </ac:spMkLst>
        </pc:spChg>
        <pc:spChg chg="add mod">
          <ac:chgData name="Sidney Seckler" userId="73470fc2d5f88927" providerId="LiveId" clId="{4EDD40FB-CCEF-4E3E-BF76-FC419F9696B5}" dt="2020-06-08T23:28:48.891" v="4108" actId="1076"/>
          <ac:spMkLst>
            <pc:docMk/>
            <pc:sldMk cId="1105612623" sldId="576"/>
            <ac:spMk id="3" creationId="{C900D878-27B8-411F-86D7-F973E82A6F68}"/>
          </ac:spMkLst>
        </pc:spChg>
        <pc:spChg chg="add mod">
          <ac:chgData name="Sidney Seckler" userId="73470fc2d5f88927" providerId="LiveId" clId="{4EDD40FB-CCEF-4E3E-BF76-FC419F9696B5}" dt="2020-06-08T23:29:15.994" v="4112" actId="1076"/>
          <ac:spMkLst>
            <pc:docMk/>
            <pc:sldMk cId="1105612623" sldId="576"/>
            <ac:spMk id="4" creationId="{7EF5A9A6-F3BF-4DCC-A1D3-FB94967D5CE0}"/>
          </ac:spMkLst>
        </pc:spChg>
      </pc:sldChg>
      <pc:sldChg chg="modSp add mod">
        <pc:chgData name="Sidney Seckler" userId="73470fc2d5f88927" providerId="LiveId" clId="{4EDD40FB-CCEF-4E3E-BF76-FC419F9696B5}" dt="2020-06-09T00:44:39.716" v="4568" actId="20577"/>
        <pc:sldMkLst>
          <pc:docMk/>
          <pc:sldMk cId="1111020597" sldId="577"/>
        </pc:sldMkLst>
        <pc:spChg chg="mod">
          <ac:chgData name="Sidney Seckler" userId="73470fc2d5f88927" providerId="LiveId" clId="{4EDD40FB-CCEF-4E3E-BF76-FC419F9696B5}" dt="2020-06-09T00:44:39.716" v="4568" actId="20577"/>
          <ac:spMkLst>
            <pc:docMk/>
            <pc:sldMk cId="1111020597" sldId="577"/>
            <ac:spMk id="145412" creationId="{00000000-0000-0000-0000-000000000000}"/>
          </ac:spMkLst>
        </pc:spChg>
      </pc:sldChg>
      <pc:sldChg chg="delSp modSp add mod">
        <pc:chgData name="Sidney Seckler" userId="73470fc2d5f88927" providerId="LiveId" clId="{4EDD40FB-CCEF-4E3E-BF76-FC419F9696B5}" dt="2020-06-17T11:27:13.586" v="4627" actId="1076"/>
        <pc:sldMkLst>
          <pc:docMk/>
          <pc:sldMk cId="2125962513" sldId="578"/>
        </pc:sldMkLst>
        <pc:picChg chg="mod">
          <ac:chgData name="Sidney Seckler" userId="73470fc2d5f88927" providerId="LiveId" clId="{4EDD40FB-CCEF-4E3E-BF76-FC419F9696B5}" dt="2020-06-17T11:27:13.586" v="4627" actId="1076"/>
          <ac:picMkLst>
            <pc:docMk/>
            <pc:sldMk cId="2125962513" sldId="578"/>
            <ac:picMk id="2" creationId="{E47F9643-DF6E-43C6-8E38-31962BE3715F}"/>
          </ac:picMkLst>
        </pc:picChg>
        <pc:picChg chg="del">
          <ac:chgData name="Sidney Seckler" userId="73470fc2d5f88927" providerId="LiveId" clId="{4EDD40FB-CCEF-4E3E-BF76-FC419F9696B5}" dt="2020-06-17T11:24:48.698" v="4618" actId="478"/>
          <ac:picMkLst>
            <pc:docMk/>
            <pc:sldMk cId="2125962513" sldId="578"/>
            <ac:picMk id="235560" creationId="{00000000-0000-0000-0000-000000000000}"/>
          </ac:picMkLst>
        </pc:picChg>
        <pc:picChg chg="del">
          <ac:chgData name="Sidney Seckler" userId="73470fc2d5f88927" providerId="LiveId" clId="{4EDD40FB-CCEF-4E3E-BF76-FC419F9696B5}" dt="2020-06-17T11:24:47.103" v="4617" actId="478"/>
          <ac:picMkLst>
            <pc:docMk/>
            <pc:sldMk cId="2125962513" sldId="578"/>
            <ac:picMk id="235562" creationId="{00000000-0000-0000-0000-000000000000}"/>
          </ac:picMkLst>
        </pc:pic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59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59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596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60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76353656" sldId="60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340931938" sldId="60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312223610" sldId="60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461763945" sldId="60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61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009009693" sldId="61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908334652" sldId="61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817258281" sldId="613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524556814" sldId="61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358659337" sldId="61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564254927" sldId="62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347383260" sldId="62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625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2778133297" sldId="626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566068495" sldId="62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936896956" sldId="62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599013453" sldId="62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327171801" sldId="63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551576880" sldId="63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780335807" sldId="63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786607963" sldId="633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334881502" sldId="63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4141631476" sldId="63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874859140" sldId="636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542487633" sldId="63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528649848" sldId="63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504414517" sldId="63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71292480" sldId="64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64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289578451" sldId="64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473639983" sldId="64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2745977816" sldId="648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894768710" sldId="649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3799963199" sldId="65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717782988" sldId="651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91939443" sldId="652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763508107" sldId="653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973549744" sldId="654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742043202" sldId="655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656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478605718" sldId="657"/>
        </pc:sldMkLst>
      </pc:sldChg>
      <pc:sldChg chg="addSp delSp modSp add del mod">
        <pc:chgData name="Sidney Seckler" userId="73470fc2d5f88927" providerId="LiveId" clId="{4EDD40FB-CCEF-4E3E-BF76-FC419F9696B5}" dt="2020-06-17T11:26:00.472" v="4622"/>
        <pc:sldMkLst>
          <pc:docMk/>
          <pc:sldMk cId="1872381155" sldId="658"/>
        </pc:sldMkLst>
        <pc:spChg chg="add del mod">
          <ac:chgData name="Sidney Seckler" userId="73470fc2d5f88927" providerId="LiveId" clId="{4EDD40FB-CCEF-4E3E-BF76-FC419F9696B5}" dt="2020-06-17T11:25:59.292" v="4621" actId="478"/>
          <ac:spMkLst>
            <pc:docMk/>
            <pc:sldMk cId="1872381155" sldId="658"/>
            <ac:spMk id="4" creationId="{CEF2CDA3-796C-438E-8984-090F25AD2123}"/>
          </ac:spMkLst>
        </pc:spChg>
        <pc:spChg chg="add mod">
          <ac:chgData name="Sidney Seckler" userId="73470fc2d5f88927" providerId="LiveId" clId="{4EDD40FB-CCEF-4E3E-BF76-FC419F9696B5}" dt="2020-06-17T11:26:00.472" v="4622"/>
          <ac:spMkLst>
            <pc:docMk/>
            <pc:sldMk cId="1872381155" sldId="658"/>
            <ac:spMk id="7" creationId="{C76A097B-5080-4192-8D2E-E16EA1C7556A}"/>
          </ac:spMkLst>
        </pc:spChg>
        <pc:spChg chg="del">
          <ac:chgData name="Sidney Seckler" userId="73470fc2d5f88927" providerId="LiveId" clId="{4EDD40FB-CCEF-4E3E-BF76-FC419F9696B5}" dt="2020-06-17T11:25:56.721" v="4620" actId="478"/>
          <ac:spMkLst>
            <pc:docMk/>
            <pc:sldMk cId="1872381155" sldId="658"/>
            <ac:spMk id="271364" creationId="{00000000-0000-0000-0000-000000000000}"/>
          </ac:spMkLst>
        </pc:spChg>
      </pc:sldChg>
      <pc:sldChg chg="modSp add mod">
        <pc:chgData name="Sidney Seckler" userId="73470fc2d5f88927" providerId="LiveId" clId="{4EDD40FB-CCEF-4E3E-BF76-FC419F9696B5}" dt="2020-06-17T11:28:20.832" v="4634" actId="1076"/>
        <pc:sldMkLst>
          <pc:docMk/>
          <pc:sldMk cId="599051233" sldId="659"/>
        </pc:sldMkLst>
        <pc:picChg chg="mod">
          <ac:chgData name="Sidney Seckler" userId="73470fc2d5f88927" providerId="LiveId" clId="{4EDD40FB-CCEF-4E3E-BF76-FC419F9696B5}" dt="2020-06-17T11:28:20.832" v="4634" actId="1076"/>
          <ac:picMkLst>
            <pc:docMk/>
            <pc:sldMk cId="599051233" sldId="659"/>
            <ac:picMk id="2" creationId="{63C77961-6D2C-4477-AFA8-E3DCAE74EC0B}"/>
          </ac:picMkLst>
        </pc:picChg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2911610418" sldId="659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311776182" sldId="660"/>
        </pc:sldMkLst>
      </pc:sldChg>
      <pc:sldMasterChg chg="delSldLayout">
        <pc:chgData name="Sidney Seckler" userId="73470fc2d5f88927" providerId="LiveId" clId="{4EDD40FB-CCEF-4E3E-BF76-FC419F9696B5}" dt="2020-06-08T12:13:59.876" v="1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4EDD40FB-CCEF-4E3E-BF76-FC419F9696B5}" dt="2020-06-08T12:13:59.876" v="1" actId="47"/>
          <pc:sldLayoutMkLst>
            <pc:docMk/>
            <pc:sldMasterMk cId="2813308476" sldId="2147483662"/>
            <pc:sldLayoutMk cId="3061799856" sldId="214748367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Qualidade%20da%20&#193;gua%20-%20ETA%20Igua&#231;&#250;%20-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Resultados%20Operacionais%20-%20ETA%20Igua&#231;&#250;%20-%2020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Resultados%20Operacionais%20-%20ETA%20Igua&#231;&#250;%20-%202016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Resultados%20Operacionais%20-%20ETA%20Igua&#231;&#250;%20-%202017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Resultados%20Operacionais%20-%20ETA%20Igua&#231;&#250;%20-%20201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6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Qualidade%20da%20&#193;gua%20-%20ETA%20Igua&#231;&#250;%20-%202016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6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Qualidade%20da%20&#193;gua%20-%20ETA%20Igua&#231;&#250;%20-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Qualidade%20da%20&#193;gua%20-%20ETA%20Igua&#231;&#250;%20-%202017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Qualidade%20da%20&#193;gua%20-%20ETA%20Igua&#231;&#250;%20-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Qualidade%20da%20&#193;gua%20-%20ETA%20Igua&#231;&#250;%20-%202016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Qualidade%20da%20&#193;gua%20-%20ETA%20Igua&#231;&#250;%20-%20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Qualidade%20da%20&#193;gua%20-%20ETA%20Igua&#231;&#250;%20-%202017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Ferreira%20Filho/Cap&#237;tulo%2011/Figuras%20-%20Fase%20S&#243;lid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'[Qualidade da Água - ETA Iguaçú - 2016.xlsx]Turbidez da AB'!$D$3</c:f>
              <c:strCache>
                <c:ptCount val="1"/>
                <c:pt idx="0">
                  <c:v>Turbidez média diária da água bruta (UNT)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'[Qualidade da Água - ETA Iguaçú - 2016.xlsx]Turbidez da AB'!$C$4:$C$369</c:f>
              <c:numCache>
                <c:formatCode>d\-mmm</c:formatCode>
                <c:ptCount val="366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</c:numCache>
            </c:numRef>
          </c:cat>
          <c:val>
            <c:numRef>
              <c:f>'[Qualidade da Água - ETA Iguaçú - 2016.xlsx]Turbidez da AB'!$D$4:$D$369</c:f>
              <c:numCache>
                <c:formatCode>General</c:formatCode>
                <c:ptCount val="366"/>
                <c:pt idx="0">
                  <c:v>11.17</c:v>
                </c:pt>
                <c:pt idx="1">
                  <c:v>10.46</c:v>
                </c:pt>
                <c:pt idx="2">
                  <c:v>9.67</c:v>
                </c:pt>
                <c:pt idx="3">
                  <c:v>10.95</c:v>
                </c:pt>
                <c:pt idx="4">
                  <c:v>11.1</c:v>
                </c:pt>
                <c:pt idx="5">
                  <c:v>10.68</c:v>
                </c:pt>
                <c:pt idx="6">
                  <c:v>11.55</c:v>
                </c:pt>
                <c:pt idx="7">
                  <c:v>9.58</c:v>
                </c:pt>
                <c:pt idx="8">
                  <c:v>8.0399999999999991</c:v>
                </c:pt>
                <c:pt idx="9">
                  <c:v>14.62</c:v>
                </c:pt>
                <c:pt idx="10">
                  <c:v>16.48</c:v>
                </c:pt>
                <c:pt idx="11">
                  <c:v>31.81</c:v>
                </c:pt>
                <c:pt idx="12">
                  <c:v>21</c:v>
                </c:pt>
                <c:pt idx="13">
                  <c:v>13.92</c:v>
                </c:pt>
                <c:pt idx="14">
                  <c:v>11.05</c:v>
                </c:pt>
                <c:pt idx="15">
                  <c:v>12.38</c:v>
                </c:pt>
                <c:pt idx="16">
                  <c:v>10</c:v>
                </c:pt>
                <c:pt idx="17">
                  <c:v>8.67</c:v>
                </c:pt>
                <c:pt idx="18">
                  <c:v>8.33</c:v>
                </c:pt>
                <c:pt idx="19">
                  <c:v>8.4600000000000009</c:v>
                </c:pt>
                <c:pt idx="20">
                  <c:v>8.9499999999999993</c:v>
                </c:pt>
                <c:pt idx="21">
                  <c:v>9.19</c:v>
                </c:pt>
                <c:pt idx="22">
                  <c:v>9.5</c:v>
                </c:pt>
                <c:pt idx="23">
                  <c:v>9.4600000000000009</c:v>
                </c:pt>
                <c:pt idx="24">
                  <c:v>9.7100000000000009</c:v>
                </c:pt>
                <c:pt idx="25">
                  <c:v>10.27</c:v>
                </c:pt>
                <c:pt idx="26">
                  <c:v>28.12</c:v>
                </c:pt>
                <c:pt idx="27">
                  <c:v>15.88</c:v>
                </c:pt>
                <c:pt idx="28">
                  <c:v>11.58</c:v>
                </c:pt>
                <c:pt idx="29">
                  <c:v>10.29</c:v>
                </c:pt>
                <c:pt idx="30">
                  <c:v>10.42</c:v>
                </c:pt>
                <c:pt idx="31">
                  <c:v>10.32</c:v>
                </c:pt>
                <c:pt idx="32">
                  <c:v>14.88</c:v>
                </c:pt>
                <c:pt idx="33">
                  <c:v>18.54</c:v>
                </c:pt>
                <c:pt idx="34">
                  <c:v>16.670000000000002</c:v>
                </c:pt>
                <c:pt idx="35">
                  <c:v>13.62</c:v>
                </c:pt>
                <c:pt idx="36">
                  <c:v>58.96</c:v>
                </c:pt>
                <c:pt idx="37">
                  <c:v>18.79</c:v>
                </c:pt>
                <c:pt idx="38">
                  <c:v>14.76</c:v>
                </c:pt>
                <c:pt idx="39">
                  <c:v>14.83</c:v>
                </c:pt>
                <c:pt idx="40">
                  <c:v>29.19</c:v>
                </c:pt>
                <c:pt idx="41">
                  <c:v>48.04</c:v>
                </c:pt>
                <c:pt idx="42">
                  <c:v>22.96</c:v>
                </c:pt>
                <c:pt idx="43">
                  <c:v>16.5</c:v>
                </c:pt>
                <c:pt idx="44">
                  <c:v>15.79</c:v>
                </c:pt>
                <c:pt idx="45">
                  <c:v>13.24</c:v>
                </c:pt>
                <c:pt idx="46">
                  <c:v>16.5</c:v>
                </c:pt>
                <c:pt idx="47">
                  <c:v>15.77</c:v>
                </c:pt>
                <c:pt idx="48">
                  <c:v>12.42</c:v>
                </c:pt>
                <c:pt idx="49">
                  <c:v>11.62</c:v>
                </c:pt>
                <c:pt idx="50">
                  <c:v>13.62</c:v>
                </c:pt>
                <c:pt idx="51">
                  <c:v>15.88</c:v>
                </c:pt>
                <c:pt idx="52">
                  <c:v>14.48</c:v>
                </c:pt>
                <c:pt idx="53">
                  <c:v>19.29</c:v>
                </c:pt>
                <c:pt idx="54">
                  <c:v>13.9</c:v>
                </c:pt>
                <c:pt idx="55">
                  <c:v>12.62</c:v>
                </c:pt>
                <c:pt idx="56">
                  <c:v>12.38</c:v>
                </c:pt>
                <c:pt idx="57">
                  <c:v>12.88</c:v>
                </c:pt>
                <c:pt idx="58">
                  <c:v>12.62</c:v>
                </c:pt>
                <c:pt idx="59">
                  <c:v>12.58</c:v>
                </c:pt>
                <c:pt idx="60">
                  <c:v>10.77</c:v>
                </c:pt>
                <c:pt idx="61">
                  <c:v>10</c:v>
                </c:pt>
                <c:pt idx="62">
                  <c:v>11.25</c:v>
                </c:pt>
                <c:pt idx="63">
                  <c:v>13.46</c:v>
                </c:pt>
                <c:pt idx="64">
                  <c:v>11.33</c:v>
                </c:pt>
                <c:pt idx="65">
                  <c:v>9.8800000000000008</c:v>
                </c:pt>
                <c:pt idx="66">
                  <c:v>10</c:v>
                </c:pt>
                <c:pt idx="67">
                  <c:v>10.26</c:v>
                </c:pt>
                <c:pt idx="68">
                  <c:v>10.210000000000001</c:v>
                </c:pt>
                <c:pt idx="69">
                  <c:v>17.62</c:v>
                </c:pt>
                <c:pt idx="70">
                  <c:v>10.76</c:v>
                </c:pt>
                <c:pt idx="71">
                  <c:v>9.7100000000000009</c:v>
                </c:pt>
                <c:pt idx="72">
                  <c:v>9.9600000000000009</c:v>
                </c:pt>
                <c:pt idx="73">
                  <c:v>10.38</c:v>
                </c:pt>
                <c:pt idx="74">
                  <c:v>10</c:v>
                </c:pt>
                <c:pt idx="75">
                  <c:v>10.33</c:v>
                </c:pt>
                <c:pt idx="76">
                  <c:v>9.86</c:v>
                </c:pt>
                <c:pt idx="77">
                  <c:v>10.33</c:v>
                </c:pt>
                <c:pt idx="78">
                  <c:v>10.54</c:v>
                </c:pt>
                <c:pt idx="79">
                  <c:v>9.83</c:v>
                </c:pt>
                <c:pt idx="80">
                  <c:v>9.57</c:v>
                </c:pt>
                <c:pt idx="81">
                  <c:v>9.9499999999999993</c:v>
                </c:pt>
                <c:pt idx="82">
                  <c:v>9.57</c:v>
                </c:pt>
                <c:pt idx="83">
                  <c:v>9.76</c:v>
                </c:pt>
                <c:pt idx="84">
                  <c:v>9</c:v>
                </c:pt>
                <c:pt idx="85">
                  <c:v>8.58</c:v>
                </c:pt>
                <c:pt idx="86">
                  <c:v>8.9499999999999993</c:v>
                </c:pt>
                <c:pt idx="87">
                  <c:v>8.67</c:v>
                </c:pt>
                <c:pt idx="88">
                  <c:v>9.4600000000000009</c:v>
                </c:pt>
                <c:pt idx="89">
                  <c:v>9.76</c:v>
                </c:pt>
                <c:pt idx="90">
                  <c:v>9.33</c:v>
                </c:pt>
                <c:pt idx="91">
                  <c:v>9.2899999999999991</c:v>
                </c:pt>
                <c:pt idx="92">
                  <c:v>14.08</c:v>
                </c:pt>
                <c:pt idx="93">
                  <c:v>11.54</c:v>
                </c:pt>
                <c:pt idx="94">
                  <c:v>10.76</c:v>
                </c:pt>
                <c:pt idx="95">
                  <c:v>9.7100000000000009</c:v>
                </c:pt>
                <c:pt idx="96">
                  <c:v>9.3800000000000008</c:v>
                </c:pt>
                <c:pt idx="97">
                  <c:v>9.17</c:v>
                </c:pt>
                <c:pt idx="98">
                  <c:v>8.9600000000000009</c:v>
                </c:pt>
                <c:pt idx="99">
                  <c:v>9.9600000000000009</c:v>
                </c:pt>
                <c:pt idx="100">
                  <c:v>17.79</c:v>
                </c:pt>
                <c:pt idx="101">
                  <c:v>8.81</c:v>
                </c:pt>
                <c:pt idx="102">
                  <c:v>10.24</c:v>
                </c:pt>
                <c:pt idx="103">
                  <c:v>10.62</c:v>
                </c:pt>
                <c:pt idx="104">
                  <c:v>8.9499999999999993</c:v>
                </c:pt>
                <c:pt idx="105">
                  <c:v>8.67</c:v>
                </c:pt>
                <c:pt idx="106">
                  <c:v>8.08</c:v>
                </c:pt>
                <c:pt idx="107">
                  <c:v>8.5</c:v>
                </c:pt>
                <c:pt idx="108">
                  <c:v>9.2899999999999991</c:v>
                </c:pt>
                <c:pt idx="109">
                  <c:v>7.97</c:v>
                </c:pt>
                <c:pt idx="110">
                  <c:v>7.92</c:v>
                </c:pt>
                <c:pt idx="111">
                  <c:v>8.25</c:v>
                </c:pt>
                <c:pt idx="112">
                  <c:v>8.42</c:v>
                </c:pt>
                <c:pt idx="113">
                  <c:v>7.79</c:v>
                </c:pt>
                <c:pt idx="114">
                  <c:v>9.0399999999999991</c:v>
                </c:pt>
                <c:pt idx="115">
                  <c:v>10.1</c:v>
                </c:pt>
                <c:pt idx="116">
                  <c:v>15.64</c:v>
                </c:pt>
                <c:pt idx="117">
                  <c:v>16.05</c:v>
                </c:pt>
                <c:pt idx="118">
                  <c:v>11.17</c:v>
                </c:pt>
                <c:pt idx="119">
                  <c:v>8.08</c:v>
                </c:pt>
                <c:pt idx="120">
                  <c:v>8.25</c:v>
                </c:pt>
                <c:pt idx="121">
                  <c:v>6.75</c:v>
                </c:pt>
                <c:pt idx="122">
                  <c:v>6.75</c:v>
                </c:pt>
                <c:pt idx="123">
                  <c:v>7.33</c:v>
                </c:pt>
                <c:pt idx="124">
                  <c:v>7.38</c:v>
                </c:pt>
                <c:pt idx="125">
                  <c:v>7.46</c:v>
                </c:pt>
                <c:pt idx="126">
                  <c:v>7.54</c:v>
                </c:pt>
                <c:pt idx="127">
                  <c:v>9.4600000000000009</c:v>
                </c:pt>
                <c:pt idx="128">
                  <c:v>9.58</c:v>
                </c:pt>
                <c:pt idx="129">
                  <c:v>7.25</c:v>
                </c:pt>
                <c:pt idx="130">
                  <c:v>7.76</c:v>
                </c:pt>
                <c:pt idx="131">
                  <c:v>9</c:v>
                </c:pt>
                <c:pt idx="132">
                  <c:v>9.86</c:v>
                </c:pt>
                <c:pt idx="133">
                  <c:v>11.83</c:v>
                </c:pt>
                <c:pt idx="134">
                  <c:v>9.58</c:v>
                </c:pt>
                <c:pt idx="135">
                  <c:v>8.09</c:v>
                </c:pt>
                <c:pt idx="136">
                  <c:v>15</c:v>
                </c:pt>
                <c:pt idx="137">
                  <c:v>14.32</c:v>
                </c:pt>
                <c:pt idx="138">
                  <c:v>11.86</c:v>
                </c:pt>
                <c:pt idx="139">
                  <c:v>9.6199999999999992</c:v>
                </c:pt>
                <c:pt idx="140">
                  <c:v>9.24</c:v>
                </c:pt>
                <c:pt idx="141">
                  <c:v>42.42</c:v>
                </c:pt>
                <c:pt idx="142">
                  <c:v>30.29</c:v>
                </c:pt>
                <c:pt idx="143">
                  <c:v>28.18</c:v>
                </c:pt>
                <c:pt idx="144">
                  <c:v>14.5</c:v>
                </c:pt>
                <c:pt idx="145">
                  <c:v>10.62</c:v>
                </c:pt>
                <c:pt idx="146">
                  <c:v>10.58</c:v>
                </c:pt>
                <c:pt idx="147">
                  <c:v>10.76</c:v>
                </c:pt>
                <c:pt idx="148">
                  <c:v>9.7100000000000009</c:v>
                </c:pt>
                <c:pt idx="149">
                  <c:v>8.9600000000000009</c:v>
                </c:pt>
                <c:pt idx="150">
                  <c:v>8.43</c:v>
                </c:pt>
                <c:pt idx="151">
                  <c:v>10.43</c:v>
                </c:pt>
                <c:pt idx="152">
                  <c:v>8.81</c:v>
                </c:pt>
                <c:pt idx="153">
                  <c:v>60.43</c:v>
                </c:pt>
                <c:pt idx="154">
                  <c:v>20.32</c:v>
                </c:pt>
                <c:pt idx="155">
                  <c:v>13.25</c:v>
                </c:pt>
                <c:pt idx="156">
                  <c:v>12.12</c:v>
                </c:pt>
                <c:pt idx="157">
                  <c:v>13.33</c:v>
                </c:pt>
                <c:pt idx="158">
                  <c:v>11.38</c:v>
                </c:pt>
                <c:pt idx="159">
                  <c:v>9.86</c:v>
                </c:pt>
                <c:pt idx="160">
                  <c:v>8.52</c:v>
                </c:pt>
                <c:pt idx="161">
                  <c:v>7.76</c:v>
                </c:pt>
                <c:pt idx="162">
                  <c:v>7.5</c:v>
                </c:pt>
                <c:pt idx="163">
                  <c:v>6.88</c:v>
                </c:pt>
                <c:pt idx="164">
                  <c:v>6.86</c:v>
                </c:pt>
                <c:pt idx="165">
                  <c:v>6.81</c:v>
                </c:pt>
                <c:pt idx="166">
                  <c:v>10.25</c:v>
                </c:pt>
                <c:pt idx="167">
                  <c:v>6.75</c:v>
                </c:pt>
                <c:pt idx="168">
                  <c:v>6.58</c:v>
                </c:pt>
                <c:pt idx="169">
                  <c:v>8.5399999999999991</c:v>
                </c:pt>
                <c:pt idx="170">
                  <c:v>10.91</c:v>
                </c:pt>
                <c:pt idx="171">
                  <c:v>10.71</c:v>
                </c:pt>
                <c:pt idx="172">
                  <c:v>15.67</c:v>
                </c:pt>
                <c:pt idx="173">
                  <c:v>28.13</c:v>
                </c:pt>
                <c:pt idx="174">
                  <c:v>24.48</c:v>
                </c:pt>
                <c:pt idx="175">
                  <c:v>12.88</c:v>
                </c:pt>
                <c:pt idx="176">
                  <c:v>8.83</c:v>
                </c:pt>
                <c:pt idx="177">
                  <c:v>8.83</c:v>
                </c:pt>
                <c:pt idx="178">
                  <c:v>8.67</c:v>
                </c:pt>
                <c:pt idx="179">
                  <c:v>7.86</c:v>
                </c:pt>
                <c:pt idx="180">
                  <c:v>7.41</c:v>
                </c:pt>
                <c:pt idx="181">
                  <c:v>7.81</c:v>
                </c:pt>
                <c:pt idx="182">
                  <c:v>7.1</c:v>
                </c:pt>
                <c:pt idx="183">
                  <c:v>6.54</c:v>
                </c:pt>
                <c:pt idx="184">
                  <c:v>6.42</c:v>
                </c:pt>
                <c:pt idx="185">
                  <c:v>6.48</c:v>
                </c:pt>
                <c:pt idx="186">
                  <c:v>6.5</c:v>
                </c:pt>
                <c:pt idx="187">
                  <c:v>6.52</c:v>
                </c:pt>
                <c:pt idx="188">
                  <c:v>6.19</c:v>
                </c:pt>
                <c:pt idx="189">
                  <c:v>6.46</c:v>
                </c:pt>
                <c:pt idx="190">
                  <c:v>5.67</c:v>
                </c:pt>
                <c:pt idx="191">
                  <c:v>5.36</c:v>
                </c:pt>
                <c:pt idx="192">
                  <c:v>5.38</c:v>
                </c:pt>
                <c:pt idx="193">
                  <c:v>6.19</c:v>
                </c:pt>
                <c:pt idx="194">
                  <c:v>58.14</c:v>
                </c:pt>
                <c:pt idx="195">
                  <c:v>23.14</c:v>
                </c:pt>
                <c:pt idx="196">
                  <c:v>15.14</c:v>
                </c:pt>
                <c:pt idx="197">
                  <c:v>27.67</c:v>
                </c:pt>
                <c:pt idx="198">
                  <c:v>15.42</c:v>
                </c:pt>
                <c:pt idx="199">
                  <c:v>15.81</c:v>
                </c:pt>
                <c:pt idx="200">
                  <c:v>13.05</c:v>
                </c:pt>
                <c:pt idx="201">
                  <c:v>10.67</c:v>
                </c:pt>
                <c:pt idx="202">
                  <c:v>11.52</c:v>
                </c:pt>
                <c:pt idx="203">
                  <c:v>9.5399999999999991</c:v>
                </c:pt>
                <c:pt idx="204">
                  <c:v>12.08</c:v>
                </c:pt>
                <c:pt idx="205">
                  <c:v>9.8800000000000008</c:v>
                </c:pt>
                <c:pt idx="206">
                  <c:v>10.130000000000001</c:v>
                </c:pt>
                <c:pt idx="207">
                  <c:v>14.88</c:v>
                </c:pt>
                <c:pt idx="208">
                  <c:v>15.9</c:v>
                </c:pt>
                <c:pt idx="209">
                  <c:v>20.67</c:v>
                </c:pt>
                <c:pt idx="210">
                  <c:v>11.86</c:v>
                </c:pt>
                <c:pt idx="211">
                  <c:v>13.96</c:v>
                </c:pt>
                <c:pt idx="212">
                  <c:v>11.25</c:v>
                </c:pt>
                <c:pt idx="213">
                  <c:v>8.8800000000000008</c:v>
                </c:pt>
                <c:pt idx="214">
                  <c:v>31.76</c:v>
                </c:pt>
                <c:pt idx="215">
                  <c:v>11.81</c:v>
                </c:pt>
                <c:pt idx="216">
                  <c:v>29</c:v>
                </c:pt>
                <c:pt idx="217">
                  <c:v>11.54</c:v>
                </c:pt>
                <c:pt idx="218">
                  <c:v>9.92</c:v>
                </c:pt>
                <c:pt idx="219">
                  <c:v>9.2899999999999991</c:v>
                </c:pt>
                <c:pt idx="220">
                  <c:v>10.14</c:v>
                </c:pt>
                <c:pt idx="221">
                  <c:v>13.71</c:v>
                </c:pt>
                <c:pt idx="222">
                  <c:v>40.86</c:v>
                </c:pt>
                <c:pt idx="223">
                  <c:v>15.19</c:v>
                </c:pt>
                <c:pt idx="224">
                  <c:v>13.76</c:v>
                </c:pt>
                <c:pt idx="225">
                  <c:v>8.24</c:v>
                </c:pt>
                <c:pt idx="226">
                  <c:v>8.2100000000000009</c:v>
                </c:pt>
                <c:pt idx="227">
                  <c:v>7.62</c:v>
                </c:pt>
                <c:pt idx="228">
                  <c:v>19.86</c:v>
                </c:pt>
                <c:pt idx="229">
                  <c:v>8.9</c:v>
                </c:pt>
                <c:pt idx="230">
                  <c:v>40.24</c:v>
                </c:pt>
                <c:pt idx="231">
                  <c:v>18.95</c:v>
                </c:pt>
                <c:pt idx="232">
                  <c:v>34.58</c:v>
                </c:pt>
                <c:pt idx="233">
                  <c:v>36.380000000000003</c:v>
                </c:pt>
                <c:pt idx="234">
                  <c:v>29.75</c:v>
                </c:pt>
                <c:pt idx="235">
                  <c:v>17.25</c:v>
                </c:pt>
                <c:pt idx="236">
                  <c:v>15.92</c:v>
                </c:pt>
                <c:pt idx="237">
                  <c:v>37.21</c:v>
                </c:pt>
                <c:pt idx="238">
                  <c:v>21.62</c:v>
                </c:pt>
                <c:pt idx="239">
                  <c:v>10.96</c:v>
                </c:pt>
                <c:pt idx="240">
                  <c:v>10.38</c:v>
                </c:pt>
                <c:pt idx="241">
                  <c:v>11</c:v>
                </c:pt>
                <c:pt idx="242">
                  <c:v>11.62</c:v>
                </c:pt>
                <c:pt idx="243">
                  <c:v>11.27</c:v>
                </c:pt>
                <c:pt idx="244">
                  <c:v>10.86</c:v>
                </c:pt>
                <c:pt idx="245">
                  <c:v>10.9</c:v>
                </c:pt>
                <c:pt idx="246">
                  <c:v>19.21</c:v>
                </c:pt>
                <c:pt idx="247">
                  <c:v>55.54</c:v>
                </c:pt>
                <c:pt idx="248">
                  <c:v>30.38</c:v>
                </c:pt>
                <c:pt idx="249">
                  <c:v>16.670000000000002</c:v>
                </c:pt>
                <c:pt idx="250">
                  <c:v>12</c:v>
                </c:pt>
                <c:pt idx="251">
                  <c:v>11</c:v>
                </c:pt>
                <c:pt idx="252">
                  <c:v>10.57</c:v>
                </c:pt>
                <c:pt idx="253">
                  <c:v>10.46</c:v>
                </c:pt>
                <c:pt idx="254">
                  <c:v>10.5</c:v>
                </c:pt>
                <c:pt idx="255">
                  <c:v>11.95</c:v>
                </c:pt>
                <c:pt idx="256">
                  <c:v>12.92</c:v>
                </c:pt>
                <c:pt idx="257">
                  <c:v>11.9</c:v>
                </c:pt>
                <c:pt idx="258">
                  <c:v>10.55</c:v>
                </c:pt>
                <c:pt idx="259">
                  <c:v>10.48</c:v>
                </c:pt>
                <c:pt idx="260">
                  <c:v>10.210000000000001</c:v>
                </c:pt>
                <c:pt idx="261">
                  <c:v>10</c:v>
                </c:pt>
                <c:pt idx="262">
                  <c:v>9.57</c:v>
                </c:pt>
                <c:pt idx="263">
                  <c:v>9.57</c:v>
                </c:pt>
                <c:pt idx="264">
                  <c:v>9.0500000000000007</c:v>
                </c:pt>
                <c:pt idx="265">
                  <c:v>9.3800000000000008</c:v>
                </c:pt>
                <c:pt idx="266">
                  <c:v>8.92</c:v>
                </c:pt>
                <c:pt idx="267">
                  <c:v>9.4600000000000009</c:v>
                </c:pt>
                <c:pt idx="268">
                  <c:v>9</c:v>
                </c:pt>
                <c:pt idx="269">
                  <c:v>9.14</c:v>
                </c:pt>
                <c:pt idx="270">
                  <c:v>8.48</c:v>
                </c:pt>
                <c:pt idx="271">
                  <c:v>9.23</c:v>
                </c:pt>
                <c:pt idx="272">
                  <c:v>8.4600000000000009</c:v>
                </c:pt>
                <c:pt idx="273">
                  <c:v>8.67</c:v>
                </c:pt>
                <c:pt idx="274">
                  <c:v>9.1199999999999992</c:v>
                </c:pt>
                <c:pt idx="275">
                  <c:v>8.1199999999999992</c:v>
                </c:pt>
                <c:pt idx="276">
                  <c:v>8.24</c:v>
                </c:pt>
                <c:pt idx="277">
                  <c:v>9.67</c:v>
                </c:pt>
                <c:pt idx="278">
                  <c:v>8.81</c:v>
                </c:pt>
                <c:pt idx="279">
                  <c:v>10.57</c:v>
                </c:pt>
                <c:pt idx="280">
                  <c:v>20.9</c:v>
                </c:pt>
                <c:pt idx="281">
                  <c:v>13.88</c:v>
                </c:pt>
                <c:pt idx="282">
                  <c:v>10.08</c:v>
                </c:pt>
                <c:pt idx="283">
                  <c:v>9.9499999999999993</c:v>
                </c:pt>
                <c:pt idx="284">
                  <c:v>9.76</c:v>
                </c:pt>
                <c:pt idx="285">
                  <c:v>10.5</c:v>
                </c:pt>
                <c:pt idx="286">
                  <c:v>12.48</c:v>
                </c:pt>
                <c:pt idx="287">
                  <c:v>13</c:v>
                </c:pt>
                <c:pt idx="288">
                  <c:v>11</c:v>
                </c:pt>
                <c:pt idx="289">
                  <c:v>9.6</c:v>
                </c:pt>
                <c:pt idx="290">
                  <c:v>10.43</c:v>
                </c:pt>
                <c:pt idx="291">
                  <c:v>20.76</c:v>
                </c:pt>
                <c:pt idx="292">
                  <c:v>34.520000000000003</c:v>
                </c:pt>
                <c:pt idx="293">
                  <c:v>14.48</c:v>
                </c:pt>
                <c:pt idx="294">
                  <c:v>16.579999999999998</c:v>
                </c:pt>
                <c:pt idx="295">
                  <c:v>11.58</c:v>
                </c:pt>
                <c:pt idx="296">
                  <c:v>9.3000000000000007</c:v>
                </c:pt>
                <c:pt idx="297">
                  <c:v>9.5399999999999991</c:v>
                </c:pt>
                <c:pt idx="298">
                  <c:v>10.76</c:v>
                </c:pt>
                <c:pt idx="299">
                  <c:v>11.42</c:v>
                </c:pt>
                <c:pt idx="300">
                  <c:v>12.14</c:v>
                </c:pt>
                <c:pt idx="301">
                  <c:v>11.41</c:v>
                </c:pt>
                <c:pt idx="302">
                  <c:v>11.96</c:v>
                </c:pt>
                <c:pt idx="303">
                  <c:v>12.08</c:v>
                </c:pt>
                <c:pt idx="304">
                  <c:v>12.52</c:v>
                </c:pt>
                <c:pt idx="305">
                  <c:v>13.57</c:v>
                </c:pt>
                <c:pt idx="306">
                  <c:v>13.67</c:v>
                </c:pt>
                <c:pt idx="307">
                  <c:v>14</c:v>
                </c:pt>
                <c:pt idx="308">
                  <c:v>12.81</c:v>
                </c:pt>
                <c:pt idx="309">
                  <c:v>12.54</c:v>
                </c:pt>
                <c:pt idx="310">
                  <c:v>12.79</c:v>
                </c:pt>
                <c:pt idx="311">
                  <c:v>12.33</c:v>
                </c:pt>
                <c:pt idx="312">
                  <c:v>12.62</c:v>
                </c:pt>
                <c:pt idx="313">
                  <c:v>13.86</c:v>
                </c:pt>
                <c:pt idx="314">
                  <c:v>29.67</c:v>
                </c:pt>
                <c:pt idx="315">
                  <c:v>15.38</c:v>
                </c:pt>
                <c:pt idx="316">
                  <c:v>13.79</c:v>
                </c:pt>
                <c:pt idx="317">
                  <c:v>12.42</c:v>
                </c:pt>
                <c:pt idx="318">
                  <c:v>12.29</c:v>
                </c:pt>
                <c:pt idx="319">
                  <c:v>13</c:v>
                </c:pt>
                <c:pt idx="320">
                  <c:v>12.95</c:v>
                </c:pt>
                <c:pt idx="321">
                  <c:v>16.59</c:v>
                </c:pt>
                <c:pt idx="322">
                  <c:v>14.21</c:v>
                </c:pt>
                <c:pt idx="323">
                  <c:v>12.12</c:v>
                </c:pt>
                <c:pt idx="324">
                  <c:v>11.83</c:v>
                </c:pt>
                <c:pt idx="325">
                  <c:v>12.57</c:v>
                </c:pt>
                <c:pt idx="326">
                  <c:v>12.91</c:v>
                </c:pt>
                <c:pt idx="327">
                  <c:v>12.24</c:v>
                </c:pt>
                <c:pt idx="328">
                  <c:v>11.86</c:v>
                </c:pt>
                <c:pt idx="329">
                  <c:v>12.38</c:v>
                </c:pt>
                <c:pt idx="330">
                  <c:v>12.38</c:v>
                </c:pt>
                <c:pt idx="331">
                  <c:v>11.58</c:v>
                </c:pt>
                <c:pt idx="332">
                  <c:v>11</c:v>
                </c:pt>
                <c:pt idx="333">
                  <c:v>10.62</c:v>
                </c:pt>
                <c:pt idx="334">
                  <c:v>10.33</c:v>
                </c:pt>
                <c:pt idx="335">
                  <c:v>11.05</c:v>
                </c:pt>
                <c:pt idx="336">
                  <c:v>11.74</c:v>
                </c:pt>
                <c:pt idx="337">
                  <c:v>11.33</c:v>
                </c:pt>
                <c:pt idx="338">
                  <c:v>11.75</c:v>
                </c:pt>
                <c:pt idx="339">
                  <c:v>11.14</c:v>
                </c:pt>
                <c:pt idx="340">
                  <c:v>11.79</c:v>
                </c:pt>
                <c:pt idx="341">
                  <c:v>11.54</c:v>
                </c:pt>
                <c:pt idx="342">
                  <c:v>11.42</c:v>
                </c:pt>
                <c:pt idx="343">
                  <c:v>11</c:v>
                </c:pt>
                <c:pt idx="344">
                  <c:v>13.5</c:v>
                </c:pt>
                <c:pt idx="345">
                  <c:v>14.79</c:v>
                </c:pt>
                <c:pt idx="346">
                  <c:v>19.96</c:v>
                </c:pt>
                <c:pt idx="347">
                  <c:v>29.05</c:v>
                </c:pt>
                <c:pt idx="348">
                  <c:v>30.29</c:v>
                </c:pt>
                <c:pt idx="349">
                  <c:v>20.239999999999998</c:v>
                </c:pt>
                <c:pt idx="350">
                  <c:v>14.29</c:v>
                </c:pt>
                <c:pt idx="351">
                  <c:v>12.04</c:v>
                </c:pt>
                <c:pt idx="352">
                  <c:v>11.04</c:v>
                </c:pt>
                <c:pt idx="353">
                  <c:v>11.62</c:v>
                </c:pt>
                <c:pt idx="354">
                  <c:v>11.48</c:v>
                </c:pt>
                <c:pt idx="355">
                  <c:v>13.29</c:v>
                </c:pt>
                <c:pt idx="356">
                  <c:v>11.45</c:v>
                </c:pt>
                <c:pt idx="357">
                  <c:v>10.46</c:v>
                </c:pt>
                <c:pt idx="358">
                  <c:v>10.039999999999999</c:v>
                </c:pt>
                <c:pt idx="359">
                  <c:v>9.33</c:v>
                </c:pt>
                <c:pt idx="360">
                  <c:v>10.62</c:v>
                </c:pt>
                <c:pt idx="361">
                  <c:v>9.58</c:v>
                </c:pt>
                <c:pt idx="362">
                  <c:v>11.38</c:v>
                </c:pt>
                <c:pt idx="363">
                  <c:v>19.329999999999998</c:v>
                </c:pt>
                <c:pt idx="364">
                  <c:v>15.1</c:v>
                </c:pt>
                <c:pt idx="365">
                  <c:v>12.21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3-4F55-A621-F9A60CABF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'[Qualidade da Água - ETA Iguaçú - 2016.xlsx]Turbidez da AB'!$D$3</c15:sqref>
                        </c15:formulaRef>
                      </c:ext>
                    </c:extLst>
                    <c:strCache>
                      <c:ptCount val="1"/>
                      <c:pt idx="0">
                        <c:v>Turbidez média diária da água bruta (UNT)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'[Qualidade da Água - ETA Iguaçú - 2016.xlsx]Turbidez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'[Qualidade da Água - ETA Iguaçú - 2016.xlsx]Turbidez da AB'!$D$4:$D$369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11.17</c:v>
                      </c:pt>
                      <c:pt idx="1">
                        <c:v>10.46</c:v>
                      </c:pt>
                      <c:pt idx="2">
                        <c:v>9.67</c:v>
                      </c:pt>
                      <c:pt idx="3">
                        <c:v>10.95</c:v>
                      </c:pt>
                      <c:pt idx="4">
                        <c:v>11.1</c:v>
                      </c:pt>
                      <c:pt idx="5">
                        <c:v>10.68</c:v>
                      </c:pt>
                      <c:pt idx="6">
                        <c:v>11.55</c:v>
                      </c:pt>
                      <c:pt idx="7">
                        <c:v>9.58</c:v>
                      </c:pt>
                      <c:pt idx="8">
                        <c:v>8.0399999999999991</c:v>
                      </c:pt>
                      <c:pt idx="9">
                        <c:v>14.62</c:v>
                      </c:pt>
                      <c:pt idx="10">
                        <c:v>16.48</c:v>
                      </c:pt>
                      <c:pt idx="11">
                        <c:v>31.81</c:v>
                      </c:pt>
                      <c:pt idx="12">
                        <c:v>21</c:v>
                      </c:pt>
                      <c:pt idx="13">
                        <c:v>13.92</c:v>
                      </c:pt>
                      <c:pt idx="14">
                        <c:v>11.05</c:v>
                      </c:pt>
                      <c:pt idx="15">
                        <c:v>12.38</c:v>
                      </c:pt>
                      <c:pt idx="16">
                        <c:v>10</c:v>
                      </c:pt>
                      <c:pt idx="17">
                        <c:v>8.67</c:v>
                      </c:pt>
                      <c:pt idx="18">
                        <c:v>8.33</c:v>
                      </c:pt>
                      <c:pt idx="19">
                        <c:v>8.4600000000000009</c:v>
                      </c:pt>
                      <c:pt idx="20">
                        <c:v>8.9499999999999993</c:v>
                      </c:pt>
                      <c:pt idx="21">
                        <c:v>9.19</c:v>
                      </c:pt>
                      <c:pt idx="22">
                        <c:v>9.5</c:v>
                      </c:pt>
                      <c:pt idx="23">
                        <c:v>9.4600000000000009</c:v>
                      </c:pt>
                      <c:pt idx="24">
                        <c:v>9.7100000000000009</c:v>
                      </c:pt>
                      <c:pt idx="25">
                        <c:v>10.27</c:v>
                      </c:pt>
                      <c:pt idx="26">
                        <c:v>28.12</c:v>
                      </c:pt>
                      <c:pt idx="27">
                        <c:v>15.88</c:v>
                      </c:pt>
                      <c:pt idx="28">
                        <c:v>11.58</c:v>
                      </c:pt>
                      <c:pt idx="29">
                        <c:v>10.29</c:v>
                      </c:pt>
                      <c:pt idx="30">
                        <c:v>10.42</c:v>
                      </c:pt>
                      <c:pt idx="31">
                        <c:v>10.32</c:v>
                      </c:pt>
                      <c:pt idx="32">
                        <c:v>14.88</c:v>
                      </c:pt>
                      <c:pt idx="33">
                        <c:v>18.54</c:v>
                      </c:pt>
                      <c:pt idx="34">
                        <c:v>16.670000000000002</c:v>
                      </c:pt>
                      <c:pt idx="35">
                        <c:v>13.62</c:v>
                      </c:pt>
                      <c:pt idx="36">
                        <c:v>58.96</c:v>
                      </c:pt>
                      <c:pt idx="37">
                        <c:v>18.79</c:v>
                      </c:pt>
                      <c:pt idx="38">
                        <c:v>14.76</c:v>
                      </c:pt>
                      <c:pt idx="39">
                        <c:v>14.83</c:v>
                      </c:pt>
                      <c:pt idx="40">
                        <c:v>29.19</c:v>
                      </c:pt>
                      <c:pt idx="41">
                        <c:v>48.04</c:v>
                      </c:pt>
                      <c:pt idx="42">
                        <c:v>22.96</c:v>
                      </c:pt>
                      <c:pt idx="43">
                        <c:v>16.5</c:v>
                      </c:pt>
                      <c:pt idx="44">
                        <c:v>15.79</c:v>
                      </c:pt>
                      <c:pt idx="45">
                        <c:v>13.24</c:v>
                      </c:pt>
                      <c:pt idx="46">
                        <c:v>16.5</c:v>
                      </c:pt>
                      <c:pt idx="47">
                        <c:v>15.77</c:v>
                      </c:pt>
                      <c:pt idx="48">
                        <c:v>12.42</c:v>
                      </c:pt>
                      <c:pt idx="49">
                        <c:v>11.62</c:v>
                      </c:pt>
                      <c:pt idx="50">
                        <c:v>13.62</c:v>
                      </c:pt>
                      <c:pt idx="51">
                        <c:v>15.88</c:v>
                      </c:pt>
                      <c:pt idx="52">
                        <c:v>14.48</c:v>
                      </c:pt>
                      <c:pt idx="53">
                        <c:v>19.29</c:v>
                      </c:pt>
                      <c:pt idx="54">
                        <c:v>13.9</c:v>
                      </c:pt>
                      <c:pt idx="55">
                        <c:v>12.62</c:v>
                      </c:pt>
                      <c:pt idx="56">
                        <c:v>12.38</c:v>
                      </c:pt>
                      <c:pt idx="57">
                        <c:v>12.88</c:v>
                      </c:pt>
                      <c:pt idx="58">
                        <c:v>12.62</c:v>
                      </c:pt>
                      <c:pt idx="59">
                        <c:v>12.58</c:v>
                      </c:pt>
                      <c:pt idx="60">
                        <c:v>10.77</c:v>
                      </c:pt>
                      <c:pt idx="61">
                        <c:v>10</c:v>
                      </c:pt>
                      <c:pt idx="62">
                        <c:v>11.25</c:v>
                      </c:pt>
                      <c:pt idx="63">
                        <c:v>13.46</c:v>
                      </c:pt>
                      <c:pt idx="64">
                        <c:v>11.33</c:v>
                      </c:pt>
                      <c:pt idx="65">
                        <c:v>9.8800000000000008</c:v>
                      </c:pt>
                      <c:pt idx="66">
                        <c:v>10</c:v>
                      </c:pt>
                      <c:pt idx="67">
                        <c:v>10.26</c:v>
                      </c:pt>
                      <c:pt idx="68">
                        <c:v>10.210000000000001</c:v>
                      </c:pt>
                      <c:pt idx="69">
                        <c:v>17.62</c:v>
                      </c:pt>
                      <c:pt idx="70">
                        <c:v>10.76</c:v>
                      </c:pt>
                      <c:pt idx="71">
                        <c:v>9.7100000000000009</c:v>
                      </c:pt>
                      <c:pt idx="72">
                        <c:v>9.9600000000000009</c:v>
                      </c:pt>
                      <c:pt idx="73">
                        <c:v>10.38</c:v>
                      </c:pt>
                      <c:pt idx="74">
                        <c:v>10</c:v>
                      </c:pt>
                      <c:pt idx="75">
                        <c:v>10.33</c:v>
                      </c:pt>
                      <c:pt idx="76">
                        <c:v>9.86</c:v>
                      </c:pt>
                      <c:pt idx="77">
                        <c:v>10.33</c:v>
                      </c:pt>
                      <c:pt idx="78">
                        <c:v>10.54</c:v>
                      </c:pt>
                      <c:pt idx="79">
                        <c:v>9.83</c:v>
                      </c:pt>
                      <c:pt idx="80">
                        <c:v>9.57</c:v>
                      </c:pt>
                      <c:pt idx="81">
                        <c:v>9.9499999999999993</c:v>
                      </c:pt>
                      <c:pt idx="82">
                        <c:v>9.57</c:v>
                      </c:pt>
                      <c:pt idx="83">
                        <c:v>9.76</c:v>
                      </c:pt>
                      <c:pt idx="84">
                        <c:v>9</c:v>
                      </c:pt>
                      <c:pt idx="85">
                        <c:v>8.58</c:v>
                      </c:pt>
                      <c:pt idx="86">
                        <c:v>8.9499999999999993</c:v>
                      </c:pt>
                      <c:pt idx="87">
                        <c:v>8.67</c:v>
                      </c:pt>
                      <c:pt idx="88">
                        <c:v>9.4600000000000009</c:v>
                      </c:pt>
                      <c:pt idx="89">
                        <c:v>9.76</c:v>
                      </c:pt>
                      <c:pt idx="90">
                        <c:v>9.33</c:v>
                      </c:pt>
                      <c:pt idx="91">
                        <c:v>9.2899999999999991</c:v>
                      </c:pt>
                      <c:pt idx="92">
                        <c:v>14.08</c:v>
                      </c:pt>
                      <c:pt idx="93">
                        <c:v>11.54</c:v>
                      </c:pt>
                      <c:pt idx="94">
                        <c:v>10.76</c:v>
                      </c:pt>
                      <c:pt idx="95">
                        <c:v>9.7100000000000009</c:v>
                      </c:pt>
                      <c:pt idx="96">
                        <c:v>9.3800000000000008</c:v>
                      </c:pt>
                      <c:pt idx="97">
                        <c:v>9.17</c:v>
                      </c:pt>
                      <c:pt idx="98">
                        <c:v>8.9600000000000009</c:v>
                      </c:pt>
                      <c:pt idx="99">
                        <c:v>9.9600000000000009</c:v>
                      </c:pt>
                      <c:pt idx="100">
                        <c:v>17.79</c:v>
                      </c:pt>
                      <c:pt idx="101">
                        <c:v>8.81</c:v>
                      </c:pt>
                      <c:pt idx="102">
                        <c:v>10.24</c:v>
                      </c:pt>
                      <c:pt idx="103">
                        <c:v>10.62</c:v>
                      </c:pt>
                      <c:pt idx="104">
                        <c:v>8.9499999999999993</c:v>
                      </c:pt>
                      <c:pt idx="105">
                        <c:v>8.67</c:v>
                      </c:pt>
                      <c:pt idx="106">
                        <c:v>8.08</c:v>
                      </c:pt>
                      <c:pt idx="107">
                        <c:v>8.5</c:v>
                      </c:pt>
                      <c:pt idx="108">
                        <c:v>9.2899999999999991</c:v>
                      </c:pt>
                      <c:pt idx="109">
                        <c:v>7.97</c:v>
                      </c:pt>
                      <c:pt idx="110">
                        <c:v>7.92</c:v>
                      </c:pt>
                      <c:pt idx="111">
                        <c:v>8.25</c:v>
                      </c:pt>
                      <c:pt idx="112">
                        <c:v>8.42</c:v>
                      </c:pt>
                      <c:pt idx="113">
                        <c:v>7.79</c:v>
                      </c:pt>
                      <c:pt idx="114">
                        <c:v>9.0399999999999991</c:v>
                      </c:pt>
                      <c:pt idx="115">
                        <c:v>10.1</c:v>
                      </c:pt>
                      <c:pt idx="116">
                        <c:v>15.64</c:v>
                      </c:pt>
                      <c:pt idx="117">
                        <c:v>16.05</c:v>
                      </c:pt>
                      <c:pt idx="118">
                        <c:v>11.17</c:v>
                      </c:pt>
                      <c:pt idx="119">
                        <c:v>8.08</c:v>
                      </c:pt>
                      <c:pt idx="120">
                        <c:v>8.25</c:v>
                      </c:pt>
                      <c:pt idx="121">
                        <c:v>6.75</c:v>
                      </c:pt>
                      <c:pt idx="122">
                        <c:v>6.75</c:v>
                      </c:pt>
                      <c:pt idx="123">
                        <c:v>7.33</c:v>
                      </c:pt>
                      <c:pt idx="124">
                        <c:v>7.38</c:v>
                      </c:pt>
                      <c:pt idx="125">
                        <c:v>7.46</c:v>
                      </c:pt>
                      <c:pt idx="126">
                        <c:v>7.54</c:v>
                      </c:pt>
                      <c:pt idx="127">
                        <c:v>9.4600000000000009</c:v>
                      </c:pt>
                      <c:pt idx="128">
                        <c:v>9.58</c:v>
                      </c:pt>
                      <c:pt idx="129">
                        <c:v>7.25</c:v>
                      </c:pt>
                      <c:pt idx="130">
                        <c:v>7.76</c:v>
                      </c:pt>
                      <c:pt idx="131">
                        <c:v>9</c:v>
                      </c:pt>
                      <c:pt idx="132">
                        <c:v>9.86</c:v>
                      </c:pt>
                      <c:pt idx="133">
                        <c:v>11.83</c:v>
                      </c:pt>
                      <c:pt idx="134">
                        <c:v>9.58</c:v>
                      </c:pt>
                      <c:pt idx="135">
                        <c:v>8.09</c:v>
                      </c:pt>
                      <c:pt idx="136">
                        <c:v>15</c:v>
                      </c:pt>
                      <c:pt idx="137">
                        <c:v>14.32</c:v>
                      </c:pt>
                      <c:pt idx="138">
                        <c:v>11.86</c:v>
                      </c:pt>
                      <c:pt idx="139">
                        <c:v>9.6199999999999992</c:v>
                      </c:pt>
                      <c:pt idx="140">
                        <c:v>9.24</c:v>
                      </c:pt>
                      <c:pt idx="141">
                        <c:v>42.42</c:v>
                      </c:pt>
                      <c:pt idx="142">
                        <c:v>30.29</c:v>
                      </c:pt>
                      <c:pt idx="143">
                        <c:v>28.18</c:v>
                      </c:pt>
                      <c:pt idx="144">
                        <c:v>14.5</c:v>
                      </c:pt>
                      <c:pt idx="145">
                        <c:v>10.62</c:v>
                      </c:pt>
                      <c:pt idx="146">
                        <c:v>10.58</c:v>
                      </c:pt>
                      <c:pt idx="147">
                        <c:v>10.76</c:v>
                      </c:pt>
                      <c:pt idx="148">
                        <c:v>9.7100000000000009</c:v>
                      </c:pt>
                      <c:pt idx="149">
                        <c:v>8.9600000000000009</c:v>
                      </c:pt>
                      <c:pt idx="150">
                        <c:v>8.43</c:v>
                      </c:pt>
                      <c:pt idx="151">
                        <c:v>10.43</c:v>
                      </c:pt>
                      <c:pt idx="152">
                        <c:v>8.81</c:v>
                      </c:pt>
                      <c:pt idx="153">
                        <c:v>60.43</c:v>
                      </c:pt>
                      <c:pt idx="154">
                        <c:v>20.32</c:v>
                      </c:pt>
                      <c:pt idx="155">
                        <c:v>13.25</c:v>
                      </c:pt>
                      <c:pt idx="156">
                        <c:v>12.12</c:v>
                      </c:pt>
                      <c:pt idx="157">
                        <c:v>13.33</c:v>
                      </c:pt>
                      <c:pt idx="158">
                        <c:v>11.38</c:v>
                      </c:pt>
                      <c:pt idx="159">
                        <c:v>9.86</c:v>
                      </c:pt>
                      <c:pt idx="160">
                        <c:v>8.52</c:v>
                      </c:pt>
                      <c:pt idx="161">
                        <c:v>7.76</c:v>
                      </c:pt>
                      <c:pt idx="162">
                        <c:v>7.5</c:v>
                      </c:pt>
                      <c:pt idx="163">
                        <c:v>6.88</c:v>
                      </c:pt>
                      <c:pt idx="164">
                        <c:v>6.86</c:v>
                      </c:pt>
                      <c:pt idx="165">
                        <c:v>6.81</c:v>
                      </c:pt>
                      <c:pt idx="166">
                        <c:v>10.25</c:v>
                      </c:pt>
                      <c:pt idx="167">
                        <c:v>6.75</c:v>
                      </c:pt>
                      <c:pt idx="168">
                        <c:v>6.58</c:v>
                      </c:pt>
                      <c:pt idx="169">
                        <c:v>8.5399999999999991</c:v>
                      </c:pt>
                      <c:pt idx="170">
                        <c:v>10.91</c:v>
                      </c:pt>
                      <c:pt idx="171">
                        <c:v>10.71</c:v>
                      </c:pt>
                      <c:pt idx="172">
                        <c:v>15.67</c:v>
                      </c:pt>
                      <c:pt idx="173">
                        <c:v>28.13</c:v>
                      </c:pt>
                      <c:pt idx="174">
                        <c:v>24.48</c:v>
                      </c:pt>
                      <c:pt idx="175">
                        <c:v>12.88</c:v>
                      </c:pt>
                      <c:pt idx="176">
                        <c:v>8.83</c:v>
                      </c:pt>
                      <c:pt idx="177">
                        <c:v>8.83</c:v>
                      </c:pt>
                      <c:pt idx="178">
                        <c:v>8.67</c:v>
                      </c:pt>
                      <c:pt idx="179">
                        <c:v>7.86</c:v>
                      </c:pt>
                      <c:pt idx="180">
                        <c:v>7.41</c:v>
                      </c:pt>
                      <c:pt idx="181">
                        <c:v>7.81</c:v>
                      </c:pt>
                      <c:pt idx="182">
                        <c:v>7.1</c:v>
                      </c:pt>
                      <c:pt idx="183">
                        <c:v>6.54</c:v>
                      </c:pt>
                      <c:pt idx="184">
                        <c:v>6.42</c:v>
                      </c:pt>
                      <c:pt idx="185">
                        <c:v>6.48</c:v>
                      </c:pt>
                      <c:pt idx="186">
                        <c:v>6.5</c:v>
                      </c:pt>
                      <c:pt idx="187">
                        <c:v>6.52</c:v>
                      </c:pt>
                      <c:pt idx="188">
                        <c:v>6.19</c:v>
                      </c:pt>
                      <c:pt idx="189">
                        <c:v>6.46</c:v>
                      </c:pt>
                      <c:pt idx="190">
                        <c:v>5.67</c:v>
                      </c:pt>
                      <c:pt idx="191">
                        <c:v>5.36</c:v>
                      </c:pt>
                      <c:pt idx="192">
                        <c:v>5.38</c:v>
                      </c:pt>
                      <c:pt idx="193">
                        <c:v>6.19</c:v>
                      </c:pt>
                      <c:pt idx="194">
                        <c:v>58.14</c:v>
                      </c:pt>
                      <c:pt idx="195">
                        <c:v>23.14</c:v>
                      </c:pt>
                      <c:pt idx="196">
                        <c:v>15.14</c:v>
                      </c:pt>
                      <c:pt idx="197">
                        <c:v>27.67</c:v>
                      </c:pt>
                      <c:pt idx="198">
                        <c:v>15.42</c:v>
                      </c:pt>
                      <c:pt idx="199">
                        <c:v>15.81</c:v>
                      </c:pt>
                      <c:pt idx="200">
                        <c:v>13.05</c:v>
                      </c:pt>
                      <c:pt idx="201">
                        <c:v>10.67</c:v>
                      </c:pt>
                      <c:pt idx="202">
                        <c:v>11.52</c:v>
                      </c:pt>
                      <c:pt idx="203">
                        <c:v>9.5399999999999991</c:v>
                      </c:pt>
                      <c:pt idx="204">
                        <c:v>12.08</c:v>
                      </c:pt>
                      <c:pt idx="205">
                        <c:v>9.8800000000000008</c:v>
                      </c:pt>
                      <c:pt idx="206">
                        <c:v>10.130000000000001</c:v>
                      </c:pt>
                      <c:pt idx="207">
                        <c:v>14.88</c:v>
                      </c:pt>
                      <c:pt idx="208">
                        <c:v>15.9</c:v>
                      </c:pt>
                      <c:pt idx="209">
                        <c:v>20.67</c:v>
                      </c:pt>
                      <c:pt idx="210">
                        <c:v>11.86</c:v>
                      </c:pt>
                      <c:pt idx="211">
                        <c:v>13.96</c:v>
                      </c:pt>
                      <c:pt idx="212">
                        <c:v>11.25</c:v>
                      </c:pt>
                      <c:pt idx="213">
                        <c:v>8.8800000000000008</c:v>
                      </c:pt>
                      <c:pt idx="214">
                        <c:v>31.76</c:v>
                      </c:pt>
                      <c:pt idx="215">
                        <c:v>11.81</c:v>
                      </c:pt>
                      <c:pt idx="216">
                        <c:v>29</c:v>
                      </c:pt>
                      <c:pt idx="217">
                        <c:v>11.54</c:v>
                      </c:pt>
                      <c:pt idx="218">
                        <c:v>9.92</c:v>
                      </c:pt>
                      <c:pt idx="219">
                        <c:v>9.2899999999999991</c:v>
                      </c:pt>
                      <c:pt idx="220">
                        <c:v>10.14</c:v>
                      </c:pt>
                      <c:pt idx="221">
                        <c:v>13.71</c:v>
                      </c:pt>
                      <c:pt idx="222">
                        <c:v>40.86</c:v>
                      </c:pt>
                      <c:pt idx="223">
                        <c:v>15.19</c:v>
                      </c:pt>
                      <c:pt idx="224">
                        <c:v>13.76</c:v>
                      </c:pt>
                      <c:pt idx="225">
                        <c:v>8.24</c:v>
                      </c:pt>
                      <c:pt idx="226">
                        <c:v>8.2100000000000009</c:v>
                      </c:pt>
                      <c:pt idx="227">
                        <c:v>7.62</c:v>
                      </c:pt>
                      <c:pt idx="228">
                        <c:v>19.86</c:v>
                      </c:pt>
                      <c:pt idx="229">
                        <c:v>8.9</c:v>
                      </c:pt>
                      <c:pt idx="230">
                        <c:v>40.24</c:v>
                      </c:pt>
                      <c:pt idx="231">
                        <c:v>18.95</c:v>
                      </c:pt>
                      <c:pt idx="232">
                        <c:v>34.58</c:v>
                      </c:pt>
                      <c:pt idx="233">
                        <c:v>36.380000000000003</c:v>
                      </c:pt>
                      <c:pt idx="234">
                        <c:v>29.75</c:v>
                      </c:pt>
                      <c:pt idx="235">
                        <c:v>17.25</c:v>
                      </c:pt>
                      <c:pt idx="236">
                        <c:v>15.92</c:v>
                      </c:pt>
                      <c:pt idx="237">
                        <c:v>37.21</c:v>
                      </c:pt>
                      <c:pt idx="238">
                        <c:v>21.62</c:v>
                      </c:pt>
                      <c:pt idx="239">
                        <c:v>10.96</c:v>
                      </c:pt>
                      <c:pt idx="240">
                        <c:v>10.38</c:v>
                      </c:pt>
                      <c:pt idx="241">
                        <c:v>11</c:v>
                      </c:pt>
                      <c:pt idx="242">
                        <c:v>11.62</c:v>
                      </c:pt>
                      <c:pt idx="243">
                        <c:v>11.27</c:v>
                      </c:pt>
                      <c:pt idx="244">
                        <c:v>10.86</c:v>
                      </c:pt>
                      <c:pt idx="245">
                        <c:v>10.9</c:v>
                      </c:pt>
                      <c:pt idx="246">
                        <c:v>19.21</c:v>
                      </c:pt>
                      <c:pt idx="247">
                        <c:v>55.54</c:v>
                      </c:pt>
                      <c:pt idx="248">
                        <c:v>30.38</c:v>
                      </c:pt>
                      <c:pt idx="249">
                        <c:v>16.670000000000002</c:v>
                      </c:pt>
                      <c:pt idx="250">
                        <c:v>12</c:v>
                      </c:pt>
                      <c:pt idx="251">
                        <c:v>11</c:v>
                      </c:pt>
                      <c:pt idx="252">
                        <c:v>10.57</c:v>
                      </c:pt>
                      <c:pt idx="253">
                        <c:v>10.46</c:v>
                      </c:pt>
                      <c:pt idx="254">
                        <c:v>10.5</c:v>
                      </c:pt>
                      <c:pt idx="255">
                        <c:v>11.95</c:v>
                      </c:pt>
                      <c:pt idx="256">
                        <c:v>12.92</c:v>
                      </c:pt>
                      <c:pt idx="257">
                        <c:v>11.9</c:v>
                      </c:pt>
                      <c:pt idx="258">
                        <c:v>10.55</c:v>
                      </c:pt>
                      <c:pt idx="259">
                        <c:v>10.48</c:v>
                      </c:pt>
                      <c:pt idx="260">
                        <c:v>10.210000000000001</c:v>
                      </c:pt>
                      <c:pt idx="261">
                        <c:v>10</c:v>
                      </c:pt>
                      <c:pt idx="262">
                        <c:v>9.57</c:v>
                      </c:pt>
                      <c:pt idx="263">
                        <c:v>9.57</c:v>
                      </c:pt>
                      <c:pt idx="264">
                        <c:v>9.0500000000000007</c:v>
                      </c:pt>
                      <c:pt idx="265">
                        <c:v>9.3800000000000008</c:v>
                      </c:pt>
                      <c:pt idx="266">
                        <c:v>8.92</c:v>
                      </c:pt>
                      <c:pt idx="267">
                        <c:v>9.4600000000000009</c:v>
                      </c:pt>
                      <c:pt idx="268">
                        <c:v>9</c:v>
                      </c:pt>
                      <c:pt idx="269">
                        <c:v>9.14</c:v>
                      </c:pt>
                      <c:pt idx="270">
                        <c:v>8.48</c:v>
                      </c:pt>
                      <c:pt idx="271">
                        <c:v>9.23</c:v>
                      </c:pt>
                      <c:pt idx="272">
                        <c:v>8.4600000000000009</c:v>
                      </c:pt>
                      <c:pt idx="273">
                        <c:v>8.67</c:v>
                      </c:pt>
                      <c:pt idx="274">
                        <c:v>9.1199999999999992</c:v>
                      </c:pt>
                      <c:pt idx="275">
                        <c:v>8.1199999999999992</c:v>
                      </c:pt>
                      <c:pt idx="276">
                        <c:v>8.24</c:v>
                      </c:pt>
                      <c:pt idx="277">
                        <c:v>9.67</c:v>
                      </c:pt>
                      <c:pt idx="278">
                        <c:v>8.81</c:v>
                      </c:pt>
                      <c:pt idx="279">
                        <c:v>10.57</c:v>
                      </c:pt>
                      <c:pt idx="280">
                        <c:v>20.9</c:v>
                      </c:pt>
                      <c:pt idx="281">
                        <c:v>13.88</c:v>
                      </c:pt>
                      <c:pt idx="282">
                        <c:v>10.08</c:v>
                      </c:pt>
                      <c:pt idx="283">
                        <c:v>9.9499999999999993</c:v>
                      </c:pt>
                      <c:pt idx="284">
                        <c:v>9.76</c:v>
                      </c:pt>
                      <c:pt idx="285">
                        <c:v>10.5</c:v>
                      </c:pt>
                      <c:pt idx="286">
                        <c:v>12.48</c:v>
                      </c:pt>
                      <c:pt idx="287">
                        <c:v>13</c:v>
                      </c:pt>
                      <c:pt idx="288">
                        <c:v>11</c:v>
                      </c:pt>
                      <c:pt idx="289">
                        <c:v>9.6</c:v>
                      </c:pt>
                      <c:pt idx="290">
                        <c:v>10.43</c:v>
                      </c:pt>
                      <c:pt idx="291">
                        <c:v>20.76</c:v>
                      </c:pt>
                      <c:pt idx="292">
                        <c:v>34.520000000000003</c:v>
                      </c:pt>
                      <c:pt idx="293">
                        <c:v>14.48</c:v>
                      </c:pt>
                      <c:pt idx="294">
                        <c:v>16.579999999999998</c:v>
                      </c:pt>
                      <c:pt idx="295">
                        <c:v>11.58</c:v>
                      </c:pt>
                      <c:pt idx="296">
                        <c:v>9.3000000000000007</c:v>
                      </c:pt>
                      <c:pt idx="297">
                        <c:v>9.5399999999999991</c:v>
                      </c:pt>
                      <c:pt idx="298">
                        <c:v>10.76</c:v>
                      </c:pt>
                      <c:pt idx="299">
                        <c:v>11.42</c:v>
                      </c:pt>
                      <c:pt idx="300">
                        <c:v>12.14</c:v>
                      </c:pt>
                      <c:pt idx="301">
                        <c:v>11.41</c:v>
                      </c:pt>
                      <c:pt idx="302">
                        <c:v>11.96</c:v>
                      </c:pt>
                      <c:pt idx="303">
                        <c:v>12.08</c:v>
                      </c:pt>
                      <c:pt idx="304">
                        <c:v>12.52</c:v>
                      </c:pt>
                      <c:pt idx="305">
                        <c:v>13.57</c:v>
                      </c:pt>
                      <c:pt idx="306">
                        <c:v>13.67</c:v>
                      </c:pt>
                      <c:pt idx="307">
                        <c:v>14</c:v>
                      </c:pt>
                      <c:pt idx="308">
                        <c:v>12.81</c:v>
                      </c:pt>
                      <c:pt idx="309">
                        <c:v>12.54</c:v>
                      </c:pt>
                      <c:pt idx="310">
                        <c:v>12.79</c:v>
                      </c:pt>
                      <c:pt idx="311">
                        <c:v>12.33</c:v>
                      </c:pt>
                      <c:pt idx="312">
                        <c:v>12.62</c:v>
                      </c:pt>
                      <c:pt idx="313">
                        <c:v>13.86</c:v>
                      </c:pt>
                      <c:pt idx="314">
                        <c:v>29.67</c:v>
                      </c:pt>
                      <c:pt idx="315">
                        <c:v>15.38</c:v>
                      </c:pt>
                      <c:pt idx="316">
                        <c:v>13.79</c:v>
                      </c:pt>
                      <c:pt idx="317">
                        <c:v>12.42</c:v>
                      </c:pt>
                      <c:pt idx="318">
                        <c:v>12.29</c:v>
                      </c:pt>
                      <c:pt idx="319">
                        <c:v>13</c:v>
                      </c:pt>
                      <c:pt idx="320">
                        <c:v>12.95</c:v>
                      </c:pt>
                      <c:pt idx="321">
                        <c:v>16.59</c:v>
                      </c:pt>
                      <c:pt idx="322">
                        <c:v>14.21</c:v>
                      </c:pt>
                      <c:pt idx="323">
                        <c:v>12.12</c:v>
                      </c:pt>
                      <c:pt idx="324">
                        <c:v>11.83</c:v>
                      </c:pt>
                      <c:pt idx="325">
                        <c:v>12.57</c:v>
                      </c:pt>
                      <c:pt idx="326">
                        <c:v>12.91</c:v>
                      </c:pt>
                      <c:pt idx="327">
                        <c:v>12.24</c:v>
                      </c:pt>
                      <c:pt idx="328">
                        <c:v>11.86</c:v>
                      </c:pt>
                      <c:pt idx="329">
                        <c:v>12.38</c:v>
                      </c:pt>
                      <c:pt idx="330">
                        <c:v>12.38</c:v>
                      </c:pt>
                      <c:pt idx="331">
                        <c:v>11.58</c:v>
                      </c:pt>
                      <c:pt idx="332">
                        <c:v>11</c:v>
                      </c:pt>
                      <c:pt idx="333">
                        <c:v>10.62</c:v>
                      </c:pt>
                      <c:pt idx="334">
                        <c:v>10.33</c:v>
                      </c:pt>
                      <c:pt idx="335">
                        <c:v>11.05</c:v>
                      </c:pt>
                      <c:pt idx="336">
                        <c:v>11.74</c:v>
                      </c:pt>
                      <c:pt idx="337">
                        <c:v>11.33</c:v>
                      </c:pt>
                      <c:pt idx="338">
                        <c:v>11.75</c:v>
                      </c:pt>
                      <c:pt idx="339">
                        <c:v>11.14</c:v>
                      </c:pt>
                      <c:pt idx="340">
                        <c:v>11.79</c:v>
                      </c:pt>
                      <c:pt idx="341">
                        <c:v>11.54</c:v>
                      </c:pt>
                      <c:pt idx="342">
                        <c:v>11.42</c:v>
                      </c:pt>
                      <c:pt idx="343">
                        <c:v>11</c:v>
                      </c:pt>
                      <c:pt idx="344">
                        <c:v>13.5</c:v>
                      </c:pt>
                      <c:pt idx="345">
                        <c:v>14.79</c:v>
                      </c:pt>
                      <c:pt idx="346">
                        <c:v>19.96</c:v>
                      </c:pt>
                      <c:pt idx="347">
                        <c:v>29.05</c:v>
                      </c:pt>
                      <c:pt idx="348">
                        <c:v>30.29</c:v>
                      </c:pt>
                      <c:pt idx="349">
                        <c:v>20.239999999999998</c:v>
                      </c:pt>
                      <c:pt idx="350">
                        <c:v>14.29</c:v>
                      </c:pt>
                      <c:pt idx="351">
                        <c:v>12.04</c:v>
                      </c:pt>
                      <c:pt idx="352">
                        <c:v>11.04</c:v>
                      </c:pt>
                      <c:pt idx="353">
                        <c:v>11.62</c:v>
                      </c:pt>
                      <c:pt idx="354">
                        <c:v>11.48</c:v>
                      </c:pt>
                      <c:pt idx="355">
                        <c:v>13.29</c:v>
                      </c:pt>
                      <c:pt idx="356">
                        <c:v>11.45</c:v>
                      </c:pt>
                      <c:pt idx="357">
                        <c:v>10.46</c:v>
                      </c:pt>
                      <c:pt idx="358">
                        <c:v>10.039999999999999</c:v>
                      </c:pt>
                      <c:pt idx="359">
                        <c:v>9.33</c:v>
                      </c:pt>
                      <c:pt idx="360">
                        <c:v>10.62</c:v>
                      </c:pt>
                      <c:pt idx="361">
                        <c:v>9.58</c:v>
                      </c:pt>
                      <c:pt idx="362">
                        <c:v>11.38</c:v>
                      </c:pt>
                      <c:pt idx="363">
                        <c:v>19.329999999999998</c:v>
                      </c:pt>
                      <c:pt idx="364">
                        <c:v>15.1</c:v>
                      </c:pt>
                      <c:pt idx="365">
                        <c:v>12.21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E93-4F55-A621-F9A60CABF03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AB'!$E$3</c15:sqref>
                        </c15:formulaRef>
                      </c:ext>
                    </c:extLst>
                    <c:strCache>
                      <c:ptCount val="1"/>
                      <c:pt idx="0">
                        <c:v>Cor aparente média da água bruta (UC)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AB'!$E$4:$E$369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50</c:v>
                      </c:pt>
                      <c:pt idx="1">
                        <c:v>45</c:v>
                      </c:pt>
                      <c:pt idx="2">
                        <c:v>50</c:v>
                      </c:pt>
                      <c:pt idx="3">
                        <c:v>54</c:v>
                      </c:pt>
                      <c:pt idx="4">
                        <c:v>54</c:v>
                      </c:pt>
                      <c:pt idx="5">
                        <c:v>47.5</c:v>
                      </c:pt>
                      <c:pt idx="6">
                        <c:v>51</c:v>
                      </c:pt>
                      <c:pt idx="7">
                        <c:v>50</c:v>
                      </c:pt>
                      <c:pt idx="8">
                        <c:v>52.5</c:v>
                      </c:pt>
                      <c:pt idx="9">
                        <c:v>77.5</c:v>
                      </c:pt>
                      <c:pt idx="10">
                        <c:v>75</c:v>
                      </c:pt>
                      <c:pt idx="11">
                        <c:v>100</c:v>
                      </c:pt>
                      <c:pt idx="12">
                        <c:v>99.17</c:v>
                      </c:pt>
                      <c:pt idx="13">
                        <c:v>75</c:v>
                      </c:pt>
                      <c:pt idx="14">
                        <c:v>54</c:v>
                      </c:pt>
                      <c:pt idx="15">
                        <c:v>60</c:v>
                      </c:pt>
                      <c:pt idx="16">
                        <c:v>52.5</c:v>
                      </c:pt>
                      <c:pt idx="17">
                        <c:v>54</c:v>
                      </c:pt>
                      <c:pt idx="18">
                        <c:v>55</c:v>
                      </c:pt>
                      <c:pt idx="19">
                        <c:v>45</c:v>
                      </c:pt>
                      <c:pt idx="20">
                        <c:v>45</c:v>
                      </c:pt>
                      <c:pt idx="21">
                        <c:v>48</c:v>
                      </c:pt>
                      <c:pt idx="22">
                        <c:v>47.5</c:v>
                      </c:pt>
                      <c:pt idx="23">
                        <c:v>45</c:v>
                      </c:pt>
                      <c:pt idx="24">
                        <c:v>45</c:v>
                      </c:pt>
                      <c:pt idx="25">
                        <c:v>54</c:v>
                      </c:pt>
                      <c:pt idx="26">
                        <c:v>86.67</c:v>
                      </c:pt>
                      <c:pt idx="27">
                        <c:v>97.5</c:v>
                      </c:pt>
                      <c:pt idx="28">
                        <c:v>55</c:v>
                      </c:pt>
                      <c:pt idx="29">
                        <c:v>50</c:v>
                      </c:pt>
                      <c:pt idx="30">
                        <c:v>50</c:v>
                      </c:pt>
                      <c:pt idx="31">
                        <c:v>45</c:v>
                      </c:pt>
                      <c:pt idx="32">
                        <c:v>50</c:v>
                      </c:pt>
                      <c:pt idx="33">
                        <c:v>75</c:v>
                      </c:pt>
                      <c:pt idx="34">
                        <c:v>78</c:v>
                      </c:pt>
                      <c:pt idx="35">
                        <c:v>85</c:v>
                      </c:pt>
                      <c:pt idx="36">
                        <c:v>158.33000000000001</c:v>
                      </c:pt>
                      <c:pt idx="37">
                        <c:v>100</c:v>
                      </c:pt>
                      <c:pt idx="38">
                        <c:v>75</c:v>
                      </c:pt>
                      <c:pt idx="39">
                        <c:v>79.17</c:v>
                      </c:pt>
                      <c:pt idx="40">
                        <c:v>133</c:v>
                      </c:pt>
                      <c:pt idx="41">
                        <c:v>200</c:v>
                      </c:pt>
                      <c:pt idx="42">
                        <c:v>150</c:v>
                      </c:pt>
                      <c:pt idx="43">
                        <c:v>112.5</c:v>
                      </c:pt>
                      <c:pt idx="44">
                        <c:v>87.5</c:v>
                      </c:pt>
                      <c:pt idx="45">
                        <c:v>54</c:v>
                      </c:pt>
                      <c:pt idx="46">
                        <c:v>82</c:v>
                      </c:pt>
                      <c:pt idx="47">
                        <c:v>95</c:v>
                      </c:pt>
                      <c:pt idx="48">
                        <c:v>70</c:v>
                      </c:pt>
                      <c:pt idx="49">
                        <c:v>60</c:v>
                      </c:pt>
                      <c:pt idx="50">
                        <c:v>55</c:v>
                      </c:pt>
                      <c:pt idx="51">
                        <c:v>90.83</c:v>
                      </c:pt>
                      <c:pt idx="52">
                        <c:v>63</c:v>
                      </c:pt>
                      <c:pt idx="53">
                        <c:v>63</c:v>
                      </c:pt>
                      <c:pt idx="54">
                        <c:v>60</c:v>
                      </c:pt>
                      <c:pt idx="55">
                        <c:v>60</c:v>
                      </c:pt>
                      <c:pt idx="56">
                        <c:v>55</c:v>
                      </c:pt>
                      <c:pt idx="57">
                        <c:v>57.5</c:v>
                      </c:pt>
                      <c:pt idx="58">
                        <c:v>60</c:v>
                      </c:pt>
                      <c:pt idx="59">
                        <c:v>47.5</c:v>
                      </c:pt>
                      <c:pt idx="60">
                        <c:v>60</c:v>
                      </c:pt>
                      <c:pt idx="61">
                        <c:v>52</c:v>
                      </c:pt>
                      <c:pt idx="62">
                        <c:v>58.33</c:v>
                      </c:pt>
                      <c:pt idx="63">
                        <c:v>55</c:v>
                      </c:pt>
                      <c:pt idx="64">
                        <c:v>56.67</c:v>
                      </c:pt>
                      <c:pt idx="65">
                        <c:v>56.67</c:v>
                      </c:pt>
                      <c:pt idx="66">
                        <c:v>64</c:v>
                      </c:pt>
                      <c:pt idx="67">
                        <c:v>53.33</c:v>
                      </c:pt>
                      <c:pt idx="68">
                        <c:v>53.33</c:v>
                      </c:pt>
                      <c:pt idx="69">
                        <c:v>72.5</c:v>
                      </c:pt>
                      <c:pt idx="70">
                        <c:v>60</c:v>
                      </c:pt>
                      <c:pt idx="71">
                        <c:v>47.5</c:v>
                      </c:pt>
                      <c:pt idx="72">
                        <c:v>50</c:v>
                      </c:pt>
                      <c:pt idx="73">
                        <c:v>48</c:v>
                      </c:pt>
                      <c:pt idx="74">
                        <c:v>51.67</c:v>
                      </c:pt>
                      <c:pt idx="75">
                        <c:v>50</c:v>
                      </c:pt>
                      <c:pt idx="76">
                        <c:v>48</c:v>
                      </c:pt>
                      <c:pt idx="77">
                        <c:v>50</c:v>
                      </c:pt>
                      <c:pt idx="78">
                        <c:v>57.5</c:v>
                      </c:pt>
                      <c:pt idx="79">
                        <c:v>45</c:v>
                      </c:pt>
                      <c:pt idx="80">
                        <c:v>45</c:v>
                      </c:pt>
                      <c:pt idx="81">
                        <c:v>45</c:v>
                      </c:pt>
                      <c:pt idx="82">
                        <c:v>45</c:v>
                      </c:pt>
                      <c:pt idx="83">
                        <c:v>45</c:v>
                      </c:pt>
                      <c:pt idx="84">
                        <c:v>43.33</c:v>
                      </c:pt>
                      <c:pt idx="85">
                        <c:v>45</c:v>
                      </c:pt>
                      <c:pt idx="86">
                        <c:v>44</c:v>
                      </c:pt>
                      <c:pt idx="87">
                        <c:v>41.67</c:v>
                      </c:pt>
                      <c:pt idx="88">
                        <c:v>45</c:v>
                      </c:pt>
                      <c:pt idx="89">
                        <c:v>46</c:v>
                      </c:pt>
                      <c:pt idx="90">
                        <c:v>45</c:v>
                      </c:pt>
                      <c:pt idx="91">
                        <c:v>45</c:v>
                      </c:pt>
                      <c:pt idx="92">
                        <c:v>59.29</c:v>
                      </c:pt>
                      <c:pt idx="93">
                        <c:v>47.5</c:v>
                      </c:pt>
                      <c:pt idx="94">
                        <c:v>45</c:v>
                      </c:pt>
                      <c:pt idx="95">
                        <c:v>45</c:v>
                      </c:pt>
                      <c:pt idx="96">
                        <c:v>45</c:v>
                      </c:pt>
                      <c:pt idx="97">
                        <c:v>45</c:v>
                      </c:pt>
                      <c:pt idx="98">
                        <c:v>45</c:v>
                      </c:pt>
                      <c:pt idx="99">
                        <c:v>45</c:v>
                      </c:pt>
                      <c:pt idx="100">
                        <c:v>81.67</c:v>
                      </c:pt>
                      <c:pt idx="101">
                        <c:v>46.67</c:v>
                      </c:pt>
                      <c:pt idx="102">
                        <c:v>57</c:v>
                      </c:pt>
                      <c:pt idx="103">
                        <c:v>50</c:v>
                      </c:pt>
                      <c:pt idx="104">
                        <c:v>60</c:v>
                      </c:pt>
                      <c:pt idx="105">
                        <c:v>55</c:v>
                      </c:pt>
                      <c:pt idx="106">
                        <c:v>45</c:v>
                      </c:pt>
                      <c:pt idx="107">
                        <c:v>45</c:v>
                      </c:pt>
                      <c:pt idx="108">
                        <c:v>45</c:v>
                      </c:pt>
                      <c:pt idx="109">
                        <c:v>45</c:v>
                      </c:pt>
                      <c:pt idx="110">
                        <c:v>45</c:v>
                      </c:pt>
                      <c:pt idx="111">
                        <c:v>45.83</c:v>
                      </c:pt>
                      <c:pt idx="112">
                        <c:v>45</c:v>
                      </c:pt>
                      <c:pt idx="113">
                        <c:v>50</c:v>
                      </c:pt>
                      <c:pt idx="114">
                        <c:v>55</c:v>
                      </c:pt>
                      <c:pt idx="115">
                        <c:v>54</c:v>
                      </c:pt>
                      <c:pt idx="116">
                        <c:v>72</c:v>
                      </c:pt>
                      <c:pt idx="117">
                        <c:v>98</c:v>
                      </c:pt>
                      <c:pt idx="118">
                        <c:v>70</c:v>
                      </c:pt>
                      <c:pt idx="119">
                        <c:v>45</c:v>
                      </c:pt>
                      <c:pt idx="120">
                        <c:v>45</c:v>
                      </c:pt>
                      <c:pt idx="121">
                        <c:v>40.83</c:v>
                      </c:pt>
                      <c:pt idx="122">
                        <c:v>45</c:v>
                      </c:pt>
                      <c:pt idx="123">
                        <c:v>45</c:v>
                      </c:pt>
                      <c:pt idx="124">
                        <c:v>45</c:v>
                      </c:pt>
                      <c:pt idx="125">
                        <c:v>45</c:v>
                      </c:pt>
                      <c:pt idx="126">
                        <c:v>45</c:v>
                      </c:pt>
                      <c:pt idx="127">
                        <c:v>44.17</c:v>
                      </c:pt>
                      <c:pt idx="128">
                        <c:v>51.67</c:v>
                      </c:pt>
                      <c:pt idx="129">
                        <c:v>45</c:v>
                      </c:pt>
                      <c:pt idx="130">
                        <c:v>45</c:v>
                      </c:pt>
                      <c:pt idx="131">
                        <c:v>44</c:v>
                      </c:pt>
                      <c:pt idx="132">
                        <c:v>54</c:v>
                      </c:pt>
                      <c:pt idx="133">
                        <c:v>55</c:v>
                      </c:pt>
                      <c:pt idx="134">
                        <c:v>50</c:v>
                      </c:pt>
                      <c:pt idx="135">
                        <c:v>45</c:v>
                      </c:pt>
                      <c:pt idx="136">
                        <c:v>62.5</c:v>
                      </c:pt>
                      <c:pt idx="137">
                        <c:v>66</c:v>
                      </c:pt>
                      <c:pt idx="138">
                        <c:v>57</c:v>
                      </c:pt>
                      <c:pt idx="139">
                        <c:v>45</c:v>
                      </c:pt>
                      <c:pt idx="140">
                        <c:v>45</c:v>
                      </c:pt>
                      <c:pt idx="141">
                        <c:v>113.33</c:v>
                      </c:pt>
                      <c:pt idx="142">
                        <c:v>93.33</c:v>
                      </c:pt>
                      <c:pt idx="143">
                        <c:v>109</c:v>
                      </c:pt>
                      <c:pt idx="144">
                        <c:v>73.33</c:v>
                      </c:pt>
                      <c:pt idx="145">
                        <c:v>45</c:v>
                      </c:pt>
                      <c:pt idx="146">
                        <c:v>45</c:v>
                      </c:pt>
                      <c:pt idx="147">
                        <c:v>45</c:v>
                      </c:pt>
                      <c:pt idx="148">
                        <c:v>55</c:v>
                      </c:pt>
                      <c:pt idx="149">
                        <c:v>45</c:v>
                      </c:pt>
                      <c:pt idx="150">
                        <c:v>45</c:v>
                      </c:pt>
                      <c:pt idx="151">
                        <c:v>45</c:v>
                      </c:pt>
                      <c:pt idx="152">
                        <c:v>45</c:v>
                      </c:pt>
                      <c:pt idx="153">
                        <c:v>148</c:v>
                      </c:pt>
                      <c:pt idx="154">
                        <c:v>123</c:v>
                      </c:pt>
                      <c:pt idx="155">
                        <c:v>60</c:v>
                      </c:pt>
                      <c:pt idx="156">
                        <c:v>60</c:v>
                      </c:pt>
                      <c:pt idx="157">
                        <c:v>60</c:v>
                      </c:pt>
                      <c:pt idx="158">
                        <c:v>60</c:v>
                      </c:pt>
                      <c:pt idx="159">
                        <c:v>45</c:v>
                      </c:pt>
                      <c:pt idx="160">
                        <c:v>45</c:v>
                      </c:pt>
                      <c:pt idx="161">
                        <c:v>40</c:v>
                      </c:pt>
                      <c:pt idx="162">
                        <c:v>45</c:v>
                      </c:pt>
                      <c:pt idx="163">
                        <c:v>45</c:v>
                      </c:pt>
                      <c:pt idx="164">
                        <c:v>45</c:v>
                      </c:pt>
                      <c:pt idx="165">
                        <c:v>45</c:v>
                      </c:pt>
                      <c:pt idx="166">
                        <c:v>50</c:v>
                      </c:pt>
                      <c:pt idx="167">
                        <c:v>45</c:v>
                      </c:pt>
                      <c:pt idx="168">
                        <c:v>45</c:v>
                      </c:pt>
                      <c:pt idx="169">
                        <c:v>50</c:v>
                      </c:pt>
                      <c:pt idx="170">
                        <c:v>47.5</c:v>
                      </c:pt>
                      <c:pt idx="171">
                        <c:v>51</c:v>
                      </c:pt>
                      <c:pt idx="172">
                        <c:v>70</c:v>
                      </c:pt>
                      <c:pt idx="173">
                        <c:v>77</c:v>
                      </c:pt>
                      <c:pt idx="174">
                        <c:v>60</c:v>
                      </c:pt>
                      <c:pt idx="175">
                        <c:v>55</c:v>
                      </c:pt>
                      <c:pt idx="176">
                        <c:v>45</c:v>
                      </c:pt>
                      <c:pt idx="177">
                        <c:v>45</c:v>
                      </c:pt>
                      <c:pt idx="178">
                        <c:v>45</c:v>
                      </c:pt>
                      <c:pt idx="179">
                        <c:v>45</c:v>
                      </c:pt>
                      <c:pt idx="180">
                        <c:v>45</c:v>
                      </c:pt>
                      <c:pt idx="181">
                        <c:v>45</c:v>
                      </c:pt>
                      <c:pt idx="182">
                        <c:v>43</c:v>
                      </c:pt>
                      <c:pt idx="183">
                        <c:v>45</c:v>
                      </c:pt>
                      <c:pt idx="184">
                        <c:v>45</c:v>
                      </c:pt>
                      <c:pt idx="185">
                        <c:v>45</c:v>
                      </c:pt>
                      <c:pt idx="186">
                        <c:v>45</c:v>
                      </c:pt>
                      <c:pt idx="187">
                        <c:v>45</c:v>
                      </c:pt>
                      <c:pt idx="188">
                        <c:v>45</c:v>
                      </c:pt>
                      <c:pt idx="189">
                        <c:v>45</c:v>
                      </c:pt>
                      <c:pt idx="190">
                        <c:v>45</c:v>
                      </c:pt>
                      <c:pt idx="191">
                        <c:v>45</c:v>
                      </c:pt>
                      <c:pt idx="192">
                        <c:v>45</c:v>
                      </c:pt>
                      <c:pt idx="193">
                        <c:v>45</c:v>
                      </c:pt>
                      <c:pt idx="194">
                        <c:v>170</c:v>
                      </c:pt>
                      <c:pt idx="195">
                        <c:v>113</c:v>
                      </c:pt>
                      <c:pt idx="196">
                        <c:v>79</c:v>
                      </c:pt>
                      <c:pt idx="197">
                        <c:v>102.5</c:v>
                      </c:pt>
                      <c:pt idx="198">
                        <c:v>60</c:v>
                      </c:pt>
                      <c:pt idx="199">
                        <c:v>78</c:v>
                      </c:pt>
                      <c:pt idx="200">
                        <c:v>60</c:v>
                      </c:pt>
                      <c:pt idx="201">
                        <c:v>45</c:v>
                      </c:pt>
                      <c:pt idx="202">
                        <c:v>45</c:v>
                      </c:pt>
                      <c:pt idx="203">
                        <c:v>45</c:v>
                      </c:pt>
                      <c:pt idx="204">
                        <c:v>55</c:v>
                      </c:pt>
                      <c:pt idx="205">
                        <c:v>47.5</c:v>
                      </c:pt>
                      <c:pt idx="206">
                        <c:v>48</c:v>
                      </c:pt>
                      <c:pt idx="207">
                        <c:v>57.5</c:v>
                      </c:pt>
                      <c:pt idx="208">
                        <c:v>56</c:v>
                      </c:pt>
                      <c:pt idx="209">
                        <c:v>102</c:v>
                      </c:pt>
                      <c:pt idx="210">
                        <c:v>51</c:v>
                      </c:pt>
                      <c:pt idx="211">
                        <c:v>60</c:v>
                      </c:pt>
                      <c:pt idx="212">
                        <c:v>45</c:v>
                      </c:pt>
                      <c:pt idx="213">
                        <c:v>45</c:v>
                      </c:pt>
                      <c:pt idx="214">
                        <c:v>77</c:v>
                      </c:pt>
                      <c:pt idx="215">
                        <c:v>68</c:v>
                      </c:pt>
                      <c:pt idx="216">
                        <c:v>70</c:v>
                      </c:pt>
                      <c:pt idx="217">
                        <c:v>47.5</c:v>
                      </c:pt>
                      <c:pt idx="218">
                        <c:v>50</c:v>
                      </c:pt>
                      <c:pt idx="219">
                        <c:v>45</c:v>
                      </c:pt>
                      <c:pt idx="220">
                        <c:v>48</c:v>
                      </c:pt>
                      <c:pt idx="221">
                        <c:v>54</c:v>
                      </c:pt>
                      <c:pt idx="222">
                        <c:v>63</c:v>
                      </c:pt>
                      <c:pt idx="223">
                        <c:v>100</c:v>
                      </c:pt>
                      <c:pt idx="224">
                        <c:v>44</c:v>
                      </c:pt>
                      <c:pt idx="225">
                        <c:v>40</c:v>
                      </c:pt>
                      <c:pt idx="226">
                        <c:v>43.33</c:v>
                      </c:pt>
                      <c:pt idx="227">
                        <c:v>45</c:v>
                      </c:pt>
                      <c:pt idx="228">
                        <c:v>68</c:v>
                      </c:pt>
                      <c:pt idx="229">
                        <c:v>45</c:v>
                      </c:pt>
                      <c:pt idx="230">
                        <c:v>148</c:v>
                      </c:pt>
                      <c:pt idx="231">
                        <c:v>71</c:v>
                      </c:pt>
                      <c:pt idx="232">
                        <c:v>60</c:v>
                      </c:pt>
                      <c:pt idx="233">
                        <c:v>83.33</c:v>
                      </c:pt>
                      <c:pt idx="234">
                        <c:v>113.33</c:v>
                      </c:pt>
                      <c:pt idx="235">
                        <c:v>67.5</c:v>
                      </c:pt>
                      <c:pt idx="236">
                        <c:v>54.17</c:v>
                      </c:pt>
                      <c:pt idx="237">
                        <c:v>88.33</c:v>
                      </c:pt>
                      <c:pt idx="238">
                        <c:v>85.83</c:v>
                      </c:pt>
                      <c:pt idx="239">
                        <c:v>50</c:v>
                      </c:pt>
                      <c:pt idx="240">
                        <c:v>45</c:v>
                      </c:pt>
                      <c:pt idx="241">
                        <c:v>45</c:v>
                      </c:pt>
                      <c:pt idx="242">
                        <c:v>45</c:v>
                      </c:pt>
                      <c:pt idx="243">
                        <c:v>46.67</c:v>
                      </c:pt>
                      <c:pt idx="244">
                        <c:v>48</c:v>
                      </c:pt>
                      <c:pt idx="245">
                        <c:v>49</c:v>
                      </c:pt>
                      <c:pt idx="246">
                        <c:v>60</c:v>
                      </c:pt>
                      <c:pt idx="247">
                        <c:v>233.33</c:v>
                      </c:pt>
                      <c:pt idx="248">
                        <c:v>168</c:v>
                      </c:pt>
                      <c:pt idx="249">
                        <c:v>69</c:v>
                      </c:pt>
                      <c:pt idx="250">
                        <c:v>60</c:v>
                      </c:pt>
                      <c:pt idx="251">
                        <c:v>45</c:v>
                      </c:pt>
                      <c:pt idx="252">
                        <c:v>45</c:v>
                      </c:pt>
                      <c:pt idx="253">
                        <c:v>45</c:v>
                      </c:pt>
                      <c:pt idx="254">
                        <c:v>45</c:v>
                      </c:pt>
                      <c:pt idx="255">
                        <c:v>51</c:v>
                      </c:pt>
                      <c:pt idx="256">
                        <c:v>56.67</c:v>
                      </c:pt>
                      <c:pt idx="257">
                        <c:v>50</c:v>
                      </c:pt>
                      <c:pt idx="258">
                        <c:v>45</c:v>
                      </c:pt>
                      <c:pt idx="259">
                        <c:v>51</c:v>
                      </c:pt>
                      <c:pt idx="260">
                        <c:v>48.33</c:v>
                      </c:pt>
                      <c:pt idx="261">
                        <c:v>43.33</c:v>
                      </c:pt>
                      <c:pt idx="262">
                        <c:v>45</c:v>
                      </c:pt>
                      <c:pt idx="263">
                        <c:v>45</c:v>
                      </c:pt>
                      <c:pt idx="264">
                        <c:v>45</c:v>
                      </c:pt>
                      <c:pt idx="265">
                        <c:v>45</c:v>
                      </c:pt>
                      <c:pt idx="266">
                        <c:v>45</c:v>
                      </c:pt>
                      <c:pt idx="267">
                        <c:v>45</c:v>
                      </c:pt>
                      <c:pt idx="268">
                        <c:v>45</c:v>
                      </c:pt>
                      <c:pt idx="269">
                        <c:v>45</c:v>
                      </c:pt>
                      <c:pt idx="270">
                        <c:v>45</c:v>
                      </c:pt>
                      <c:pt idx="271">
                        <c:v>45</c:v>
                      </c:pt>
                      <c:pt idx="272">
                        <c:v>51.67</c:v>
                      </c:pt>
                      <c:pt idx="273">
                        <c:v>45</c:v>
                      </c:pt>
                      <c:pt idx="274">
                        <c:v>55</c:v>
                      </c:pt>
                      <c:pt idx="275">
                        <c:v>46.67</c:v>
                      </c:pt>
                      <c:pt idx="276">
                        <c:v>45</c:v>
                      </c:pt>
                      <c:pt idx="277">
                        <c:v>45</c:v>
                      </c:pt>
                      <c:pt idx="278">
                        <c:v>45</c:v>
                      </c:pt>
                      <c:pt idx="279">
                        <c:v>45</c:v>
                      </c:pt>
                      <c:pt idx="280">
                        <c:v>90</c:v>
                      </c:pt>
                      <c:pt idx="281">
                        <c:v>66.67</c:v>
                      </c:pt>
                      <c:pt idx="282">
                        <c:v>55</c:v>
                      </c:pt>
                      <c:pt idx="283">
                        <c:v>60</c:v>
                      </c:pt>
                      <c:pt idx="284">
                        <c:v>56</c:v>
                      </c:pt>
                      <c:pt idx="285">
                        <c:v>57.5</c:v>
                      </c:pt>
                      <c:pt idx="286">
                        <c:v>64</c:v>
                      </c:pt>
                      <c:pt idx="287">
                        <c:v>76</c:v>
                      </c:pt>
                      <c:pt idx="288">
                        <c:v>55</c:v>
                      </c:pt>
                      <c:pt idx="289">
                        <c:v>45</c:v>
                      </c:pt>
                      <c:pt idx="290">
                        <c:v>45</c:v>
                      </c:pt>
                      <c:pt idx="291">
                        <c:v>68</c:v>
                      </c:pt>
                      <c:pt idx="292">
                        <c:v>102</c:v>
                      </c:pt>
                      <c:pt idx="293">
                        <c:v>66</c:v>
                      </c:pt>
                      <c:pt idx="294">
                        <c:v>65</c:v>
                      </c:pt>
                      <c:pt idx="295">
                        <c:v>50</c:v>
                      </c:pt>
                      <c:pt idx="296">
                        <c:v>45</c:v>
                      </c:pt>
                      <c:pt idx="297">
                        <c:v>45</c:v>
                      </c:pt>
                      <c:pt idx="298">
                        <c:v>45</c:v>
                      </c:pt>
                      <c:pt idx="299">
                        <c:v>45</c:v>
                      </c:pt>
                      <c:pt idx="300">
                        <c:v>45</c:v>
                      </c:pt>
                      <c:pt idx="301">
                        <c:v>45</c:v>
                      </c:pt>
                      <c:pt idx="302">
                        <c:v>45</c:v>
                      </c:pt>
                      <c:pt idx="303">
                        <c:v>45</c:v>
                      </c:pt>
                      <c:pt idx="304">
                        <c:v>54</c:v>
                      </c:pt>
                      <c:pt idx="305">
                        <c:v>63</c:v>
                      </c:pt>
                      <c:pt idx="306">
                        <c:v>55</c:v>
                      </c:pt>
                      <c:pt idx="307">
                        <c:v>63</c:v>
                      </c:pt>
                      <c:pt idx="308">
                        <c:v>66</c:v>
                      </c:pt>
                      <c:pt idx="309">
                        <c:v>67.5</c:v>
                      </c:pt>
                      <c:pt idx="310">
                        <c:v>65</c:v>
                      </c:pt>
                      <c:pt idx="311">
                        <c:v>51</c:v>
                      </c:pt>
                      <c:pt idx="312">
                        <c:v>65</c:v>
                      </c:pt>
                      <c:pt idx="313">
                        <c:v>69</c:v>
                      </c:pt>
                      <c:pt idx="314">
                        <c:v>113.33</c:v>
                      </c:pt>
                      <c:pt idx="315">
                        <c:v>87.5</c:v>
                      </c:pt>
                      <c:pt idx="316">
                        <c:v>75</c:v>
                      </c:pt>
                      <c:pt idx="317">
                        <c:v>75</c:v>
                      </c:pt>
                      <c:pt idx="318">
                        <c:v>69</c:v>
                      </c:pt>
                      <c:pt idx="319">
                        <c:v>75</c:v>
                      </c:pt>
                      <c:pt idx="320">
                        <c:v>66</c:v>
                      </c:pt>
                      <c:pt idx="321">
                        <c:v>75</c:v>
                      </c:pt>
                      <c:pt idx="322">
                        <c:v>68.33</c:v>
                      </c:pt>
                      <c:pt idx="323">
                        <c:v>60</c:v>
                      </c:pt>
                      <c:pt idx="324">
                        <c:v>60</c:v>
                      </c:pt>
                      <c:pt idx="325">
                        <c:v>69</c:v>
                      </c:pt>
                      <c:pt idx="326">
                        <c:v>60</c:v>
                      </c:pt>
                      <c:pt idx="327">
                        <c:v>75</c:v>
                      </c:pt>
                      <c:pt idx="328">
                        <c:v>69</c:v>
                      </c:pt>
                      <c:pt idx="329">
                        <c:v>60</c:v>
                      </c:pt>
                      <c:pt idx="330">
                        <c:v>60</c:v>
                      </c:pt>
                      <c:pt idx="331">
                        <c:v>60</c:v>
                      </c:pt>
                      <c:pt idx="332">
                        <c:v>60</c:v>
                      </c:pt>
                      <c:pt idx="333">
                        <c:v>54</c:v>
                      </c:pt>
                      <c:pt idx="334">
                        <c:v>54</c:v>
                      </c:pt>
                      <c:pt idx="335">
                        <c:v>45</c:v>
                      </c:pt>
                      <c:pt idx="336">
                        <c:v>45</c:v>
                      </c:pt>
                      <c:pt idx="337">
                        <c:v>45</c:v>
                      </c:pt>
                      <c:pt idx="338">
                        <c:v>45</c:v>
                      </c:pt>
                      <c:pt idx="339">
                        <c:v>45</c:v>
                      </c:pt>
                      <c:pt idx="340">
                        <c:v>45</c:v>
                      </c:pt>
                      <c:pt idx="341">
                        <c:v>45</c:v>
                      </c:pt>
                      <c:pt idx="342">
                        <c:v>45</c:v>
                      </c:pt>
                      <c:pt idx="343">
                        <c:v>45</c:v>
                      </c:pt>
                      <c:pt idx="344">
                        <c:v>66.67</c:v>
                      </c:pt>
                      <c:pt idx="345">
                        <c:v>75</c:v>
                      </c:pt>
                      <c:pt idx="346">
                        <c:v>77.5</c:v>
                      </c:pt>
                      <c:pt idx="347">
                        <c:v>130</c:v>
                      </c:pt>
                      <c:pt idx="348">
                        <c:v>125</c:v>
                      </c:pt>
                      <c:pt idx="349">
                        <c:v>125</c:v>
                      </c:pt>
                      <c:pt idx="350">
                        <c:v>155</c:v>
                      </c:pt>
                      <c:pt idx="351">
                        <c:v>70</c:v>
                      </c:pt>
                      <c:pt idx="352">
                        <c:v>70</c:v>
                      </c:pt>
                      <c:pt idx="353">
                        <c:v>69</c:v>
                      </c:pt>
                      <c:pt idx="354">
                        <c:v>69</c:v>
                      </c:pt>
                      <c:pt idx="355">
                        <c:v>69</c:v>
                      </c:pt>
                      <c:pt idx="356">
                        <c:v>62.5</c:v>
                      </c:pt>
                      <c:pt idx="357">
                        <c:v>45</c:v>
                      </c:pt>
                      <c:pt idx="358">
                        <c:v>70</c:v>
                      </c:pt>
                      <c:pt idx="359">
                        <c:v>45</c:v>
                      </c:pt>
                      <c:pt idx="360">
                        <c:v>45</c:v>
                      </c:pt>
                      <c:pt idx="361">
                        <c:v>45</c:v>
                      </c:pt>
                      <c:pt idx="362">
                        <c:v>65</c:v>
                      </c:pt>
                      <c:pt idx="363">
                        <c:v>86.67</c:v>
                      </c:pt>
                      <c:pt idx="364">
                        <c:v>88</c:v>
                      </c:pt>
                      <c:pt idx="365">
                        <c:v>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E93-4F55-A621-F9A60CABF03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AB'!$F$3</c15:sqref>
                        </c15:formulaRef>
                      </c:ext>
                    </c:extLst>
                    <c:strCache>
                      <c:ptCount val="1"/>
                      <c:pt idx="0">
                        <c:v>Turbidez média diária da água decantada (UNT)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AB'!$F$4:$F$369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2.37</c:v>
                      </c:pt>
                      <c:pt idx="1">
                        <c:v>2.31</c:v>
                      </c:pt>
                      <c:pt idx="2">
                        <c:v>2.2799999999999998</c:v>
                      </c:pt>
                      <c:pt idx="3">
                        <c:v>2.1</c:v>
                      </c:pt>
                      <c:pt idx="4">
                        <c:v>2.19</c:v>
                      </c:pt>
                      <c:pt idx="5">
                        <c:v>2.33</c:v>
                      </c:pt>
                      <c:pt idx="6">
                        <c:v>2.58</c:v>
                      </c:pt>
                      <c:pt idx="7">
                        <c:v>2.69</c:v>
                      </c:pt>
                      <c:pt idx="8">
                        <c:v>2.27</c:v>
                      </c:pt>
                      <c:pt idx="9">
                        <c:v>2.52</c:v>
                      </c:pt>
                      <c:pt idx="10">
                        <c:v>2.4700000000000002</c:v>
                      </c:pt>
                      <c:pt idx="11">
                        <c:v>2.82</c:v>
                      </c:pt>
                      <c:pt idx="12">
                        <c:v>3.35</c:v>
                      </c:pt>
                      <c:pt idx="13">
                        <c:v>2.67</c:v>
                      </c:pt>
                      <c:pt idx="14">
                        <c:v>2.29</c:v>
                      </c:pt>
                      <c:pt idx="15">
                        <c:v>2.59</c:v>
                      </c:pt>
                      <c:pt idx="16">
                        <c:v>2.52</c:v>
                      </c:pt>
                      <c:pt idx="17">
                        <c:v>2.5499999999999998</c:v>
                      </c:pt>
                      <c:pt idx="18">
                        <c:v>2.42</c:v>
                      </c:pt>
                      <c:pt idx="19">
                        <c:v>2.73</c:v>
                      </c:pt>
                      <c:pt idx="20">
                        <c:v>2.4700000000000002</c:v>
                      </c:pt>
                      <c:pt idx="21">
                        <c:v>2.27</c:v>
                      </c:pt>
                      <c:pt idx="22">
                        <c:v>2.27</c:v>
                      </c:pt>
                      <c:pt idx="23">
                        <c:v>2.67</c:v>
                      </c:pt>
                      <c:pt idx="24">
                        <c:v>2.85</c:v>
                      </c:pt>
                      <c:pt idx="25">
                        <c:v>2.95</c:v>
                      </c:pt>
                      <c:pt idx="26">
                        <c:v>3.1</c:v>
                      </c:pt>
                      <c:pt idx="27">
                        <c:v>3.21</c:v>
                      </c:pt>
                      <c:pt idx="28">
                        <c:v>2.67</c:v>
                      </c:pt>
                      <c:pt idx="29">
                        <c:v>2.74</c:v>
                      </c:pt>
                      <c:pt idx="30">
                        <c:v>2.52</c:v>
                      </c:pt>
                      <c:pt idx="31">
                        <c:v>2.3199999999999998</c:v>
                      </c:pt>
                      <c:pt idx="32">
                        <c:v>2.75</c:v>
                      </c:pt>
                      <c:pt idx="33">
                        <c:v>2.77</c:v>
                      </c:pt>
                      <c:pt idx="34">
                        <c:v>2.85</c:v>
                      </c:pt>
                      <c:pt idx="35">
                        <c:v>2.27</c:v>
                      </c:pt>
                      <c:pt idx="36">
                        <c:v>3.76</c:v>
                      </c:pt>
                      <c:pt idx="37">
                        <c:v>2.5499999999999998</c:v>
                      </c:pt>
                      <c:pt idx="38">
                        <c:v>2.5</c:v>
                      </c:pt>
                      <c:pt idx="39">
                        <c:v>2.54</c:v>
                      </c:pt>
                      <c:pt idx="40">
                        <c:v>3.3</c:v>
                      </c:pt>
                      <c:pt idx="41">
                        <c:v>3.6</c:v>
                      </c:pt>
                      <c:pt idx="42">
                        <c:v>2.5</c:v>
                      </c:pt>
                      <c:pt idx="43">
                        <c:v>2.41</c:v>
                      </c:pt>
                      <c:pt idx="44">
                        <c:v>2.38</c:v>
                      </c:pt>
                      <c:pt idx="45">
                        <c:v>2.29</c:v>
                      </c:pt>
                      <c:pt idx="46">
                        <c:v>2.96</c:v>
                      </c:pt>
                      <c:pt idx="47">
                        <c:v>3.04</c:v>
                      </c:pt>
                      <c:pt idx="48">
                        <c:v>2.4700000000000002</c:v>
                      </c:pt>
                      <c:pt idx="49">
                        <c:v>2.62</c:v>
                      </c:pt>
                      <c:pt idx="50">
                        <c:v>2.87</c:v>
                      </c:pt>
                      <c:pt idx="51">
                        <c:v>2.5299999999999998</c:v>
                      </c:pt>
                      <c:pt idx="52">
                        <c:v>2.41</c:v>
                      </c:pt>
                      <c:pt idx="53">
                        <c:v>2.4</c:v>
                      </c:pt>
                      <c:pt idx="54">
                        <c:v>2.48</c:v>
                      </c:pt>
                      <c:pt idx="55">
                        <c:v>2.69</c:v>
                      </c:pt>
                      <c:pt idx="56">
                        <c:v>2.78</c:v>
                      </c:pt>
                      <c:pt idx="57">
                        <c:v>2.68</c:v>
                      </c:pt>
                      <c:pt idx="58">
                        <c:v>2.27</c:v>
                      </c:pt>
                      <c:pt idx="59">
                        <c:v>2.8</c:v>
                      </c:pt>
                      <c:pt idx="60">
                        <c:v>2.4900000000000002</c:v>
                      </c:pt>
                      <c:pt idx="61">
                        <c:v>2.2200000000000002</c:v>
                      </c:pt>
                      <c:pt idx="62">
                        <c:v>2.37</c:v>
                      </c:pt>
                      <c:pt idx="63">
                        <c:v>2.4700000000000002</c:v>
                      </c:pt>
                      <c:pt idx="64">
                        <c:v>1.87</c:v>
                      </c:pt>
                      <c:pt idx="65">
                        <c:v>1.87</c:v>
                      </c:pt>
                      <c:pt idx="66">
                        <c:v>1.93</c:v>
                      </c:pt>
                      <c:pt idx="67">
                        <c:v>2.12</c:v>
                      </c:pt>
                      <c:pt idx="68">
                        <c:v>2.02</c:v>
                      </c:pt>
                      <c:pt idx="69">
                        <c:v>2.12</c:v>
                      </c:pt>
                      <c:pt idx="70">
                        <c:v>2.09</c:v>
                      </c:pt>
                      <c:pt idx="71">
                        <c:v>2.04</c:v>
                      </c:pt>
                      <c:pt idx="72">
                        <c:v>1.94</c:v>
                      </c:pt>
                      <c:pt idx="73">
                        <c:v>1.94</c:v>
                      </c:pt>
                      <c:pt idx="74">
                        <c:v>1.92</c:v>
                      </c:pt>
                      <c:pt idx="75">
                        <c:v>1.98</c:v>
                      </c:pt>
                      <c:pt idx="76">
                        <c:v>2.16</c:v>
                      </c:pt>
                      <c:pt idx="77">
                        <c:v>2.4500000000000002</c:v>
                      </c:pt>
                      <c:pt idx="78">
                        <c:v>2.34</c:v>
                      </c:pt>
                      <c:pt idx="79">
                        <c:v>2.2000000000000002</c:v>
                      </c:pt>
                      <c:pt idx="80">
                        <c:v>2.2200000000000002</c:v>
                      </c:pt>
                      <c:pt idx="81">
                        <c:v>2.2999999999999998</c:v>
                      </c:pt>
                      <c:pt idx="82">
                        <c:v>2.0099999999999998</c:v>
                      </c:pt>
                      <c:pt idx="83">
                        <c:v>1.99</c:v>
                      </c:pt>
                      <c:pt idx="84">
                        <c:v>1.96</c:v>
                      </c:pt>
                      <c:pt idx="85">
                        <c:v>2</c:v>
                      </c:pt>
                      <c:pt idx="86">
                        <c:v>1.96</c:v>
                      </c:pt>
                      <c:pt idx="87">
                        <c:v>1.83</c:v>
                      </c:pt>
                      <c:pt idx="88">
                        <c:v>1.98</c:v>
                      </c:pt>
                      <c:pt idx="89">
                        <c:v>1.82</c:v>
                      </c:pt>
                      <c:pt idx="90">
                        <c:v>1.84</c:v>
                      </c:pt>
                      <c:pt idx="91">
                        <c:v>2.58</c:v>
                      </c:pt>
                      <c:pt idx="92">
                        <c:v>2.4300000000000002</c:v>
                      </c:pt>
                      <c:pt idx="93">
                        <c:v>2.0299999999999998</c:v>
                      </c:pt>
                      <c:pt idx="94">
                        <c:v>2.0099999999999998</c:v>
                      </c:pt>
                      <c:pt idx="95">
                        <c:v>2.21</c:v>
                      </c:pt>
                      <c:pt idx="96">
                        <c:v>2.4300000000000002</c:v>
                      </c:pt>
                      <c:pt idx="97">
                        <c:v>2.19</c:v>
                      </c:pt>
                      <c:pt idx="98">
                        <c:v>2.14</c:v>
                      </c:pt>
                      <c:pt idx="99">
                        <c:v>2.79</c:v>
                      </c:pt>
                      <c:pt idx="100">
                        <c:v>2.27</c:v>
                      </c:pt>
                      <c:pt idx="101">
                        <c:v>2.15</c:v>
                      </c:pt>
                      <c:pt idx="102">
                        <c:v>2.23</c:v>
                      </c:pt>
                      <c:pt idx="103">
                        <c:v>2.77</c:v>
                      </c:pt>
                      <c:pt idx="104">
                        <c:v>2.39</c:v>
                      </c:pt>
                      <c:pt idx="105">
                        <c:v>2.06</c:v>
                      </c:pt>
                      <c:pt idx="106">
                        <c:v>2.56</c:v>
                      </c:pt>
                      <c:pt idx="107">
                        <c:v>2.63</c:v>
                      </c:pt>
                      <c:pt idx="108">
                        <c:v>2.19</c:v>
                      </c:pt>
                      <c:pt idx="109">
                        <c:v>2.42</c:v>
                      </c:pt>
                      <c:pt idx="110">
                        <c:v>2.17</c:v>
                      </c:pt>
                      <c:pt idx="111">
                        <c:v>2.23</c:v>
                      </c:pt>
                      <c:pt idx="112">
                        <c:v>1.84</c:v>
                      </c:pt>
                      <c:pt idx="113">
                        <c:v>1.96</c:v>
                      </c:pt>
                      <c:pt idx="114">
                        <c:v>1.99</c:v>
                      </c:pt>
                      <c:pt idx="115">
                        <c:v>1.92</c:v>
                      </c:pt>
                      <c:pt idx="116">
                        <c:v>2.19</c:v>
                      </c:pt>
                      <c:pt idx="117">
                        <c:v>1.94</c:v>
                      </c:pt>
                      <c:pt idx="118">
                        <c:v>2.34</c:v>
                      </c:pt>
                      <c:pt idx="119">
                        <c:v>2.12</c:v>
                      </c:pt>
                      <c:pt idx="120">
                        <c:v>2.35</c:v>
                      </c:pt>
                      <c:pt idx="121">
                        <c:v>1.97</c:v>
                      </c:pt>
                      <c:pt idx="122">
                        <c:v>2.19</c:v>
                      </c:pt>
                      <c:pt idx="123">
                        <c:v>1.82</c:v>
                      </c:pt>
                      <c:pt idx="124">
                        <c:v>1.92</c:v>
                      </c:pt>
                      <c:pt idx="125">
                        <c:v>1.88</c:v>
                      </c:pt>
                      <c:pt idx="126">
                        <c:v>1.83</c:v>
                      </c:pt>
                      <c:pt idx="127">
                        <c:v>1.86</c:v>
                      </c:pt>
                      <c:pt idx="128">
                        <c:v>1.66</c:v>
                      </c:pt>
                      <c:pt idx="129">
                        <c:v>1.62</c:v>
                      </c:pt>
                      <c:pt idx="130">
                        <c:v>1.75</c:v>
                      </c:pt>
                      <c:pt idx="131">
                        <c:v>1.96</c:v>
                      </c:pt>
                      <c:pt idx="132">
                        <c:v>2.0499999999999998</c:v>
                      </c:pt>
                      <c:pt idx="133">
                        <c:v>2.72</c:v>
                      </c:pt>
                      <c:pt idx="134">
                        <c:v>2.67</c:v>
                      </c:pt>
                      <c:pt idx="135">
                        <c:v>2.27</c:v>
                      </c:pt>
                      <c:pt idx="136">
                        <c:v>2.33</c:v>
                      </c:pt>
                      <c:pt idx="137">
                        <c:v>2</c:v>
                      </c:pt>
                      <c:pt idx="138">
                        <c:v>2.67</c:v>
                      </c:pt>
                      <c:pt idx="139">
                        <c:v>2.2200000000000002</c:v>
                      </c:pt>
                      <c:pt idx="140">
                        <c:v>2.13</c:v>
                      </c:pt>
                      <c:pt idx="141">
                        <c:v>4.24</c:v>
                      </c:pt>
                      <c:pt idx="142">
                        <c:v>3.5</c:v>
                      </c:pt>
                      <c:pt idx="143">
                        <c:v>3.96</c:v>
                      </c:pt>
                      <c:pt idx="144">
                        <c:v>2.77</c:v>
                      </c:pt>
                      <c:pt idx="145">
                        <c:v>2.15</c:v>
                      </c:pt>
                      <c:pt idx="146">
                        <c:v>2.12</c:v>
                      </c:pt>
                      <c:pt idx="147">
                        <c:v>2.21</c:v>
                      </c:pt>
                      <c:pt idx="148">
                        <c:v>2.33</c:v>
                      </c:pt>
                      <c:pt idx="149">
                        <c:v>2.1</c:v>
                      </c:pt>
                      <c:pt idx="150">
                        <c:v>2.29</c:v>
                      </c:pt>
                      <c:pt idx="151">
                        <c:v>2.5299999999999998</c:v>
                      </c:pt>
                      <c:pt idx="152">
                        <c:v>2.35</c:v>
                      </c:pt>
                      <c:pt idx="153">
                        <c:v>5.26</c:v>
                      </c:pt>
                      <c:pt idx="154">
                        <c:v>2.78</c:v>
                      </c:pt>
                      <c:pt idx="155">
                        <c:v>2.4700000000000002</c:v>
                      </c:pt>
                      <c:pt idx="156">
                        <c:v>2.04</c:v>
                      </c:pt>
                      <c:pt idx="157">
                        <c:v>2.31</c:v>
                      </c:pt>
                      <c:pt idx="158">
                        <c:v>2.62</c:v>
                      </c:pt>
                      <c:pt idx="159">
                        <c:v>2.48</c:v>
                      </c:pt>
                      <c:pt idx="160">
                        <c:v>2.19</c:v>
                      </c:pt>
                      <c:pt idx="161">
                        <c:v>2.09</c:v>
                      </c:pt>
                      <c:pt idx="162">
                        <c:v>2.19</c:v>
                      </c:pt>
                      <c:pt idx="163">
                        <c:v>2.2400000000000002</c:v>
                      </c:pt>
                      <c:pt idx="164">
                        <c:v>2.3199999999999998</c:v>
                      </c:pt>
                      <c:pt idx="165">
                        <c:v>2.6</c:v>
                      </c:pt>
                      <c:pt idx="166">
                        <c:v>2.79</c:v>
                      </c:pt>
                      <c:pt idx="167">
                        <c:v>2.35</c:v>
                      </c:pt>
                      <c:pt idx="168">
                        <c:v>2.21</c:v>
                      </c:pt>
                      <c:pt idx="169">
                        <c:v>2.4300000000000002</c:v>
                      </c:pt>
                      <c:pt idx="170">
                        <c:v>2.56</c:v>
                      </c:pt>
                      <c:pt idx="171">
                        <c:v>2.2000000000000002</c:v>
                      </c:pt>
                      <c:pt idx="172">
                        <c:v>3</c:v>
                      </c:pt>
                      <c:pt idx="173">
                        <c:v>3.13</c:v>
                      </c:pt>
                      <c:pt idx="174">
                        <c:v>3.35</c:v>
                      </c:pt>
                      <c:pt idx="175">
                        <c:v>2.2999999999999998</c:v>
                      </c:pt>
                      <c:pt idx="176">
                        <c:v>2.13</c:v>
                      </c:pt>
                      <c:pt idx="177">
                        <c:v>2</c:v>
                      </c:pt>
                      <c:pt idx="178">
                        <c:v>2.0299999999999998</c:v>
                      </c:pt>
                      <c:pt idx="179">
                        <c:v>1.94</c:v>
                      </c:pt>
                      <c:pt idx="180">
                        <c:v>1.96</c:v>
                      </c:pt>
                      <c:pt idx="181">
                        <c:v>2.08</c:v>
                      </c:pt>
                      <c:pt idx="182">
                        <c:v>2.1</c:v>
                      </c:pt>
                      <c:pt idx="183">
                        <c:v>2.12</c:v>
                      </c:pt>
                      <c:pt idx="184">
                        <c:v>2.1</c:v>
                      </c:pt>
                      <c:pt idx="185">
                        <c:v>2.21</c:v>
                      </c:pt>
                      <c:pt idx="186">
                        <c:v>2.19</c:v>
                      </c:pt>
                      <c:pt idx="187">
                        <c:v>2.37</c:v>
                      </c:pt>
                      <c:pt idx="188">
                        <c:v>2.0699999999999998</c:v>
                      </c:pt>
                      <c:pt idx="189">
                        <c:v>2.2400000000000002</c:v>
                      </c:pt>
                      <c:pt idx="190">
                        <c:v>2.02</c:v>
                      </c:pt>
                      <c:pt idx="191">
                        <c:v>2.0099999999999998</c:v>
                      </c:pt>
                      <c:pt idx="192">
                        <c:v>1.98</c:v>
                      </c:pt>
                      <c:pt idx="193">
                        <c:v>2.25</c:v>
                      </c:pt>
                      <c:pt idx="194">
                        <c:v>3.49</c:v>
                      </c:pt>
                      <c:pt idx="195">
                        <c:v>3.05</c:v>
                      </c:pt>
                      <c:pt idx="196">
                        <c:v>2.15</c:v>
                      </c:pt>
                      <c:pt idx="197">
                        <c:v>2.74</c:v>
                      </c:pt>
                      <c:pt idx="198">
                        <c:v>2.4500000000000002</c:v>
                      </c:pt>
                      <c:pt idx="199">
                        <c:v>2.16</c:v>
                      </c:pt>
                      <c:pt idx="200">
                        <c:v>2.0699999999999998</c:v>
                      </c:pt>
                      <c:pt idx="201">
                        <c:v>1.73</c:v>
                      </c:pt>
                      <c:pt idx="202">
                        <c:v>1.91</c:v>
                      </c:pt>
                      <c:pt idx="203">
                        <c:v>2.02</c:v>
                      </c:pt>
                      <c:pt idx="204">
                        <c:v>2.27</c:v>
                      </c:pt>
                      <c:pt idx="205">
                        <c:v>2.12</c:v>
                      </c:pt>
                      <c:pt idx="206">
                        <c:v>2.29</c:v>
                      </c:pt>
                      <c:pt idx="207">
                        <c:v>2.7</c:v>
                      </c:pt>
                      <c:pt idx="208">
                        <c:v>2.84</c:v>
                      </c:pt>
                      <c:pt idx="209">
                        <c:v>2.59</c:v>
                      </c:pt>
                      <c:pt idx="210">
                        <c:v>2.0299999999999998</c:v>
                      </c:pt>
                      <c:pt idx="211">
                        <c:v>2.54</c:v>
                      </c:pt>
                      <c:pt idx="212">
                        <c:v>2.1</c:v>
                      </c:pt>
                      <c:pt idx="213">
                        <c:v>2.1</c:v>
                      </c:pt>
                      <c:pt idx="214">
                        <c:v>3.72</c:v>
                      </c:pt>
                      <c:pt idx="215">
                        <c:v>2.12</c:v>
                      </c:pt>
                      <c:pt idx="216">
                        <c:v>3.13</c:v>
                      </c:pt>
                      <c:pt idx="217">
                        <c:v>2.21</c:v>
                      </c:pt>
                      <c:pt idx="218">
                        <c:v>2.27</c:v>
                      </c:pt>
                      <c:pt idx="219">
                        <c:v>2.2000000000000002</c:v>
                      </c:pt>
                      <c:pt idx="220">
                        <c:v>2.5099999999999998</c:v>
                      </c:pt>
                      <c:pt idx="221">
                        <c:v>2.88</c:v>
                      </c:pt>
                      <c:pt idx="222">
                        <c:v>3.23</c:v>
                      </c:pt>
                      <c:pt idx="223">
                        <c:v>3.45</c:v>
                      </c:pt>
                      <c:pt idx="224">
                        <c:v>3.18</c:v>
                      </c:pt>
                      <c:pt idx="225">
                        <c:v>2.33</c:v>
                      </c:pt>
                      <c:pt idx="226">
                        <c:v>2.0499999999999998</c:v>
                      </c:pt>
                      <c:pt idx="227">
                        <c:v>2.2400000000000002</c:v>
                      </c:pt>
                      <c:pt idx="228">
                        <c:v>3.07</c:v>
                      </c:pt>
                      <c:pt idx="229">
                        <c:v>2.31</c:v>
                      </c:pt>
                      <c:pt idx="230">
                        <c:v>3.18</c:v>
                      </c:pt>
                      <c:pt idx="231">
                        <c:v>2.76</c:v>
                      </c:pt>
                      <c:pt idx="232">
                        <c:v>2.81</c:v>
                      </c:pt>
                      <c:pt idx="233">
                        <c:v>4.59</c:v>
                      </c:pt>
                      <c:pt idx="234">
                        <c:v>3.76</c:v>
                      </c:pt>
                      <c:pt idx="235">
                        <c:v>2.25</c:v>
                      </c:pt>
                      <c:pt idx="236">
                        <c:v>1.97</c:v>
                      </c:pt>
                      <c:pt idx="237">
                        <c:v>2.61</c:v>
                      </c:pt>
                      <c:pt idx="238">
                        <c:v>2.11</c:v>
                      </c:pt>
                      <c:pt idx="239">
                        <c:v>1.73</c:v>
                      </c:pt>
                      <c:pt idx="240">
                        <c:v>2.35</c:v>
                      </c:pt>
                      <c:pt idx="241">
                        <c:v>1.84</c:v>
                      </c:pt>
                      <c:pt idx="242">
                        <c:v>1.81</c:v>
                      </c:pt>
                      <c:pt idx="243">
                        <c:v>1.84</c:v>
                      </c:pt>
                      <c:pt idx="244">
                        <c:v>2.08</c:v>
                      </c:pt>
                      <c:pt idx="245">
                        <c:v>2.2000000000000002</c:v>
                      </c:pt>
                      <c:pt idx="246">
                        <c:v>2.12</c:v>
                      </c:pt>
                      <c:pt idx="247">
                        <c:v>3.83</c:v>
                      </c:pt>
                      <c:pt idx="248">
                        <c:v>3.35</c:v>
                      </c:pt>
                      <c:pt idx="249">
                        <c:v>2.25</c:v>
                      </c:pt>
                      <c:pt idx="250">
                        <c:v>2.0099999999999998</c:v>
                      </c:pt>
                      <c:pt idx="251">
                        <c:v>1.83</c:v>
                      </c:pt>
                      <c:pt idx="252">
                        <c:v>2.37</c:v>
                      </c:pt>
                      <c:pt idx="253">
                        <c:v>2.0299999999999998</c:v>
                      </c:pt>
                      <c:pt idx="254">
                        <c:v>1.96</c:v>
                      </c:pt>
                      <c:pt idx="255">
                        <c:v>2.02</c:v>
                      </c:pt>
                      <c:pt idx="256">
                        <c:v>1.94</c:v>
                      </c:pt>
                      <c:pt idx="257">
                        <c:v>2.2200000000000002</c:v>
                      </c:pt>
                      <c:pt idx="258">
                        <c:v>2.15</c:v>
                      </c:pt>
                      <c:pt idx="259">
                        <c:v>2.13</c:v>
                      </c:pt>
                      <c:pt idx="260">
                        <c:v>2.12</c:v>
                      </c:pt>
                      <c:pt idx="261">
                        <c:v>1.99</c:v>
                      </c:pt>
                      <c:pt idx="262">
                        <c:v>2.08</c:v>
                      </c:pt>
                      <c:pt idx="263">
                        <c:v>2.0099999999999998</c:v>
                      </c:pt>
                      <c:pt idx="264">
                        <c:v>2.0699999999999998</c:v>
                      </c:pt>
                      <c:pt idx="265">
                        <c:v>2.08</c:v>
                      </c:pt>
                      <c:pt idx="266">
                        <c:v>1.92</c:v>
                      </c:pt>
                      <c:pt idx="267">
                        <c:v>2.2400000000000002</c:v>
                      </c:pt>
                      <c:pt idx="268">
                        <c:v>1.99</c:v>
                      </c:pt>
                      <c:pt idx="269">
                        <c:v>1.9</c:v>
                      </c:pt>
                      <c:pt idx="270">
                        <c:v>1.97</c:v>
                      </c:pt>
                      <c:pt idx="271">
                        <c:v>2.12</c:v>
                      </c:pt>
                      <c:pt idx="272">
                        <c:v>2.06</c:v>
                      </c:pt>
                      <c:pt idx="273">
                        <c:v>2.02</c:v>
                      </c:pt>
                      <c:pt idx="274">
                        <c:v>2.1800000000000002</c:v>
                      </c:pt>
                      <c:pt idx="275">
                        <c:v>2.2799999999999998</c:v>
                      </c:pt>
                      <c:pt idx="276">
                        <c:v>2.08</c:v>
                      </c:pt>
                      <c:pt idx="277">
                        <c:v>1.88</c:v>
                      </c:pt>
                      <c:pt idx="278">
                        <c:v>1.78</c:v>
                      </c:pt>
                      <c:pt idx="279">
                        <c:v>2.0499999999999998</c:v>
                      </c:pt>
                      <c:pt idx="280">
                        <c:v>2.3199999999999998</c:v>
                      </c:pt>
                      <c:pt idx="281">
                        <c:v>2.4500000000000002</c:v>
                      </c:pt>
                      <c:pt idx="282">
                        <c:v>2.62</c:v>
                      </c:pt>
                      <c:pt idx="283">
                        <c:v>2.2400000000000002</c:v>
                      </c:pt>
                      <c:pt idx="284">
                        <c:v>2.33</c:v>
                      </c:pt>
                      <c:pt idx="285">
                        <c:v>2.29</c:v>
                      </c:pt>
                      <c:pt idx="286">
                        <c:v>2.42</c:v>
                      </c:pt>
                      <c:pt idx="287">
                        <c:v>2.2799999999999998</c:v>
                      </c:pt>
                      <c:pt idx="288">
                        <c:v>2.1800000000000002</c:v>
                      </c:pt>
                      <c:pt idx="289">
                        <c:v>2.3199999999999998</c:v>
                      </c:pt>
                      <c:pt idx="290">
                        <c:v>2.34</c:v>
                      </c:pt>
                      <c:pt idx="291">
                        <c:v>2.82</c:v>
                      </c:pt>
                      <c:pt idx="292">
                        <c:v>3.31</c:v>
                      </c:pt>
                      <c:pt idx="293">
                        <c:v>2.39</c:v>
                      </c:pt>
                      <c:pt idx="294">
                        <c:v>2.52</c:v>
                      </c:pt>
                      <c:pt idx="295">
                        <c:v>2.02</c:v>
                      </c:pt>
                      <c:pt idx="296">
                        <c:v>2.2200000000000002</c:v>
                      </c:pt>
                      <c:pt idx="297">
                        <c:v>1.86</c:v>
                      </c:pt>
                      <c:pt idx="298">
                        <c:v>1.77</c:v>
                      </c:pt>
                      <c:pt idx="299">
                        <c:v>1.87</c:v>
                      </c:pt>
                      <c:pt idx="300">
                        <c:v>1.8</c:v>
                      </c:pt>
                      <c:pt idx="301">
                        <c:v>2.06</c:v>
                      </c:pt>
                      <c:pt idx="302">
                        <c:v>1.81</c:v>
                      </c:pt>
                      <c:pt idx="303">
                        <c:v>1.7</c:v>
                      </c:pt>
                      <c:pt idx="304">
                        <c:v>1.83</c:v>
                      </c:pt>
                      <c:pt idx="305">
                        <c:v>1.98</c:v>
                      </c:pt>
                      <c:pt idx="306">
                        <c:v>1.94</c:v>
                      </c:pt>
                      <c:pt idx="307">
                        <c:v>1.85</c:v>
                      </c:pt>
                      <c:pt idx="308">
                        <c:v>1.76</c:v>
                      </c:pt>
                      <c:pt idx="309">
                        <c:v>1.88</c:v>
                      </c:pt>
                      <c:pt idx="310">
                        <c:v>1.82</c:v>
                      </c:pt>
                      <c:pt idx="311">
                        <c:v>1.86</c:v>
                      </c:pt>
                      <c:pt idx="312">
                        <c:v>2.2999999999999998</c:v>
                      </c:pt>
                      <c:pt idx="313">
                        <c:v>1.85</c:v>
                      </c:pt>
                      <c:pt idx="314">
                        <c:v>2.19</c:v>
                      </c:pt>
                      <c:pt idx="315">
                        <c:v>2.0499999999999998</c:v>
                      </c:pt>
                      <c:pt idx="316">
                        <c:v>1.91</c:v>
                      </c:pt>
                      <c:pt idx="317">
                        <c:v>2.08</c:v>
                      </c:pt>
                      <c:pt idx="318">
                        <c:v>1.68</c:v>
                      </c:pt>
                      <c:pt idx="319">
                        <c:v>2.02</c:v>
                      </c:pt>
                      <c:pt idx="320">
                        <c:v>1.9</c:v>
                      </c:pt>
                      <c:pt idx="321">
                        <c:v>2.23</c:v>
                      </c:pt>
                      <c:pt idx="322">
                        <c:v>2</c:v>
                      </c:pt>
                      <c:pt idx="323">
                        <c:v>1.83</c:v>
                      </c:pt>
                      <c:pt idx="324">
                        <c:v>1.86</c:v>
                      </c:pt>
                      <c:pt idx="325">
                        <c:v>1.84</c:v>
                      </c:pt>
                      <c:pt idx="326">
                        <c:v>2.0099999999999998</c:v>
                      </c:pt>
                      <c:pt idx="327">
                        <c:v>1.92</c:v>
                      </c:pt>
                      <c:pt idx="328">
                        <c:v>2.0299999999999998</c:v>
                      </c:pt>
                      <c:pt idx="329">
                        <c:v>1.79</c:v>
                      </c:pt>
                      <c:pt idx="330">
                        <c:v>1.69</c:v>
                      </c:pt>
                      <c:pt idx="331">
                        <c:v>1.76</c:v>
                      </c:pt>
                      <c:pt idx="332">
                        <c:v>1.64</c:v>
                      </c:pt>
                      <c:pt idx="333">
                        <c:v>1.61</c:v>
                      </c:pt>
                      <c:pt idx="334">
                        <c:v>1.94</c:v>
                      </c:pt>
                      <c:pt idx="335">
                        <c:v>1.68</c:v>
                      </c:pt>
                      <c:pt idx="336">
                        <c:v>1.97</c:v>
                      </c:pt>
                      <c:pt idx="337">
                        <c:v>1.91</c:v>
                      </c:pt>
                      <c:pt idx="338">
                        <c:v>1.77</c:v>
                      </c:pt>
                      <c:pt idx="339">
                        <c:v>1.98</c:v>
                      </c:pt>
                      <c:pt idx="340">
                        <c:v>2.15</c:v>
                      </c:pt>
                      <c:pt idx="341">
                        <c:v>1.97</c:v>
                      </c:pt>
                      <c:pt idx="342">
                        <c:v>1.95</c:v>
                      </c:pt>
                      <c:pt idx="343">
                        <c:v>1.89</c:v>
                      </c:pt>
                      <c:pt idx="344">
                        <c:v>2.12</c:v>
                      </c:pt>
                      <c:pt idx="345">
                        <c:v>2.04</c:v>
                      </c:pt>
                      <c:pt idx="346">
                        <c:v>2.1800000000000002</c:v>
                      </c:pt>
                      <c:pt idx="347">
                        <c:v>3.02</c:v>
                      </c:pt>
                      <c:pt idx="348">
                        <c:v>2.91</c:v>
                      </c:pt>
                      <c:pt idx="349">
                        <c:v>2.59</c:v>
                      </c:pt>
                      <c:pt idx="350">
                        <c:v>2.27</c:v>
                      </c:pt>
                      <c:pt idx="351">
                        <c:v>1.92</c:v>
                      </c:pt>
                      <c:pt idx="352">
                        <c:v>2.0299999999999998</c:v>
                      </c:pt>
                      <c:pt idx="353">
                        <c:v>1.91</c:v>
                      </c:pt>
                      <c:pt idx="354">
                        <c:v>1.85</c:v>
                      </c:pt>
                      <c:pt idx="355">
                        <c:v>2.11</c:v>
                      </c:pt>
                      <c:pt idx="356">
                        <c:v>1.94</c:v>
                      </c:pt>
                      <c:pt idx="357">
                        <c:v>1.95</c:v>
                      </c:pt>
                      <c:pt idx="358">
                        <c:v>1.72</c:v>
                      </c:pt>
                      <c:pt idx="359">
                        <c:v>1.62</c:v>
                      </c:pt>
                      <c:pt idx="360">
                        <c:v>1.77</c:v>
                      </c:pt>
                      <c:pt idx="361">
                        <c:v>1.6</c:v>
                      </c:pt>
                      <c:pt idx="362">
                        <c:v>1.92</c:v>
                      </c:pt>
                      <c:pt idx="363">
                        <c:v>2.1</c:v>
                      </c:pt>
                      <c:pt idx="364">
                        <c:v>1.68</c:v>
                      </c:pt>
                      <c:pt idx="365">
                        <c:v>1.66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E93-4F55-A621-F9A60CABF03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AB'!$H$3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AB'!$H$4:$H$369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E93-4F55-A621-F9A60CABF03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AB'!$I$3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AB'!$I$4:$I$369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E93-4F55-A621-F9A60CABF035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AB'!$J$3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- 2016.xlsx]Turbidez da AB'!$J$4:$J$369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E93-4F55-A621-F9A60CABF035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da água bruta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6"/>
          <c:tx>
            <c:strRef>
              <c:f>'[Resultados Operacionais - ETA Iguaçú - 2016.xlsx]Coagulante'!$J$3</c:f>
              <c:strCache>
                <c:ptCount val="1"/>
                <c:pt idx="0">
                  <c:v>Dosagem de coagulante (mg Al+3/L)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'[Resultados Operacionais - ETA Iguaçú - 2016.xlsx]Coagulante'!$C$4:$C$369</c:f>
              <c:numCache>
                <c:formatCode>d\-mmm</c:formatCode>
                <c:ptCount val="366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</c:numCache>
            </c:numRef>
          </c:cat>
          <c:val>
            <c:numRef>
              <c:f>'[Resultados Operacionais - ETA Iguaçú - 2016.xlsx]Coagulante'!$J$4:$J$369</c:f>
              <c:numCache>
                <c:formatCode>0.00</c:formatCode>
                <c:ptCount val="366"/>
                <c:pt idx="0">
                  <c:v>2.0069983821728234</c:v>
                </c:pt>
                <c:pt idx="1">
                  <c:v>1.9972243153244822</c:v>
                </c:pt>
                <c:pt idx="2">
                  <c:v>1.9009984984984982</c:v>
                </c:pt>
                <c:pt idx="3">
                  <c:v>1.9567665644163093</c:v>
                </c:pt>
                <c:pt idx="4">
                  <c:v>1.9046935451285414</c:v>
                </c:pt>
                <c:pt idx="5">
                  <c:v>1.8075045739302225</c:v>
                </c:pt>
                <c:pt idx="6">
                  <c:v>1.7712002949383938</c:v>
                </c:pt>
                <c:pt idx="7">
                  <c:v>1.8401787166397072</c:v>
                </c:pt>
                <c:pt idx="8">
                  <c:v>1.9497553451458665</c:v>
                </c:pt>
                <c:pt idx="9">
                  <c:v>2.2425973056032014</c:v>
                </c:pt>
                <c:pt idx="10">
                  <c:v>2.2656435492243183</c:v>
                </c:pt>
                <c:pt idx="11">
                  <c:v>2.4589432241919078</c:v>
                </c:pt>
                <c:pt idx="12">
                  <c:v>2.1086625838275324</c:v>
                </c:pt>
                <c:pt idx="13">
                  <c:v>1.9093003236042601</c:v>
                </c:pt>
                <c:pt idx="14">
                  <c:v>1.9693257612698338</c:v>
                </c:pt>
                <c:pt idx="15">
                  <c:v>1.8571997836122733</c:v>
                </c:pt>
                <c:pt idx="16">
                  <c:v>1.77137442518812</c:v>
                </c:pt>
                <c:pt idx="17">
                  <c:v>1.7362950430716049</c:v>
                </c:pt>
                <c:pt idx="18">
                  <c:v>1.7842673591064535</c:v>
                </c:pt>
                <c:pt idx="19">
                  <c:v>1.8234933019530102</c:v>
                </c:pt>
                <c:pt idx="20">
                  <c:v>1.7690421366350852</c:v>
                </c:pt>
                <c:pt idx="21">
                  <c:v>1.7856784093642581</c:v>
                </c:pt>
                <c:pt idx="22">
                  <c:v>1.7550584619907441</c:v>
                </c:pt>
                <c:pt idx="23">
                  <c:v>1.5591447931093239</c:v>
                </c:pt>
                <c:pt idx="24">
                  <c:v>1.5247239894571811</c:v>
                </c:pt>
                <c:pt idx="25">
                  <c:v>1.5630457700976705</c:v>
                </c:pt>
                <c:pt idx="26">
                  <c:v>1.9441607510877037</c:v>
                </c:pt>
                <c:pt idx="27">
                  <c:v>2.0368285160100479</c:v>
                </c:pt>
                <c:pt idx="28">
                  <c:v>1.8384461931414919</c:v>
                </c:pt>
                <c:pt idx="29">
                  <c:v>1.712800638019037</c:v>
                </c:pt>
                <c:pt idx="30">
                  <c:v>1.7621931445630061</c:v>
                </c:pt>
                <c:pt idx="31">
                  <c:v>1.8197519727693161</c:v>
                </c:pt>
                <c:pt idx="32">
                  <c:v>2.0992156569045215</c:v>
                </c:pt>
                <c:pt idx="33">
                  <c:v>2.2584710786187863</c:v>
                </c:pt>
                <c:pt idx="34">
                  <c:v>2.1495536939438029</c:v>
                </c:pt>
                <c:pt idx="35">
                  <c:v>2.0090421023793024</c:v>
                </c:pt>
                <c:pt idx="36">
                  <c:v>2.930264423431046</c:v>
                </c:pt>
                <c:pt idx="37">
                  <c:v>2.358933120050076</c:v>
                </c:pt>
                <c:pt idx="38">
                  <c:v>2.0900775133803644</c:v>
                </c:pt>
                <c:pt idx="39">
                  <c:v>1.9581907323478338</c:v>
                </c:pt>
                <c:pt idx="40">
                  <c:v>2.3312319986297756</c:v>
                </c:pt>
                <c:pt idx="41">
                  <c:v>2.6372141176751698</c:v>
                </c:pt>
                <c:pt idx="42">
                  <c:v>2.3788534681282698</c:v>
                </c:pt>
                <c:pt idx="43">
                  <c:v>1.8861091711930955</c:v>
                </c:pt>
                <c:pt idx="44">
                  <c:v>1.775304965059358</c:v>
                </c:pt>
                <c:pt idx="45">
                  <c:v>1.7872101358679058</c:v>
                </c:pt>
                <c:pt idx="46">
                  <c:v>1.8658817912076666</c:v>
                </c:pt>
                <c:pt idx="47">
                  <c:v>2.007412049835271</c:v>
                </c:pt>
                <c:pt idx="48">
                  <c:v>1.8928963818039228</c:v>
                </c:pt>
                <c:pt idx="49">
                  <c:v>1.7769107356922929</c:v>
                </c:pt>
                <c:pt idx="50">
                  <c:v>1.8637343580901045</c:v>
                </c:pt>
                <c:pt idx="51">
                  <c:v>1.9093241399192773</c:v>
                </c:pt>
                <c:pt idx="52">
                  <c:v>1.8039096276961541</c:v>
                </c:pt>
                <c:pt idx="53">
                  <c:v>2.2783056267866502</c:v>
                </c:pt>
                <c:pt idx="54">
                  <c:v>1.7256895981596254</c:v>
                </c:pt>
                <c:pt idx="55">
                  <c:v>1.585163746537434</c:v>
                </c:pt>
                <c:pt idx="56">
                  <c:v>1.5953778988647569</c:v>
                </c:pt>
                <c:pt idx="57">
                  <c:v>1.5380777361723299</c:v>
                </c:pt>
                <c:pt idx="58">
                  <c:v>1.6761408464672414</c:v>
                </c:pt>
                <c:pt idx="59">
                  <c:v>1.6332041437866955</c:v>
                </c:pt>
                <c:pt idx="60">
                  <c:v>1.6929796567571451</c:v>
                </c:pt>
                <c:pt idx="61">
                  <c:v>1.5046568688134134</c:v>
                </c:pt>
                <c:pt idx="62">
                  <c:v>1.5467348164555859</c:v>
                </c:pt>
                <c:pt idx="63">
                  <c:v>1.6239950377617018</c:v>
                </c:pt>
                <c:pt idx="64">
                  <c:v>1.5485390555367387</c:v>
                </c:pt>
                <c:pt idx="65">
                  <c:v>1.4808114780582835</c:v>
                </c:pt>
                <c:pt idx="66">
                  <c:v>1.4467637373811679</c:v>
                </c:pt>
                <c:pt idx="67">
                  <c:v>1.4074482468737959</c:v>
                </c:pt>
                <c:pt idx="68">
                  <c:v>1.627797703824315</c:v>
                </c:pt>
                <c:pt idx="69">
                  <c:v>2.0206500623135319</c:v>
                </c:pt>
                <c:pt idx="70">
                  <c:v>1.5485665707190934</c:v>
                </c:pt>
                <c:pt idx="71">
                  <c:v>1.5228427553139114</c:v>
                </c:pt>
                <c:pt idx="72">
                  <c:v>1.4806356339958326</c:v>
                </c:pt>
                <c:pt idx="73">
                  <c:v>1.5398810313931113</c:v>
                </c:pt>
                <c:pt idx="74">
                  <c:v>1.5342649363903007</c:v>
                </c:pt>
                <c:pt idx="75">
                  <c:v>1.3383699791417072</c:v>
                </c:pt>
                <c:pt idx="76">
                  <c:v>1.3369601903572577</c:v>
                </c:pt>
                <c:pt idx="77">
                  <c:v>1.2854800779412756</c:v>
                </c:pt>
                <c:pt idx="78">
                  <c:v>1.3655301508332063</c:v>
                </c:pt>
                <c:pt idx="79">
                  <c:v>1.3367409656612925</c:v>
                </c:pt>
                <c:pt idx="80">
                  <c:v>1.3712320069787505</c:v>
                </c:pt>
                <c:pt idx="81">
                  <c:v>1.3140749365484028</c:v>
                </c:pt>
                <c:pt idx="82">
                  <c:v>1.393060127958258</c:v>
                </c:pt>
                <c:pt idx="83">
                  <c:v>1.3055204154879023</c:v>
                </c:pt>
                <c:pt idx="84">
                  <c:v>1.3230887669404325</c:v>
                </c:pt>
                <c:pt idx="85">
                  <c:v>1.3211552052568742</c:v>
                </c:pt>
                <c:pt idx="86">
                  <c:v>1.3843263325777022</c:v>
                </c:pt>
                <c:pt idx="87">
                  <c:v>1.4266577420375086</c:v>
                </c:pt>
                <c:pt idx="88">
                  <c:v>1.441247800424903</c:v>
                </c:pt>
                <c:pt idx="89">
                  <c:v>1.5107135234301028</c:v>
                </c:pt>
                <c:pt idx="90">
                  <c:v>1.3346102967966142</c:v>
                </c:pt>
                <c:pt idx="91">
                  <c:v>1.2065955615109389</c:v>
                </c:pt>
                <c:pt idx="92">
                  <c:v>1.5383336547944235</c:v>
                </c:pt>
                <c:pt idx="93">
                  <c:v>1.4123262111322146</c:v>
                </c:pt>
                <c:pt idx="94">
                  <c:v>1.3802058397278134</c:v>
                </c:pt>
                <c:pt idx="95">
                  <c:v>1.3784488848138634</c:v>
                </c:pt>
                <c:pt idx="96">
                  <c:v>1.3693236304532523</c:v>
                </c:pt>
                <c:pt idx="97">
                  <c:v>1.3964447032150624</c:v>
                </c:pt>
                <c:pt idx="98">
                  <c:v>1.3354675824656579</c:v>
                </c:pt>
                <c:pt idx="99">
                  <c:v>1.5047263597973128</c:v>
                </c:pt>
                <c:pt idx="100">
                  <c:v>2.0974432434311132</c:v>
                </c:pt>
                <c:pt idx="101">
                  <c:v>1.5767006930842242</c:v>
                </c:pt>
                <c:pt idx="102">
                  <c:v>1.6448595988538681</c:v>
                </c:pt>
                <c:pt idx="103">
                  <c:v>1.5204852627349204</c:v>
                </c:pt>
                <c:pt idx="104">
                  <c:v>1.5649188602135453</c:v>
                </c:pt>
                <c:pt idx="105">
                  <c:v>1.405874777728384</c:v>
                </c:pt>
                <c:pt idx="106">
                  <c:v>1.3364264854867043</c:v>
                </c:pt>
                <c:pt idx="107">
                  <c:v>1.4443951693783088</c:v>
                </c:pt>
                <c:pt idx="108">
                  <c:v>1.5669038692070296</c:v>
                </c:pt>
                <c:pt idx="109">
                  <c:v>1.4230329069645511</c:v>
                </c:pt>
                <c:pt idx="110">
                  <c:v>1.3563548838927844</c:v>
                </c:pt>
                <c:pt idx="111">
                  <c:v>1.3704309024498518</c:v>
                </c:pt>
                <c:pt idx="112">
                  <c:v>1.395938799978802</c:v>
                </c:pt>
                <c:pt idx="113">
                  <c:v>1.3271538583132387</c:v>
                </c:pt>
                <c:pt idx="114">
                  <c:v>1.3170932601162728</c:v>
                </c:pt>
                <c:pt idx="115">
                  <c:v>1.4606935409644397</c:v>
                </c:pt>
                <c:pt idx="116">
                  <c:v>1.9012228932683484</c:v>
                </c:pt>
                <c:pt idx="117">
                  <c:v>1.8835084281292365</c:v>
                </c:pt>
                <c:pt idx="118">
                  <c:v>1.5175732119125078</c:v>
                </c:pt>
                <c:pt idx="119">
                  <c:v>1.4266510488166222</c:v>
                </c:pt>
                <c:pt idx="120">
                  <c:v>1.3333901477788344</c:v>
                </c:pt>
                <c:pt idx="121">
                  <c:v>1.3223852772637503</c:v>
                </c:pt>
                <c:pt idx="122">
                  <c:v>1.4466901441375335</c:v>
                </c:pt>
                <c:pt idx="123">
                  <c:v>1.4163738156819177</c:v>
                </c:pt>
                <c:pt idx="124">
                  <c:v>1.2821929174475644</c:v>
                </c:pt>
                <c:pt idx="125">
                  <c:v>1.2716688346366265</c:v>
                </c:pt>
                <c:pt idx="126">
                  <c:v>1.2614711593261672</c:v>
                </c:pt>
                <c:pt idx="127">
                  <c:v>1.3372320497676142</c:v>
                </c:pt>
                <c:pt idx="128">
                  <c:v>1.3812386308604845</c:v>
                </c:pt>
                <c:pt idx="129">
                  <c:v>1.3127920119071337</c:v>
                </c:pt>
                <c:pt idx="130">
                  <c:v>1.2868279658382256</c:v>
                </c:pt>
                <c:pt idx="131">
                  <c:v>1.4907948376912428</c:v>
                </c:pt>
                <c:pt idx="132">
                  <c:v>1.4400231598755158</c:v>
                </c:pt>
                <c:pt idx="133">
                  <c:v>1.6401257942560008</c:v>
                </c:pt>
                <c:pt idx="134">
                  <c:v>1.4106882755356194</c:v>
                </c:pt>
                <c:pt idx="135">
                  <c:v>1.3619509508175314</c:v>
                </c:pt>
                <c:pt idx="136">
                  <c:v>1.9258019099636776</c:v>
                </c:pt>
                <c:pt idx="137">
                  <c:v>1.714298418352918</c:v>
                </c:pt>
                <c:pt idx="138">
                  <c:v>1.4606376689896525</c:v>
                </c:pt>
                <c:pt idx="139">
                  <c:v>1.462977129554565</c:v>
                </c:pt>
                <c:pt idx="140">
                  <c:v>1.5311308702415325</c:v>
                </c:pt>
                <c:pt idx="141">
                  <c:v>2.5588871491331724</c:v>
                </c:pt>
                <c:pt idx="142">
                  <c:v>2.2493437643364849</c:v>
                </c:pt>
                <c:pt idx="143">
                  <c:v>2.3709265714857968</c:v>
                </c:pt>
                <c:pt idx="144">
                  <c:v>2.3105963956363857</c:v>
                </c:pt>
                <c:pt idx="145">
                  <c:v>1.9859869244006083</c:v>
                </c:pt>
                <c:pt idx="146">
                  <c:v>1.8609342970562956</c:v>
                </c:pt>
                <c:pt idx="147">
                  <c:v>1.6755519318991645</c:v>
                </c:pt>
                <c:pt idx="148">
                  <c:v>1.5483303640215711</c:v>
                </c:pt>
                <c:pt idx="149">
                  <c:v>1.5440778683104968</c:v>
                </c:pt>
                <c:pt idx="150">
                  <c:v>1.5226571858553737</c:v>
                </c:pt>
                <c:pt idx="151">
                  <c:v>1.5569307575334159</c:v>
                </c:pt>
                <c:pt idx="152">
                  <c:v>1.4621698696695931</c:v>
                </c:pt>
                <c:pt idx="153">
                  <c:v>2.7265884445763602</c:v>
                </c:pt>
                <c:pt idx="154">
                  <c:v>2.2509011388052245</c:v>
                </c:pt>
                <c:pt idx="155">
                  <c:v>1.6970774727324793</c:v>
                </c:pt>
                <c:pt idx="156">
                  <c:v>1.6698234131559972</c:v>
                </c:pt>
                <c:pt idx="157">
                  <c:v>1.6371120832127826</c:v>
                </c:pt>
                <c:pt idx="158">
                  <c:v>1.5703225311301257</c:v>
                </c:pt>
                <c:pt idx="159">
                  <c:v>1.6328352551468448</c:v>
                </c:pt>
                <c:pt idx="160">
                  <c:v>1.6383617944619362</c:v>
                </c:pt>
                <c:pt idx="161">
                  <c:v>1.4544336859235152</c:v>
                </c:pt>
                <c:pt idx="162">
                  <c:v>1.3824877911012554</c:v>
                </c:pt>
                <c:pt idx="163">
                  <c:v>1.308115138266811</c:v>
                </c:pt>
                <c:pt idx="164">
                  <c:v>1.2160734324608216</c:v>
                </c:pt>
                <c:pt idx="165">
                  <c:v>1.2815798764342452</c:v>
                </c:pt>
                <c:pt idx="166">
                  <c:v>1.4675921059755994</c:v>
                </c:pt>
                <c:pt idx="167">
                  <c:v>1.4677483276528605</c:v>
                </c:pt>
                <c:pt idx="168">
                  <c:v>1.4131530844803746</c:v>
                </c:pt>
                <c:pt idx="169">
                  <c:v>1.3305952799996219</c:v>
                </c:pt>
                <c:pt idx="170">
                  <c:v>1.3942584341751172</c:v>
                </c:pt>
                <c:pt idx="171">
                  <c:v>1.5851784386862964</c:v>
                </c:pt>
                <c:pt idx="172">
                  <c:v>1.8358209286054414</c:v>
                </c:pt>
                <c:pt idx="173">
                  <c:v>2.3961826531946326</c:v>
                </c:pt>
                <c:pt idx="174">
                  <c:v>2.3066376258131331</c:v>
                </c:pt>
                <c:pt idx="175">
                  <c:v>2.0249498506228365</c:v>
                </c:pt>
                <c:pt idx="176">
                  <c:v>1.6029669975230723</c:v>
                </c:pt>
                <c:pt idx="177">
                  <c:v>1.5056354292660734</c:v>
                </c:pt>
                <c:pt idx="178">
                  <c:v>1.5132611007484877</c:v>
                </c:pt>
                <c:pt idx="179">
                  <c:v>1.5586832277904237</c:v>
                </c:pt>
                <c:pt idx="180">
                  <c:v>1.443946665077241</c:v>
                </c:pt>
                <c:pt idx="181">
                  <c:v>1.3294628601942913</c:v>
                </c:pt>
                <c:pt idx="182">
                  <c:v>1.3088405745282929</c:v>
                </c:pt>
                <c:pt idx="183">
                  <c:v>1.2922199570443762</c:v>
                </c:pt>
                <c:pt idx="184">
                  <c:v>1.3096141346929835</c:v>
                </c:pt>
                <c:pt idx="185">
                  <c:v>1.296769493568307</c:v>
                </c:pt>
                <c:pt idx="186">
                  <c:v>1.2543449371009552</c:v>
                </c:pt>
                <c:pt idx="187">
                  <c:v>1.2400907736515545</c:v>
                </c:pt>
                <c:pt idx="188">
                  <c:v>1.359037613675834</c:v>
                </c:pt>
                <c:pt idx="189">
                  <c:v>1.3418332186990543</c:v>
                </c:pt>
                <c:pt idx="190">
                  <c:v>1.2872082919726699</c:v>
                </c:pt>
                <c:pt idx="191">
                  <c:v>1.2252640675812365</c:v>
                </c:pt>
                <c:pt idx="192">
                  <c:v>1.2975302283704921</c:v>
                </c:pt>
                <c:pt idx="193">
                  <c:v>1.2745768967115469</c:v>
                </c:pt>
                <c:pt idx="194">
                  <c:v>2.9647040701593195</c:v>
                </c:pt>
                <c:pt idx="195">
                  <c:v>2.8603129700219503</c:v>
                </c:pt>
                <c:pt idx="196">
                  <c:v>2.2460991903083207</c:v>
                </c:pt>
                <c:pt idx="197">
                  <c:v>2.4594465268551904</c:v>
                </c:pt>
                <c:pt idx="198">
                  <c:v>2.4095024936809781</c:v>
                </c:pt>
                <c:pt idx="199">
                  <c:v>2.3928175503197511</c:v>
                </c:pt>
                <c:pt idx="200">
                  <c:v>2.2492760610983975</c:v>
                </c:pt>
                <c:pt idx="201">
                  <c:v>1.9213490041460271</c:v>
                </c:pt>
                <c:pt idx="202">
                  <c:v>1.7332035385829063</c:v>
                </c:pt>
                <c:pt idx="203">
                  <c:v>1.4619268782942627</c:v>
                </c:pt>
                <c:pt idx="204">
                  <c:v>1.5626484494367985</c:v>
                </c:pt>
                <c:pt idx="205">
                  <c:v>1.5135993699828592</c:v>
                </c:pt>
                <c:pt idx="206">
                  <c:v>1.4507788261660792</c:v>
                </c:pt>
                <c:pt idx="207">
                  <c:v>1.6171875899760064</c:v>
                </c:pt>
                <c:pt idx="208">
                  <c:v>1.7901706134739042</c:v>
                </c:pt>
                <c:pt idx="209">
                  <c:v>2.2218572402965107</c:v>
                </c:pt>
                <c:pt idx="210">
                  <c:v>1.7621749329589107</c:v>
                </c:pt>
                <c:pt idx="211">
                  <c:v>1.5946622193198297</c:v>
                </c:pt>
                <c:pt idx="212">
                  <c:v>1.5803173719976793</c:v>
                </c:pt>
                <c:pt idx="213">
                  <c:v>1.5398687948564593</c:v>
                </c:pt>
                <c:pt idx="214">
                  <c:v>2.2881004560124842</c:v>
                </c:pt>
                <c:pt idx="215">
                  <c:v>1.6535534574028687</c:v>
                </c:pt>
                <c:pt idx="216">
                  <c:v>2.1681214027248217</c:v>
                </c:pt>
                <c:pt idx="217">
                  <c:v>1.9278653433735085</c:v>
                </c:pt>
                <c:pt idx="218">
                  <c:v>1.5360162503755836</c:v>
                </c:pt>
                <c:pt idx="219">
                  <c:v>1.3716324109399869</c:v>
                </c:pt>
                <c:pt idx="220">
                  <c:v>1.4776370672819179</c:v>
                </c:pt>
                <c:pt idx="221">
                  <c:v>1.8492481858994065</c:v>
                </c:pt>
                <c:pt idx="222">
                  <c:v>2.7937869185821445</c:v>
                </c:pt>
                <c:pt idx="223">
                  <c:v>2.3461152062774935</c:v>
                </c:pt>
                <c:pt idx="224">
                  <c:v>1.8687016389787046</c:v>
                </c:pt>
                <c:pt idx="225">
                  <c:v>1.7157652600042061</c:v>
                </c:pt>
                <c:pt idx="226">
                  <c:v>1.4776261381372813</c:v>
                </c:pt>
                <c:pt idx="227">
                  <c:v>1.3165824634020149</c:v>
                </c:pt>
                <c:pt idx="228">
                  <c:v>2.2714088575971592</c:v>
                </c:pt>
                <c:pt idx="229">
                  <c:v>1.8403148027858189</c:v>
                </c:pt>
                <c:pt idx="230">
                  <c:v>2.8084705806191104</c:v>
                </c:pt>
                <c:pt idx="231">
                  <c:v>2.7656730324882588</c:v>
                </c:pt>
                <c:pt idx="232">
                  <c:v>2.9642484443235815</c:v>
                </c:pt>
                <c:pt idx="233">
                  <c:v>4.7701068586803519</c:v>
                </c:pt>
                <c:pt idx="234">
                  <c:v>2.6645296546634341</c:v>
                </c:pt>
                <c:pt idx="235">
                  <c:v>1.8863038562032612</c:v>
                </c:pt>
                <c:pt idx="236">
                  <c:v>1.9629779649143884</c:v>
                </c:pt>
                <c:pt idx="237">
                  <c:v>2.4182673935474535</c:v>
                </c:pt>
                <c:pt idx="238">
                  <c:v>2.6298939191234076</c:v>
                </c:pt>
                <c:pt idx="239">
                  <c:v>1.8969725891962683</c:v>
                </c:pt>
                <c:pt idx="240">
                  <c:v>1.375963329724162</c:v>
                </c:pt>
                <c:pt idx="241">
                  <c:v>1.5057210752054559</c:v>
                </c:pt>
                <c:pt idx="242">
                  <c:v>1.6332626097799832</c:v>
                </c:pt>
                <c:pt idx="243">
                  <c:v>1.6055368120851599</c:v>
                </c:pt>
                <c:pt idx="244">
                  <c:v>1.6339416494188821</c:v>
                </c:pt>
                <c:pt idx="245">
                  <c:v>1.5276648547090936</c:v>
                </c:pt>
                <c:pt idx="246">
                  <c:v>1.6501794022802572</c:v>
                </c:pt>
                <c:pt idx="247">
                  <c:v>3.5061294424519072</c:v>
                </c:pt>
                <c:pt idx="248">
                  <c:v>2.7704031804925031</c:v>
                </c:pt>
                <c:pt idx="249">
                  <c:v>2.2713967568040148</c:v>
                </c:pt>
                <c:pt idx="250">
                  <c:v>1.7832813526473046</c:v>
                </c:pt>
                <c:pt idx="251">
                  <c:v>1.6081709437079146</c:v>
                </c:pt>
                <c:pt idx="252">
                  <c:v>1.5541925518818551</c:v>
                </c:pt>
                <c:pt idx="253">
                  <c:v>1.6273619694854118</c:v>
                </c:pt>
                <c:pt idx="254">
                  <c:v>1.6208918953224654</c:v>
                </c:pt>
                <c:pt idx="255">
                  <c:v>1.6143441579207485</c:v>
                </c:pt>
                <c:pt idx="256">
                  <c:v>1.8181490273363008</c:v>
                </c:pt>
                <c:pt idx="257">
                  <c:v>1.6804768417568086</c:v>
                </c:pt>
                <c:pt idx="258">
                  <c:v>1.6901780048099899</c:v>
                </c:pt>
                <c:pt idx="259">
                  <c:v>1.6385936608941611</c:v>
                </c:pt>
                <c:pt idx="260">
                  <c:v>1.531383989145183</c:v>
                </c:pt>
                <c:pt idx="261">
                  <c:v>1.4869171352856252</c:v>
                </c:pt>
                <c:pt idx="262">
                  <c:v>1.5536407288277738</c:v>
                </c:pt>
                <c:pt idx="263">
                  <c:v>1.4897512626366658</c:v>
                </c:pt>
                <c:pt idx="264">
                  <c:v>1.4448180107066908</c:v>
                </c:pt>
                <c:pt idx="265">
                  <c:v>1.4690044176274106</c:v>
                </c:pt>
                <c:pt idx="266">
                  <c:v>1.4132145264947023</c:v>
                </c:pt>
                <c:pt idx="267">
                  <c:v>1.3135148573908504</c:v>
                </c:pt>
                <c:pt idx="268">
                  <c:v>1.4066546147746863</c:v>
                </c:pt>
                <c:pt idx="269">
                  <c:v>1.4547736720958524</c:v>
                </c:pt>
                <c:pt idx="270">
                  <c:v>1.3903406763982331</c:v>
                </c:pt>
                <c:pt idx="271">
                  <c:v>1.4585329706644059</c:v>
                </c:pt>
                <c:pt idx="272">
                  <c:v>1.3543303910168194</c:v>
                </c:pt>
                <c:pt idx="273">
                  <c:v>1.329910798245608</c:v>
                </c:pt>
                <c:pt idx="274">
                  <c:v>1.1345728277998148</c:v>
                </c:pt>
                <c:pt idx="275">
                  <c:v>1.035549944661984</c:v>
                </c:pt>
                <c:pt idx="276">
                  <c:v>1.1128277568432889</c:v>
                </c:pt>
                <c:pt idx="277">
                  <c:v>1.3072665676486512</c:v>
                </c:pt>
                <c:pt idx="278">
                  <c:v>1.1957617604248163</c:v>
                </c:pt>
                <c:pt idx="279">
                  <c:v>1.2374558941400211</c:v>
                </c:pt>
                <c:pt idx="280">
                  <c:v>1.9949105154061535</c:v>
                </c:pt>
                <c:pt idx="281">
                  <c:v>1.7014422299258147</c:v>
                </c:pt>
                <c:pt idx="282">
                  <c:v>1.29346805966737</c:v>
                </c:pt>
                <c:pt idx="283">
                  <c:v>1.372335519880461</c:v>
                </c:pt>
                <c:pt idx="284">
                  <c:v>1.4132932341444762</c:v>
                </c:pt>
                <c:pt idx="285">
                  <c:v>1.4895464059925492</c:v>
                </c:pt>
                <c:pt idx="286">
                  <c:v>1.6630874598891827</c:v>
                </c:pt>
                <c:pt idx="287">
                  <c:v>1.6406958611443416</c:v>
                </c:pt>
                <c:pt idx="288">
                  <c:v>1.5841442565454733</c:v>
                </c:pt>
                <c:pt idx="289">
                  <c:v>1.4063984453389238</c:v>
                </c:pt>
                <c:pt idx="290">
                  <c:v>1.4809118529707339</c:v>
                </c:pt>
                <c:pt idx="291">
                  <c:v>1.9485840489392092</c:v>
                </c:pt>
                <c:pt idx="292">
                  <c:v>2.5407060185102655</c:v>
                </c:pt>
                <c:pt idx="293">
                  <c:v>2.0541295126789176</c:v>
                </c:pt>
                <c:pt idx="294">
                  <c:v>2.2804006055757933</c:v>
                </c:pt>
                <c:pt idx="295">
                  <c:v>1.9626216370531571</c:v>
                </c:pt>
                <c:pt idx="296">
                  <c:v>1.6998248366763</c:v>
                </c:pt>
                <c:pt idx="297">
                  <c:v>1.6667683991974147</c:v>
                </c:pt>
                <c:pt idx="298">
                  <c:v>1.57915923374279</c:v>
                </c:pt>
                <c:pt idx="299">
                  <c:v>1.6112128366116703</c:v>
                </c:pt>
                <c:pt idx="300">
                  <c:v>1.6153340491812713</c:v>
                </c:pt>
                <c:pt idx="301">
                  <c:v>1.5493368638951177</c:v>
                </c:pt>
                <c:pt idx="302">
                  <c:v>1.5489718261949645</c:v>
                </c:pt>
                <c:pt idx="303">
                  <c:v>1.4956184464519473</c:v>
                </c:pt>
                <c:pt idx="304">
                  <c:v>1.4570567916555173</c:v>
                </c:pt>
                <c:pt idx="305">
                  <c:v>1.5766490477985902</c:v>
                </c:pt>
                <c:pt idx="306">
                  <c:v>1.4866976824575253</c:v>
                </c:pt>
                <c:pt idx="307">
                  <c:v>1.6434955983413317</c:v>
                </c:pt>
                <c:pt idx="308">
                  <c:v>1.5227367972994044</c:v>
                </c:pt>
                <c:pt idx="309">
                  <c:v>1.5866969424326698</c:v>
                </c:pt>
                <c:pt idx="310">
                  <c:v>1.5137583579026439</c:v>
                </c:pt>
                <c:pt idx="311">
                  <c:v>1.4317075956789431</c:v>
                </c:pt>
                <c:pt idx="312">
                  <c:v>1.4365561667321498</c:v>
                </c:pt>
                <c:pt idx="313">
                  <c:v>1.548103309883117</c:v>
                </c:pt>
                <c:pt idx="314">
                  <c:v>2.5158175601905914</c:v>
                </c:pt>
                <c:pt idx="315">
                  <c:v>2.1426938917286704</c:v>
                </c:pt>
                <c:pt idx="316">
                  <c:v>1.8431853954667403</c:v>
                </c:pt>
                <c:pt idx="317">
                  <c:v>1.6328312552340192</c:v>
                </c:pt>
                <c:pt idx="318">
                  <c:v>1.8327290212463527</c:v>
                </c:pt>
                <c:pt idx="319">
                  <c:v>1.7635495470927487</c:v>
                </c:pt>
                <c:pt idx="320">
                  <c:v>1.7658323450939559</c:v>
                </c:pt>
                <c:pt idx="321">
                  <c:v>1.9165190106251762</c:v>
                </c:pt>
                <c:pt idx="322">
                  <c:v>1.894163006603959</c:v>
                </c:pt>
                <c:pt idx="323">
                  <c:v>1.7090535243622695</c:v>
                </c:pt>
                <c:pt idx="324">
                  <c:v>1.7332610447660108</c:v>
                </c:pt>
                <c:pt idx="325">
                  <c:v>1.8418624145021252</c:v>
                </c:pt>
                <c:pt idx="326">
                  <c:v>1.7265942418532667</c:v>
                </c:pt>
                <c:pt idx="327">
                  <c:v>1.7734722195352115</c:v>
                </c:pt>
                <c:pt idx="328">
                  <c:v>1.6329181040765752</c:v>
                </c:pt>
                <c:pt idx="329">
                  <c:v>1.5865192509843333</c:v>
                </c:pt>
                <c:pt idx="330">
                  <c:v>1.5913477584149682</c:v>
                </c:pt>
                <c:pt idx="331">
                  <c:v>1.5906082539561179</c:v>
                </c:pt>
                <c:pt idx="332">
                  <c:v>1.6608576092018781</c:v>
                </c:pt>
                <c:pt idx="333">
                  <c:v>1.6767119663798125</c:v>
                </c:pt>
                <c:pt idx="334">
                  <c:v>1.6958251677929044</c:v>
                </c:pt>
                <c:pt idx="335">
                  <c:v>1.7130168398084493</c:v>
                </c:pt>
                <c:pt idx="336">
                  <c:v>1.640132482381774</c:v>
                </c:pt>
                <c:pt idx="337">
                  <c:v>1.5950401258333538</c:v>
                </c:pt>
                <c:pt idx="338">
                  <c:v>1.687196070908946</c:v>
                </c:pt>
                <c:pt idx="339">
                  <c:v>1.671059993211518</c:v>
                </c:pt>
                <c:pt idx="340">
                  <c:v>1.7863247179512105</c:v>
                </c:pt>
                <c:pt idx="341">
                  <c:v>1.7368408916446005</c:v>
                </c:pt>
                <c:pt idx="342">
                  <c:v>1.7010520015983726</c:v>
                </c:pt>
                <c:pt idx="343">
                  <c:v>1.7232211727937363</c:v>
                </c:pt>
                <c:pt idx="344">
                  <c:v>1.9122436237512757</c:v>
                </c:pt>
                <c:pt idx="345">
                  <c:v>2.0431756688425873</c:v>
                </c:pt>
                <c:pt idx="346">
                  <c:v>2.1610091315716473</c:v>
                </c:pt>
                <c:pt idx="347">
                  <c:v>2.2865151851382199</c:v>
                </c:pt>
                <c:pt idx="348">
                  <c:v>2.3594133332799618</c:v>
                </c:pt>
                <c:pt idx="349">
                  <c:v>2.4599000331199781</c:v>
                </c:pt>
                <c:pt idx="350">
                  <c:v>3.006590450981983</c:v>
                </c:pt>
                <c:pt idx="351">
                  <c:v>2.6940224441526945</c:v>
                </c:pt>
                <c:pt idx="352">
                  <c:v>2.0367161619237972</c:v>
                </c:pt>
                <c:pt idx="353">
                  <c:v>1.9720337150475353</c:v>
                </c:pt>
                <c:pt idx="354">
                  <c:v>1.9210885251434837</c:v>
                </c:pt>
                <c:pt idx="355">
                  <c:v>2.0885810305084935</c:v>
                </c:pt>
                <c:pt idx="356">
                  <c:v>2.0728150408263168</c:v>
                </c:pt>
                <c:pt idx="357">
                  <c:v>1.902725725620638</c:v>
                </c:pt>
                <c:pt idx="358">
                  <c:v>2.0245176532464138</c:v>
                </c:pt>
                <c:pt idx="359">
                  <c:v>2.0815944034001763</c:v>
                </c:pt>
                <c:pt idx="360">
                  <c:v>2.2136422548772337</c:v>
                </c:pt>
                <c:pt idx="361">
                  <c:v>1.9991984163949701</c:v>
                </c:pt>
                <c:pt idx="362">
                  <c:v>1.9632022340900623</c:v>
                </c:pt>
                <c:pt idx="363">
                  <c:v>2.5693080171611768</c:v>
                </c:pt>
                <c:pt idx="364">
                  <c:v>2.6148841161928309</c:v>
                </c:pt>
                <c:pt idx="365">
                  <c:v>2.3244578499727311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0-467F-AD93-4FA15D146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'[Resultados Operacionais - ETA Iguaçú - 2016.xlsx]Coagulante'!$D$3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'[Resultados Operacionais - ETA Iguaçú - 2016.xlsx]Coagulante'!$C$4:$C$369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'[Resultados Operacionais - ETA Iguaçú - 2016.xlsx]Coagulante'!$D$4:$D$369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198920</c:v>
                      </c:pt>
                      <c:pt idx="1">
                        <c:v>188510</c:v>
                      </c:pt>
                      <c:pt idx="2">
                        <c:v>191808</c:v>
                      </c:pt>
                      <c:pt idx="3">
                        <c:v>192694</c:v>
                      </c:pt>
                      <c:pt idx="4">
                        <c:v>237588</c:v>
                      </c:pt>
                      <c:pt idx="5">
                        <c:v>232096</c:v>
                      </c:pt>
                      <c:pt idx="6">
                        <c:v>240944</c:v>
                      </c:pt>
                      <c:pt idx="7">
                        <c:v>247736</c:v>
                      </c:pt>
                      <c:pt idx="8">
                        <c:v>240320</c:v>
                      </c:pt>
                      <c:pt idx="9">
                        <c:v>178080</c:v>
                      </c:pt>
                      <c:pt idx="10">
                        <c:v>210864</c:v>
                      </c:pt>
                      <c:pt idx="11">
                        <c:v>227950</c:v>
                      </c:pt>
                      <c:pt idx="12">
                        <c:v>253578</c:v>
                      </c:pt>
                      <c:pt idx="13">
                        <c:v>254632</c:v>
                      </c:pt>
                      <c:pt idx="14">
                        <c:v>229688</c:v>
                      </c:pt>
                      <c:pt idx="15">
                        <c:v>263248</c:v>
                      </c:pt>
                      <c:pt idx="16">
                        <c:v>220072</c:v>
                      </c:pt>
                      <c:pt idx="17">
                        <c:v>211656</c:v>
                      </c:pt>
                      <c:pt idx="18">
                        <c:v>245640</c:v>
                      </c:pt>
                      <c:pt idx="19">
                        <c:v>235720</c:v>
                      </c:pt>
                      <c:pt idx="20">
                        <c:v>226986</c:v>
                      </c:pt>
                      <c:pt idx="21">
                        <c:v>235090</c:v>
                      </c:pt>
                      <c:pt idx="22">
                        <c:v>244444</c:v>
                      </c:pt>
                      <c:pt idx="23">
                        <c:v>215564</c:v>
                      </c:pt>
                      <c:pt idx="24">
                        <c:v>208052</c:v>
                      </c:pt>
                      <c:pt idx="25">
                        <c:v>242000</c:v>
                      </c:pt>
                      <c:pt idx="26">
                        <c:v>247728</c:v>
                      </c:pt>
                      <c:pt idx="27">
                        <c:v>205848</c:v>
                      </c:pt>
                      <c:pt idx="28">
                        <c:v>245158</c:v>
                      </c:pt>
                      <c:pt idx="29">
                        <c:v>263600</c:v>
                      </c:pt>
                      <c:pt idx="30">
                        <c:v>225106</c:v>
                      </c:pt>
                      <c:pt idx="31">
                        <c:v>224880</c:v>
                      </c:pt>
                      <c:pt idx="32">
                        <c:v>235486</c:v>
                      </c:pt>
                      <c:pt idx="33">
                        <c:v>224227</c:v>
                      </c:pt>
                      <c:pt idx="34">
                        <c:v>228172</c:v>
                      </c:pt>
                      <c:pt idx="35">
                        <c:v>272429</c:v>
                      </c:pt>
                      <c:pt idx="36">
                        <c:v>290041</c:v>
                      </c:pt>
                      <c:pt idx="37">
                        <c:v>219597</c:v>
                      </c:pt>
                      <c:pt idx="38">
                        <c:v>204387</c:v>
                      </c:pt>
                      <c:pt idx="39">
                        <c:v>283308</c:v>
                      </c:pt>
                      <c:pt idx="40">
                        <c:v>225046</c:v>
                      </c:pt>
                      <c:pt idx="41">
                        <c:v>273939</c:v>
                      </c:pt>
                      <c:pt idx="42">
                        <c:v>274518</c:v>
                      </c:pt>
                      <c:pt idx="43">
                        <c:v>181175</c:v>
                      </c:pt>
                      <c:pt idx="44">
                        <c:v>292418</c:v>
                      </c:pt>
                      <c:pt idx="45">
                        <c:v>250136</c:v>
                      </c:pt>
                      <c:pt idx="46">
                        <c:v>263889</c:v>
                      </c:pt>
                      <c:pt idx="47">
                        <c:v>264070</c:v>
                      </c:pt>
                      <c:pt idx="48">
                        <c:v>266509</c:v>
                      </c:pt>
                      <c:pt idx="49">
                        <c:v>274145</c:v>
                      </c:pt>
                      <c:pt idx="50">
                        <c:v>304841</c:v>
                      </c:pt>
                      <c:pt idx="51">
                        <c:v>264880</c:v>
                      </c:pt>
                      <c:pt idx="52">
                        <c:v>212036</c:v>
                      </c:pt>
                      <c:pt idx="53">
                        <c:v>244013</c:v>
                      </c:pt>
                      <c:pt idx="54">
                        <c:v>248803</c:v>
                      </c:pt>
                      <c:pt idx="55">
                        <c:v>248863</c:v>
                      </c:pt>
                      <c:pt idx="56">
                        <c:v>288965</c:v>
                      </c:pt>
                      <c:pt idx="57">
                        <c:v>289492</c:v>
                      </c:pt>
                      <c:pt idx="58">
                        <c:v>284165</c:v>
                      </c:pt>
                      <c:pt idx="59">
                        <c:v>244888</c:v>
                      </c:pt>
                      <c:pt idx="60">
                        <c:v>253200</c:v>
                      </c:pt>
                      <c:pt idx="61">
                        <c:v>257026</c:v>
                      </c:pt>
                      <c:pt idx="62">
                        <c:v>271532</c:v>
                      </c:pt>
                      <c:pt idx="63">
                        <c:v>271102</c:v>
                      </c:pt>
                      <c:pt idx="64">
                        <c:v>279674</c:v>
                      </c:pt>
                      <c:pt idx="65">
                        <c:v>260817</c:v>
                      </c:pt>
                      <c:pt idx="66">
                        <c:v>231103</c:v>
                      </c:pt>
                      <c:pt idx="67">
                        <c:v>256941</c:v>
                      </c:pt>
                      <c:pt idx="68">
                        <c:v>264701</c:v>
                      </c:pt>
                      <c:pt idx="69">
                        <c:v>264790</c:v>
                      </c:pt>
                      <c:pt idx="70">
                        <c:v>251621</c:v>
                      </c:pt>
                      <c:pt idx="71">
                        <c:v>288796</c:v>
                      </c:pt>
                      <c:pt idx="72">
                        <c:v>238349</c:v>
                      </c:pt>
                      <c:pt idx="73">
                        <c:v>210938</c:v>
                      </c:pt>
                      <c:pt idx="74">
                        <c:v>280246</c:v>
                      </c:pt>
                      <c:pt idx="75">
                        <c:v>276062</c:v>
                      </c:pt>
                      <c:pt idx="76">
                        <c:v>263963</c:v>
                      </c:pt>
                      <c:pt idx="77">
                        <c:v>293601</c:v>
                      </c:pt>
                      <c:pt idx="78">
                        <c:v>296167</c:v>
                      </c:pt>
                      <c:pt idx="79">
                        <c:v>282030</c:v>
                      </c:pt>
                      <c:pt idx="80">
                        <c:v>244274</c:v>
                      </c:pt>
                      <c:pt idx="81">
                        <c:v>257032</c:v>
                      </c:pt>
                      <c:pt idx="82">
                        <c:v>257584</c:v>
                      </c:pt>
                      <c:pt idx="83">
                        <c:v>256207</c:v>
                      </c:pt>
                      <c:pt idx="84">
                        <c:v>269695</c:v>
                      </c:pt>
                      <c:pt idx="85">
                        <c:v>253175</c:v>
                      </c:pt>
                      <c:pt idx="86">
                        <c:v>217799</c:v>
                      </c:pt>
                      <c:pt idx="87">
                        <c:v>261279</c:v>
                      </c:pt>
                      <c:pt idx="88">
                        <c:v>263119</c:v>
                      </c:pt>
                      <c:pt idx="89">
                        <c:v>255299</c:v>
                      </c:pt>
                      <c:pt idx="90">
                        <c:v>249767</c:v>
                      </c:pt>
                      <c:pt idx="91">
                        <c:v>282844</c:v>
                      </c:pt>
                      <c:pt idx="92">
                        <c:v>287513</c:v>
                      </c:pt>
                      <c:pt idx="93">
                        <c:v>256458</c:v>
                      </c:pt>
                      <c:pt idx="94">
                        <c:v>219235</c:v>
                      </c:pt>
                      <c:pt idx="95">
                        <c:v>275539</c:v>
                      </c:pt>
                      <c:pt idx="96">
                        <c:v>283015</c:v>
                      </c:pt>
                      <c:pt idx="97">
                        <c:v>265045</c:v>
                      </c:pt>
                      <c:pt idx="98">
                        <c:v>275335</c:v>
                      </c:pt>
                      <c:pt idx="99">
                        <c:v>295054</c:v>
                      </c:pt>
                      <c:pt idx="100">
                        <c:v>287720</c:v>
                      </c:pt>
                      <c:pt idx="101">
                        <c:v>238932</c:v>
                      </c:pt>
                      <c:pt idx="102">
                        <c:v>237320</c:v>
                      </c:pt>
                      <c:pt idx="103">
                        <c:v>278049</c:v>
                      </c:pt>
                      <c:pt idx="104">
                        <c:v>247603</c:v>
                      </c:pt>
                      <c:pt idx="105">
                        <c:v>274848</c:v>
                      </c:pt>
                      <c:pt idx="106">
                        <c:v>293430</c:v>
                      </c:pt>
                      <c:pt idx="107">
                        <c:v>288252</c:v>
                      </c:pt>
                      <c:pt idx="108">
                        <c:v>274449</c:v>
                      </c:pt>
                      <c:pt idx="109">
                        <c:v>267893</c:v>
                      </c:pt>
                      <c:pt idx="110">
                        <c:v>258836</c:v>
                      </c:pt>
                      <c:pt idx="111">
                        <c:v>281171</c:v>
                      </c:pt>
                      <c:pt idx="112">
                        <c:v>274480</c:v>
                      </c:pt>
                      <c:pt idx="113">
                        <c:v>288706</c:v>
                      </c:pt>
                      <c:pt idx="114">
                        <c:v>250993</c:v>
                      </c:pt>
                      <c:pt idx="115">
                        <c:v>248506</c:v>
                      </c:pt>
                      <c:pt idx="116">
                        <c:v>262548</c:v>
                      </c:pt>
                      <c:pt idx="117">
                        <c:v>247909</c:v>
                      </c:pt>
                      <c:pt idx="118">
                        <c:v>273549</c:v>
                      </c:pt>
                      <c:pt idx="119">
                        <c:v>280914</c:v>
                      </c:pt>
                      <c:pt idx="120">
                        <c:v>283864</c:v>
                      </c:pt>
                      <c:pt idx="121">
                        <c:v>254182</c:v>
                      </c:pt>
                      <c:pt idx="122">
                        <c:v>243057</c:v>
                      </c:pt>
                      <c:pt idx="123">
                        <c:v>271138</c:v>
                      </c:pt>
                      <c:pt idx="124">
                        <c:v>248403</c:v>
                      </c:pt>
                      <c:pt idx="125">
                        <c:v>271515</c:v>
                      </c:pt>
                      <c:pt idx="126">
                        <c:v>274360</c:v>
                      </c:pt>
                      <c:pt idx="127">
                        <c:v>272744</c:v>
                      </c:pt>
                      <c:pt idx="128">
                        <c:v>243662</c:v>
                      </c:pt>
                      <c:pt idx="129">
                        <c:v>232710</c:v>
                      </c:pt>
                      <c:pt idx="130">
                        <c:v>243579</c:v>
                      </c:pt>
                      <c:pt idx="131">
                        <c:v>253854</c:v>
                      </c:pt>
                      <c:pt idx="132">
                        <c:v>248706</c:v>
                      </c:pt>
                      <c:pt idx="133">
                        <c:v>264241</c:v>
                      </c:pt>
                      <c:pt idx="134">
                        <c:v>266187</c:v>
                      </c:pt>
                      <c:pt idx="135">
                        <c:v>233947</c:v>
                      </c:pt>
                      <c:pt idx="136">
                        <c:v>247801</c:v>
                      </c:pt>
                      <c:pt idx="137">
                        <c:v>255246</c:v>
                      </c:pt>
                      <c:pt idx="138">
                        <c:v>244239</c:v>
                      </c:pt>
                      <c:pt idx="139">
                        <c:v>244460</c:v>
                      </c:pt>
                      <c:pt idx="140">
                        <c:v>246453</c:v>
                      </c:pt>
                      <c:pt idx="141">
                        <c:v>261560</c:v>
                      </c:pt>
                      <c:pt idx="142">
                        <c:v>222533</c:v>
                      </c:pt>
                      <c:pt idx="143">
                        <c:v>234208</c:v>
                      </c:pt>
                      <c:pt idx="144">
                        <c:v>266818</c:v>
                      </c:pt>
                      <c:pt idx="145">
                        <c:v>263885</c:v>
                      </c:pt>
                      <c:pt idx="146">
                        <c:v>274969</c:v>
                      </c:pt>
                      <c:pt idx="147">
                        <c:v>223113</c:v>
                      </c:pt>
                      <c:pt idx="148">
                        <c:v>256768</c:v>
                      </c:pt>
                      <c:pt idx="149">
                        <c:v>223425</c:v>
                      </c:pt>
                      <c:pt idx="150">
                        <c:v>213177</c:v>
                      </c:pt>
                      <c:pt idx="151">
                        <c:v>250490</c:v>
                      </c:pt>
                      <c:pt idx="152">
                        <c:v>252812</c:v>
                      </c:pt>
                      <c:pt idx="153">
                        <c:v>255444</c:v>
                      </c:pt>
                      <c:pt idx="154">
                        <c:v>261566</c:v>
                      </c:pt>
                      <c:pt idx="155">
                        <c:v>293356</c:v>
                      </c:pt>
                      <c:pt idx="156">
                        <c:v>249128</c:v>
                      </c:pt>
                      <c:pt idx="157">
                        <c:v>220578</c:v>
                      </c:pt>
                      <c:pt idx="158">
                        <c:v>251116</c:v>
                      </c:pt>
                      <c:pt idx="159">
                        <c:v>249906</c:v>
                      </c:pt>
                      <c:pt idx="160">
                        <c:v>244214</c:v>
                      </c:pt>
                      <c:pt idx="161">
                        <c:v>245800</c:v>
                      </c:pt>
                      <c:pt idx="162">
                        <c:v>282618</c:v>
                      </c:pt>
                      <c:pt idx="163">
                        <c:v>237880</c:v>
                      </c:pt>
                      <c:pt idx="164">
                        <c:v>206676</c:v>
                      </c:pt>
                      <c:pt idx="165">
                        <c:v>248848</c:v>
                      </c:pt>
                      <c:pt idx="166">
                        <c:v>271994</c:v>
                      </c:pt>
                      <c:pt idx="167">
                        <c:v>284494</c:v>
                      </c:pt>
                      <c:pt idx="168">
                        <c:v>270604</c:v>
                      </c:pt>
                      <c:pt idx="169">
                        <c:v>269114</c:v>
                      </c:pt>
                      <c:pt idx="170">
                        <c:v>214242</c:v>
                      </c:pt>
                      <c:pt idx="171">
                        <c:v>206190</c:v>
                      </c:pt>
                      <c:pt idx="172">
                        <c:v>248952</c:v>
                      </c:pt>
                      <c:pt idx="173">
                        <c:v>221118</c:v>
                      </c:pt>
                      <c:pt idx="174">
                        <c:v>238765</c:v>
                      </c:pt>
                      <c:pt idx="175">
                        <c:v>268661</c:v>
                      </c:pt>
                      <c:pt idx="176">
                        <c:v>283122</c:v>
                      </c:pt>
                      <c:pt idx="177">
                        <c:v>268922</c:v>
                      </c:pt>
                      <c:pt idx="178">
                        <c:v>214056</c:v>
                      </c:pt>
                      <c:pt idx="179">
                        <c:v>234430</c:v>
                      </c:pt>
                      <c:pt idx="180">
                        <c:v>250138</c:v>
                      </c:pt>
                      <c:pt idx="181">
                        <c:v>248212</c:v>
                      </c:pt>
                      <c:pt idx="182">
                        <c:v>249172</c:v>
                      </c:pt>
                      <c:pt idx="183">
                        <c:v>288670</c:v>
                      </c:pt>
                      <c:pt idx="184">
                        <c:v>247372</c:v>
                      </c:pt>
                      <c:pt idx="185">
                        <c:v>221446</c:v>
                      </c:pt>
                      <c:pt idx="186">
                        <c:v>265606</c:v>
                      </c:pt>
                      <c:pt idx="187">
                        <c:v>248350</c:v>
                      </c:pt>
                      <c:pt idx="188">
                        <c:v>230320</c:v>
                      </c:pt>
                      <c:pt idx="189">
                        <c:v>243462</c:v>
                      </c:pt>
                      <c:pt idx="190">
                        <c:v>275844</c:v>
                      </c:pt>
                      <c:pt idx="191">
                        <c:v>239238</c:v>
                      </c:pt>
                      <c:pt idx="192">
                        <c:v>205376</c:v>
                      </c:pt>
                      <c:pt idx="193">
                        <c:v>252238</c:v>
                      </c:pt>
                      <c:pt idx="194">
                        <c:v>240616</c:v>
                      </c:pt>
                      <c:pt idx="195">
                        <c:v>235724</c:v>
                      </c:pt>
                      <c:pt idx="196">
                        <c:v>251072</c:v>
                      </c:pt>
                      <c:pt idx="197">
                        <c:v>268240</c:v>
                      </c:pt>
                      <c:pt idx="198">
                        <c:v>225078</c:v>
                      </c:pt>
                      <c:pt idx="199">
                        <c:v>204420</c:v>
                      </c:pt>
                      <c:pt idx="200">
                        <c:v>236965</c:v>
                      </c:pt>
                      <c:pt idx="201">
                        <c:v>228543</c:v>
                      </c:pt>
                      <c:pt idx="202">
                        <c:v>245224</c:v>
                      </c:pt>
                      <c:pt idx="203">
                        <c:v>263854</c:v>
                      </c:pt>
                      <c:pt idx="204">
                        <c:v>290950</c:v>
                      </c:pt>
                      <c:pt idx="205">
                        <c:v>247266</c:v>
                      </c:pt>
                      <c:pt idx="206">
                        <c:v>220502</c:v>
                      </c:pt>
                      <c:pt idx="207">
                        <c:v>272800</c:v>
                      </c:pt>
                      <c:pt idx="208">
                        <c:v>225230</c:v>
                      </c:pt>
                      <c:pt idx="209">
                        <c:v>240176</c:v>
                      </c:pt>
                      <c:pt idx="210">
                        <c:v>251474</c:v>
                      </c:pt>
                      <c:pt idx="211">
                        <c:v>259208</c:v>
                      </c:pt>
                      <c:pt idx="212">
                        <c:v>252918</c:v>
                      </c:pt>
                      <c:pt idx="213">
                        <c:v>255360</c:v>
                      </c:pt>
                      <c:pt idx="214">
                        <c:v>246943</c:v>
                      </c:pt>
                      <c:pt idx="215">
                        <c:v>251467</c:v>
                      </c:pt>
                      <c:pt idx="216">
                        <c:v>247062</c:v>
                      </c:pt>
                      <c:pt idx="217">
                        <c:v>265829</c:v>
                      </c:pt>
                      <c:pt idx="218">
                        <c:v>281683</c:v>
                      </c:pt>
                      <c:pt idx="219">
                        <c:v>248576</c:v>
                      </c:pt>
                      <c:pt idx="220">
                        <c:v>208912</c:v>
                      </c:pt>
                      <c:pt idx="221">
                        <c:v>249034</c:v>
                      </c:pt>
                      <c:pt idx="222">
                        <c:v>239532</c:v>
                      </c:pt>
                      <c:pt idx="223">
                        <c:v>252330</c:v>
                      </c:pt>
                      <c:pt idx="224">
                        <c:v>251132</c:v>
                      </c:pt>
                      <c:pt idx="225">
                        <c:v>287838</c:v>
                      </c:pt>
                      <c:pt idx="226">
                        <c:v>234494</c:v>
                      </c:pt>
                      <c:pt idx="227">
                        <c:v>203116</c:v>
                      </c:pt>
                      <c:pt idx="228">
                        <c:v>246646</c:v>
                      </c:pt>
                      <c:pt idx="229">
                        <c:v>253596</c:v>
                      </c:pt>
                      <c:pt idx="230">
                        <c:v>248556</c:v>
                      </c:pt>
                      <c:pt idx="231">
                        <c:v>236852</c:v>
                      </c:pt>
                      <c:pt idx="232">
                        <c:v>227320</c:v>
                      </c:pt>
                      <c:pt idx="233">
                        <c:v>208874</c:v>
                      </c:pt>
                      <c:pt idx="234">
                        <c:v>209898</c:v>
                      </c:pt>
                      <c:pt idx="235">
                        <c:v>262340</c:v>
                      </c:pt>
                      <c:pt idx="236">
                        <c:v>278498</c:v>
                      </c:pt>
                      <c:pt idx="237">
                        <c:v>243698</c:v>
                      </c:pt>
                      <c:pt idx="238">
                        <c:v>257128</c:v>
                      </c:pt>
                      <c:pt idx="239">
                        <c:v>290748</c:v>
                      </c:pt>
                      <c:pt idx="240">
                        <c:v>237946</c:v>
                      </c:pt>
                      <c:pt idx="241">
                        <c:v>220308</c:v>
                      </c:pt>
                      <c:pt idx="242">
                        <c:v>244518</c:v>
                      </c:pt>
                      <c:pt idx="243">
                        <c:v>213828</c:v>
                      </c:pt>
                      <c:pt idx="244">
                        <c:v>232968</c:v>
                      </c:pt>
                      <c:pt idx="245">
                        <c:v>251996</c:v>
                      </c:pt>
                      <c:pt idx="246">
                        <c:v>258966</c:v>
                      </c:pt>
                      <c:pt idx="247">
                        <c:v>214690</c:v>
                      </c:pt>
                      <c:pt idx="248">
                        <c:v>224242</c:v>
                      </c:pt>
                      <c:pt idx="249">
                        <c:v>232924</c:v>
                      </c:pt>
                      <c:pt idx="250">
                        <c:v>249918</c:v>
                      </c:pt>
                      <c:pt idx="251">
                        <c:v>216604</c:v>
                      </c:pt>
                      <c:pt idx="252">
                        <c:v>236604</c:v>
                      </c:pt>
                      <c:pt idx="253">
                        <c:v>239206</c:v>
                      </c:pt>
                      <c:pt idx="254">
                        <c:v>227754</c:v>
                      </c:pt>
                      <c:pt idx="255">
                        <c:v>218890</c:v>
                      </c:pt>
                      <c:pt idx="256">
                        <c:v>278850</c:v>
                      </c:pt>
                      <c:pt idx="257">
                        <c:v>238099</c:v>
                      </c:pt>
                      <c:pt idx="258">
                        <c:v>242639</c:v>
                      </c:pt>
                      <c:pt idx="259">
                        <c:v>253784</c:v>
                      </c:pt>
                      <c:pt idx="260">
                        <c:v>294532</c:v>
                      </c:pt>
                      <c:pt idx="261">
                        <c:v>233342</c:v>
                      </c:pt>
                      <c:pt idx="262">
                        <c:v>217006</c:v>
                      </c:pt>
                      <c:pt idx="263">
                        <c:v>242746</c:v>
                      </c:pt>
                      <c:pt idx="264">
                        <c:v>245454</c:v>
                      </c:pt>
                      <c:pt idx="265">
                        <c:v>241306</c:v>
                      </c:pt>
                      <c:pt idx="266">
                        <c:v>281552</c:v>
                      </c:pt>
                      <c:pt idx="267">
                        <c:v>265194</c:v>
                      </c:pt>
                      <c:pt idx="268">
                        <c:v>229764</c:v>
                      </c:pt>
                      <c:pt idx="269">
                        <c:v>228518</c:v>
                      </c:pt>
                      <c:pt idx="270">
                        <c:v>253944</c:v>
                      </c:pt>
                      <c:pt idx="271">
                        <c:v>253090</c:v>
                      </c:pt>
                      <c:pt idx="272">
                        <c:v>276282</c:v>
                      </c:pt>
                      <c:pt idx="273">
                        <c:v>234922</c:v>
                      </c:pt>
                      <c:pt idx="274">
                        <c:v>254296</c:v>
                      </c:pt>
                      <c:pt idx="275">
                        <c:v>216192</c:v>
                      </c:pt>
                      <c:pt idx="276">
                        <c:v>211820</c:v>
                      </c:pt>
                      <c:pt idx="277">
                        <c:v>242931</c:v>
                      </c:pt>
                      <c:pt idx="278">
                        <c:v>253885</c:v>
                      </c:pt>
                      <c:pt idx="279">
                        <c:v>245896</c:v>
                      </c:pt>
                      <c:pt idx="280">
                        <c:v>237532</c:v>
                      </c:pt>
                      <c:pt idx="281">
                        <c:v>286630</c:v>
                      </c:pt>
                      <c:pt idx="282">
                        <c:v>235402</c:v>
                      </c:pt>
                      <c:pt idx="283">
                        <c:v>215616</c:v>
                      </c:pt>
                      <c:pt idx="284">
                        <c:v>249136</c:v>
                      </c:pt>
                      <c:pt idx="285">
                        <c:v>243648</c:v>
                      </c:pt>
                      <c:pt idx="286">
                        <c:v>242085</c:v>
                      </c:pt>
                      <c:pt idx="287">
                        <c:v>245529</c:v>
                      </c:pt>
                      <c:pt idx="288">
                        <c:v>289270</c:v>
                      </c:pt>
                      <c:pt idx="289">
                        <c:v>218896</c:v>
                      </c:pt>
                      <c:pt idx="290">
                        <c:v>236648</c:v>
                      </c:pt>
                      <c:pt idx="291">
                        <c:v>253970</c:v>
                      </c:pt>
                      <c:pt idx="292">
                        <c:v>254974</c:v>
                      </c:pt>
                      <c:pt idx="293">
                        <c:v>256288</c:v>
                      </c:pt>
                      <c:pt idx="294">
                        <c:v>275020</c:v>
                      </c:pt>
                      <c:pt idx="295">
                        <c:v>266852</c:v>
                      </c:pt>
                      <c:pt idx="296">
                        <c:v>253540</c:v>
                      </c:pt>
                      <c:pt idx="297">
                        <c:v>242308</c:v>
                      </c:pt>
                      <c:pt idx="298">
                        <c:v>239312</c:v>
                      </c:pt>
                      <c:pt idx="299">
                        <c:v>271516</c:v>
                      </c:pt>
                      <c:pt idx="300">
                        <c:v>252720</c:v>
                      </c:pt>
                      <c:pt idx="301">
                        <c:v>263500</c:v>
                      </c:pt>
                      <c:pt idx="302">
                        <c:v>294516</c:v>
                      </c:pt>
                      <c:pt idx="303">
                        <c:v>218896</c:v>
                      </c:pt>
                      <c:pt idx="304">
                        <c:v>236472</c:v>
                      </c:pt>
                      <c:pt idx="305">
                        <c:v>255580</c:v>
                      </c:pt>
                      <c:pt idx="306">
                        <c:v>297180</c:v>
                      </c:pt>
                      <c:pt idx="307">
                        <c:v>239228</c:v>
                      </c:pt>
                      <c:pt idx="308">
                        <c:v>258852</c:v>
                      </c:pt>
                      <c:pt idx="309">
                        <c:v>293424</c:v>
                      </c:pt>
                      <c:pt idx="310">
                        <c:v>241062</c:v>
                      </c:pt>
                      <c:pt idx="311">
                        <c:v>241860</c:v>
                      </c:pt>
                      <c:pt idx="312">
                        <c:v>279970</c:v>
                      </c:pt>
                      <c:pt idx="313">
                        <c:v>250072</c:v>
                      </c:pt>
                      <c:pt idx="314">
                        <c:v>288100</c:v>
                      </c:pt>
                      <c:pt idx="315">
                        <c:v>286976</c:v>
                      </c:pt>
                      <c:pt idx="316">
                        <c:v>280304</c:v>
                      </c:pt>
                      <c:pt idx="317">
                        <c:v>207124</c:v>
                      </c:pt>
                      <c:pt idx="318">
                        <c:v>209268</c:v>
                      </c:pt>
                      <c:pt idx="319">
                        <c:v>276356</c:v>
                      </c:pt>
                      <c:pt idx="320">
                        <c:v>237490</c:v>
                      </c:pt>
                      <c:pt idx="321">
                        <c:v>260462</c:v>
                      </c:pt>
                      <c:pt idx="322">
                        <c:v>275372</c:v>
                      </c:pt>
                      <c:pt idx="323">
                        <c:v>276620</c:v>
                      </c:pt>
                      <c:pt idx="324">
                        <c:v>241620</c:v>
                      </c:pt>
                      <c:pt idx="325">
                        <c:v>224248</c:v>
                      </c:pt>
                      <c:pt idx="326">
                        <c:v>268546</c:v>
                      </c:pt>
                      <c:pt idx="327">
                        <c:v>253746</c:v>
                      </c:pt>
                      <c:pt idx="328">
                        <c:v>254456</c:v>
                      </c:pt>
                      <c:pt idx="329">
                        <c:v>276052</c:v>
                      </c:pt>
                      <c:pt idx="330">
                        <c:v>277028</c:v>
                      </c:pt>
                      <c:pt idx="331">
                        <c:v>247304</c:v>
                      </c:pt>
                      <c:pt idx="332">
                        <c:v>252976</c:v>
                      </c:pt>
                      <c:pt idx="333">
                        <c:v>255604</c:v>
                      </c:pt>
                      <c:pt idx="334">
                        <c:v>238660</c:v>
                      </c:pt>
                      <c:pt idx="335">
                        <c:v>235400</c:v>
                      </c:pt>
                      <c:pt idx="336">
                        <c:v>266924</c:v>
                      </c:pt>
                      <c:pt idx="337">
                        <c:v>254189</c:v>
                      </c:pt>
                      <c:pt idx="338">
                        <c:v>263739</c:v>
                      </c:pt>
                      <c:pt idx="339">
                        <c:v>224980</c:v>
                      </c:pt>
                      <c:pt idx="340">
                        <c:v>269328</c:v>
                      </c:pt>
                      <c:pt idx="341">
                        <c:v>276172</c:v>
                      </c:pt>
                      <c:pt idx="342">
                        <c:v>275280</c:v>
                      </c:pt>
                      <c:pt idx="343">
                        <c:v>217752</c:v>
                      </c:pt>
                      <c:pt idx="344">
                        <c:v>290624</c:v>
                      </c:pt>
                      <c:pt idx="345">
                        <c:v>222936</c:v>
                      </c:pt>
                      <c:pt idx="346">
                        <c:v>270072</c:v>
                      </c:pt>
                      <c:pt idx="347">
                        <c:v>252352</c:v>
                      </c:pt>
                      <c:pt idx="348">
                        <c:v>272532</c:v>
                      </c:pt>
                      <c:pt idx="349">
                        <c:v>242644</c:v>
                      </c:pt>
                      <c:pt idx="350">
                        <c:v>251032</c:v>
                      </c:pt>
                      <c:pt idx="351">
                        <c:v>272130</c:v>
                      </c:pt>
                      <c:pt idx="352">
                        <c:v>242974</c:v>
                      </c:pt>
                      <c:pt idx="353">
                        <c:v>239208</c:v>
                      </c:pt>
                      <c:pt idx="354">
                        <c:v>256412</c:v>
                      </c:pt>
                      <c:pt idx="355">
                        <c:v>256036</c:v>
                      </c:pt>
                      <c:pt idx="356">
                        <c:v>262598</c:v>
                      </c:pt>
                      <c:pt idx="357">
                        <c:v>296154</c:v>
                      </c:pt>
                      <c:pt idx="358">
                        <c:v>290732</c:v>
                      </c:pt>
                      <c:pt idx="359">
                        <c:v>267708</c:v>
                      </c:pt>
                      <c:pt idx="360">
                        <c:v>237178</c:v>
                      </c:pt>
                      <c:pt idx="361">
                        <c:v>300580</c:v>
                      </c:pt>
                      <c:pt idx="362">
                        <c:v>284582</c:v>
                      </c:pt>
                      <c:pt idx="363">
                        <c:v>278684</c:v>
                      </c:pt>
                      <c:pt idx="364">
                        <c:v>232992</c:v>
                      </c:pt>
                      <c:pt idx="365">
                        <c:v>271364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C310-467F-AD93-4FA15D14632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- 2016.xlsx]Coagulante'!$E$3</c15:sqref>
                        </c15:formulaRef>
                      </c:ext>
                    </c:extLst>
                    <c:strCache>
                      <c:ptCount val="1"/>
                      <c:pt idx="0">
                        <c:v>Volume gasto na lavagem de filtros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- 2016.xlsx]Coagulante'!$E$4:$E$369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2580</c:v>
                      </c:pt>
                      <c:pt idx="1">
                        <c:v>2630</c:v>
                      </c:pt>
                      <c:pt idx="2">
                        <c:v>2260</c:v>
                      </c:pt>
                      <c:pt idx="3">
                        <c:v>2270</c:v>
                      </c:pt>
                      <c:pt idx="4">
                        <c:v>2910</c:v>
                      </c:pt>
                      <c:pt idx="5">
                        <c:v>2910</c:v>
                      </c:pt>
                      <c:pt idx="6">
                        <c:v>2910</c:v>
                      </c:pt>
                      <c:pt idx="7">
                        <c:v>2900</c:v>
                      </c:pt>
                      <c:pt idx="8">
                        <c:v>3640</c:v>
                      </c:pt>
                      <c:pt idx="9">
                        <c:v>2580</c:v>
                      </c:pt>
                      <c:pt idx="10">
                        <c:v>3000</c:v>
                      </c:pt>
                      <c:pt idx="11">
                        <c:v>2910</c:v>
                      </c:pt>
                      <c:pt idx="12">
                        <c:v>2900</c:v>
                      </c:pt>
                      <c:pt idx="13">
                        <c:v>2920</c:v>
                      </c:pt>
                      <c:pt idx="14">
                        <c:v>2980</c:v>
                      </c:pt>
                      <c:pt idx="15">
                        <c:v>2910</c:v>
                      </c:pt>
                      <c:pt idx="16">
                        <c:v>2890</c:v>
                      </c:pt>
                      <c:pt idx="17">
                        <c:v>2900</c:v>
                      </c:pt>
                      <c:pt idx="18">
                        <c:v>2910</c:v>
                      </c:pt>
                      <c:pt idx="19">
                        <c:v>3310</c:v>
                      </c:pt>
                      <c:pt idx="20">
                        <c:v>2930</c:v>
                      </c:pt>
                      <c:pt idx="21">
                        <c:v>2900</c:v>
                      </c:pt>
                      <c:pt idx="22">
                        <c:v>2910</c:v>
                      </c:pt>
                      <c:pt idx="23">
                        <c:v>3220</c:v>
                      </c:pt>
                      <c:pt idx="24">
                        <c:v>2910</c:v>
                      </c:pt>
                      <c:pt idx="25">
                        <c:v>3220</c:v>
                      </c:pt>
                      <c:pt idx="26">
                        <c:v>3230</c:v>
                      </c:pt>
                      <c:pt idx="27">
                        <c:v>2580</c:v>
                      </c:pt>
                      <c:pt idx="28">
                        <c:v>3040</c:v>
                      </c:pt>
                      <c:pt idx="29">
                        <c:v>2910</c:v>
                      </c:pt>
                      <c:pt idx="30">
                        <c:v>3290</c:v>
                      </c:pt>
                      <c:pt idx="31">
                        <c:v>2910</c:v>
                      </c:pt>
                      <c:pt idx="32">
                        <c:v>2590</c:v>
                      </c:pt>
                      <c:pt idx="33">
                        <c:v>2930</c:v>
                      </c:pt>
                      <c:pt idx="34">
                        <c:v>2590</c:v>
                      </c:pt>
                      <c:pt idx="35">
                        <c:v>2950</c:v>
                      </c:pt>
                      <c:pt idx="36">
                        <c:v>3230</c:v>
                      </c:pt>
                      <c:pt idx="37">
                        <c:v>2600</c:v>
                      </c:pt>
                      <c:pt idx="38">
                        <c:v>2590</c:v>
                      </c:pt>
                      <c:pt idx="39">
                        <c:v>2910</c:v>
                      </c:pt>
                      <c:pt idx="40">
                        <c:v>2980</c:v>
                      </c:pt>
                      <c:pt idx="41">
                        <c:v>2910</c:v>
                      </c:pt>
                      <c:pt idx="42">
                        <c:v>2600</c:v>
                      </c:pt>
                      <c:pt idx="43">
                        <c:v>1940</c:v>
                      </c:pt>
                      <c:pt idx="44">
                        <c:v>2910</c:v>
                      </c:pt>
                      <c:pt idx="45">
                        <c:v>2590</c:v>
                      </c:pt>
                      <c:pt idx="46">
                        <c:v>2920</c:v>
                      </c:pt>
                      <c:pt idx="47">
                        <c:v>2920</c:v>
                      </c:pt>
                      <c:pt idx="48">
                        <c:v>2920</c:v>
                      </c:pt>
                      <c:pt idx="49">
                        <c:v>2910</c:v>
                      </c:pt>
                      <c:pt idx="50">
                        <c:v>3250</c:v>
                      </c:pt>
                      <c:pt idx="51">
                        <c:v>3250</c:v>
                      </c:pt>
                      <c:pt idx="52">
                        <c:v>2580</c:v>
                      </c:pt>
                      <c:pt idx="53">
                        <c:v>2590</c:v>
                      </c:pt>
                      <c:pt idx="54">
                        <c:v>2590</c:v>
                      </c:pt>
                      <c:pt idx="55">
                        <c:v>2590</c:v>
                      </c:pt>
                      <c:pt idx="56">
                        <c:v>3270</c:v>
                      </c:pt>
                      <c:pt idx="57">
                        <c:v>3220</c:v>
                      </c:pt>
                      <c:pt idx="58">
                        <c:v>3280</c:v>
                      </c:pt>
                      <c:pt idx="59">
                        <c:v>2890</c:v>
                      </c:pt>
                      <c:pt idx="60">
                        <c:v>2970</c:v>
                      </c:pt>
                      <c:pt idx="61">
                        <c:v>3340</c:v>
                      </c:pt>
                      <c:pt idx="62">
                        <c:v>3230</c:v>
                      </c:pt>
                      <c:pt idx="63">
                        <c:v>2900</c:v>
                      </c:pt>
                      <c:pt idx="64">
                        <c:v>2910</c:v>
                      </c:pt>
                      <c:pt idx="65">
                        <c:v>2900</c:v>
                      </c:pt>
                      <c:pt idx="66">
                        <c:v>2590</c:v>
                      </c:pt>
                      <c:pt idx="67">
                        <c:v>2570</c:v>
                      </c:pt>
                      <c:pt idx="68">
                        <c:v>2880</c:v>
                      </c:pt>
                      <c:pt idx="69">
                        <c:v>2590</c:v>
                      </c:pt>
                      <c:pt idx="70">
                        <c:v>2570</c:v>
                      </c:pt>
                      <c:pt idx="71">
                        <c:v>2970</c:v>
                      </c:pt>
                      <c:pt idx="72">
                        <c:v>2600</c:v>
                      </c:pt>
                      <c:pt idx="73">
                        <c:v>2300</c:v>
                      </c:pt>
                      <c:pt idx="74">
                        <c:v>2570</c:v>
                      </c:pt>
                      <c:pt idx="75">
                        <c:v>2960</c:v>
                      </c:pt>
                      <c:pt idx="76">
                        <c:v>2850</c:v>
                      </c:pt>
                      <c:pt idx="77">
                        <c:v>2530</c:v>
                      </c:pt>
                      <c:pt idx="78">
                        <c:v>2840</c:v>
                      </c:pt>
                      <c:pt idx="79">
                        <c:v>3500</c:v>
                      </c:pt>
                      <c:pt idx="80">
                        <c:v>2560</c:v>
                      </c:pt>
                      <c:pt idx="81">
                        <c:v>2600</c:v>
                      </c:pt>
                      <c:pt idx="82">
                        <c:v>2910</c:v>
                      </c:pt>
                      <c:pt idx="83">
                        <c:v>2650</c:v>
                      </c:pt>
                      <c:pt idx="84">
                        <c:v>2850</c:v>
                      </c:pt>
                      <c:pt idx="85">
                        <c:v>2530</c:v>
                      </c:pt>
                      <c:pt idx="86">
                        <c:v>2220</c:v>
                      </c:pt>
                      <c:pt idx="87">
                        <c:v>2850</c:v>
                      </c:pt>
                      <c:pt idx="88">
                        <c:v>2780</c:v>
                      </c:pt>
                      <c:pt idx="89">
                        <c:v>2820</c:v>
                      </c:pt>
                      <c:pt idx="90">
                        <c:v>2559</c:v>
                      </c:pt>
                      <c:pt idx="91">
                        <c:v>3160</c:v>
                      </c:pt>
                      <c:pt idx="92">
                        <c:v>3392</c:v>
                      </c:pt>
                      <c:pt idx="93">
                        <c:v>2781</c:v>
                      </c:pt>
                      <c:pt idx="94">
                        <c:v>3240</c:v>
                      </c:pt>
                      <c:pt idx="95">
                        <c:v>4198</c:v>
                      </c:pt>
                      <c:pt idx="96">
                        <c:v>3357</c:v>
                      </c:pt>
                      <c:pt idx="97">
                        <c:v>3047</c:v>
                      </c:pt>
                      <c:pt idx="98">
                        <c:v>4128</c:v>
                      </c:pt>
                      <c:pt idx="99">
                        <c:v>3789</c:v>
                      </c:pt>
                      <c:pt idx="100">
                        <c:v>2858</c:v>
                      </c:pt>
                      <c:pt idx="101">
                        <c:v>3343</c:v>
                      </c:pt>
                      <c:pt idx="102">
                        <c:v>2896</c:v>
                      </c:pt>
                      <c:pt idx="103">
                        <c:v>2890</c:v>
                      </c:pt>
                      <c:pt idx="104">
                        <c:v>3224</c:v>
                      </c:pt>
                      <c:pt idx="105">
                        <c:v>3417</c:v>
                      </c:pt>
                      <c:pt idx="106">
                        <c:v>3263</c:v>
                      </c:pt>
                      <c:pt idx="107">
                        <c:v>3604</c:v>
                      </c:pt>
                      <c:pt idx="108">
                        <c:v>3618</c:v>
                      </c:pt>
                      <c:pt idx="109">
                        <c:v>3358</c:v>
                      </c:pt>
                      <c:pt idx="110">
                        <c:v>3036</c:v>
                      </c:pt>
                      <c:pt idx="111">
                        <c:v>3048</c:v>
                      </c:pt>
                      <c:pt idx="112">
                        <c:v>3044</c:v>
                      </c:pt>
                      <c:pt idx="113">
                        <c:v>3040</c:v>
                      </c:pt>
                      <c:pt idx="114">
                        <c:v>3046</c:v>
                      </c:pt>
                      <c:pt idx="115">
                        <c:v>3044</c:v>
                      </c:pt>
                      <c:pt idx="116">
                        <c:v>2704</c:v>
                      </c:pt>
                      <c:pt idx="117">
                        <c:v>2744</c:v>
                      </c:pt>
                      <c:pt idx="118">
                        <c:v>3041</c:v>
                      </c:pt>
                      <c:pt idx="119">
                        <c:v>3235</c:v>
                      </c:pt>
                      <c:pt idx="120">
                        <c:v>3042</c:v>
                      </c:pt>
                      <c:pt idx="121">
                        <c:v>2709</c:v>
                      </c:pt>
                      <c:pt idx="122">
                        <c:v>3043</c:v>
                      </c:pt>
                      <c:pt idx="123">
                        <c:v>2867</c:v>
                      </c:pt>
                      <c:pt idx="124">
                        <c:v>2917</c:v>
                      </c:pt>
                      <c:pt idx="125">
                        <c:v>3278</c:v>
                      </c:pt>
                      <c:pt idx="126">
                        <c:v>2902</c:v>
                      </c:pt>
                      <c:pt idx="127">
                        <c:v>3280</c:v>
                      </c:pt>
                      <c:pt idx="128">
                        <c:v>3248</c:v>
                      </c:pt>
                      <c:pt idx="129">
                        <c:v>2157</c:v>
                      </c:pt>
                      <c:pt idx="130">
                        <c:v>2548</c:v>
                      </c:pt>
                      <c:pt idx="131">
                        <c:v>2913</c:v>
                      </c:pt>
                      <c:pt idx="132">
                        <c:v>2917</c:v>
                      </c:pt>
                      <c:pt idx="133">
                        <c:v>3316</c:v>
                      </c:pt>
                      <c:pt idx="134">
                        <c:v>3278</c:v>
                      </c:pt>
                      <c:pt idx="135">
                        <c:v>2914</c:v>
                      </c:pt>
                      <c:pt idx="136">
                        <c:v>2914</c:v>
                      </c:pt>
                      <c:pt idx="137">
                        <c:v>2948</c:v>
                      </c:pt>
                      <c:pt idx="138">
                        <c:v>2923</c:v>
                      </c:pt>
                      <c:pt idx="139">
                        <c:v>2913</c:v>
                      </c:pt>
                      <c:pt idx="140">
                        <c:v>2915</c:v>
                      </c:pt>
                      <c:pt idx="141">
                        <c:v>2917</c:v>
                      </c:pt>
                      <c:pt idx="142">
                        <c:v>2555</c:v>
                      </c:pt>
                      <c:pt idx="143">
                        <c:v>2914</c:v>
                      </c:pt>
                      <c:pt idx="144">
                        <c:v>3278</c:v>
                      </c:pt>
                      <c:pt idx="145">
                        <c:v>2919</c:v>
                      </c:pt>
                      <c:pt idx="146">
                        <c:v>2915</c:v>
                      </c:pt>
                      <c:pt idx="147">
                        <c:v>2547</c:v>
                      </c:pt>
                      <c:pt idx="148">
                        <c:v>2912</c:v>
                      </c:pt>
                      <c:pt idx="149">
                        <c:v>2546</c:v>
                      </c:pt>
                      <c:pt idx="150">
                        <c:v>2546</c:v>
                      </c:pt>
                      <c:pt idx="151">
                        <c:v>2547</c:v>
                      </c:pt>
                      <c:pt idx="152">
                        <c:v>3223</c:v>
                      </c:pt>
                      <c:pt idx="153">
                        <c:v>3074</c:v>
                      </c:pt>
                      <c:pt idx="154">
                        <c:v>2364</c:v>
                      </c:pt>
                      <c:pt idx="155">
                        <c:v>3039</c:v>
                      </c:pt>
                      <c:pt idx="156">
                        <c:v>2365</c:v>
                      </c:pt>
                      <c:pt idx="157">
                        <c:v>2363</c:v>
                      </c:pt>
                      <c:pt idx="158">
                        <c:v>2028</c:v>
                      </c:pt>
                      <c:pt idx="159">
                        <c:v>3041</c:v>
                      </c:pt>
                      <c:pt idx="160">
                        <c:v>2661</c:v>
                      </c:pt>
                      <c:pt idx="161">
                        <c:v>2194</c:v>
                      </c:pt>
                      <c:pt idx="162">
                        <c:v>2362</c:v>
                      </c:pt>
                      <c:pt idx="163">
                        <c:v>2360</c:v>
                      </c:pt>
                      <c:pt idx="164">
                        <c:v>2364</c:v>
                      </c:pt>
                      <c:pt idx="165">
                        <c:v>2805</c:v>
                      </c:pt>
                      <c:pt idx="166">
                        <c:v>2066</c:v>
                      </c:pt>
                      <c:pt idx="167">
                        <c:v>2360</c:v>
                      </c:pt>
                      <c:pt idx="168">
                        <c:v>2662</c:v>
                      </c:pt>
                      <c:pt idx="169">
                        <c:v>2067</c:v>
                      </c:pt>
                      <c:pt idx="170">
                        <c:v>2068</c:v>
                      </c:pt>
                      <c:pt idx="171">
                        <c:v>2066</c:v>
                      </c:pt>
                      <c:pt idx="172">
                        <c:v>2886</c:v>
                      </c:pt>
                      <c:pt idx="173">
                        <c:v>2360</c:v>
                      </c:pt>
                      <c:pt idx="174">
                        <c:v>2178</c:v>
                      </c:pt>
                      <c:pt idx="175">
                        <c:v>2067</c:v>
                      </c:pt>
                      <c:pt idx="176">
                        <c:v>2368</c:v>
                      </c:pt>
                      <c:pt idx="177">
                        <c:v>2677</c:v>
                      </c:pt>
                      <c:pt idx="178">
                        <c:v>2887</c:v>
                      </c:pt>
                      <c:pt idx="179">
                        <c:v>2360</c:v>
                      </c:pt>
                      <c:pt idx="180">
                        <c:v>2362</c:v>
                      </c:pt>
                      <c:pt idx="181">
                        <c:v>2360</c:v>
                      </c:pt>
                      <c:pt idx="182">
                        <c:v>2571</c:v>
                      </c:pt>
                      <c:pt idx="183">
                        <c:v>2656</c:v>
                      </c:pt>
                      <c:pt idx="184">
                        <c:v>2360</c:v>
                      </c:pt>
                      <c:pt idx="185">
                        <c:v>2656</c:v>
                      </c:pt>
                      <c:pt idx="186">
                        <c:v>2654</c:v>
                      </c:pt>
                      <c:pt idx="187">
                        <c:v>2655</c:v>
                      </c:pt>
                      <c:pt idx="188">
                        <c:v>2071</c:v>
                      </c:pt>
                      <c:pt idx="189">
                        <c:v>2064</c:v>
                      </c:pt>
                      <c:pt idx="190">
                        <c:v>2361</c:v>
                      </c:pt>
                      <c:pt idx="191">
                        <c:v>2358</c:v>
                      </c:pt>
                      <c:pt idx="192">
                        <c:v>2657</c:v>
                      </c:pt>
                      <c:pt idx="193">
                        <c:v>2656</c:v>
                      </c:pt>
                      <c:pt idx="194">
                        <c:v>3242</c:v>
                      </c:pt>
                      <c:pt idx="195">
                        <c:v>2064</c:v>
                      </c:pt>
                      <c:pt idx="196">
                        <c:v>2359</c:v>
                      </c:pt>
                      <c:pt idx="197">
                        <c:v>2430</c:v>
                      </c:pt>
                      <c:pt idx="198">
                        <c:v>2064</c:v>
                      </c:pt>
                      <c:pt idx="199">
                        <c:v>2062</c:v>
                      </c:pt>
                      <c:pt idx="200">
                        <c:v>2062</c:v>
                      </c:pt>
                      <c:pt idx="201">
                        <c:v>2357</c:v>
                      </c:pt>
                      <c:pt idx="202">
                        <c:v>2359</c:v>
                      </c:pt>
                      <c:pt idx="203">
                        <c:v>2359</c:v>
                      </c:pt>
                      <c:pt idx="204">
                        <c:v>2653</c:v>
                      </c:pt>
                      <c:pt idx="205">
                        <c:v>2667</c:v>
                      </c:pt>
                      <c:pt idx="206">
                        <c:v>1769</c:v>
                      </c:pt>
                      <c:pt idx="207">
                        <c:v>2153</c:v>
                      </c:pt>
                      <c:pt idx="208">
                        <c:v>2656</c:v>
                      </c:pt>
                      <c:pt idx="209">
                        <c:v>2060</c:v>
                      </c:pt>
                      <c:pt idx="210">
                        <c:v>2062</c:v>
                      </c:pt>
                      <c:pt idx="211">
                        <c:v>2063</c:v>
                      </c:pt>
                      <c:pt idx="212">
                        <c:v>2650</c:v>
                      </c:pt>
                      <c:pt idx="213">
                        <c:v>2380</c:v>
                      </c:pt>
                      <c:pt idx="214">
                        <c:v>2359</c:v>
                      </c:pt>
                      <c:pt idx="215">
                        <c:v>2359</c:v>
                      </c:pt>
                      <c:pt idx="216">
                        <c:v>2065</c:v>
                      </c:pt>
                      <c:pt idx="217">
                        <c:v>2401</c:v>
                      </c:pt>
                      <c:pt idx="218">
                        <c:v>2062</c:v>
                      </c:pt>
                      <c:pt idx="219">
                        <c:v>2375</c:v>
                      </c:pt>
                      <c:pt idx="220">
                        <c:v>2060</c:v>
                      </c:pt>
                      <c:pt idx="221">
                        <c:v>2373</c:v>
                      </c:pt>
                      <c:pt idx="222">
                        <c:v>2356</c:v>
                      </c:pt>
                      <c:pt idx="223">
                        <c:v>2953</c:v>
                      </c:pt>
                      <c:pt idx="224">
                        <c:v>2063</c:v>
                      </c:pt>
                      <c:pt idx="225">
                        <c:v>2358</c:v>
                      </c:pt>
                      <c:pt idx="226">
                        <c:v>2360</c:v>
                      </c:pt>
                      <c:pt idx="227">
                        <c:v>2064</c:v>
                      </c:pt>
                      <c:pt idx="228">
                        <c:v>2653</c:v>
                      </c:pt>
                      <c:pt idx="229">
                        <c:v>2064</c:v>
                      </c:pt>
                      <c:pt idx="230">
                        <c:v>2062</c:v>
                      </c:pt>
                      <c:pt idx="231">
                        <c:v>2061</c:v>
                      </c:pt>
                      <c:pt idx="232">
                        <c:v>2357</c:v>
                      </c:pt>
                      <c:pt idx="233">
                        <c:v>2650</c:v>
                      </c:pt>
                      <c:pt idx="234">
                        <c:v>3534</c:v>
                      </c:pt>
                      <c:pt idx="235">
                        <c:v>2355</c:v>
                      </c:pt>
                      <c:pt idx="236">
                        <c:v>2060</c:v>
                      </c:pt>
                      <c:pt idx="237">
                        <c:v>2649</c:v>
                      </c:pt>
                      <c:pt idx="238">
                        <c:v>2693</c:v>
                      </c:pt>
                      <c:pt idx="239">
                        <c:v>2652</c:v>
                      </c:pt>
                      <c:pt idx="240">
                        <c:v>2655</c:v>
                      </c:pt>
                      <c:pt idx="241">
                        <c:v>2081</c:v>
                      </c:pt>
                      <c:pt idx="242">
                        <c:v>2372</c:v>
                      </c:pt>
                      <c:pt idx="243">
                        <c:v>2062</c:v>
                      </c:pt>
                      <c:pt idx="244">
                        <c:v>2484</c:v>
                      </c:pt>
                      <c:pt idx="245">
                        <c:v>2524</c:v>
                      </c:pt>
                      <c:pt idx="246">
                        <c:v>2650</c:v>
                      </c:pt>
                      <c:pt idx="247">
                        <c:v>2948</c:v>
                      </c:pt>
                      <c:pt idx="248">
                        <c:v>2356</c:v>
                      </c:pt>
                      <c:pt idx="249">
                        <c:v>2355</c:v>
                      </c:pt>
                      <c:pt idx="250">
                        <c:v>2061</c:v>
                      </c:pt>
                      <c:pt idx="251">
                        <c:v>2354</c:v>
                      </c:pt>
                      <c:pt idx="252">
                        <c:v>2654</c:v>
                      </c:pt>
                      <c:pt idx="253">
                        <c:v>2539</c:v>
                      </c:pt>
                      <c:pt idx="254">
                        <c:v>2867</c:v>
                      </c:pt>
                      <c:pt idx="255">
                        <c:v>2063</c:v>
                      </c:pt>
                      <c:pt idx="256">
                        <c:v>2313</c:v>
                      </c:pt>
                      <c:pt idx="257">
                        <c:v>2060</c:v>
                      </c:pt>
                      <c:pt idx="258">
                        <c:v>2370</c:v>
                      </c:pt>
                      <c:pt idx="259">
                        <c:v>2370</c:v>
                      </c:pt>
                      <c:pt idx="260">
                        <c:v>2662</c:v>
                      </c:pt>
                      <c:pt idx="261">
                        <c:v>2654</c:v>
                      </c:pt>
                      <c:pt idx="262">
                        <c:v>2066</c:v>
                      </c:pt>
                      <c:pt idx="263">
                        <c:v>2064</c:v>
                      </c:pt>
                      <c:pt idx="264">
                        <c:v>2463</c:v>
                      </c:pt>
                      <c:pt idx="265">
                        <c:v>2148</c:v>
                      </c:pt>
                      <c:pt idx="266">
                        <c:v>2659</c:v>
                      </c:pt>
                      <c:pt idx="267">
                        <c:v>2362</c:v>
                      </c:pt>
                      <c:pt idx="268">
                        <c:v>2473</c:v>
                      </c:pt>
                      <c:pt idx="269">
                        <c:v>2357</c:v>
                      </c:pt>
                      <c:pt idx="270">
                        <c:v>2063</c:v>
                      </c:pt>
                      <c:pt idx="271">
                        <c:v>2358</c:v>
                      </c:pt>
                      <c:pt idx="272">
                        <c:v>2080</c:v>
                      </c:pt>
                      <c:pt idx="273">
                        <c:v>2639</c:v>
                      </c:pt>
                      <c:pt idx="274">
                        <c:v>2356</c:v>
                      </c:pt>
                      <c:pt idx="275">
                        <c:v>2062</c:v>
                      </c:pt>
                      <c:pt idx="276">
                        <c:v>2063</c:v>
                      </c:pt>
                      <c:pt idx="277">
                        <c:v>1806</c:v>
                      </c:pt>
                      <c:pt idx="278">
                        <c:v>2413</c:v>
                      </c:pt>
                      <c:pt idx="279">
                        <c:v>2354</c:v>
                      </c:pt>
                      <c:pt idx="280">
                        <c:v>2052</c:v>
                      </c:pt>
                      <c:pt idx="281">
                        <c:v>2356</c:v>
                      </c:pt>
                      <c:pt idx="282">
                        <c:v>2049</c:v>
                      </c:pt>
                      <c:pt idx="283">
                        <c:v>2050</c:v>
                      </c:pt>
                      <c:pt idx="284">
                        <c:v>2646</c:v>
                      </c:pt>
                      <c:pt idx="285">
                        <c:v>2052</c:v>
                      </c:pt>
                      <c:pt idx="286">
                        <c:v>2646</c:v>
                      </c:pt>
                      <c:pt idx="287">
                        <c:v>2285</c:v>
                      </c:pt>
                      <c:pt idx="288">
                        <c:v>2650</c:v>
                      </c:pt>
                      <c:pt idx="289">
                        <c:v>2352</c:v>
                      </c:pt>
                      <c:pt idx="290">
                        <c:v>2655</c:v>
                      </c:pt>
                      <c:pt idx="291">
                        <c:v>2648</c:v>
                      </c:pt>
                      <c:pt idx="292">
                        <c:v>2347</c:v>
                      </c:pt>
                      <c:pt idx="293">
                        <c:v>2055</c:v>
                      </c:pt>
                      <c:pt idx="294">
                        <c:v>3104</c:v>
                      </c:pt>
                      <c:pt idx="295">
                        <c:v>2982</c:v>
                      </c:pt>
                      <c:pt idx="296">
                        <c:v>2347</c:v>
                      </c:pt>
                      <c:pt idx="297">
                        <c:v>2054</c:v>
                      </c:pt>
                      <c:pt idx="298">
                        <c:v>3411</c:v>
                      </c:pt>
                      <c:pt idx="299">
                        <c:v>2490</c:v>
                      </c:pt>
                      <c:pt idx="300">
                        <c:v>3031</c:v>
                      </c:pt>
                      <c:pt idx="301">
                        <c:v>3100</c:v>
                      </c:pt>
                      <c:pt idx="302">
                        <c:v>3414</c:v>
                      </c:pt>
                      <c:pt idx="303">
                        <c:v>2649</c:v>
                      </c:pt>
                      <c:pt idx="304">
                        <c:v>2651</c:v>
                      </c:pt>
                      <c:pt idx="305">
                        <c:v>2656</c:v>
                      </c:pt>
                      <c:pt idx="306">
                        <c:v>3414</c:v>
                      </c:pt>
                      <c:pt idx="307">
                        <c:v>3410</c:v>
                      </c:pt>
                      <c:pt idx="308">
                        <c:v>2656</c:v>
                      </c:pt>
                      <c:pt idx="309">
                        <c:v>3414</c:v>
                      </c:pt>
                      <c:pt idx="310">
                        <c:v>2667</c:v>
                      </c:pt>
                      <c:pt idx="311">
                        <c:v>3024</c:v>
                      </c:pt>
                      <c:pt idx="312">
                        <c:v>4159</c:v>
                      </c:pt>
                      <c:pt idx="313">
                        <c:v>3026</c:v>
                      </c:pt>
                      <c:pt idx="314">
                        <c:v>3405</c:v>
                      </c:pt>
                      <c:pt idx="315">
                        <c:v>3043</c:v>
                      </c:pt>
                      <c:pt idx="316">
                        <c:v>3403</c:v>
                      </c:pt>
                      <c:pt idx="317">
                        <c:v>2649</c:v>
                      </c:pt>
                      <c:pt idx="318">
                        <c:v>2271</c:v>
                      </c:pt>
                      <c:pt idx="319">
                        <c:v>2343</c:v>
                      </c:pt>
                      <c:pt idx="320">
                        <c:v>2347</c:v>
                      </c:pt>
                      <c:pt idx="321">
                        <c:v>2342</c:v>
                      </c:pt>
                      <c:pt idx="322">
                        <c:v>2507</c:v>
                      </c:pt>
                      <c:pt idx="323">
                        <c:v>3057</c:v>
                      </c:pt>
                      <c:pt idx="324">
                        <c:v>2274</c:v>
                      </c:pt>
                      <c:pt idx="325">
                        <c:v>2653</c:v>
                      </c:pt>
                      <c:pt idx="326">
                        <c:v>3033</c:v>
                      </c:pt>
                      <c:pt idx="327">
                        <c:v>2652</c:v>
                      </c:pt>
                      <c:pt idx="328">
                        <c:v>3030</c:v>
                      </c:pt>
                      <c:pt idx="329">
                        <c:v>3032</c:v>
                      </c:pt>
                      <c:pt idx="330">
                        <c:v>2653</c:v>
                      </c:pt>
                      <c:pt idx="331">
                        <c:v>3031</c:v>
                      </c:pt>
                      <c:pt idx="332">
                        <c:v>3061</c:v>
                      </c:pt>
                      <c:pt idx="333">
                        <c:v>3034</c:v>
                      </c:pt>
                      <c:pt idx="334">
                        <c:v>2654</c:v>
                      </c:pt>
                      <c:pt idx="335">
                        <c:v>2654</c:v>
                      </c:pt>
                      <c:pt idx="336">
                        <c:v>2654</c:v>
                      </c:pt>
                      <c:pt idx="337">
                        <c:v>3039</c:v>
                      </c:pt>
                      <c:pt idx="338">
                        <c:v>2644</c:v>
                      </c:pt>
                      <c:pt idx="339">
                        <c:v>2646</c:v>
                      </c:pt>
                      <c:pt idx="340">
                        <c:v>3031</c:v>
                      </c:pt>
                      <c:pt idx="341">
                        <c:v>3178</c:v>
                      </c:pt>
                      <c:pt idx="342">
                        <c:v>3427</c:v>
                      </c:pt>
                      <c:pt idx="343">
                        <c:v>2450</c:v>
                      </c:pt>
                      <c:pt idx="344">
                        <c:v>3038</c:v>
                      </c:pt>
                      <c:pt idx="345">
                        <c:v>3037</c:v>
                      </c:pt>
                      <c:pt idx="346">
                        <c:v>2950</c:v>
                      </c:pt>
                      <c:pt idx="347">
                        <c:v>2657</c:v>
                      </c:pt>
                      <c:pt idx="348">
                        <c:v>3036</c:v>
                      </c:pt>
                      <c:pt idx="349">
                        <c:v>2656</c:v>
                      </c:pt>
                      <c:pt idx="350">
                        <c:v>3403</c:v>
                      </c:pt>
                      <c:pt idx="351">
                        <c:v>2726</c:v>
                      </c:pt>
                      <c:pt idx="352">
                        <c:v>2053</c:v>
                      </c:pt>
                      <c:pt idx="353">
                        <c:v>2348</c:v>
                      </c:pt>
                      <c:pt idx="354">
                        <c:v>2056</c:v>
                      </c:pt>
                      <c:pt idx="355">
                        <c:v>2053</c:v>
                      </c:pt>
                      <c:pt idx="356">
                        <c:v>2650</c:v>
                      </c:pt>
                      <c:pt idx="357">
                        <c:v>2650</c:v>
                      </c:pt>
                      <c:pt idx="358">
                        <c:v>2732</c:v>
                      </c:pt>
                      <c:pt idx="359">
                        <c:v>2357</c:v>
                      </c:pt>
                      <c:pt idx="360">
                        <c:v>2353</c:v>
                      </c:pt>
                      <c:pt idx="361">
                        <c:v>2348</c:v>
                      </c:pt>
                      <c:pt idx="362">
                        <c:v>2879</c:v>
                      </c:pt>
                      <c:pt idx="363">
                        <c:v>2651</c:v>
                      </c:pt>
                      <c:pt idx="364">
                        <c:v>2358</c:v>
                      </c:pt>
                      <c:pt idx="365">
                        <c:v>2353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310-467F-AD93-4FA15D14632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- 2016.xlsx]Coagulante'!$F$3</c15:sqref>
                        </c15:formulaRef>
                      </c:ext>
                    </c:extLst>
                    <c:strCache>
                      <c:ptCount val="1"/>
                      <c:pt idx="0">
                        <c:v>Volume gasto na descarga dos decantadores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- 2016.xlsx]Coagulante'!$F$4:$F$369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990</c:v>
                      </c:pt>
                      <c:pt idx="1">
                        <c:v>630</c:v>
                      </c:pt>
                      <c:pt idx="2">
                        <c:v>585</c:v>
                      </c:pt>
                      <c:pt idx="3">
                        <c:v>630</c:v>
                      </c:pt>
                      <c:pt idx="4">
                        <c:v>1035</c:v>
                      </c:pt>
                      <c:pt idx="5">
                        <c:v>855</c:v>
                      </c:pt>
                      <c:pt idx="6">
                        <c:v>473</c:v>
                      </c:pt>
                      <c:pt idx="7">
                        <c:v>450</c:v>
                      </c:pt>
                      <c:pt idx="8">
                        <c:v>495</c:v>
                      </c:pt>
                      <c:pt idx="9">
                        <c:v>855</c:v>
                      </c:pt>
                      <c:pt idx="10">
                        <c:v>855</c:v>
                      </c:pt>
                      <c:pt idx="11">
                        <c:v>360</c:v>
                      </c:pt>
                      <c:pt idx="12">
                        <c:v>720</c:v>
                      </c:pt>
                      <c:pt idx="13">
                        <c:v>720</c:v>
                      </c:pt>
                      <c:pt idx="14">
                        <c:v>855</c:v>
                      </c:pt>
                      <c:pt idx="15">
                        <c:v>833</c:v>
                      </c:pt>
                      <c:pt idx="16">
                        <c:v>495</c:v>
                      </c:pt>
                      <c:pt idx="17">
                        <c:v>495</c:v>
                      </c:pt>
                      <c:pt idx="18">
                        <c:v>878</c:v>
                      </c:pt>
                      <c:pt idx="19">
                        <c:v>923</c:v>
                      </c:pt>
                      <c:pt idx="20">
                        <c:v>1058</c:v>
                      </c:pt>
                      <c:pt idx="21">
                        <c:v>653</c:v>
                      </c:pt>
                      <c:pt idx="22">
                        <c:v>473</c:v>
                      </c:pt>
                      <c:pt idx="23">
                        <c:v>1238</c:v>
                      </c:pt>
                      <c:pt idx="24">
                        <c:v>495</c:v>
                      </c:pt>
                      <c:pt idx="25">
                        <c:v>855</c:v>
                      </c:pt>
                      <c:pt idx="26">
                        <c:v>473</c:v>
                      </c:pt>
                      <c:pt idx="27">
                        <c:v>495</c:v>
                      </c:pt>
                      <c:pt idx="28">
                        <c:v>878</c:v>
                      </c:pt>
                      <c:pt idx="29">
                        <c:v>855</c:v>
                      </c:pt>
                      <c:pt idx="30">
                        <c:v>833</c:v>
                      </c:pt>
                      <c:pt idx="31">
                        <c:v>495</c:v>
                      </c:pt>
                      <c:pt idx="32">
                        <c:v>855</c:v>
                      </c:pt>
                      <c:pt idx="33">
                        <c:v>855</c:v>
                      </c:pt>
                      <c:pt idx="34">
                        <c:v>878</c:v>
                      </c:pt>
                      <c:pt idx="35">
                        <c:v>855</c:v>
                      </c:pt>
                      <c:pt idx="36">
                        <c:v>833</c:v>
                      </c:pt>
                      <c:pt idx="37">
                        <c:v>135</c:v>
                      </c:pt>
                      <c:pt idx="38">
                        <c:v>855</c:v>
                      </c:pt>
                      <c:pt idx="39">
                        <c:v>855</c:v>
                      </c:pt>
                      <c:pt idx="40">
                        <c:v>878</c:v>
                      </c:pt>
                      <c:pt idx="41">
                        <c:v>833</c:v>
                      </c:pt>
                      <c:pt idx="42">
                        <c:v>675</c:v>
                      </c:pt>
                      <c:pt idx="43">
                        <c:v>495</c:v>
                      </c:pt>
                      <c:pt idx="44">
                        <c:v>990</c:v>
                      </c:pt>
                      <c:pt idx="45">
                        <c:v>855</c:v>
                      </c:pt>
                      <c:pt idx="46">
                        <c:v>473</c:v>
                      </c:pt>
                      <c:pt idx="47">
                        <c:v>833</c:v>
                      </c:pt>
                      <c:pt idx="48">
                        <c:v>428</c:v>
                      </c:pt>
                      <c:pt idx="49">
                        <c:v>473</c:v>
                      </c:pt>
                      <c:pt idx="50">
                        <c:v>878</c:v>
                      </c:pt>
                      <c:pt idx="51">
                        <c:v>878</c:v>
                      </c:pt>
                      <c:pt idx="52">
                        <c:v>810</c:v>
                      </c:pt>
                      <c:pt idx="53">
                        <c:v>900</c:v>
                      </c:pt>
                      <c:pt idx="54">
                        <c:v>855</c:v>
                      </c:pt>
                      <c:pt idx="55">
                        <c:v>855</c:v>
                      </c:pt>
                      <c:pt idx="56">
                        <c:v>473</c:v>
                      </c:pt>
                      <c:pt idx="57">
                        <c:v>855</c:v>
                      </c:pt>
                      <c:pt idx="58">
                        <c:v>755</c:v>
                      </c:pt>
                      <c:pt idx="59">
                        <c:v>428</c:v>
                      </c:pt>
                      <c:pt idx="60">
                        <c:v>810</c:v>
                      </c:pt>
                      <c:pt idx="61">
                        <c:v>1140</c:v>
                      </c:pt>
                      <c:pt idx="62">
                        <c:v>765</c:v>
                      </c:pt>
                      <c:pt idx="63">
                        <c:v>3300</c:v>
                      </c:pt>
                      <c:pt idx="64">
                        <c:v>1950</c:v>
                      </c:pt>
                      <c:pt idx="65">
                        <c:v>1185</c:v>
                      </c:pt>
                      <c:pt idx="66">
                        <c:v>833</c:v>
                      </c:pt>
                      <c:pt idx="67">
                        <c:v>540</c:v>
                      </c:pt>
                      <c:pt idx="68">
                        <c:v>630</c:v>
                      </c:pt>
                      <c:pt idx="69">
                        <c:v>900</c:v>
                      </c:pt>
                      <c:pt idx="70">
                        <c:v>1260</c:v>
                      </c:pt>
                      <c:pt idx="71">
                        <c:v>720</c:v>
                      </c:pt>
                      <c:pt idx="72">
                        <c:v>720</c:v>
                      </c:pt>
                      <c:pt idx="73">
                        <c:v>1170</c:v>
                      </c:pt>
                      <c:pt idx="74">
                        <c:v>720</c:v>
                      </c:pt>
                      <c:pt idx="75">
                        <c:v>1260</c:v>
                      </c:pt>
                      <c:pt idx="76">
                        <c:v>900</c:v>
                      </c:pt>
                      <c:pt idx="77">
                        <c:v>900</c:v>
                      </c:pt>
                      <c:pt idx="78">
                        <c:v>1170</c:v>
                      </c:pt>
                      <c:pt idx="79">
                        <c:v>1350</c:v>
                      </c:pt>
                      <c:pt idx="80">
                        <c:v>1170</c:v>
                      </c:pt>
                      <c:pt idx="81">
                        <c:v>990</c:v>
                      </c:pt>
                      <c:pt idx="82">
                        <c:v>810</c:v>
                      </c:pt>
                      <c:pt idx="83">
                        <c:v>810</c:v>
                      </c:pt>
                      <c:pt idx="84">
                        <c:v>900</c:v>
                      </c:pt>
                      <c:pt idx="85">
                        <c:v>1170</c:v>
                      </c:pt>
                      <c:pt idx="86">
                        <c:v>990</c:v>
                      </c:pt>
                      <c:pt idx="87">
                        <c:v>900</c:v>
                      </c:pt>
                      <c:pt idx="88">
                        <c:v>1230</c:v>
                      </c:pt>
                      <c:pt idx="89">
                        <c:v>693</c:v>
                      </c:pt>
                      <c:pt idx="90">
                        <c:v>810</c:v>
                      </c:pt>
                      <c:pt idx="91">
                        <c:v>900</c:v>
                      </c:pt>
                      <c:pt idx="92">
                        <c:v>900</c:v>
                      </c:pt>
                      <c:pt idx="93">
                        <c:v>900</c:v>
                      </c:pt>
                      <c:pt idx="94">
                        <c:v>1350</c:v>
                      </c:pt>
                      <c:pt idx="95">
                        <c:v>1260</c:v>
                      </c:pt>
                      <c:pt idx="96">
                        <c:v>810</c:v>
                      </c:pt>
                      <c:pt idx="97">
                        <c:v>900</c:v>
                      </c:pt>
                      <c:pt idx="98">
                        <c:v>1260</c:v>
                      </c:pt>
                      <c:pt idx="99">
                        <c:v>1260</c:v>
                      </c:pt>
                      <c:pt idx="100">
                        <c:v>810</c:v>
                      </c:pt>
                      <c:pt idx="101">
                        <c:v>900</c:v>
                      </c:pt>
                      <c:pt idx="102">
                        <c:v>720</c:v>
                      </c:pt>
                      <c:pt idx="103">
                        <c:v>1260</c:v>
                      </c:pt>
                      <c:pt idx="104">
                        <c:v>1350</c:v>
                      </c:pt>
                      <c:pt idx="105">
                        <c:v>810</c:v>
                      </c:pt>
                      <c:pt idx="106">
                        <c:v>810</c:v>
                      </c:pt>
                      <c:pt idx="107">
                        <c:v>900</c:v>
                      </c:pt>
                      <c:pt idx="108">
                        <c:v>1260</c:v>
                      </c:pt>
                      <c:pt idx="109">
                        <c:v>1260</c:v>
                      </c:pt>
                      <c:pt idx="110">
                        <c:v>1260</c:v>
                      </c:pt>
                      <c:pt idx="111">
                        <c:v>900</c:v>
                      </c:pt>
                      <c:pt idx="112">
                        <c:v>900</c:v>
                      </c:pt>
                      <c:pt idx="113">
                        <c:v>990</c:v>
                      </c:pt>
                      <c:pt idx="114">
                        <c:v>1260</c:v>
                      </c:pt>
                      <c:pt idx="115">
                        <c:v>1260</c:v>
                      </c:pt>
                      <c:pt idx="116">
                        <c:v>1170</c:v>
                      </c:pt>
                      <c:pt idx="117">
                        <c:v>1260</c:v>
                      </c:pt>
                      <c:pt idx="118">
                        <c:v>1250</c:v>
                      </c:pt>
                      <c:pt idx="119">
                        <c:v>1160</c:v>
                      </c:pt>
                      <c:pt idx="120">
                        <c:v>1070</c:v>
                      </c:pt>
                      <c:pt idx="121">
                        <c:v>900</c:v>
                      </c:pt>
                      <c:pt idx="122">
                        <c:v>900</c:v>
                      </c:pt>
                      <c:pt idx="123">
                        <c:v>1260</c:v>
                      </c:pt>
                      <c:pt idx="124">
                        <c:v>900</c:v>
                      </c:pt>
                      <c:pt idx="125">
                        <c:v>900</c:v>
                      </c:pt>
                      <c:pt idx="126">
                        <c:v>660</c:v>
                      </c:pt>
                      <c:pt idx="127">
                        <c:v>540</c:v>
                      </c:pt>
                      <c:pt idx="128">
                        <c:v>930</c:v>
                      </c:pt>
                      <c:pt idx="129">
                        <c:v>1110</c:v>
                      </c:pt>
                      <c:pt idx="130">
                        <c:v>900</c:v>
                      </c:pt>
                      <c:pt idx="131">
                        <c:v>1260</c:v>
                      </c:pt>
                      <c:pt idx="132">
                        <c:v>900</c:v>
                      </c:pt>
                      <c:pt idx="133">
                        <c:v>900</c:v>
                      </c:pt>
                      <c:pt idx="134">
                        <c:v>1260</c:v>
                      </c:pt>
                      <c:pt idx="135">
                        <c:v>1260</c:v>
                      </c:pt>
                      <c:pt idx="136">
                        <c:v>1260</c:v>
                      </c:pt>
                      <c:pt idx="137">
                        <c:v>1230</c:v>
                      </c:pt>
                      <c:pt idx="138">
                        <c:v>1260</c:v>
                      </c:pt>
                      <c:pt idx="139">
                        <c:v>1260</c:v>
                      </c:pt>
                      <c:pt idx="140">
                        <c:v>1260</c:v>
                      </c:pt>
                      <c:pt idx="141">
                        <c:v>1260</c:v>
                      </c:pt>
                      <c:pt idx="142">
                        <c:v>1260</c:v>
                      </c:pt>
                      <c:pt idx="143">
                        <c:v>900</c:v>
                      </c:pt>
                      <c:pt idx="144">
                        <c:v>900</c:v>
                      </c:pt>
                      <c:pt idx="145">
                        <c:v>1260</c:v>
                      </c:pt>
                      <c:pt idx="146">
                        <c:v>900</c:v>
                      </c:pt>
                      <c:pt idx="147">
                        <c:v>900</c:v>
                      </c:pt>
                      <c:pt idx="148">
                        <c:v>1260</c:v>
                      </c:pt>
                      <c:pt idx="149">
                        <c:v>1160</c:v>
                      </c:pt>
                      <c:pt idx="150">
                        <c:v>900</c:v>
                      </c:pt>
                      <c:pt idx="151">
                        <c:v>540</c:v>
                      </c:pt>
                      <c:pt idx="152">
                        <c:v>900</c:v>
                      </c:pt>
                      <c:pt idx="153">
                        <c:v>1260</c:v>
                      </c:pt>
                      <c:pt idx="154">
                        <c:v>1260</c:v>
                      </c:pt>
                      <c:pt idx="155">
                        <c:v>1260</c:v>
                      </c:pt>
                      <c:pt idx="156">
                        <c:v>870</c:v>
                      </c:pt>
                      <c:pt idx="157">
                        <c:v>1200</c:v>
                      </c:pt>
                      <c:pt idx="158">
                        <c:v>960</c:v>
                      </c:pt>
                      <c:pt idx="159">
                        <c:v>1260</c:v>
                      </c:pt>
                      <c:pt idx="160">
                        <c:v>1170</c:v>
                      </c:pt>
                      <c:pt idx="161">
                        <c:v>540</c:v>
                      </c:pt>
                      <c:pt idx="162">
                        <c:v>1080</c:v>
                      </c:pt>
                      <c:pt idx="163">
                        <c:v>1440</c:v>
                      </c:pt>
                      <c:pt idx="164">
                        <c:v>1440</c:v>
                      </c:pt>
                      <c:pt idx="165">
                        <c:v>1170</c:v>
                      </c:pt>
                      <c:pt idx="166">
                        <c:v>810</c:v>
                      </c:pt>
                      <c:pt idx="167">
                        <c:v>810</c:v>
                      </c:pt>
                      <c:pt idx="168">
                        <c:v>1350</c:v>
                      </c:pt>
                      <c:pt idx="169">
                        <c:v>1170</c:v>
                      </c:pt>
                      <c:pt idx="170">
                        <c:v>1260</c:v>
                      </c:pt>
                      <c:pt idx="171">
                        <c:v>900</c:v>
                      </c:pt>
                      <c:pt idx="172">
                        <c:v>1080</c:v>
                      </c:pt>
                      <c:pt idx="173">
                        <c:v>1440</c:v>
                      </c:pt>
                      <c:pt idx="174">
                        <c:v>1260</c:v>
                      </c:pt>
                      <c:pt idx="175">
                        <c:v>540</c:v>
                      </c:pt>
                      <c:pt idx="176">
                        <c:v>720</c:v>
                      </c:pt>
                      <c:pt idx="177">
                        <c:v>990</c:v>
                      </c:pt>
                      <c:pt idx="178">
                        <c:v>900</c:v>
                      </c:pt>
                      <c:pt idx="179">
                        <c:v>1260</c:v>
                      </c:pt>
                      <c:pt idx="180">
                        <c:v>850</c:v>
                      </c:pt>
                      <c:pt idx="181">
                        <c:v>540</c:v>
                      </c:pt>
                      <c:pt idx="182">
                        <c:v>1260</c:v>
                      </c:pt>
                      <c:pt idx="183">
                        <c:v>1260</c:v>
                      </c:pt>
                      <c:pt idx="184">
                        <c:v>1260</c:v>
                      </c:pt>
                      <c:pt idx="185">
                        <c:v>1260</c:v>
                      </c:pt>
                      <c:pt idx="186">
                        <c:v>900</c:v>
                      </c:pt>
                      <c:pt idx="187">
                        <c:v>1260</c:v>
                      </c:pt>
                      <c:pt idx="188">
                        <c:v>1350</c:v>
                      </c:pt>
                      <c:pt idx="189">
                        <c:v>1260</c:v>
                      </c:pt>
                      <c:pt idx="190">
                        <c:v>1170</c:v>
                      </c:pt>
                      <c:pt idx="191">
                        <c:v>1260</c:v>
                      </c:pt>
                      <c:pt idx="192">
                        <c:v>1260</c:v>
                      </c:pt>
                      <c:pt idx="193">
                        <c:v>1260</c:v>
                      </c:pt>
                      <c:pt idx="194">
                        <c:v>1200</c:v>
                      </c:pt>
                      <c:pt idx="195">
                        <c:v>780</c:v>
                      </c:pt>
                      <c:pt idx="196">
                        <c:v>540</c:v>
                      </c:pt>
                      <c:pt idx="197">
                        <c:v>900</c:v>
                      </c:pt>
                      <c:pt idx="198">
                        <c:v>1530</c:v>
                      </c:pt>
                      <c:pt idx="199">
                        <c:v>1260</c:v>
                      </c:pt>
                      <c:pt idx="200">
                        <c:v>1170</c:v>
                      </c:pt>
                      <c:pt idx="201">
                        <c:v>900</c:v>
                      </c:pt>
                      <c:pt idx="202">
                        <c:v>1440</c:v>
                      </c:pt>
                      <c:pt idx="203">
                        <c:v>1260</c:v>
                      </c:pt>
                      <c:pt idx="204">
                        <c:v>1260</c:v>
                      </c:pt>
                      <c:pt idx="205">
                        <c:v>900</c:v>
                      </c:pt>
                      <c:pt idx="206">
                        <c:v>900</c:v>
                      </c:pt>
                      <c:pt idx="207">
                        <c:v>900</c:v>
                      </c:pt>
                      <c:pt idx="208">
                        <c:v>1350</c:v>
                      </c:pt>
                      <c:pt idx="209">
                        <c:v>1260</c:v>
                      </c:pt>
                      <c:pt idx="210">
                        <c:v>1070</c:v>
                      </c:pt>
                      <c:pt idx="211">
                        <c:v>900</c:v>
                      </c:pt>
                      <c:pt idx="212">
                        <c:v>1260</c:v>
                      </c:pt>
                      <c:pt idx="213">
                        <c:v>1260</c:v>
                      </c:pt>
                      <c:pt idx="214">
                        <c:v>1260</c:v>
                      </c:pt>
                      <c:pt idx="215">
                        <c:v>900</c:v>
                      </c:pt>
                      <c:pt idx="216">
                        <c:v>900</c:v>
                      </c:pt>
                      <c:pt idx="217">
                        <c:v>900</c:v>
                      </c:pt>
                      <c:pt idx="218">
                        <c:v>1350</c:v>
                      </c:pt>
                      <c:pt idx="219">
                        <c:v>1260</c:v>
                      </c:pt>
                      <c:pt idx="220">
                        <c:v>1170</c:v>
                      </c:pt>
                      <c:pt idx="221">
                        <c:v>1200</c:v>
                      </c:pt>
                      <c:pt idx="222">
                        <c:v>1260</c:v>
                      </c:pt>
                      <c:pt idx="223">
                        <c:v>900</c:v>
                      </c:pt>
                      <c:pt idx="224">
                        <c:v>1260</c:v>
                      </c:pt>
                      <c:pt idx="225">
                        <c:v>900</c:v>
                      </c:pt>
                      <c:pt idx="226">
                        <c:v>810</c:v>
                      </c:pt>
                      <c:pt idx="227">
                        <c:v>1260</c:v>
                      </c:pt>
                      <c:pt idx="228">
                        <c:v>1350</c:v>
                      </c:pt>
                      <c:pt idx="229">
                        <c:v>1260</c:v>
                      </c:pt>
                      <c:pt idx="230">
                        <c:v>1170</c:v>
                      </c:pt>
                      <c:pt idx="231">
                        <c:v>900</c:v>
                      </c:pt>
                      <c:pt idx="232">
                        <c:v>1200</c:v>
                      </c:pt>
                      <c:pt idx="233">
                        <c:v>1620</c:v>
                      </c:pt>
                      <c:pt idx="234">
                        <c:v>900</c:v>
                      </c:pt>
                      <c:pt idx="235">
                        <c:v>795</c:v>
                      </c:pt>
                      <c:pt idx="236">
                        <c:v>900</c:v>
                      </c:pt>
                      <c:pt idx="237">
                        <c:v>1260</c:v>
                      </c:pt>
                      <c:pt idx="238">
                        <c:v>1080</c:v>
                      </c:pt>
                      <c:pt idx="239">
                        <c:v>1260</c:v>
                      </c:pt>
                      <c:pt idx="240">
                        <c:v>810</c:v>
                      </c:pt>
                      <c:pt idx="241">
                        <c:v>850</c:v>
                      </c:pt>
                      <c:pt idx="242">
                        <c:v>900</c:v>
                      </c:pt>
                      <c:pt idx="243">
                        <c:v>900</c:v>
                      </c:pt>
                      <c:pt idx="244">
                        <c:v>900</c:v>
                      </c:pt>
                      <c:pt idx="245">
                        <c:v>1260</c:v>
                      </c:pt>
                      <c:pt idx="246">
                        <c:v>900</c:v>
                      </c:pt>
                      <c:pt idx="247">
                        <c:v>1260</c:v>
                      </c:pt>
                      <c:pt idx="248">
                        <c:v>1260</c:v>
                      </c:pt>
                      <c:pt idx="249">
                        <c:v>900</c:v>
                      </c:pt>
                      <c:pt idx="250">
                        <c:v>900</c:v>
                      </c:pt>
                      <c:pt idx="251">
                        <c:v>900</c:v>
                      </c:pt>
                      <c:pt idx="252">
                        <c:v>1260</c:v>
                      </c:pt>
                      <c:pt idx="253">
                        <c:v>900</c:v>
                      </c:pt>
                      <c:pt idx="254">
                        <c:v>900</c:v>
                      </c:pt>
                      <c:pt idx="255">
                        <c:v>1260</c:v>
                      </c:pt>
                      <c:pt idx="256">
                        <c:v>900</c:v>
                      </c:pt>
                      <c:pt idx="257">
                        <c:v>900</c:v>
                      </c:pt>
                      <c:pt idx="258">
                        <c:v>1260</c:v>
                      </c:pt>
                      <c:pt idx="259">
                        <c:v>1260</c:v>
                      </c:pt>
                      <c:pt idx="260">
                        <c:v>1260</c:v>
                      </c:pt>
                      <c:pt idx="261">
                        <c:v>900</c:v>
                      </c:pt>
                      <c:pt idx="262">
                        <c:v>1080</c:v>
                      </c:pt>
                      <c:pt idx="263">
                        <c:v>1260</c:v>
                      </c:pt>
                      <c:pt idx="264">
                        <c:v>1260</c:v>
                      </c:pt>
                      <c:pt idx="265">
                        <c:v>900</c:v>
                      </c:pt>
                      <c:pt idx="266">
                        <c:v>1260</c:v>
                      </c:pt>
                      <c:pt idx="267">
                        <c:v>900</c:v>
                      </c:pt>
                      <c:pt idx="268">
                        <c:v>900</c:v>
                      </c:pt>
                      <c:pt idx="269">
                        <c:v>1260</c:v>
                      </c:pt>
                      <c:pt idx="270">
                        <c:v>900</c:v>
                      </c:pt>
                      <c:pt idx="271">
                        <c:v>900</c:v>
                      </c:pt>
                      <c:pt idx="272">
                        <c:v>670</c:v>
                      </c:pt>
                      <c:pt idx="273">
                        <c:v>780</c:v>
                      </c:pt>
                      <c:pt idx="274">
                        <c:v>900</c:v>
                      </c:pt>
                      <c:pt idx="275">
                        <c:v>840</c:v>
                      </c:pt>
                      <c:pt idx="276">
                        <c:v>360</c:v>
                      </c:pt>
                      <c:pt idx="277">
                        <c:v>1320</c:v>
                      </c:pt>
                      <c:pt idx="278">
                        <c:v>900</c:v>
                      </c:pt>
                      <c:pt idx="279">
                        <c:v>990</c:v>
                      </c:pt>
                      <c:pt idx="280">
                        <c:v>1080</c:v>
                      </c:pt>
                      <c:pt idx="281">
                        <c:v>540</c:v>
                      </c:pt>
                      <c:pt idx="282">
                        <c:v>1080</c:v>
                      </c:pt>
                      <c:pt idx="283">
                        <c:v>1080</c:v>
                      </c:pt>
                      <c:pt idx="284">
                        <c:v>1260</c:v>
                      </c:pt>
                      <c:pt idx="285">
                        <c:v>1080</c:v>
                      </c:pt>
                      <c:pt idx="286">
                        <c:v>900</c:v>
                      </c:pt>
                      <c:pt idx="287">
                        <c:v>1080</c:v>
                      </c:pt>
                      <c:pt idx="288">
                        <c:v>900</c:v>
                      </c:pt>
                      <c:pt idx="289">
                        <c:v>900</c:v>
                      </c:pt>
                      <c:pt idx="290">
                        <c:v>1260</c:v>
                      </c:pt>
                      <c:pt idx="291">
                        <c:v>900</c:v>
                      </c:pt>
                      <c:pt idx="292">
                        <c:v>1080</c:v>
                      </c:pt>
                      <c:pt idx="293">
                        <c:v>1260</c:v>
                      </c:pt>
                      <c:pt idx="294">
                        <c:v>1273</c:v>
                      </c:pt>
                      <c:pt idx="295">
                        <c:v>900</c:v>
                      </c:pt>
                      <c:pt idx="296">
                        <c:v>1440</c:v>
                      </c:pt>
                      <c:pt idx="297">
                        <c:v>900</c:v>
                      </c:pt>
                      <c:pt idx="298">
                        <c:v>900</c:v>
                      </c:pt>
                      <c:pt idx="299">
                        <c:v>900</c:v>
                      </c:pt>
                      <c:pt idx="300">
                        <c:v>1260</c:v>
                      </c:pt>
                      <c:pt idx="301">
                        <c:v>900</c:v>
                      </c:pt>
                      <c:pt idx="302">
                        <c:v>850</c:v>
                      </c:pt>
                      <c:pt idx="303">
                        <c:v>1260</c:v>
                      </c:pt>
                      <c:pt idx="304">
                        <c:v>900</c:v>
                      </c:pt>
                      <c:pt idx="305">
                        <c:v>900</c:v>
                      </c:pt>
                      <c:pt idx="306">
                        <c:v>1260</c:v>
                      </c:pt>
                      <c:pt idx="307">
                        <c:v>900</c:v>
                      </c:pt>
                      <c:pt idx="308">
                        <c:v>900</c:v>
                      </c:pt>
                      <c:pt idx="309">
                        <c:v>900</c:v>
                      </c:pt>
                      <c:pt idx="310">
                        <c:v>900</c:v>
                      </c:pt>
                      <c:pt idx="311">
                        <c:v>540</c:v>
                      </c:pt>
                      <c:pt idx="312">
                        <c:v>1080</c:v>
                      </c:pt>
                      <c:pt idx="313">
                        <c:v>900</c:v>
                      </c:pt>
                      <c:pt idx="314">
                        <c:v>1260</c:v>
                      </c:pt>
                      <c:pt idx="315">
                        <c:v>900</c:v>
                      </c:pt>
                      <c:pt idx="316">
                        <c:v>1260</c:v>
                      </c:pt>
                      <c:pt idx="317">
                        <c:v>1260</c:v>
                      </c:pt>
                      <c:pt idx="318">
                        <c:v>1260</c:v>
                      </c:pt>
                      <c:pt idx="319">
                        <c:v>900</c:v>
                      </c:pt>
                      <c:pt idx="320">
                        <c:v>360</c:v>
                      </c:pt>
                      <c:pt idx="321">
                        <c:v>900</c:v>
                      </c:pt>
                      <c:pt idx="322">
                        <c:v>540</c:v>
                      </c:pt>
                      <c:pt idx="323">
                        <c:v>900</c:v>
                      </c:pt>
                      <c:pt idx="324">
                        <c:v>1080</c:v>
                      </c:pt>
                      <c:pt idx="325">
                        <c:v>900</c:v>
                      </c:pt>
                      <c:pt idx="326">
                        <c:v>900</c:v>
                      </c:pt>
                      <c:pt idx="327">
                        <c:v>900</c:v>
                      </c:pt>
                      <c:pt idx="328">
                        <c:v>900</c:v>
                      </c:pt>
                      <c:pt idx="329">
                        <c:v>870</c:v>
                      </c:pt>
                      <c:pt idx="330">
                        <c:v>900</c:v>
                      </c:pt>
                      <c:pt idx="331">
                        <c:v>540</c:v>
                      </c:pt>
                      <c:pt idx="332">
                        <c:v>900</c:v>
                      </c:pt>
                      <c:pt idx="333">
                        <c:v>1160</c:v>
                      </c:pt>
                      <c:pt idx="334">
                        <c:v>1200</c:v>
                      </c:pt>
                      <c:pt idx="335">
                        <c:v>720</c:v>
                      </c:pt>
                      <c:pt idx="336">
                        <c:v>780</c:v>
                      </c:pt>
                      <c:pt idx="337">
                        <c:v>900</c:v>
                      </c:pt>
                      <c:pt idx="338">
                        <c:v>900</c:v>
                      </c:pt>
                      <c:pt idx="339">
                        <c:v>1260</c:v>
                      </c:pt>
                      <c:pt idx="340">
                        <c:v>1260</c:v>
                      </c:pt>
                      <c:pt idx="341">
                        <c:v>900</c:v>
                      </c:pt>
                      <c:pt idx="342">
                        <c:v>900</c:v>
                      </c:pt>
                      <c:pt idx="343">
                        <c:v>1170</c:v>
                      </c:pt>
                      <c:pt idx="344">
                        <c:v>900</c:v>
                      </c:pt>
                      <c:pt idx="345">
                        <c:v>900</c:v>
                      </c:pt>
                      <c:pt idx="346">
                        <c:v>1260</c:v>
                      </c:pt>
                      <c:pt idx="347">
                        <c:v>900</c:v>
                      </c:pt>
                      <c:pt idx="348">
                        <c:v>900</c:v>
                      </c:pt>
                      <c:pt idx="349">
                        <c:v>900</c:v>
                      </c:pt>
                      <c:pt idx="350">
                        <c:v>1260</c:v>
                      </c:pt>
                      <c:pt idx="351">
                        <c:v>1250</c:v>
                      </c:pt>
                      <c:pt idx="352">
                        <c:v>1610</c:v>
                      </c:pt>
                      <c:pt idx="353">
                        <c:v>1520</c:v>
                      </c:pt>
                      <c:pt idx="354">
                        <c:v>900</c:v>
                      </c:pt>
                      <c:pt idx="355">
                        <c:v>1440</c:v>
                      </c:pt>
                      <c:pt idx="356">
                        <c:v>1080</c:v>
                      </c:pt>
                      <c:pt idx="357">
                        <c:v>900</c:v>
                      </c:pt>
                      <c:pt idx="358">
                        <c:v>900</c:v>
                      </c:pt>
                      <c:pt idx="359">
                        <c:v>900</c:v>
                      </c:pt>
                      <c:pt idx="360">
                        <c:v>1260</c:v>
                      </c:pt>
                      <c:pt idx="361">
                        <c:v>900</c:v>
                      </c:pt>
                      <c:pt idx="362">
                        <c:v>1080</c:v>
                      </c:pt>
                      <c:pt idx="363">
                        <c:v>1160</c:v>
                      </c:pt>
                      <c:pt idx="364">
                        <c:v>1350</c:v>
                      </c:pt>
                      <c:pt idx="365">
                        <c:v>900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310-467F-AD93-4FA15D14632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- 2016.xlsx]Coagulante'!$G$3</c15:sqref>
                        </c15:formulaRef>
                      </c:ext>
                    </c:extLst>
                    <c:strCache>
                      <c:ptCount val="1"/>
                      <c:pt idx="0">
                        <c:v>Vazão (m3/s)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- 2016.xlsx]Coagulante'!$G$4:$G$369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2.3023148148148147</c:v>
                      </c:pt>
                      <c:pt idx="1">
                        <c:v>2.1818287037037036</c:v>
                      </c:pt>
                      <c:pt idx="2">
                        <c:v>2.2200000000000002</c:v>
                      </c:pt>
                      <c:pt idx="3">
                        <c:v>2.2302546296296297</c:v>
                      </c:pt>
                      <c:pt idx="4">
                        <c:v>2.7498611111111111</c:v>
                      </c:pt>
                      <c:pt idx="5">
                        <c:v>2.6862962962962964</c:v>
                      </c:pt>
                      <c:pt idx="6">
                        <c:v>2.7887037037037037</c:v>
                      </c:pt>
                      <c:pt idx="7">
                        <c:v>2.8673148148148146</c:v>
                      </c:pt>
                      <c:pt idx="8">
                        <c:v>2.7814814814814817</c:v>
                      </c:pt>
                      <c:pt idx="9">
                        <c:v>2.0611111111111109</c:v>
                      </c:pt>
                      <c:pt idx="10">
                        <c:v>2.4405555555555556</c:v>
                      </c:pt>
                      <c:pt idx="11">
                        <c:v>2.6383101851851851</c:v>
                      </c:pt>
                      <c:pt idx="12">
                        <c:v>2.9349305555555554</c:v>
                      </c:pt>
                      <c:pt idx="13">
                        <c:v>2.9471296296296297</c:v>
                      </c:pt>
                      <c:pt idx="14">
                        <c:v>2.658425925925926</c:v>
                      </c:pt>
                      <c:pt idx="15">
                        <c:v>3.0468518518518519</c:v>
                      </c:pt>
                      <c:pt idx="16">
                        <c:v>2.5471296296296297</c:v>
                      </c:pt>
                      <c:pt idx="17">
                        <c:v>2.4497222222222224</c:v>
                      </c:pt>
                      <c:pt idx="18">
                        <c:v>2.8430555555555554</c:v>
                      </c:pt>
                      <c:pt idx="19">
                        <c:v>2.7282407407407407</c:v>
                      </c:pt>
                      <c:pt idx="20">
                        <c:v>2.6271527777777779</c:v>
                      </c:pt>
                      <c:pt idx="21">
                        <c:v>2.720949074074074</c:v>
                      </c:pt>
                      <c:pt idx="22">
                        <c:v>2.8292129629629628</c:v>
                      </c:pt>
                      <c:pt idx="23">
                        <c:v>2.4949537037037035</c:v>
                      </c:pt>
                      <c:pt idx="24">
                        <c:v>2.4080092592592592</c:v>
                      </c:pt>
                      <c:pt idx="25">
                        <c:v>2.800925925925926</c:v>
                      </c:pt>
                      <c:pt idx="26">
                        <c:v>2.8672222222222223</c:v>
                      </c:pt>
                      <c:pt idx="27">
                        <c:v>2.3824999999999998</c:v>
                      </c:pt>
                      <c:pt idx="28">
                        <c:v>2.8374768518518518</c:v>
                      </c:pt>
                      <c:pt idx="29">
                        <c:v>3.050925925925926</c:v>
                      </c:pt>
                      <c:pt idx="30">
                        <c:v>2.6053935185185186</c:v>
                      </c:pt>
                      <c:pt idx="31">
                        <c:v>2.6027777777777779</c:v>
                      </c:pt>
                      <c:pt idx="32">
                        <c:v>2.7255324074074072</c:v>
                      </c:pt>
                      <c:pt idx="33">
                        <c:v>2.5952199074074076</c:v>
                      </c:pt>
                      <c:pt idx="34">
                        <c:v>2.6408796296296297</c:v>
                      </c:pt>
                      <c:pt idx="35">
                        <c:v>3.1531134259259259</c:v>
                      </c:pt>
                      <c:pt idx="36">
                        <c:v>3.3569560185185185</c:v>
                      </c:pt>
                      <c:pt idx="37">
                        <c:v>2.5416319444444446</c:v>
                      </c:pt>
                      <c:pt idx="38">
                        <c:v>2.3655902777777778</c:v>
                      </c:pt>
                      <c:pt idx="39">
                        <c:v>3.2790277777777779</c:v>
                      </c:pt>
                      <c:pt idx="40">
                        <c:v>2.6046990740740741</c:v>
                      </c:pt>
                      <c:pt idx="41">
                        <c:v>3.1705902777777779</c:v>
                      </c:pt>
                      <c:pt idx="42">
                        <c:v>3.1772916666666666</c:v>
                      </c:pt>
                      <c:pt idx="43">
                        <c:v>2.0969328703703702</c:v>
                      </c:pt>
                      <c:pt idx="44">
                        <c:v>3.3844675925925927</c:v>
                      </c:pt>
                      <c:pt idx="45">
                        <c:v>2.8950925925925928</c:v>
                      </c:pt>
                      <c:pt idx="46">
                        <c:v>3.0542708333333333</c:v>
                      </c:pt>
                      <c:pt idx="47">
                        <c:v>3.0563657407407407</c:v>
                      </c:pt>
                      <c:pt idx="48">
                        <c:v>3.0845949074074075</c:v>
                      </c:pt>
                      <c:pt idx="49">
                        <c:v>3.172974537037037</c:v>
                      </c:pt>
                      <c:pt idx="50">
                        <c:v>3.5282523148148148</c:v>
                      </c:pt>
                      <c:pt idx="51">
                        <c:v>3.0657407407407407</c:v>
                      </c:pt>
                      <c:pt idx="52">
                        <c:v>2.4541203703703705</c:v>
                      </c:pt>
                      <c:pt idx="53">
                        <c:v>2.8242245370370371</c:v>
                      </c:pt>
                      <c:pt idx="54">
                        <c:v>2.8796643518518517</c:v>
                      </c:pt>
                      <c:pt idx="55">
                        <c:v>2.8803587962962962</c:v>
                      </c:pt>
                      <c:pt idx="56">
                        <c:v>3.344502314814815</c:v>
                      </c:pt>
                      <c:pt idx="57">
                        <c:v>3.3506018518518519</c:v>
                      </c:pt>
                      <c:pt idx="58">
                        <c:v>3.2889467592592592</c:v>
                      </c:pt>
                      <c:pt idx="59">
                        <c:v>2.834351851851852</c:v>
                      </c:pt>
                      <c:pt idx="60">
                        <c:v>2.9305555555555554</c:v>
                      </c:pt>
                      <c:pt idx="61">
                        <c:v>2.9748379629629631</c:v>
                      </c:pt>
                      <c:pt idx="62">
                        <c:v>3.1427314814814813</c:v>
                      </c:pt>
                      <c:pt idx="63">
                        <c:v>3.1377546296296295</c:v>
                      </c:pt>
                      <c:pt idx="64">
                        <c:v>3.2369675925925927</c:v>
                      </c:pt>
                      <c:pt idx="65">
                        <c:v>3.0187152777777779</c:v>
                      </c:pt>
                      <c:pt idx="66">
                        <c:v>2.6748032407407409</c:v>
                      </c:pt>
                      <c:pt idx="67">
                        <c:v>2.9738541666666665</c:v>
                      </c:pt>
                      <c:pt idx="68">
                        <c:v>3.0636689814814817</c:v>
                      </c:pt>
                      <c:pt idx="69">
                        <c:v>3.064699074074074</c:v>
                      </c:pt>
                      <c:pt idx="70">
                        <c:v>2.9122800925925927</c:v>
                      </c:pt>
                      <c:pt idx="71">
                        <c:v>3.3425462962962964</c:v>
                      </c:pt>
                      <c:pt idx="72">
                        <c:v>2.7586689814814815</c:v>
                      </c:pt>
                      <c:pt idx="73">
                        <c:v>2.4414120370370371</c:v>
                      </c:pt>
                      <c:pt idx="74">
                        <c:v>3.2435879629629629</c:v>
                      </c:pt>
                      <c:pt idx="75">
                        <c:v>3.1951620370370368</c:v>
                      </c:pt>
                      <c:pt idx="76">
                        <c:v>3.0551273148148148</c:v>
                      </c:pt>
                      <c:pt idx="77">
                        <c:v>3.3981597222222222</c:v>
                      </c:pt>
                      <c:pt idx="78">
                        <c:v>3.4278587962962961</c:v>
                      </c:pt>
                      <c:pt idx="79">
                        <c:v>3.2642361111111109</c:v>
                      </c:pt>
                      <c:pt idx="80">
                        <c:v>2.8272453703703704</c:v>
                      </c:pt>
                      <c:pt idx="81">
                        <c:v>2.9749074074074073</c:v>
                      </c:pt>
                      <c:pt idx="82">
                        <c:v>2.9812962962962963</c:v>
                      </c:pt>
                      <c:pt idx="83">
                        <c:v>2.9653587962962962</c:v>
                      </c:pt>
                      <c:pt idx="84">
                        <c:v>3.1214699074074073</c:v>
                      </c:pt>
                      <c:pt idx="85">
                        <c:v>2.9302662037037037</c:v>
                      </c:pt>
                      <c:pt idx="86">
                        <c:v>2.5208217592592592</c:v>
                      </c:pt>
                      <c:pt idx="87">
                        <c:v>3.0240624999999999</c:v>
                      </c:pt>
                      <c:pt idx="88">
                        <c:v>3.0453587962962962</c:v>
                      </c:pt>
                      <c:pt idx="89">
                        <c:v>2.9548495370370369</c:v>
                      </c:pt>
                      <c:pt idx="90">
                        <c:v>2.8908217592592593</c:v>
                      </c:pt>
                      <c:pt idx="91">
                        <c:v>3.2736574074074074</c:v>
                      </c:pt>
                      <c:pt idx="92">
                        <c:v>3.3276967592592595</c:v>
                      </c:pt>
                      <c:pt idx="93">
                        <c:v>2.968263888888889</c:v>
                      </c:pt>
                      <c:pt idx="94">
                        <c:v>2.5374421296296297</c:v>
                      </c:pt>
                      <c:pt idx="95">
                        <c:v>3.1891087962962965</c:v>
                      </c:pt>
                      <c:pt idx="96">
                        <c:v>3.275636574074074</c:v>
                      </c:pt>
                      <c:pt idx="97">
                        <c:v>3.0676504629629631</c:v>
                      </c:pt>
                      <c:pt idx="98">
                        <c:v>3.186747685185185</c:v>
                      </c:pt>
                      <c:pt idx="99">
                        <c:v>3.414976851851852</c:v>
                      </c:pt>
                      <c:pt idx="100">
                        <c:v>3.3300925925925924</c:v>
                      </c:pt>
                      <c:pt idx="101">
                        <c:v>2.7654166666666669</c:v>
                      </c:pt>
                      <c:pt idx="102">
                        <c:v>2.7467592592592593</c:v>
                      </c:pt>
                      <c:pt idx="103">
                        <c:v>3.218159722222222</c:v>
                      </c:pt>
                      <c:pt idx="104">
                        <c:v>2.8657754629629628</c:v>
                      </c:pt>
                      <c:pt idx="105">
                        <c:v>3.181111111111111</c:v>
                      </c:pt>
                      <c:pt idx="106">
                        <c:v>3.3961805555555555</c:v>
                      </c:pt>
                      <c:pt idx="107">
                        <c:v>3.3362500000000002</c:v>
                      </c:pt>
                      <c:pt idx="108">
                        <c:v>3.1764930555555555</c:v>
                      </c:pt>
                      <c:pt idx="109">
                        <c:v>3.1006134259259261</c:v>
                      </c:pt>
                      <c:pt idx="110">
                        <c:v>2.995787037037037</c:v>
                      </c:pt>
                      <c:pt idx="111">
                        <c:v>3.2542939814814815</c:v>
                      </c:pt>
                      <c:pt idx="112">
                        <c:v>3.1768518518518518</c:v>
                      </c:pt>
                      <c:pt idx="113">
                        <c:v>3.3415046296296298</c:v>
                      </c:pt>
                      <c:pt idx="114">
                        <c:v>2.9050115740740741</c:v>
                      </c:pt>
                      <c:pt idx="115">
                        <c:v>2.8762268518518517</c:v>
                      </c:pt>
                      <c:pt idx="116">
                        <c:v>3.0387499999999998</c:v>
                      </c:pt>
                      <c:pt idx="117">
                        <c:v>2.8693171296296298</c:v>
                      </c:pt>
                      <c:pt idx="118">
                        <c:v>3.166076388888889</c:v>
                      </c:pt>
                      <c:pt idx="119">
                        <c:v>3.2513194444444444</c:v>
                      </c:pt>
                      <c:pt idx="120">
                        <c:v>3.285462962962963</c:v>
                      </c:pt>
                      <c:pt idx="121">
                        <c:v>2.9419212962962962</c:v>
                      </c:pt>
                      <c:pt idx="122">
                        <c:v>2.8131597222222222</c:v>
                      </c:pt>
                      <c:pt idx="123">
                        <c:v>3.1381712962962962</c:v>
                      </c:pt>
                      <c:pt idx="124">
                        <c:v>2.8750347222222223</c:v>
                      </c:pt>
                      <c:pt idx="125">
                        <c:v>3.1425347222222224</c:v>
                      </c:pt>
                      <c:pt idx="126">
                        <c:v>3.1754629629629632</c:v>
                      </c:pt>
                      <c:pt idx="127">
                        <c:v>3.156759259259259</c:v>
                      </c:pt>
                      <c:pt idx="128">
                        <c:v>2.8201620370370368</c:v>
                      </c:pt>
                      <c:pt idx="129">
                        <c:v>2.6934027777777776</c:v>
                      </c:pt>
                      <c:pt idx="130">
                        <c:v>2.8192013888888887</c:v>
                      </c:pt>
                      <c:pt idx="131">
                        <c:v>2.9381249999999999</c:v>
                      </c:pt>
                      <c:pt idx="132">
                        <c:v>2.8785416666666666</c:v>
                      </c:pt>
                      <c:pt idx="133">
                        <c:v>3.0583449074074074</c:v>
                      </c:pt>
                      <c:pt idx="134">
                        <c:v>3.0808680555555554</c:v>
                      </c:pt>
                      <c:pt idx="135">
                        <c:v>2.7077199074074074</c:v>
                      </c:pt>
                      <c:pt idx="136">
                        <c:v>2.8680671296296296</c:v>
                      </c:pt>
                      <c:pt idx="137">
                        <c:v>2.9542361111111113</c:v>
                      </c:pt>
                      <c:pt idx="138">
                        <c:v>2.8268402777777779</c:v>
                      </c:pt>
                      <c:pt idx="139">
                        <c:v>2.8293981481481483</c:v>
                      </c:pt>
                      <c:pt idx="140">
                        <c:v>2.8524652777777777</c:v>
                      </c:pt>
                      <c:pt idx="141">
                        <c:v>3.0273148148148148</c:v>
                      </c:pt>
                      <c:pt idx="142">
                        <c:v>2.5756134259259258</c:v>
                      </c:pt>
                      <c:pt idx="143">
                        <c:v>2.7107407407407407</c:v>
                      </c:pt>
                      <c:pt idx="144">
                        <c:v>3.0881712962962964</c:v>
                      </c:pt>
                      <c:pt idx="145">
                        <c:v>3.0542245370370371</c:v>
                      </c:pt>
                      <c:pt idx="146">
                        <c:v>3.1825115740740739</c:v>
                      </c:pt>
                      <c:pt idx="147">
                        <c:v>2.5823263888888888</c:v>
                      </c:pt>
                      <c:pt idx="148">
                        <c:v>2.9718518518518517</c:v>
                      </c:pt>
                      <c:pt idx="149">
                        <c:v>2.5859375</c:v>
                      </c:pt>
                      <c:pt idx="150">
                        <c:v>2.467326388888889</c:v>
                      </c:pt>
                      <c:pt idx="151">
                        <c:v>2.899189814814815</c:v>
                      </c:pt>
                      <c:pt idx="152">
                        <c:v>2.926064814814815</c:v>
                      </c:pt>
                      <c:pt idx="153">
                        <c:v>2.9565277777777776</c:v>
                      </c:pt>
                      <c:pt idx="154">
                        <c:v>3.0273842592592595</c:v>
                      </c:pt>
                      <c:pt idx="155">
                        <c:v>3.395324074074074</c:v>
                      </c:pt>
                      <c:pt idx="156">
                        <c:v>2.8834259259259261</c:v>
                      </c:pt>
                      <c:pt idx="157">
                        <c:v>2.5529861111111112</c:v>
                      </c:pt>
                      <c:pt idx="158">
                        <c:v>2.9064351851851851</c:v>
                      </c:pt>
                      <c:pt idx="159">
                        <c:v>2.8924305555555554</c:v>
                      </c:pt>
                      <c:pt idx="160">
                        <c:v>2.8265509259259258</c:v>
                      </c:pt>
                      <c:pt idx="161">
                        <c:v>2.8449074074074074</c:v>
                      </c:pt>
                      <c:pt idx="162">
                        <c:v>3.2710416666666666</c:v>
                      </c:pt>
                      <c:pt idx="163">
                        <c:v>2.7532407407407407</c:v>
                      </c:pt>
                      <c:pt idx="164">
                        <c:v>2.3920833333333333</c:v>
                      </c:pt>
                      <c:pt idx="165">
                        <c:v>2.8801851851851854</c:v>
                      </c:pt>
                      <c:pt idx="166">
                        <c:v>3.1480787037037037</c:v>
                      </c:pt>
                      <c:pt idx="167">
                        <c:v>3.2927546296296297</c:v>
                      </c:pt>
                      <c:pt idx="168">
                        <c:v>3.1319907407407408</c:v>
                      </c:pt>
                      <c:pt idx="169">
                        <c:v>3.1147453703703705</c:v>
                      </c:pt>
                      <c:pt idx="170">
                        <c:v>2.4796527777777779</c:v>
                      </c:pt>
                      <c:pt idx="171">
                        <c:v>2.3864583333333331</c:v>
                      </c:pt>
                      <c:pt idx="172">
                        <c:v>2.881388888888889</c:v>
                      </c:pt>
                      <c:pt idx="173">
                        <c:v>2.5592361111111113</c:v>
                      </c:pt>
                      <c:pt idx="174">
                        <c:v>2.7634837962962964</c:v>
                      </c:pt>
                      <c:pt idx="175">
                        <c:v>3.1095023148148146</c:v>
                      </c:pt>
                      <c:pt idx="176">
                        <c:v>3.276875</c:v>
                      </c:pt>
                      <c:pt idx="177">
                        <c:v>3.1125231481481483</c:v>
                      </c:pt>
                      <c:pt idx="178">
                        <c:v>2.4775</c:v>
                      </c:pt>
                      <c:pt idx="179">
                        <c:v>2.7133101851851853</c:v>
                      </c:pt>
                      <c:pt idx="180">
                        <c:v>2.8951157407407409</c:v>
                      </c:pt>
                      <c:pt idx="181">
                        <c:v>2.872824074074074</c:v>
                      </c:pt>
                      <c:pt idx="182">
                        <c:v>2.8839351851851851</c:v>
                      </c:pt>
                      <c:pt idx="183">
                        <c:v>3.3410879629629631</c:v>
                      </c:pt>
                      <c:pt idx="184">
                        <c:v>2.8631018518518521</c:v>
                      </c:pt>
                      <c:pt idx="185">
                        <c:v>2.5630324074074076</c:v>
                      </c:pt>
                      <c:pt idx="186">
                        <c:v>3.0741435185185186</c:v>
                      </c:pt>
                      <c:pt idx="187">
                        <c:v>2.8744212962962963</c:v>
                      </c:pt>
                      <c:pt idx="188">
                        <c:v>2.6657407407407407</c:v>
                      </c:pt>
                      <c:pt idx="189">
                        <c:v>2.8178472222222224</c:v>
                      </c:pt>
                      <c:pt idx="190">
                        <c:v>3.1926388888888888</c:v>
                      </c:pt>
                      <c:pt idx="191">
                        <c:v>2.7689583333333334</c:v>
                      </c:pt>
                      <c:pt idx="192">
                        <c:v>2.3770370370370371</c:v>
                      </c:pt>
                      <c:pt idx="193">
                        <c:v>2.9194212962962962</c:v>
                      </c:pt>
                      <c:pt idx="194">
                        <c:v>2.7849074074074074</c:v>
                      </c:pt>
                      <c:pt idx="195">
                        <c:v>2.7282870370370369</c:v>
                      </c:pt>
                      <c:pt idx="196">
                        <c:v>2.905925925925926</c:v>
                      </c:pt>
                      <c:pt idx="197">
                        <c:v>3.1046296296296299</c:v>
                      </c:pt>
                      <c:pt idx="198">
                        <c:v>2.6050694444444447</c:v>
                      </c:pt>
                      <c:pt idx="199">
                        <c:v>2.3659722222222221</c:v>
                      </c:pt>
                      <c:pt idx="200">
                        <c:v>2.7426504629629629</c:v>
                      </c:pt>
                      <c:pt idx="201">
                        <c:v>2.6451736111111113</c:v>
                      </c:pt>
                      <c:pt idx="202">
                        <c:v>2.8382407407407406</c:v>
                      </c:pt>
                      <c:pt idx="203">
                        <c:v>3.0538657407407408</c:v>
                      </c:pt>
                      <c:pt idx="204">
                        <c:v>3.3674768518518516</c:v>
                      </c:pt>
                      <c:pt idx="205">
                        <c:v>2.8618749999999999</c:v>
                      </c:pt>
                      <c:pt idx="206">
                        <c:v>2.5521064814814816</c:v>
                      </c:pt>
                      <c:pt idx="207">
                        <c:v>3.1574074074074074</c:v>
                      </c:pt>
                      <c:pt idx="208">
                        <c:v>2.6068287037037039</c:v>
                      </c:pt>
                      <c:pt idx="209">
                        <c:v>2.7798148148148147</c:v>
                      </c:pt>
                      <c:pt idx="210">
                        <c:v>2.9105787037037039</c:v>
                      </c:pt>
                      <c:pt idx="211">
                        <c:v>3.0000925925925928</c:v>
                      </c:pt>
                      <c:pt idx="212">
                        <c:v>2.9272916666666666</c:v>
                      </c:pt>
                      <c:pt idx="213">
                        <c:v>2.9555555555555557</c:v>
                      </c:pt>
                      <c:pt idx="214">
                        <c:v>2.8581365740740741</c:v>
                      </c:pt>
                      <c:pt idx="215">
                        <c:v>2.9104976851851854</c:v>
                      </c:pt>
                      <c:pt idx="216">
                        <c:v>2.8595138888888889</c:v>
                      </c:pt>
                      <c:pt idx="217">
                        <c:v>3.0767245370370371</c:v>
                      </c:pt>
                      <c:pt idx="218">
                        <c:v>3.2602199074074072</c:v>
                      </c:pt>
                      <c:pt idx="219">
                        <c:v>2.8770370370370371</c:v>
                      </c:pt>
                      <c:pt idx="220">
                        <c:v>2.4179629629629629</c:v>
                      </c:pt>
                      <c:pt idx="221">
                        <c:v>2.8823379629629629</c:v>
                      </c:pt>
                      <c:pt idx="222">
                        <c:v>2.7723611111111111</c:v>
                      </c:pt>
                      <c:pt idx="223">
                        <c:v>2.9204861111111109</c:v>
                      </c:pt>
                      <c:pt idx="224">
                        <c:v>2.9066203703703706</c:v>
                      </c:pt>
                      <c:pt idx="225">
                        <c:v>3.3314583333333334</c:v>
                      </c:pt>
                      <c:pt idx="226">
                        <c:v>2.714050925925926</c:v>
                      </c:pt>
                      <c:pt idx="227">
                        <c:v>2.3508796296296297</c:v>
                      </c:pt>
                      <c:pt idx="228">
                        <c:v>2.8546990740740741</c:v>
                      </c:pt>
                      <c:pt idx="229">
                        <c:v>2.935138888888889</c:v>
                      </c:pt>
                      <c:pt idx="230">
                        <c:v>2.8768055555555554</c:v>
                      </c:pt>
                      <c:pt idx="231">
                        <c:v>2.7413425925925927</c:v>
                      </c:pt>
                      <c:pt idx="232">
                        <c:v>2.6310185185185184</c:v>
                      </c:pt>
                      <c:pt idx="233">
                        <c:v>2.4175231481481481</c:v>
                      </c:pt>
                      <c:pt idx="234">
                        <c:v>2.4293749999999998</c:v>
                      </c:pt>
                      <c:pt idx="235">
                        <c:v>3.0363425925925926</c:v>
                      </c:pt>
                      <c:pt idx="236">
                        <c:v>3.2233564814814817</c:v>
                      </c:pt>
                      <c:pt idx="237">
                        <c:v>2.8205787037037036</c:v>
                      </c:pt>
                      <c:pt idx="238">
                        <c:v>2.9760185185185186</c:v>
                      </c:pt>
                      <c:pt idx="239">
                        <c:v>3.3651388888888887</c:v>
                      </c:pt>
                      <c:pt idx="240">
                        <c:v>2.7540046296296294</c:v>
                      </c:pt>
                      <c:pt idx="241">
                        <c:v>2.5498611111111109</c:v>
                      </c:pt>
                      <c:pt idx="242">
                        <c:v>2.8300694444444443</c:v>
                      </c:pt>
                      <c:pt idx="243">
                        <c:v>2.4748611111111112</c:v>
                      </c:pt>
                      <c:pt idx="244">
                        <c:v>2.6963888888888889</c:v>
                      </c:pt>
                      <c:pt idx="245">
                        <c:v>2.9166203703703704</c:v>
                      </c:pt>
                      <c:pt idx="246">
                        <c:v>2.9972916666666665</c:v>
                      </c:pt>
                      <c:pt idx="247">
                        <c:v>2.4848379629629629</c:v>
                      </c:pt>
                      <c:pt idx="248">
                        <c:v>2.5953935185185184</c:v>
                      </c:pt>
                      <c:pt idx="249">
                        <c:v>2.6958796296296295</c:v>
                      </c:pt>
                      <c:pt idx="250">
                        <c:v>2.8925694444444443</c:v>
                      </c:pt>
                      <c:pt idx="251">
                        <c:v>2.5069907407407408</c:v>
                      </c:pt>
                      <c:pt idx="252">
                        <c:v>2.7384722222222222</c:v>
                      </c:pt>
                      <c:pt idx="253">
                        <c:v>2.7685879629629628</c:v>
                      </c:pt>
                      <c:pt idx="254">
                        <c:v>2.6360416666666668</c:v>
                      </c:pt>
                      <c:pt idx="255">
                        <c:v>2.533449074074074</c:v>
                      </c:pt>
                      <c:pt idx="256">
                        <c:v>3.2274305555555554</c:v>
                      </c:pt>
                      <c:pt idx="257">
                        <c:v>2.7557754629629629</c:v>
                      </c:pt>
                      <c:pt idx="258">
                        <c:v>2.8083217592592593</c:v>
                      </c:pt>
                      <c:pt idx="259">
                        <c:v>2.9373148148148149</c:v>
                      </c:pt>
                      <c:pt idx="260">
                        <c:v>3.408935185185185</c:v>
                      </c:pt>
                      <c:pt idx="261">
                        <c:v>2.7007175925925928</c:v>
                      </c:pt>
                      <c:pt idx="262">
                        <c:v>2.5116435185185186</c:v>
                      </c:pt>
                      <c:pt idx="263">
                        <c:v>2.8095601851851852</c:v>
                      </c:pt>
                      <c:pt idx="264">
                        <c:v>2.840902777777778</c:v>
                      </c:pt>
                      <c:pt idx="265">
                        <c:v>2.7928935185185186</c:v>
                      </c:pt>
                      <c:pt idx="266">
                        <c:v>3.2587037037037039</c:v>
                      </c:pt>
                      <c:pt idx="267">
                        <c:v>3.069375</c:v>
                      </c:pt>
                      <c:pt idx="268">
                        <c:v>2.6593055555555556</c:v>
                      </c:pt>
                      <c:pt idx="269">
                        <c:v>2.6448842592592592</c:v>
                      </c:pt>
                      <c:pt idx="270">
                        <c:v>2.9391666666666665</c:v>
                      </c:pt>
                      <c:pt idx="271">
                        <c:v>2.9292824074074075</c:v>
                      </c:pt>
                      <c:pt idx="272">
                        <c:v>3.1977083333333334</c:v>
                      </c:pt>
                      <c:pt idx="273">
                        <c:v>2.7190046296296297</c:v>
                      </c:pt>
                      <c:pt idx="274">
                        <c:v>2.9432407407407406</c:v>
                      </c:pt>
                      <c:pt idx="275">
                        <c:v>2.5022222222222221</c:v>
                      </c:pt>
                      <c:pt idx="276">
                        <c:v>2.4516203703703705</c:v>
                      </c:pt>
                      <c:pt idx="277">
                        <c:v>2.8117013888888889</c:v>
                      </c:pt>
                      <c:pt idx="278">
                        <c:v>2.9384837962962962</c:v>
                      </c:pt>
                      <c:pt idx="279">
                        <c:v>2.8460185185185187</c:v>
                      </c:pt>
                      <c:pt idx="280">
                        <c:v>2.7492129629629631</c:v>
                      </c:pt>
                      <c:pt idx="281">
                        <c:v>3.3174768518518518</c:v>
                      </c:pt>
                      <c:pt idx="282">
                        <c:v>2.7245601851851853</c:v>
                      </c:pt>
                      <c:pt idx="283">
                        <c:v>2.4955555555555557</c:v>
                      </c:pt>
                      <c:pt idx="284">
                        <c:v>2.8835185185185184</c:v>
                      </c:pt>
                      <c:pt idx="285">
                        <c:v>2.82</c:v>
                      </c:pt>
                      <c:pt idx="286">
                        <c:v>2.8019097222222222</c:v>
                      </c:pt>
                      <c:pt idx="287">
                        <c:v>2.8417708333333334</c:v>
                      </c:pt>
                      <c:pt idx="288">
                        <c:v>3.3480324074074073</c:v>
                      </c:pt>
                      <c:pt idx="289">
                        <c:v>2.5335185185185187</c:v>
                      </c:pt>
                      <c:pt idx="290">
                        <c:v>2.7389814814814817</c:v>
                      </c:pt>
                      <c:pt idx="291">
                        <c:v>2.9394675925925924</c:v>
                      </c:pt>
                      <c:pt idx="292">
                        <c:v>2.9510879629629629</c:v>
                      </c:pt>
                      <c:pt idx="293">
                        <c:v>2.9662962962962962</c:v>
                      </c:pt>
                      <c:pt idx="294">
                        <c:v>3.1831018518518519</c:v>
                      </c:pt>
                      <c:pt idx="295">
                        <c:v>3.0885648148148146</c:v>
                      </c:pt>
                      <c:pt idx="296">
                        <c:v>2.9344907407407406</c:v>
                      </c:pt>
                      <c:pt idx="297">
                        <c:v>2.8044907407407407</c:v>
                      </c:pt>
                      <c:pt idx="298">
                        <c:v>2.769814814814815</c:v>
                      </c:pt>
                      <c:pt idx="299">
                        <c:v>3.1425462962962962</c:v>
                      </c:pt>
                      <c:pt idx="300">
                        <c:v>2.9249999999999998</c:v>
                      </c:pt>
                      <c:pt idx="301">
                        <c:v>3.0497685185185186</c:v>
                      </c:pt>
                      <c:pt idx="302">
                        <c:v>3.4087499999999999</c:v>
                      </c:pt>
                      <c:pt idx="303">
                        <c:v>2.5335185185185187</c:v>
                      </c:pt>
                      <c:pt idx="304">
                        <c:v>2.7369444444444446</c:v>
                      </c:pt>
                      <c:pt idx="305">
                        <c:v>2.9581018518518518</c:v>
                      </c:pt>
                      <c:pt idx="306">
                        <c:v>3.4395833333333332</c:v>
                      </c:pt>
                      <c:pt idx="307">
                        <c:v>2.7688425925925926</c:v>
                      </c:pt>
                      <c:pt idx="308">
                        <c:v>2.995972222222222</c:v>
                      </c:pt>
                      <c:pt idx="309">
                        <c:v>3.3961111111111113</c:v>
                      </c:pt>
                      <c:pt idx="310">
                        <c:v>2.7900694444444443</c:v>
                      </c:pt>
                      <c:pt idx="311">
                        <c:v>2.7993055555555557</c:v>
                      </c:pt>
                      <c:pt idx="312">
                        <c:v>3.2403935185185184</c:v>
                      </c:pt>
                      <c:pt idx="313">
                        <c:v>2.8943518518518521</c:v>
                      </c:pt>
                      <c:pt idx="314">
                        <c:v>3.3344907407407409</c:v>
                      </c:pt>
                      <c:pt idx="315">
                        <c:v>3.3214814814814817</c:v>
                      </c:pt>
                      <c:pt idx="316">
                        <c:v>3.2442592592592594</c:v>
                      </c:pt>
                      <c:pt idx="317">
                        <c:v>2.3972685185185183</c:v>
                      </c:pt>
                      <c:pt idx="318">
                        <c:v>2.4220833333333331</c:v>
                      </c:pt>
                      <c:pt idx="319">
                        <c:v>3.1985648148148149</c:v>
                      </c:pt>
                      <c:pt idx="320">
                        <c:v>2.7487268518518517</c:v>
                      </c:pt>
                      <c:pt idx="321">
                        <c:v>3.0146064814814815</c:v>
                      </c:pt>
                      <c:pt idx="322">
                        <c:v>3.187175925925926</c:v>
                      </c:pt>
                      <c:pt idx="323">
                        <c:v>3.2016203703703705</c:v>
                      </c:pt>
                      <c:pt idx="324">
                        <c:v>2.7965277777777779</c:v>
                      </c:pt>
                      <c:pt idx="325">
                        <c:v>2.5954629629629631</c:v>
                      </c:pt>
                      <c:pt idx="326">
                        <c:v>3.1081712962962964</c:v>
                      </c:pt>
                      <c:pt idx="327">
                        <c:v>2.9368750000000001</c:v>
                      </c:pt>
                      <c:pt idx="328">
                        <c:v>2.9450925925925926</c:v>
                      </c:pt>
                      <c:pt idx="329">
                        <c:v>3.1950462962962964</c:v>
                      </c:pt>
                      <c:pt idx="330">
                        <c:v>3.2063425925925926</c:v>
                      </c:pt>
                      <c:pt idx="331">
                        <c:v>2.8623148148148148</c:v>
                      </c:pt>
                      <c:pt idx="332">
                        <c:v>2.9279629629629631</c:v>
                      </c:pt>
                      <c:pt idx="333">
                        <c:v>2.9583796296296296</c:v>
                      </c:pt>
                      <c:pt idx="334">
                        <c:v>2.7622685185185185</c:v>
                      </c:pt>
                      <c:pt idx="335">
                        <c:v>2.7245370370370372</c:v>
                      </c:pt>
                      <c:pt idx="336">
                        <c:v>3.0893981481481481</c:v>
                      </c:pt>
                      <c:pt idx="337">
                        <c:v>2.9420023148148147</c:v>
                      </c:pt>
                      <c:pt idx="338">
                        <c:v>3.0525347222222221</c:v>
                      </c:pt>
                      <c:pt idx="339">
                        <c:v>2.6039351851851853</c:v>
                      </c:pt>
                      <c:pt idx="340">
                        <c:v>3.1172222222222223</c:v>
                      </c:pt>
                      <c:pt idx="341">
                        <c:v>3.1964351851851851</c:v>
                      </c:pt>
                      <c:pt idx="342">
                        <c:v>3.1861111111111109</c:v>
                      </c:pt>
                      <c:pt idx="343">
                        <c:v>2.5202777777777778</c:v>
                      </c:pt>
                      <c:pt idx="344">
                        <c:v>3.3637037037037039</c:v>
                      </c:pt>
                      <c:pt idx="345">
                        <c:v>2.5802777777777779</c:v>
                      </c:pt>
                      <c:pt idx="346">
                        <c:v>3.1258333333333335</c:v>
                      </c:pt>
                      <c:pt idx="347">
                        <c:v>2.9207407407407406</c:v>
                      </c:pt>
                      <c:pt idx="348">
                        <c:v>3.1543055555555557</c:v>
                      </c:pt>
                      <c:pt idx="349">
                        <c:v>2.8083796296296297</c:v>
                      </c:pt>
                      <c:pt idx="350">
                        <c:v>2.9054629629629631</c:v>
                      </c:pt>
                      <c:pt idx="351">
                        <c:v>3.1496527777777779</c:v>
                      </c:pt>
                      <c:pt idx="352">
                        <c:v>2.8121990740740741</c:v>
                      </c:pt>
                      <c:pt idx="353">
                        <c:v>2.7686111111111109</c:v>
                      </c:pt>
                      <c:pt idx="354">
                        <c:v>2.9677314814814815</c:v>
                      </c:pt>
                      <c:pt idx="355">
                        <c:v>2.9633796296296295</c:v>
                      </c:pt>
                      <c:pt idx="356">
                        <c:v>3.0393287037037036</c:v>
                      </c:pt>
                      <c:pt idx="357">
                        <c:v>3.4277083333333334</c:v>
                      </c:pt>
                      <c:pt idx="358">
                        <c:v>3.3649537037037036</c:v>
                      </c:pt>
                      <c:pt idx="359">
                        <c:v>3.0984722222222221</c:v>
                      </c:pt>
                      <c:pt idx="360">
                        <c:v>2.7451157407407409</c:v>
                      </c:pt>
                      <c:pt idx="361">
                        <c:v>3.4789351851851853</c:v>
                      </c:pt>
                      <c:pt idx="362">
                        <c:v>3.2937731481481483</c:v>
                      </c:pt>
                      <c:pt idx="363">
                        <c:v>3.2255092592592591</c:v>
                      </c:pt>
                      <c:pt idx="364">
                        <c:v>2.6966666666666668</c:v>
                      </c:pt>
                      <c:pt idx="365">
                        <c:v>3.140787037037037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310-467F-AD93-4FA15D14632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- 2016.xlsx]Coagulante'!$H$3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- 2016.xlsx]Coagulante'!$H$4:$H$369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310-467F-AD93-4FA15D14632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- 2016.xlsx]Coagulante'!$I$3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- 2016.xlsx]Coagulante'!$I$4:$I$369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44.153964407802121</c:v>
                      </c:pt>
                      <c:pt idx="1">
                        <c:v>43.938934937138612</c:v>
                      </c:pt>
                      <c:pt idx="2">
                        <c:v>41.821966966966961</c:v>
                      </c:pt>
                      <c:pt idx="3">
                        <c:v>43.048864417158804</c:v>
                      </c:pt>
                      <c:pt idx="4">
                        <c:v>41.903257992827911</c:v>
                      </c:pt>
                      <c:pt idx="5">
                        <c:v>39.765100626464893</c:v>
                      </c:pt>
                      <c:pt idx="6">
                        <c:v>38.966406488644665</c:v>
                      </c:pt>
                      <c:pt idx="7">
                        <c:v>40.48393176607356</c:v>
                      </c:pt>
                      <c:pt idx="8">
                        <c:v>42.894617593209063</c:v>
                      </c:pt>
                      <c:pt idx="9">
                        <c:v>49.33714072327043</c:v>
                      </c:pt>
                      <c:pt idx="10">
                        <c:v>49.844158082934996</c:v>
                      </c:pt>
                      <c:pt idx="11">
                        <c:v>54.096750932221973</c:v>
                      </c:pt>
                      <c:pt idx="12">
                        <c:v>46.390576844205711</c:v>
                      </c:pt>
                      <c:pt idx="13">
                        <c:v>42.004607119293723</c:v>
                      </c:pt>
                      <c:pt idx="14">
                        <c:v>43.325166747936343</c:v>
                      </c:pt>
                      <c:pt idx="15">
                        <c:v>40.858395239470013</c:v>
                      </c:pt>
                      <c:pt idx="16">
                        <c:v>38.970237354138639</c:v>
                      </c:pt>
                      <c:pt idx="17">
                        <c:v>38.198490947575308</c:v>
                      </c:pt>
                      <c:pt idx="18">
                        <c:v>39.25388190034198</c:v>
                      </c:pt>
                      <c:pt idx="19">
                        <c:v>40.116852642966222</c:v>
                      </c:pt>
                      <c:pt idx="20">
                        <c:v>38.918927005971874</c:v>
                      </c:pt>
                      <c:pt idx="21">
                        <c:v>39.28492500601368</c:v>
                      </c:pt>
                      <c:pt idx="22">
                        <c:v>38.611286163796372</c:v>
                      </c:pt>
                      <c:pt idx="23">
                        <c:v>34.301185448405121</c:v>
                      </c:pt>
                      <c:pt idx="24">
                        <c:v>33.543927768057983</c:v>
                      </c:pt>
                      <c:pt idx="25">
                        <c:v>34.387006942148751</c:v>
                      </c:pt>
                      <c:pt idx="26">
                        <c:v>42.771536523929484</c:v>
                      </c:pt>
                      <c:pt idx="27">
                        <c:v>44.810227352221055</c:v>
                      </c:pt>
                      <c:pt idx="28">
                        <c:v>40.445816249112816</c:v>
                      </c:pt>
                      <c:pt idx="29">
                        <c:v>37.681614036418814</c:v>
                      </c:pt>
                      <c:pt idx="30">
                        <c:v>38.768249180386135</c:v>
                      </c:pt>
                      <c:pt idx="31">
                        <c:v>40.034543400924953</c:v>
                      </c:pt>
                      <c:pt idx="32">
                        <c:v>46.182744451899481</c:v>
                      </c:pt>
                      <c:pt idx="33">
                        <c:v>49.686363729613298</c:v>
                      </c:pt>
                      <c:pt idx="34">
                        <c:v>47.290181266763661</c:v>
                      </c:pt>
                      <c:pt idx="35">
                        <c:v>44.198926252344648</c:v>
                      </c:pt>
                      <c:pt idx="36">
                        <c:v>64.465817315483008</c:v>
                      </c:pt>
                      <c:pt idx="37">
                        <c:v>51.896528641101675</c:v>
                      </c:pt>
                      <c:pt idx="38">
                        <c:v>45.98170529436802</c:v>
                      </c:pt>
                      <c:pt idx="39">
                        <c:v>43.080196111652342</c:v>
                      </c:pt>
                      <c:pt idx="40">
                        <c:v>51.28710396985506</c:v>
                      </c:pt>
                      <c:pt idx="41">
                        <c:v>58.018710588853743</c:v>
                      </c:pt>
                      <c:pt idx="42">
                        <c:v>52.334776298821936</c:v>
                      </c:pt>
                      <c:pt idx="43">
                        <c:v>41.494401766248103</c:v>
                      </c:pt>
                      <c:pt idx="44">
                        <c:v>39.056709231305874</c:v>
                      </c:pt>
                      <c:pt idx="45">
                        <c:v>39.318622989093925</c:v>
                      </c:pt>
                      <c:pt idx="46">
                        <c:v>41.049399406568668</c:v>
                      </c:pt>
                      <c:pt idx="47">
                        <c:v>44.163065096375966</c:v>
                      </c:pt>
                      <c:pt idx="48">
                        <c:v>41.643720399686302</c:v>
                      </c:pt>
                      <c:pt idx="49">
                        <c:v>39.092036185230441</c:v>
                      </c:pt>
                      <c:pt idx="50">
                        <c:v>41.002155877982297</c:v>
                      </c:pt>
                      <c:pt idx="51">
                        <c:v>42.005131078224096</c:v>
                      </c:pt>
                      <c:pt idx="52">
                        <c:v>39.686011809315396</c:v>
                      </c:pt>
                      <c:pt idx="53">
                        <c:v>50.122723789306299</c:v>
                      </c:pt>
                      <c:pt idx="54">
                        <c:v>37.965171159511755</c:v>
                      </c:pt>
                      <c:pt idx="55">
                        <c:v>34.873602423823549</c:v>
                      </c:pt>
                      <c:pt idx="56">
                        <c:v>35.09831377502465</c:v>
                      </c:pt>
                      <c:pt idx="57">
                        <c:v>33.83771019579126</c:v>
                      </c:pt>
                      <c:pt idx="58">
                        <c:v>36.87509862227931</c:v>
                      </c:pt>
                      <c:pt idx="59">
                        <c:v>35.930491163307302</c:v>
                      </c:pt>
                      <c:pt idx="60">
                        <c:v>37.245552448657193</c:v>
                      </c:pt>
                      <c:pt idx="61">
                        <c:v>33.102451113895093</c:v>
                      </c:pt>
                      <c:pt idx="62">
                        <c:v>34.028165962022889</c:v>
                      </c:pt>
                      <c:pt idx="63">
                        <c:v>35.727890830757438</c:v>
                      </c:pt>
                      <c:pt idx="64">
                        <c:v>34.067859221808249</c:v>
                      </c:pt>
                      <c:pt idx="65">
                        <c:v>32.577852517282238</c:v>
                      </c:pt>
                      <c:pt idx="66">
                        <c:v>31.828802222385693</c:v>
                      </c:pt>
                      <c:pt idx="67">
                        <c:v>30.96386143122351</c:v>
                      </c:pt>
                      <c:pt idx="68">
                        <c:v>35.811549484134929</c:v>
                      </c:pt>
                      <c:pt idx="69">
                        <c:v>44.454301370897703</c:v>
                      </c:pt>
                      <c:pt idx="70">
                        <c:v>34.068464555820057</c:v>
                      </c:pt>
                      <c:pt idx="71">
                        <c:v>33.502540616906053</c:v>
                      </c:pt>
                      <c:pt idx="72">
                        <c:v>32.573983947908317</c:v>
                      </c:pt>
                      <c:pt idx="73">
                        <c:v>33.877382690648446</c:v>
                      </c:pt>
                      <c:pt idx="74">
                        <c:v>33.753828600586615</c:v>
                      </c:pt>
                      <c:pt idx="75">
                        <c:v>29.444139541117558</c:v>
                      </c:pt>
                      <c:pt idx="76">
                        <c:v>29.413124187859669</c:v>
                      </c:pt>
                      <c:pt idx="77">
                        <c:v>28.28056171470806</c:v>
                      </c:pt>
                      <c:pt idx="78">
                        <c:v>30.041663318330539</c:v>
                      </c:pt>
                      <c:pt idx="79">
                        <c:v>29.408301244548436</c:v>
                      </c:pt>
                      <c:pt idx="80">
                        <c:v>30.167104153532513</c:v>
                      </c:pt>
                      <c:pt idx="81">
                        <c:v>28.909648604064863</c:v>
                      </c:pt>
                      <c:pt idx="82">
                        <c:v>30.647322815081676</c:v>
                      </c:pt>
                      <c:pt idx="83">
                        <c:v>28.721449140733853</c:v>
                      </c:pt>
                      <c:pt idx="84">
                        <c:v>29.107952872689516</c:v>
                      </c:pt>
                      <c:pt idx="85">
                        <c:v>29.065414515651234</c:v>
                      </c:pt>
                      <c:pt idx="86">
                        <c:v>30.455179316709447</c:v>
                      </c:pt>
                      <c:pt idx="87">
                        <c:v>31.386470324825186</c:v>
                      </c:pt>
                      <c:pt idx="88">
                        <c:v>31.707451609347867</c:v>
                      </c:pt>
                      <c:pt idx="89">
                        <c:v>33.235697515462263</c:v>
                      </c:pt>
                      <c:pt idx="90">
                        <c:v>29.361426529525513</c:v>
                      </c:pt>
                      <c:pt idx="91">
                        <c:v>26.545102353240658</c:v>
                      </c:pt>
                      <c:pt idx="92">
                        <c:v>33.843340405477321</c:v>
                      </c:pt>
                      <c:pt idx="93">
                        <c:v>31.071176644908721</c:v>
                      </c:pt>
                      <c:pt idx="94">
                        <c:v>30.364528474011895</c:v>
                      </c:pt>
                      <c:pt idx="95">
                        <c:v>30.325875465904996</c:v>
                      </c:pt>
                      <c:pt idx="96">
                        <c:v>30.125119869971552</c:v>
                      </c:pt>
                      <c:pt idx="97">
                        <c:v>30.721783470731374</c:v>
                      </c:pt>
                      <c:pt idx="98">
                        <c:v>29.380286814244474</c:v>
                      </c:pt>
                      <c:pt idx="99">
                        <c:v>33.103979915540883</c:v>
                      </c:pt>
                      <c:pt idx="100">
                        <c:v>46.14375135548449</c:v>
                      </c:pt>
                      <c:pt idx="101">
                        <c:v>34.687415247852933</c:v>
                      </c:pt>
                      <c:pt idx="102">
                        <c:v>36.186911174785102</c:v>
                      </c:pt>
                      <c:pt idx="103">
                        <c:v>33.450675780168247</c:v>
                      </c:pt>
                      <c:pt idx="104">
                        <c:v>34.428214924697997</c:v>
                      </c:pt>
                      <c:pt idx="105">
                        <c:v>30.92924511002445</c:v>
                      </c:pt>
                      <c:pt idx="106">
                        <c:v>29.401382680707496</c:v>
                      </c:pt>
                      <c:pt idx="107">
                        <c:v>31.776693726322794</c:v>
                      </c:pt>
                      <c:pt idx="108">
                        <c:v>34.471885122554653</c:v>
                      </c:pt>
                      <c:pt idx="109">
                        <c:v>31.306723953220125</c:v>
                      </c:pt>
                      <c:pt idx="110">
                        <c:v>29.839807445641256</c:v>
                      </c:pt>
                      <c:pt idx="111">
                        <c:v>30.149479853896739</c:v>
                      </c:pt>
                      <c:pt idx="112">
                        <c:v>30.710653599533646</c:v>
                      </c:pt>
                      <c:pt idx="113">
                        <c:v>29.197384882891249</c:v>
                      </c:pt>
                      <c:pt idx="114">
                        <c:v>28.976051722557997</c:v>
                      </c:pt>
                      <c:pt idx="115">
                        <c:v>32.13525790121767</c:v>
                      </c:pt>
                      <c:pt idx="116">
                        <c:v>41.826903651903663</c:v>
                      </c:pt>
                      <c:pt idx="117">
                        <c:v>41.437185418843207</c:v>
                      </c:pt>
                      <c:pt idx="118">
                        <c:v>33.386610662075171</c:v>
                      </c:pt>
                      <c:pt idx="119">
                        <c:v>31.386323073965691</c:v>
                      </c:pt>
                      <c:pt idx="120">
                        <c:v>29.334583251134358</c:v>
                      </c:pt>
                      <c:pt idx="121">
                        <c:v>29.092476099802507</c:v>
                      </c:pt>
                      <c:pt idx="122">
                        <c:v>31.827183171025737</c:v>
                      </c:pt>
                      <c:pt idx="123">
                        <c:v>31.160223945002187</c:v>
                      </c:pt>
                      <c:pt idx="124">
                        <c:v>28.208244183846414</c:v>
                      </c:pt>
                      <c:pt idx="125">
                        <c:v>27.976714362005783</c:v>
                      </c:pt>
                      <c:pt idx="126">
                        <c:v>27.752365505175678</c:v>
                      </c:pt>
                      <c:pt idx="127">
                        <c:v>29.419105094887513</c:v>
                      </c:pt>
                      <c:pt idx="128">
                        <c:v>30.387249878930657</c:v>
                      </c:pt>
                      <c:pt idx="129">
                        <c:v>28.881424261956944</c:v>
                      </c:pt>
                      <c:pt idx="130">
                        <c:v>28.310215248440961</c:v>
                      </c:pt>
                      <c:pt idx="131">
                        <c:v>32.797486429207339</c:v>
                      </c:pt>
                      <c:pt idx="132">
                        <c:v>31.680509517261346</c:v>
                      </c:pt>
                      <c:pt idx="133">
                        <c:v>36.082767473632018</c:v>
                      </c:pt>
                      <c:pt idx="134">
                        <c:v>31.035142061783628</c:v>
                      </c:pt>
                      <c:pt idx="135">
                        <c:v>29.962920917985688</c:v>
                      </c:pt>
                      <c:pt idx="136">
                        <c:v>42.367642019200908</c:v>
                      </c:pt>
                      <c:pt idx="137">
                        <c:v>37.714565203764195</c:v>
                      </c:pt>
                      <c:pt idx="138">
                        <c:v>32.134028717772352</c:v>
                      </c:pt>
                      <c:pt idx="139">
                        <c:v>32.18549685020043</c:v>
                      </c:pt>
                      <c:pt idx="140">
                        <c:v>33.684879145313715</c:v>
                      </c:pt>
                      <c:pt idx="141">
                        <c:v>56.295517280929793</c:v>
                      </c:pt>
                      <c:pt idx="142">
                        <c:v>49.485562815402666</c:v>
                      </c:pt>
                      <c:pt idx="143">
                        <c:v>52.160384572687533</c:v>
                      </c:pt>
                      <c:pt idx="144">
                        <c:v>50.833120704000486</c:v>
                      </c:pt>
                      <c:pt idx="145">
                        <c:v>43.691712336813382</c:v>
                      </c:pt>
                      <c:pt idx="146">
                        <c:v>40.940554535238505</c:v>
                      </c:pt>
                      <c:pt idx="147">
                        <c:v>36.862142501781619</c:v>
                      </c:pt>
                      <c:pt idx="148">
                        <c:v>34.063268008474566</c:v>
                      </c:pt>
                      <c:pt idx="149">
                        <c:v>33.96971310283093</c:v>
                      </c:pt>
                      <c:pt idx="150">
                        <c:v>33.498458088818225</c:v>
                      </c:pt>
                      <c:pt idx="151">
                        <c:v>34.252476665735152</c:v>
                      </c:pt>
                      <c:pt idx="152">
                        <c:v>32.167737132731048</c:v>
                      </c:pt>
                      <c:pt idx="153">
                        <c:v>59.984945780679929</c:v>
                      </c:pt>
                      <c:pt idx="154">
                        <c:v>49.519825053714939</c:v>
                      </c:pt>
                      <c:pt idx="155">
                        <c:v>37.335704400114544</c:v>
                      </c:pt>
                      <c:pt idx="156">
                        <c:v>36.736115089431941</c:v>
                      </c:pt>
                      <c:pt idx="157">
                        <c:v>36.01646583068122</c:v>
                      </c:pt>
                      <c:pt idx="158">
                        <c:v>34.547095684862768</c:v>
                      </c:pt>
                      <c:pt idx="159">
                        <c:v>35.922375613230585</c:v>
                      </c:pt>
                      <c:pt idx="160">
                        <c:v>36.043959478162598</c:v>
                      </c:pt>
                      <c:pt idx="161">
                        <c:v>31.997541090317334</c:v>
                      </c:pt>
                      <c:pt idx="162">
                        <c:v>30.414731404227616</c:v>
                      </c:pt>
                      <c:pt idx="163">
                        <c:v>28.778533041869846</c:v>
                      </c:pt>
                      <c:pt idx="164">
                        <c:v>26.753615514138076</c:v>
                      </c:pt>
                      <c:pt idx="165">
                        <c:v>28.194757281553393</c:v>
                      </c:pt>
                      <c:pt idx="166">
                        <c:v>32.287026331463188</c:v>
                      </c:pt>
                      <c:pt idx="167">
                        <c:v>32.290463208362929</c:v>
                      </c:pt>
                      <c:pt idx="168">
                        <c:v>31.089367858568242</c:v>
                      </c:pt>
                      <c:pt idx="169">
                        <c:v>29.273096159991681</c:v>
                      </c:pt>
                      <c:pt idx="170">
                        <c:v>30.673685551852579</c:v>
                      </c:pt>
                      <c:pt idx="171">
                        <c:v>34.873925651098517</c:v>
                      </c:pt>
                      <c:pt idx="172">
                        <c:v>40.388060429319708</c:v>
                      </c:pt>
                      <c:pt idx="173">
                        <c:v>52.716018370281923</c:v>
                      </c:pt>
                      <c:pt idx="174">
                        <c:v>50.746027767888933</c:v>
                      </c:pt>
                      <c:pt idx="175">
                        <c:v>44.548896713702405</c:v>
                      </c:pt>
                      <c:pt idx="176">
                        <c:v>35.265273945507587</c:v>
                      </c:pt>
                      <c:pt idx="177">
                        <c:v>33.123979443853614</c:v>
                      </c:pt>
                      <c:pt idx="178">
                        <c:v>33.291744216466732</c:v>
                      </c:pt>
                      <c:pt idx="179">
                        <c:v>34.291031011389322</c:v>
                      </c:pt>
                      <c:pt idx="180">
                        <c:v>31.766826631699299</c:v>
                      </c:pt>
                      <c:pt idx="181">
                        <c:v>29.24818292427441</c:v>
                      </c:pt>
                      <c:pt idx="182">
                        <c:v>28.794492639622444</c:v>
                      </c:pt>
                      <c:pt idx="183">
                        <c:v>28.428839054976279</c:v>
                      </c:pt>
                      <c:pt idx="184">
                        <c:v>28.811510963245638</c:v>
                      </c:pt>
                      <c:pt idx="185">
                        <c:v>28.528928858502756</c:v>
                      </c:pt>
                      <c:pt idx="186">
                        <c:v>27.595588616221015</c:v>
                      </c:pt>
                      <c:pt idx="187">
                        <c:v>27.281997020334202</c:v>
                      </c:pt>
                      <c:pt idx="188">
                        <c:v>29.89882750086835</c:v>
                      </c:pt>
                      <c:pt idx="189">
                        <c:v>29.520330811379193</c:v>
                      </c:pt>
                      <c:pt idx="190">
                        <c:v>28.318582423398741</c:v>
                      </c:pt>
                      <c:pt idx="191">
                        <c:v>26.955809486787206</c:v>
                      </c:pt>
                      <c:pt idx="192">
                        <c:v>28.545665024150825</c:v>
                      </c:pt>
                      <c:pt idx="193">
                        <c:v>28.040691727654032</c:v>
                      </c:pt>
                      <c:pt idx="194">
                        <c:v>65.223489543505025</c:v>
                      </c:pt>
                      <c:pt idx="195">
                        <c:v>62.926885340482912</c:v>
                      </c:pt>
                      <c:pt idx="196">
                        <c:v>49.414182186783052</c:v>
                      </c:pt>
                      <c:pt idx="197">
                        <c:v>54.107823590814185</c:v>
                      </c:pt>
                      <c:pt idx="198">
                        <c:v>53.009054860981522</c:v>
                      </c:pt>
                      <c:pt idx="199">
                        <c:v>52.641986107034519</c:v>
                      </c:pt>
                      <c:pt idx="200">
                        <c:v>49.484073344164749</c:v>
                      </c:pt>
                      <c:pt idx="201">
                        <c:v>42.269678091212597</c:v>
                      </c:pt>
                      <c:pt idx="202">
                        <c:v>38.130477848823936</c:v>
                      </c:pt>
                      <c:pt idx="203">
                        <c:v>32.162391322473781</c:v>
                      </c:pt>
                      <c:pt idx="204">
                        <c:v>34.378265887609565</c:v>
                      </c:pt>
                      <c:pt idx="205">
                        <c:v>33.299186139622904</c:v>
                      </c:pt>
                      <c:pt idx="206">
                        <c:v>31.917134175653743</c:v>
                      </c:pt>
                      <c:pt idx="207">
                        <c:v>35.578126979472138</c:v>
                      </c:pt>
                      <c:pt idx="208">
                        <c:v>39.383753496425889</c:v>
                      </c:pt>
                      <c:pt idx="209">
                        <c:v>48.880859286523233</c:v>
                      </c:pt>
                      <c:pt idx="210">
                        <c:v>38.767848525096035</c:v>
                      </c:pt>
                      <c:pt idx="211">
                        <c:v>35.082568825036255</c:v>
                      </c:pt>
                      <c:pt idx="212">
                        <c:v>34.766982183948947</c:v>
                      </c:pt>
                      <c:pt idx="213">
                        <c:v>33.877113486842106</c:v>
                      </c:pt>
                      <c:pt idx="214">
                        <c:v>50.33821003227466</c:v>
                      </c:pt>
                      <c:pt idx="215">
                        <c:v>36.378176062863112</c:v>
                      </c:pt>
                      <c:pt idx="216">
                        <c:v>47.698670859946084</c:v>
                      </c:pt>
                      <c:pt idx="217">
                        <c:v>42.413037554217183</c:v>
                      </c:pt>
                      <c:pt idx="218">
                        <c:v>33.792357508262839</c:v>
                      </c:pt>
                      <c:pt idx="219">
                        <c:v>30.17591304067971</c:v>
                      </c:pt>
                      <c:pt idx="220">
                        <c:v>32.508015480202197</c:v>
                      </c:pt>
                      <c:pt idx="221">
                        <c:v>40.683460089786948</c:v>
                      </c:pt>
                      <c:pt idx="222">
                        <c:v>61.463312208807174</c:v>
                      </c:pt>
                      <c:pt idx="223">
                        <c:v>51.614534538104856</c:v>
                      </c:pt>
                      <c:pt idx="224">
                        <c:v>41.111436057531499</c:v>
                      </c:pt>
                      <c:pt idx="225">
                        <c:v>37.746835720092534</c:v>
                      </c:pt>
                      <c:pt idx="226">
                        <c:v>32.507775039020189</c:v>
                      </c:pt>
                      <c:pt idx="227">
                        <c:v>28.964814194844326</c:v>
                      </c:pt>
                      <c:pt idx="228">
                        <c:v>49.970994867137499</c:v>
                      </c:pt>
                      <c:pt idx="229">
                        <c:v>40.486925661288019</c:v>
                      </c:pt>
                      <c:pt idx="230">
                        <c:v>61.786352773620422</c:v>
                      </c:pt>
                      <c:pt idx="231">
                        <c:v>60.844806714741694</c:v>
                      </c:pt>
                      <c:pt idx="232">
                        <c:v>65.213465775118792</c:v>
                      </c:pt>
                      <c:pt idx="233">
                        <c:v>104.94235089096775</c:v>
                      </c:pt>
                      <c:pt idx="234">
                        <c:v>58.619652402595548</c:v>
                      </c:pt>
                      <c:pt idx="235">
                        <c:v>41.498684836471746</c:v>
                      </c:pt>
                      <c:pt idx="236">
                        <c:v>43.185515228116543</c:v>
                      </c:pt>
                      <c:pt idx="237">
                        <c:v>53.201882658043971</c:v>
                      </c:pt>
                      <c:pt idx="238">
                        <c:v>57.857666220714968</c:v>
                      </c:pt>
                      <c:pt idx="239">
                        <c:v>41.733396962317897</c:v>
                      </c:pt>
                      <c:pt idx="240">
                        <c:v>30.271193253931568</c:v>
                      </c:pt>
                      <c:pt idx="241">
                        <c:v>33.125863654520032</c:v>
                      </c:pt>
                      <c:pt idx="242">
                        <c:v>35.93177741515963</c:v>
                      </c:pt>
                      <c:pt idx="243">
                        <c:v>35.321809865873519</c:v>
                      </c:pt>
                      <c:pt idx="244">
                        <c:v>35.946716287215409</c:v>
                      </c:pt>
                      <c:pt idx="245">
                        <c:v>33.60862680360006</c:v>
                      </c:pt>
                      <c:pt idx="246">
                        <c:v>36.303946850165659</c:v>
                      </c:pt>
                      <c:pt idx="247">
                        <c:v>77.134847733941953</c:v>
                      </c:pt>
                      <c:pt idx="248">
                        <c:v>60.948869970835069</c:v>
                      </c:pt>
                      <c:pt idx="249">
                        <c:v>49.970728649688326</c:v>
                      </c:pt>
                      <c:pt idx="250">
                        <c:v>39.2321897582407</c:v>
                      </c:pt>
                      <c:pt idx="251">
                        <c:v>35.379760761574119</c:v>
                      </c:pt>
                      <c:pt idx="252">
                        <c:v>34.192236141400812</c:v>
                      </c:pt>
                      <c:pt idx="253">
                        <c:v>35.801963328679058</c:v>
                      </c:pt>
                      <c:pt idx="254">
                        <c:v>35.659621697094238</c:v>
                      </c:pt>
                      <c:pt idx="255">
                        <c:v>35.515571474256468</c:v>
                      </c:pt>
                      <c:pt idx="256">
                        <c:v>39.999278601398615</c:v>
                      </c:pt>
                      <c:pt idx="257">
                        <c:v>36.97049051864979</c:v>
                      </c:pt>
                      <c:pt idx="258">
                        <c:v>37.183916105819776</c:v>
                      </c:pt>
                      <c:pt idx="259">
                        <c:v>36.049060539671544</c:v>
                      </c:pt>
                      <c:pt idx="260">
                        <c:v>33.690447761194029</c:v>
                      </c:pt>
                      <c:pt idx="261">
                        <c:v>32.71217697628375</c:v>
                      </c:pt>
                      <c:pt idx="262">
                        <c:v>34.180096034211026</c:v>
                      </c:pt>
                      <c:pt idx="263">
                        <c:v>32.774527778006643</c:v>
                      </c:pt>
                      <c:pt idx="264">
                        <c:v>31.785996235547195</c:v>
                      </c:pt>
                      <c:pt idx="265">
                        <c:v>32.318097187803033</c:v>
                      </c:pt>
                      <c:pt idx="266">
                        <c:v>31.090719582883452</c:v>
                      </c:pt>
                      <c:pt idx="267">
                        <c:v>28.897326862598707</c:v>
                      </c:pt>
                      <c:pt idx="268">
                        <c:v>30.9464015250431</c:v>
                      </c:pt>
                      <c:pt idx="269">
                        <c:v>32.005020786108751</c:v>
                      </c:pt>
                      <c:pt idx="270">
                        <c:v>30.587494880761128</c:v>
                      </c:pt>
                      <c:pt idx="271">
                        <c:v>32.087725354616929</c:v>
                      </c:pt>
                      <c:pt idx="272">
                        <c:v>29.795268602370026</c:v>
                      </c:pt>
                      <c:pt idx="273">
                        <c:v>29.258037561403377</c:v>
                      </c:pt>
                      <c:pt idx="274">
                        <c:v>24.96060221159593</c:v>
                      </c:pt>
                      <c:pt idx="275">
                        <c:v>22.782098782563647</c:v>
                      </c:pt>
                      <c:pt idx="276">
                        <c:v>24.482210650552357</c:v>
                      </c:pt>
                      <c:pt idx="277">
                        <c:v>28.759864488270331</c:v>
                      </c:pt>
                      <c:pt idx="278">
                        <c:v>26.306758729345958</c:v>
                      </c:pt>
                      <c:pt idx="279">
                        <c:v>27.224029671080462</c:v>
                      </c:pt>
                      <c:pt idx="280">
                        <c:v>43.888031338935377</c:v>
                      </c:pt>
                      <c:pt idx="281">
                        <c:v>37.431729058367921</c:v>
                      </c:pt>
                      <c:pt idx="282">
                        <c:v>28.456297312682139</c:v>
                      </c:pt>
                      <c:pt idx="283">
                        <c:v>30.19138143737014</c:v>
                      </c:pt>
                      <c:pt idx="284">
                        <c:v>31.092451151178473</c:v>
                      </c:pt>
                      <c:pt idx="285">
                        <c:v>32.770020931836086</c:v>
                      </c:pt>
                      <c:pt idx="286">
                        <c:v>36.587924117562018</c:v>
                      </c:pt>
                      <c:pt idx="287">
                        <c:v>36.095308945175518</c:v>
                      </c:pt>
                      <c:pt idx="288">
                        <c:v>34.851173644000411</c:v>
                      </c:pt>
                      <c:pt idx="289">
                        <c:v>30.940765797456326</c:v>
                      </c:pt>
                      <c:pt idx="290">
                        <c:v>32.580060765356144</c:v>
                      </c:pt>
                      <c:pt idx="291">
                        <c:v>42.868849076662599</c:v>
                      </c:pt>
                      <c:pt idx="292">
                        <c:v>55.895532407225843</c:v>
                      </c:pt>
                      <c:pt idx="293">
                        <c:v>45.190849278936184</c:v>
                      </c:pt>
                      <c:pt idx="294">
                        <c:v>50.168813322667447</c:v>
                      </c:pt>
                      <c:pt idx="295">
                        <c:v>43.177676015169453</c:v>
                      </c:pt>
                      <c:pt idx="296">
                        <c:v>37.3961464068786</c:v>
                      </c:pt>
                      <c:pt idx="297">
                        <c:v>36.668904782343127</c:v>
                      </c:pt>
                      <c:pt idx="298">
                        <c:v>34.741503142341379</c:v>
                      </c:pt>
                      <c:pt idx="299">
                        <c:v>35.446682405456748</c:v>
                      </c:pt>
                      <c:pt idx="300">
                        <c:v>35.537349081987969</c:v>
                      </c:pt>
                      <c:pt idx="301">
                        <c:v>34.085411005692592</c:v>
                      </c:pt>
                      <c:pt idx="302">
                        <c:v>34.077380176289218</c:v>
                      </c:pt>
                      <c:pt idx="303">
                        <c:v>32.90360582194284</c:v>
                      </c:pt>
                      <c:pt idx="304">
                        <c:v>32.055249416421383</c:v>
                      </c:pt>
                      <c:pt idx="305">
                        <c:v>34.686279051568981</c:v>
                      </c:pt>
                      <c:pt idx="306">
                        <c:v>32.707349014065557</c:v>
                      </c:pt>
                      <c:pt idx="307">
                        <c:v>36.156903163509298</c:v>
                      </c:pt>
                      <c:pt idx="308">
                        <c:v>33.500209540586894</c:v>
                      </c:pt>
                      <c:pt idx="309">
                        <c:v>34.907332733518736</c:v>
                      </c:pt>
                      <c:pt idx="310">
                        <c:v>33.302683873858165</c:v>
                      </c:pt>
                      <c:pt idx="311">
                        <c:v>31.497567104936749</c:v>
                      </c:pt>
                      <c:pt idx="312">
                        <c:v>31.604235668107297</c:v>
                      </c:pt>
                      <c:pt idx="313">
                        <c:v>34.058272817428573</c:v>
                      </c:pt>
                      <c:pt idx="314">
                        <c:v>55.347986324193009</c:v>
                      </c:pt>
                      <c:pt idx="315">
                        <c:v>47.139265618030755</c:v>
                      </c:pt>
                      <c:pt idx="316">
                        <c:v>40.550078700268287</c:v>
                      </c:pt>
                      <c:pt idx="317">
                        <c:v>35.92228761514842</c:v>
                      </c:pt>
                      <c:pt idx="318">
                        <c:v>40.320038467419764</c:v>
                      </c:pt>
                      <c:pt idx="319">
                        <c:v>38.79809003604047</c:v>
                      </c:pt>
                      <c:pt idx="320">
                        <c:v>38.848311592067034</c:v>
                      </c:pt>
                      <c:pt idx="321">
                        <c:v>42.163418233753873</c:v>
                      </c:pt>
                      <c:pt idx="322">
                        <c:v>41.671586145287094</c:v>
                      </c:pt>
                      <c:pt idx="323">
                        <c:v>37.599177535969929</c:v>
                      </c:pt>
                      <c:pt idx="324">
                        <c:v>38.131742984852238</c:v>
                      </c:pt>
                      <c:pt idx="325">
                        <c:v>40.520973119046758</c:v>
                      </c:pt>
                      <c:pt idx="326">
                        <c:v>37.985073320771868</c:v>
                      </c:pt>
                      <c:pt idx="327">
                        <c:v>39.016388829774655</c:v>
                      </c:pt>
                      <c:pt idx="328">
                        <c:v>35.924198289684654</c:v>
                      </c:pt>
                      <c:pt idx="329">
                        <c:v>34.903423521655334</c:v>
                      </c:pt>
                      <c:pt idx="330">
                        <c:v>35.009650685129301</c:v>
                      </c:pt>
                      <c:pt idx="331">
                        <c:v>34.993381587034598</c:v>
                      </c:pt>
                      <c:pt idx="332">
                        <c:v>36.538867402441319</c:v>
                      </c:pt>
                      <c:pt idx="333">
                        <c:v>36.887663260355872</c:v>
                      </c:pt>
                      <c:pt idx="334">
                        <c:v>37.308153691443898</c:v>
                      </c:pt>
                      <c:pt idx="335">
                        <c:v>37.686370475785886</c:v>
                      </c:pt>
                      <c:pt idx="336">
                        <c:v>36.08291461239903</c:v>
                      </c:pt>
                      <c:pt idx="337">
                        <c:v>35.090882768333785</c:v>
                      </c:pt>
                      <c:pt idx="338">
                        <c:v>37.118313559996807</c:v>
                      </c:pt>
                      <c:pt idx="339">
                        <c:v>36.763319850653396</c:v>
                      </c:pt>
                      <c:pt idx="340">
                        <c:v>39.299143794926628</c:v>
                      </c:pt>
                      <c:pt idx="341">
                        <c:v>38.210499616181217</c:v>
                      </c:pt>
                      <c:pt idx="342">
                        <c:v>37.423144035164199</c:v>
                      </c:pt>
                      <c:pt idx="343">
                        <c:v>37.910865801462201</c:v>
                      </c:pt>
                      <c:pt idx="344">
                        <c:v>42.06935972252807</c:v>
                      </c:pt>
                      <c:pt idx="345">
                        <c:v>44.949864714536922</c:v>
                      </c:pt>
                      <c:pt idx="346">
                        <c:v>47.542200894576247</c:v>
                      </c:pt>
                      <c:pt idx="347">
                        <c:v>50.303334073040837</c:v>
                      </c:pt>
                      <c:pt idx="348">
                        <c:v>51.907093332159164</c:v>
                      </c:pt>
                      <c:pt idx="349">
                        <c:v>54.117800728639509</c:v>
                      </c:pt>
                      <c:pt idx="350">
                        <c:v>66.144989921603624</c:v>
                      </c:pt>
                      <c:pt idx="351">
                        <c:v>59.268493771359282</c:v>
                      </c:pt>
                      <c:pt idx="352">
                        <c:v>44.807755562323543</c:v>
                      </c:pt>
                      <c:pt idx="353">
                        <c:v>43.384741731045779</c:v>
                      </c:pt>
                      <c:pt idx="354">
                        <c:v>42.26394755315664</c:v>
                      </c:pt>
                      <c:pt idx="355">
                        <c:v>45.948782671186862</c:v>
                      </c:pt>
                      <c:pt idx="356">
                        <c:v>45.601930898178971</c:v>
                      </c:pt>
                      <c:pt idx="357">
                        <c:v>41.859965963654034</c:v>
                      </c:pt>
                      <c:pt idx="358">
                        <c:v>44.539388371421097</c:v>
                      </c:pt>
                      <c:pt idx="359">
                        <c:v>45.795076874803875</c:v>
                      </c:pt>
                      <c:pt idx="360">
                        <c:v>48.700129607299139</c:v>
                      </c:pt>
                      <c:pt idx="361">
                        <c:v>43.982365160689341</c:v>
                      </c:pt>
                      <c:pt idx="362">
                        <c:v>43.190449149981369</c:v>
                      </c:pt>
                      <c:pt idx="363">
                        <c:v>56.524776377545891</c:v>
                      </c:pt>
                      <c:pt idx="364">
                        <c:v>57.527450556242279</c:v>
                      </c:pt>
                      <c:pt idx="365">
                        <c:v>51.138072699400084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310-467F-AD93-4FA15D14632A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Dosagem</a:t>
                </a:r>
                <a:r>
                  <a:rPr lang="en-US" baseline="0"/>
                  <a:t> de coagulante</a:t>
                </a:r>
                <a:r>
                  <a:rPr lang="en-US"/>
                  <a:t> (mg Al+3/L)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32963034118E-2"/>
          <c:y val="3.5602609811031097E-2"/>
          <c:w val="0.82894252828099046"/>
          <c:h val="0.79252810293805742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'[Resultados Operacionais - ETA Iguaçú - 2016.xlsx]Dados Brutos - 2016'!$L$57:$L$76</c:f>
              <c:strCache>
                <c:ptCount val="20"/>
                <c:pt idx="0">
                  <c:v>1,04</c:v>
                </c:pt>
                <c:pt idx="1">
                  <c:v>1,23</c:v>
                </c:pt>
                <c:pt idx="2">
                  <c:v>1,43</c:v>
                </c:pt>
                <c:pt idx="3">
                  <c:v>1,63</c:v>
                </c:pt>
                <c:pt idx="4">
                  <c:v>1,82</c:v>
                </c:pt>
                <c:pt idx="5">
                  <c:v>2,02</c:v>
                </c:pt>
                <c:pt idx="6">
                  <c:v>2,21</c:v>
                </c:pt>
                <c:pt idx="7">
                  <c:v>2,41</c:v>
                </c:pt>
                <c:pt idx="8">
                  <c:v>2,61</c:v>
                </c:pt>
                <c:pt idx="9">
                  <c:v>2,80</c:v>
                </c:pt>
                <c:pt idx="10">
                  <c:v>3,00</c:v>
                </c:pt>
                <c:pt idx="11">
                  <c:v>3,20</c:v>
                </c:pt>
                <c:pt idx="12">
                  <c:v>3,39</c:v>
                </c:pt>
                <c:pt idx="13">
                  <c:v>3,59</c:v>
                </c:pt>
                <c:pt idx="14">
                  <c:v>3,79</c:v>
                </c:pt>
                <c:pt idx="15">
                  <c:v>3,98</c:v>
                </c:pt>
                <c:pt idx="16">
                  <c:v>4,18</c:v>
                </c:pt>
                <c:pt idx="17">
                  <c:v>4,38</c:v>
                </c:pt>
                <c:pt idx="18">
                  <c:v>4,57</c:v>
                </c:pt>
                <c:pt idx="19">
                  <c:v>Mais</c:v>
                </c:pt>
              </c:strCache>
            </c:strRef>
          </c:cat>
          <c:val>
            <c:numRef>
              <c:f>'[Resultados Operacionais - ETA Iguaçú - 2016.xlsx]Dados Brutos - 2016'!$M$57:$M$76</c:f>
              <c:numCache>
                <c:formatCode>General</c:formatCode>
                <c:ptCount val="20"/>
                <c:pt idx="0">
                  <c:v>1</c:v>
                </c:pt>
                <c:pt idx="1">
                  <c:v>6</c:v>
                </c:pt>
                <c:pt idx="2">
                  <c:v>75</c:v>
                </c:pt>
                <c:pt idx="3">
                  <c:v>97</c:v>
                </c:pt>
                <c:pt idx="4">
                  <c:v>68</c:v>
                </c:pt>
                <c:pt idx="5">
                  <c:v>49</c:v>
                </c:pt>
                <c:pt idx="6">
                  <c:v>19</c:v>
                </c:pt>
                <c:pt idx="7">
                  <c:v>26</c:v>
                </c:pt>
                <c:pt idx="8">
                  <c:v>8</c:v>
                </c:pt>
                <c:pt idx="9">
                  <c:v>9</c:v>
                </c:pt>
                <c:pt idx="10">
                  <c:v>5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E-4C2B-B404-A5CCE75B4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'[Resultados Operacionais - ETA Iguaçú - 2016.xlsx]Dados Brutos - 2016'!$L$57:$L$76</c:f>
              <c:strCache>
                <c:ptCount val="20"/>
                <c:pt idx="0">
                  <c:v>1,04</c:v>
                </c:pt>
                <c:pt idx="1">
                  <c:v>1,23</c:v>
                </c:pt>
                <c:pt idx="2">
                  <c:v>1,43</c:v>
                </c:pt>
                <c:pt idx="3">
                  <c:v>1,63</c:v>
                </c:pt>
                <c:pt idx="4">
                  <c:v>1,82</c:v>
                </c:pt>
                <c:pt idx="5">
                  <c:v>2,02</c:v>
                </c:pt>
                <c:pt idx="6">
                  <c:v>2,21</c:v>
                </c:pt>
                <c:pt idx="7">
                  <c:v>2,41</c:v>
                </c:pt>
                <c:pt idx="8">
                  <c:v>2,61</c:v>
                </c:pt>
                <c:pt idx="9">
                  <c:v>2,80</c:v>
                </c:pt>
                <c:pt idx="10">
                  <c:v>3,00</c:v>
                </c:pt>
                <c:pt idx="11">
                  <c:v>3,20</c:v>
                </c:pt>
                <c:pt idx="12">
                  <c:v>3,39</c:v>
                </c:pt>
                <c:pt idx="13">
                  <c:v>3,59</c:v>
                </c:pt>
                <c:pt idx="14">
                  <c:v>3,79</c:v>
                </c:pt>
                <c:pt idx="15">
                  <c:v>3,98</c:v>
                </c:pt>
                <c:pt idx="16">
                  <c:v>4,18</c:v>
                </c:pt>
                <c:pt idx="17">
                  <c:v>4,38</c:v>
                </c:pt>
                <c:pt idx="18">
                  <c:v>4,57</c:v>
                </c:pt>
                <c:pt idx="19">
                  <c:v>Mais</c:v>
                </c:pt>
              </c:strCache>
            </c:strRef>
          </c:cat>
          <c:val>
            <c:numRef>
              <c:f>'[Resultados Operacionais - ETA Iguaçú - 2016.xlsx]Dados Brutos - 2016'!$N$57:$N$76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1.912568306010929E-2</c:v>
                </c:pt>
                <c:pt idx="2">
                  <c:v>0.22404371584699453</c:v>
                </c:pt>
                <c:pt idx="3">
                  <c:v>0.48907103825136611</c:v>
                </c:pt>
                <c:pt idx="4">
                  <c:v>0.67486338797814205</c:v>
                </c:pt>
                <c:pt idx="5">
                  <c:v>0.80874316939890711</c:v>
                </c:pt>
                <c:pt idx="6">
                  <c:v>0.86065573770491799</c:v>
                </c:pt>
                <c:pt idx="7">
                  <c:v>0.93169398907103829</c:v>
                </c:pt>
                <c:pt idx="8">
                  <c:v>0.95355191256830596</c:v>
                </c:pt>
                <c:pt idx="9">
                  <c:v>0.97814207650273222</c:v>
                </c:pt>
                <c:pt idx="10">
                  <c:v>0.99180327868852458</c:v>
                </c:pt>
                <c:pt idx="11">
                  <c:v>0.99453551912568305</c:v>
                </c:pt>
                <c:pt idx="12">
                  <c:v>0.99453551912568305</c:v>
                </c:pt>
                <c:pt idx="13">
                  <c:v>0.99726775956284153</c:v>
                </c:pt>
                <c:pt idx="14">
                  <c:v>0.99726775956284153</c:v>
                </c:pt>
                <c:pt idx="15">
                  <c:v>0.99726775956284153</c:v>
                </c:pt>
                <c:pt idx="16">
                  <c:v>0.99726775956284153</c:v>
                </c:pt>
                <c:pt idx="17">
                  <c:v>0.99726775956284153</c:v>
                </c:pt>
                <c:pt idx="18">
                  <c:v>0.99726775956284153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EE-4C2B-B404-A5CCE75B4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273445664816729"/>
          <c:y val="0.16302910787690256"/>
          <c:w val="0.26244636651589376"/>
          <c:h val="0.16407419377644908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6"/>
          <c:tx>
            <c:strRef>
              <c:f>'[Resultados Operacionais - ETA Iguaçú - 2017.xlsx]Coagulante'!$J$3</c:f>
              <c:strCache>
                <c:ptCount val="1"/>
                <c:pt idx="0">
                  <c:v>Dosagem de coagulante (mg Al+3/L)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'[Resultados Operacionais - ETA Iguaçú - 2017.xlsx]Coagulante'!$C$4:$C$368</c:f>
              <c:numCache>
                <c:formatCode>d\-mmm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'[Resultados Operacionais - ETA Iguaçú - 2017.xlsx]Coagulante'!$J$4:$J$368</c:f>
              <c:numCache>
                <c:formatCode>0.00</c:formatCode>
                <c:ptCount val="365"/>
                <c:pt idx="0">
                  <c:v>2.1647306838685081</c:v>
                </c:pt>
                <c:pt idx="1">
                  <c:v>2.0155089662108936</c:v>
                </c:pt>
                <c:pt idx="2">
                  <c:v>2.1329384718561735</c:v>
                </c:pt>
                <c:pt idx="3">
                  <c:v>2.1081482784007086</c:v>
                </c:pt>
                <c:pt idx="4">
                  <c:v>3.4006309323677755</c:v>
                </c:pt>
                <c:pt idx="5">
                  <c:v>3.1410465116279074</c:v>
                </c:pt>
                <c:pt idx="6">
                  <c:v>3.1042535749597864</c:v>
                </c:pt>
                <c:pt idx="7">
                  <c:v>2.850489904988124</c:v>
                </c:pt>
                <c:pt idx="8">
                  <c:v>2.8279846842593854</c:v>
                </c:pt>
                <c:pt idx="9">
                  <c:v>2.9584533857419073</c:v>
                </c:pt>
                <c:pt idx="10">
                  <c:v>2.8012427048598187</c:v>
                </c:pt>
                <c:pt idx="11">
                  <c:v>2.736453663600642</c:v>
                </c:pt>
                <c:pt idx="12">
                  <c:v>2.7642351038672448</c:v>
                </c:pt>
                <c:pt idx="13">
                  <c:v>2.5469963308976387</c:v>
                </c:pt>
                <c:pt idx="14">
                  <c:v>2.5157321811934317</c:v>
                </c:pt>
                <c:pt idx="15">
                  <c:v>2.5605828234497312</c:v>
                </c:pt>
                <c:pt idx="16">
                  <c:v>2.5184425564615975</c:v>
                </c:pt>
                <c:pt idx="17">
                  <c:v>3.0634714664434215</c:v>
                </c:pt>
                <c:pt idx="18">
                  <c:v>0.96072408804182186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2.6865685805361257</c:v>
                </c:pt>
                <c:pt idx="32">
                  <c:v>2.632758908308936</c:v>
                </c:pt>
                <c:pt idx="33">
                  <c:v>2.833698996285658</c:v>
                </c:pt>
                <c:pt idx="34">
                  <c:v>2.7787607246401764</c:v>
                </c:pt>
                <c:pt idx="35">
                  <c:v>2.8115918325626894</c:v>
                </c:pt>
                <c:pt idx="36">
                  <c:v>3.0812347559110025</c:v>
                </c:pt>
                <c:pt idx="37">
                  <c:v>2.9728417235011841</c:v>
                </c:pt>
                <c:pt idx="38">
                  <c:v>2.8086409522794655</c:v>
                </c:pt>
                <c:pt idx="39">
                  <c:v>2.6102100449867871</c:v>
                </c:pt>
                <c:pt idx="40">
                  <c:v>2.5628387478961181</c:v>
                </c:pt>
                <c:pt idx="41">
                  <c:v>2.2944897911703386</c:v>
                </c:pt>
                <c:pt idx="42">
                  <c:v>1.9995165295768893</c:v>
                </c:pt>
                <c:pt idx="43">
                  <c:v>2.302051778178571</c:v>
                </c:pt>
                <c:pt idx="44">
                  <c:v>2.6551220948527381</c:v>
                </c:pt>
                <c:pt idx="45">
                  <c:v>2.4121497406008117</c:v>
                </c:pt>
                <c:pt idx="46">
                  <c:v>2.4351861356681681</c:v>
                </c:pt>
                <c:pt idx="47">
                  <c:v>2.5384078385283702</c:v>
                </c:pt>
                <c:pt idx="48">
                  <c:v>2.9802532340834311</c:v>
                </c:pt>
                <c:pt idx="49">
                  <c:v>2.6512885705060789</c:v>
                </c:pt>
                <c:pt idx="50">
                  <c:v>2.6655592175644491</c:v>
                </c:pt>
                <c:pt idx="51">
                  <c:v>2.3292486931876546</c:v>
                </c:pt>
                <c:pt idx="52">
                  <c:v>2.2211635137025687</c:v>
                </c:pt>
                <c:pt idx="53">
                  <c:v>2.0620407778777921</c:v>
                </c:pt>
                <c:pt idx="54">
                  <c:v>1.9495881215735853</c:v>
                </c:pt>
                <c:pt idx="55">
                  <c:v>1.7784234303940674</c:v>
                </c:pt>
                <c:pt idx="56">
                  <c:v>1.7650267493512226</c:v>
                </c:pt>
                <c:pt idx="57">
                  <c:v>1.6725468228399647</c:v>
                </c:pt>
                <c:pt idx="58">
                  <c:v>1.8414177140802201</c:v>
                </c:pt>
                <c:pt idx="59">
                  <c:v>2.2330827382576519</c:v>
                </c:pt>
                <c:pt idx="60">
                  <c:v>1.7071544884545362</c:v>
                </c:pt>
                <c:pt idx="61">
                  <c:v>1.6692726031191205</c:v>
                </c:pt>
                <c:pt idx="62">
                  <c:v>1.6697180146854227</c:v>
                </c:pt>
                <c:pt idx="63">
                  <c:v>1.8134563487516067</c:v>
                </c:pt>
                <c:pt idx="64">
                  <c:v>1.6420350713136367</c:v>
                </c:pt>
                <c:pt idx="65">
                  <c:v>1.5853783076505672</c:v>
                </c:pt>
                <c:pt idx="66">
                  <c:v>1.4737143505379646</c:v>
                </c:pt>
                <c:pt idx="67">
                  <c:v>1.5401250551555656</c:v>
                </c:pt>
                <c:pt idx="68">
                  <c:v>1.5617535948790966</c:v>
                </c:pt>
                <c:pt idx="69">
                  <c:v>1.5282029439825542</c:v>
                </c:pt>
                <c:pt idx="70">
                  <c:v>1.5382761158756997</c:v>
                </c:pt>
                <c:pt idx="71">
                  <c:v>1.5108933991689013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1.7858334701269749</c:v>
                </c:pt>
                <c:pt idx="91">
                  <c:v>1.8202122446116711</c:v>
                </c:pt>
                <c:pt idx="92">
                  <c:v>1.8621372791093789</c:v>
                </c:pt>
                <c:pt idx="93">
                  <c:v>1.8438998625557856</c:v>
                </c:pt>
                <c:pt idx="94">
                  <c:v>1.7156928572041861</c:v>
                </c:pt>
                <c:pt idx="95">
                  <c:v>1.792751043379444</c:v>
                </c:pt>
                <c:pt idx="96">
                  <c:v>2.0225241589711871</c:v>
                </c:pt>
                <c:pt idx="97">
                  <c:v>1.9885954297305062</c:v>
                </c:pt>
                <c:pt idx="98">
                  <c:v>2.0171896928133046</c:v>
                </c:pt>
                <c:pt idx="99">
                  <c:v>2.0448249776205834</c:v>
                </c:pt>
                <c:pt idx="100">
                  <c:v>1.9626493049159177</c:v>
                </c:pt>
                <c:pt idx="101">
                  <c:v>2.05008223842874</c:v>
                </c:pt>
                <c:pt idx="102">
                  <c:v>2.0611560324839808</c:v>
                </c:pt>
                <c:pt idx="103">
                  <c:v>1.9016252855114919</c:v>
                </c:pt>
                <c:pt idx="104">
                  <c:v>1.8672095553101509</c:v>
                </c:pt>
                <c:pt idx="105">
                  <c:v>1.8501311666047022</c:v>
                </c:pt>
                <c:pt idx="106">
                  <c:v>1.7443333973692801</c:v>
                </c:pt>
                <c:pt idx="107">
                  <c:v>1.8052088910356126</c:v>
                </c:pt>
                <c:pt idx="108">
                  <c:v>1.7344355215812759</c:v>
                </c:pt>
                <c:pt idx="109">
                  <c:v>1.614419500661239</c:v>
                </c:pt>
                <c:pt idx="110">
                  <c:v>1.6599891256225052</c:v>
                </c:pt>
                <c:pt idx="111">
                  <c:v>1.6279114653432343</c:v>
                </c:pt>
                <c:pt idx="112">
                  <c:v>1.5375630291213298</c:v>
                </c:pt>
                <c:pt idx="113">
                  <c:v>1.572676945768539</c:v>
                </c:pt>
                <c:pt idx="114">
                  <c:v>1.6955250355413667</c:v>
                </c:pt>
                <c:pt idx="115">
                  <c:v>1.7611522600948379</c:v>
                </c:pt>
                <c:pt idx="116">
                  <c:v>1.8942146623495915</c:v>
                </c:pt>
                <c:pt idx="117">
                  <c:v>1.8381989914914836</c:v>
                </c:pt>
                <c:pt idx="118">
                  <c:v>1.7272958476419615</c:v>
                </c:pt>
                <c:pt idx="119">
                  <c:v>1.7494599100573542</c:v>
                </c:pt>
                <c:pt idx="120">
                  <c:v>1.6908325398400952</c:v>
                </c:pt>
                <c:pt idx="121">
                  <c:v>1.6777408060062633</c:v>
                </c:pt>
                <c:pt idx="122">
                  <c:v>1.6900221503924755</c:v>
                </c:pt>
                <c:pt idx="123">
                  <c:v>1.6064327355751109</c:v>
                </c:pt>
                <c:pt idx="124">
                  <c:v>1.5980120853918072</c:v>
                </c:pt>
                <c:pt idx="125">
                  <c:v>1.6948126590087469</c:v>
                </c:pt>
                <c:pt idx="126">
                  <c:v>1.6696265109740613</c:v>
                </c:pt>
                <c:pt idx="127">
                  <c:v>1.6546101587717694</c:v>
                </c:pt>
                <c:pt idx="128">
                  <c:v>1.8891554689001071</c:v>
                </c:pt>
                <c:pt idx="129">
                  <c:v>1.941019700954959</c:v>
                </c:pt>
                <c:pt idx="130">
                  <c:v>1.8532902432487701</c:v>
                </c:pt>
                <c:pt idx="131">
                  <c:v>1.6341194527549241</c:v>
                </c:pt>
                <c:pt idx="132">
                  <c:v>1.6291698095069072</c:v>
                </c:pt>
                <c:pt idx="133">
                  <c:v>1.6091907673885095</c:v>
                </c:pt>
                <c:pt idx="134">
                  <c:v>1.6439685331371816</c:v>
                </c:pt>
                <c:pt idx="135">
                  <c:v>1.6109420154187897</c:v>
                </c:pt>
                <c:pt idx="136">
                  <c:v>1.5507124723325356</c:v>
                </c:pt>
                <c:pt idx="137">
                  <c:v>1.5594991514852989</c:v>
                </c:pt>
                <c:pt idx="138">
                  <c:v>2.032199403321171</c:v>
                </c:pt>
                <c:pt idx="139">
                  <c:v>2.3626644620667201</c:v>
                </c:pt>
                <c:pt idx="140">
                  <c:v>2.2119667626816333</c:v>
                </c:pt>
                <c:pt idx="141">
                  <c:v>2.5726284501700012</c:v>
                </c:pt>
                <c:pt idx="142">
                  <c:v>3.0198636560116641</c:v>
                </c:pt>
                <c:pt idx="143">
                  <c:v>2.9314727933827496</c:v>
                </c:pt>
                <c:pt idx="144">
                  <c:v>3.0515487993932666</c:v>
                </c:pt>
                <c:pt idx="145">
                  <c:v>2.8215329386769854</c:v>
                </c:pt>
                <c:pt idx="146">
                  <c:v>2.8438248641130768</c:v>
                </c:pt>
                <c:pt idx="147">
                  <c:v>2.4423231318958161</c:v>
                </c:pt>
                <c:pt idx="148">
                  <c:v>2.1218824491007742</c:v>
                </c:pt>
                <c:pt idx="149">
                  <c:v>2.0195894233691605</c:v>
                </c:pt>
                <c:pt idx="150">
                  <c:v>2.5305120952745042</c:v>
                </c:pt>
                <c:pt idx="151">
                  <c:v>3.0838384091796054</c:v>
                </c:pt>
                <c:pt idx="152">
                  <c:v>2.9152670929742137</c:v>
                </c:pt>
                <c:pt idx="153">
                  <c:v>3.8881554470353814</c:v>
                </c:pt>
                <c:pt idx="154">
                  <c:v>3.3897333854794311</c:v>
                </c:pt>
                <c:pt idx="155">
                  <c:v>3.3405603862193369</c:v>
                </c:pt>
                <c:pt idx="156">
                  <c:v>4.6376971821187185</c:v>
                </c:pt>
                <c:pt idx="157">
                  <c:v>3.1144813508769884</c:v>
                </c:pt>
                <c:pt idx="158">
                  <c:v>3.4904346053665245</c:v>
                </c:pt>
                <c:pt idx="159">
                  <c:v>3.1610997530066363</c:v>
                </c:pt>
                <c:pt idx="160">
                  <c:v>3.4421123439590118</c:v>
                </c:pt>
                <c:pt idx="161">
                  <c:v>3.4682771495691402</c:v>
                </c:pt>
                <c:pt idx="162">
                  <c:v>2.801467127392852</c:v>
                </c:pt>
                <c:pt idx="163">
                  <c:v>2.2920331877556399</c:v>
                </c:pt>
                <c:pt idx="164">
                  <c:v>2.4283406719060991</c:v>
                </c:pt>
                <c:pt idx="165">
                  <c:v>2.2128191333064104</c:v>
                </c:pt>
                <c:pt idx="166">
                  <c:v>2.0003214556027764</c:v>
                </c:pt>
                <c:pt idx="167">
                  <c:v>2.0846262369187474</c:v>
                </c:pt>
                <c:pt idx="168">
                  <c:v>2.0247071832770764</c:v>
                </c:pt>
                <c:pt idx="169">
                  <c:v>1.8685958436580909</c:v>
                </c:pt>
                <c:pt idx="170">
                  <c:v>2.2133475157226616</c:v>
                </c:pt>
                <c:pt idx="171">
                  <c:v>2.4659166298694348</c:v>
                </c:pt>
                <c:pt idx="172">
                  <c:v>2.2724019155786266</c:v>
                </c:pt>
                <c:pt idx="173">
                  <c:v>2.0778524783707004</c:v>
                </c:pt>
                <c:pt idx="174">
                  <c:v>2.0393591619572113</c:v>
                </c:pt>
                <c:pt idx="175">
                  <c:v>1.8768296851626787</c:v>
                </c:pt>
                <c:pt idx="176">
                  <c:v>1.9562525914041347</c:v>
                </c:pt>
                <c:pt idx="177">
                  <c:v>1.8327589332858334</c:v>
                </c:pt>
                <c:pt idx="178">
                  <c:v>1.8522189666544853</c:v>
                </c:pt>
                <c:pt idx="179">
                  <c:v>1.8362283425667814</c:v>
                </c:pt>
                <c:pt idx="180">
                  <c:v>1.8160022836181304</c:v>
                </c:pt>
                <c:pt idx="181">
                  <c:v>1.9133842162216437</c:v>
                </c:pt>
                <c:pt idx="182">
                  <c:v>1.7301079868469607</c:v>
                </c:pt>
                <c:pt idx="183">
                  <c:v>1.5971896497811131</c:v>
                </c:pt>
                <c:pt idx="184">
                  <c:v>1.5767407063580257</c:v>
                </c:pt>
                <c:pt idx="185">
                  <c:v>1.4457781668741227</c:v>
                </c:pt>
                <c:pt idx="186">
                  <c:v>1.6323118935393013</c:v>
                </c:pt>
                <c:pt idx="187">
                  <c:v>1.5074522654727378</c:v>
                </c:pt>
                <c:pt idx="188">
                  <c:v>1.9233101045782757</c:v>
                </c:pt>
                <c:pt idx="189">
                  <c:v>2.5729188086237169</c:v>
                </c:pt>
                <c:pt idx="190">
                  <c:v>2.2640392655506494</c:v>
                </c:pt>
                <c:pt idx="191">
                  <c:v>2.1133465975886185</c:v>
                </c:pt>
                <c:pt idx="192">
                  <c:v>1.765520363929592</c:v>
                </c:pt>
                <c:pt idx="193">
                  <c:v>1.594449835919926</c:v>
                </c:pt>
                <c:pt idx="194">
                  <c:v>1.5063833040505155</c:v>
                </c:pt>
                <c:pt idx="195">
                  <c:v>1.4888742945727436</c:v>
                </c:pt>
                <c:pt idx="196">
                  <c:v>1.5402029009489282</c:v>
                </c:pt>
                <c:pt idx="197">
                  <c:v>1.4869045466928097</c:v>
                </c:pt>
                <c:pt idx="198">
                  <c:v>1.5443556198564266</c:v>
                </c:pt>
                <c:pt idx="199">
                  <c:v>1.5656225589001898</c:v>
                </c:pt>
                <c:pt idx="200">
                  <c:v>1.5783011123847945</c:v>
                </c:pt>
                <c:pt idx="201">
                  <c:v>1.7450766363195811</c:v>
                </c:pt>
                <c:pt idx="202">
                  <c:v>1.7620704170213899</c:v>
                </c:pt>
                <c:pt idx="203">
                  <c:v>1.7104828632062734</c:v>
                </c:pt>
                <c:pt idx="204">
                  <c:v>1.6592279227823707</c:v>
                </c:pt>
                <c:pt idx="205">
                  <c:v>1.6901451594848322</c:v>
                </c:pt>
                <c:pt idx="206">
                  <c:v>1.6927026360885904</c:v>
                </c:pt>
                <c:pt idx="207">
                  <c:v>1.9283011277032958</c:v>
                </c:pt>
                <c:pt idx="208">
                  <c:v>1.9387448514740009</c:v>
                </c:pt>
                <c:pt idx="209">
                  <c:v>1.8763900143824139</c:v>
                </c:pt>
                <c:pt idx="210">
                  <c:v>1.6291337870144216</c:v>
                </c:pt>
                <c:pt idx="211">
                  <c:v>1.7587491019089301</c:v>
                </c:pt>
                <c:pt idx="212">
                  <c:v>1.8918559700137216</c:v>
                </c:pt>
                <c:pt idx="213">
                  <c:v>1.9258461812770773</c:v>
                </c:pt>
                <c:pt idx="214">
                  <c:v>2.0117720995725543</c:v>
                </c:pt>
                <c:pt idx="215">
                  <c:v>2.0047685871821557</c:v>
                </c:pt>
                <c:pt idx="216">
                  <c:v>2.0954451781571035</c:v>
                </c:pt>
                <c:pt idx="217">
                  <c:v>1.9916529560132086</c:v>
                </c:pt>
                <c:pt idx="218">
                  <c:v>1.9288401314124688</c:v>
                </c:pt>
                <c:pt idx="219">
                  <c:v>1.993428173989005</c:v>
                </c:pt>
                <c:pt idx="220">
                  <c:v>1.9805349642000307</c:v>
                </c:pt>
                <c:pt idx="221">
                  <c:v>2.0387668862147459</c:v>
                </c:pt>
                <c:pt idx="222">
                  <c:v>1.9957074664493899</c:v>
                </c:pt>
                <c:pt idx="223">
                  <c:v>1.8943534723693582</c:v>
                </c:pt>
                <c:pt idx="224">
                  <c:v>2.0016791983119711</c:v>
                </c:pt>
                <c:pt idx="225">
                  <c:v>2.0381084650939156</c:v>
                </c:pt>
                <c:pt idx="226">
                  <c:v>2.4698809601147662</c:v>
                </c:pt>
                <c:pt idx="227">
                  <c:v>2.4778177416342468</c:v>
                </c:pt>
                <c:pt idx="228">
                  <c:v>2.3802959202168665</c:v>
                </c:pt>
                <c:pt idx="229">
                  <c:v>2.4099942564258061</c:v>
                </c:pt>
                <c:pt idx="230">
                  <c:v>2.3190368364748242</c:v>
                </c:pt>
                <c:pt idx="231">
                  <c:v>2.8002660127025409</c:v>
                </c:pt>
                <c:pt idx="232">
                  <c:v>3.1354898422832642</c:v>
                </c:pt>
                <c:pt idx="233">
                  <c:v>3.7014145112621488</c:v>
                </c:pt>
                <c:pt idx="234">
                  <c:v>3.7268569630889199</c:v>
                </c:pt>
                <c:pt idx="235">
                  <c:v>3.6293760992998196</c:v>
                </c:pt>
                <c:pt idx="236">
                  <c:v>3.6221842675302178</c:v>
                </c:pt>
                <c:pt idx="237">
                  <c:v>3.4242971541626002</c:v>
                </c:pt>
                <c:pt idx="238">
                  <c:v>3.4963032757291113</c:v>
                </c:pt>
                <c:pt idx="239">
                  <c:v>3.4448586665314145</c:v>
                </c:pt>
                <c:pt idx="240">
                  <c:v>3.095666645733695</c:v>
                </c:pt>
                <c:pt idx="241">
                  <c:v>2.3465522021469676</c:v>
                </c:pt>
                <c:pt idx="242">
                  <c:v>2.2358058557273317</c:v>
                </c:pt>
                <c:pt idx="243">
                  <c:v>2.2900986455938535</c:v>
                </c:pt>
                <c:pt idx="244">
                  <c:v>2.2713776609538088</c:v>
                </c:pt>
                <c:pt idx="245">
                  <c:v>2.1147869027278139</c:v>
                </c:pt>
                <c:pt idx="246">
                  <c:v>2.0311841138933997</c:v>
                </c:pt>
                <c:pt idx="247">
                  <c:v>1.9473539054479432</c:v>
                </c:pt>
                <c:pt idx="248">
                  <c:v>1.9885603468024897</c:v>
                </c:pt>
                <c:pt idx="249">
                  <c:v>2.0369191164077405</c:v>
                </c:pt>
                <c:pt idx="250">
                  <c:v>2.1154364358330686</c:v>
                </c:pt>
                <c:pt idx="251">
                  <c:v>2.0606335401579887</c:v>
                </c:pt>
                <c:pt idx="252">
                  <c:v>2.0003099916063882</c:v>
                </c:pt>
                <c:pt idx="253">
                  <c:v>2.0700407546740132</c:v>
                </c:pt>
                <c:pt idx="254">
                  <c:v>2.018260368886625</c:v>
                </c:pt>
                <c:pt idx="255">
                  <c:v>1.9814298267239674</c:v>
                </c:pt>
                <c:pt idx="256">
                  <c:v>2.1532114175691692</c:v>
                </c:pt>
                <c:pt idx="257">
                  <c:v>2.2447497045384623</c:v>
                </c:pt>
                <c:pt idx="258">
                  <c:v>2.2370077236150645</c:v>
                </c:pt>
                <c:pt idx="259">
                  <c:v>2.1107169231789555</c:v>
                </c:pt>
                <c:pt idx="260">
                  <c:v>2.2018253278632454</c:v>
                </c:pt>
                <c:pt idx="261">
                  <c:v>2.1740040161430385</c:v>
                </c:pt>
                <c:pt idx="262">
                  <c:v>2.0893808513448406</c:v>
                </c:pt>
                <c:pt idx="263">
                  <c:v>2.2897619359393935</c:v>
                </c:pt>
                <c:pt idx="264">
                  <c:v>2.2657921181913792</c:v>
                </c:pt>
                <c:pt idx="265">
                  <c:v>2.2912910727860103</c:v>
                </c:pt>
                <c:pt idx="266">
                  <c:v>2.1879576664875522</c:v>
                </c:pt>
                <c:pt idx="267">
                  <c:v>2.0458744037987442</c:v>
                </c:pt>
                <c:pt idx="268">
                  <c:v>2.1006286089804362</c:v>
                </c:pt>
                <c:pt idx="269">
                  <c:v>2.156647026126445</c:v>
                </c:pt>
                <c:pt idx="270">
                  <c:v>2.1623947505668619</c:v>
                </c:pt>
                <c:pt idx="271">
                  <c:v>1.8402980795178554</c:v>
                </c:pt>
                <c:pt idx="272">
                  <c:v>2.1211494722655164</c:v>
                </c:pt>
                <c:pt idx="273">
                  <c:v>2.2867974960315753</c:v>
                </c:pt>
                <c:pt idx="274">
                  <c:v>2.5327070591736458</c:v>
                </c:pt>
                <c:pt idx="275">
                  <c:v>2.6582760244798727</c:v>
                </c:pt>
                <c:pt idx="276">
                  <c:v>2.8077043081979278</c:v>
                </c:pt>
                <c:pt idx="277">
                  <c:v>3.3011385989587105</c:v>
                </c:pt>
                <c:pt idx="278">
                  <c:v>2.5962349056867975</c:v>
                </c:pt>
                <c:pt idx="279">
                  <c:v>3.1003907411296554</c:v>
                </c:pt>
                <c:pt idx="280">
                  <c:v>2.7912696161128516</c:v>
                </c:pt>
                <c:pt idx="281">
                  <c:v>3.2894283343687842</c:v>
                </c:pt>
                <c:pt idx="282">
                  <c:v>3.5686221265619023</c:v>
                </c:pt>
                <c:pt idx="283">
                  <c:v>3.972146281508385</c:v>
                </c:pt>
                <c:pt idx="284">
                  <c:v>5.0419821858839384</c:v>
                </c:pt>
                <c:pt idx="285">
                  <c:v>5.0370750839237601</c:v>
                </c:pt>
                <c:pt idx="286">
                  <c:v>4.7882999367063785</c:v>
                </c:pt>
                <c:pt idx="287">
                  <c:v>4.9328229075415866</c:v>
                </c:pt>
                <c:pt idx="288">
                  <c:v>4.7361247643507038</c:v>
                </c:pt>
                <c:pt idx="289">
                  <c:v>4.6719969530375502</c:v>
                </c:pt>
                <c:pt idx="290">
                  <c:v>4.3990381339931837</c:v>
                </c:pt>
                <c:pt idx="291">
                  <c:v>4.5249014795155764</c:v>
                </c:pt>
                <c:pt idx="292">
                  <c:v>5.1092597712339369</c:v>
                </c:pt>
                <c:pt idx="293">
                  <c:v>5.1581083603360778</c:v>
                </c:pt>
                <c:pt idx="294">
                  <c:v>5.2424138934798821</c:v>
                </c:pt>
                <c:pt idx="295">
                  <c:v>4.8053289979504488</c:v>
                </c:pt>
                <c:pt idx="296">
                  <c:v>4.6619604877150911</c:v>
                </c:pt>
                <c:pt idx="297">
                  <c:v>4.9554834990049867</c:v>
                </c:pt>
                <c:pt idx="298">
                  <c:v>4.4991559260517313</c:v>
                </c:pt>
                <c:pt idx="299">
                  <c:v>4.1479092661678729</c:v>
                </c:pt>
                <c:pt idx="300">
                  <c:v>4.6373396638137683</c:v>
                </c:pt>
                <c:pt idx="301">
                  <c:v>4.7013896452741388</c:v>
                </c:pt>
                <c:pt idx="302">
                  <c:v>4.823054347627302</c:v>
                </c:pt>
                <c:pt idx="303">
                  <c:v>5.1954230032628139</c:v>
                </c:pt>
                <c:pt idx="304">
                  <c:v>5.1706825997855344</c:v>
                </c:pt>
                <c:pt idx="305">
                  <c:v>4.8665339260608631</c:v>
                </c:pt>
                <c:pt idx="306">
                  <c:v>4.5566811477090843</c:v>
                </c:pt>
                <c:pt idx="307">
                  <c:v>4.058387754871589</c:v>
                </c:pt>
                <c:pt idx="308">
                  <c:v>3.4115959340855562</c:v>
                </c:pt>
                <c:pt idx="309">
                  <c:v>2.7253276861480802</c:v>
                </c:pt>
                <c:pt idx="310">
                  <c:v>2.4104919331444004</c:v>
                </c:pt>
                <c:pt idx="311">
                  <c:v>2.3777821570991375</c:v>
                </c:pt>
                <c:pt idx="312">
                  <c:v>2.4018989906680699</c:v>
                </c:pt>
                <c:pt idx="313">
                  <c:v>2.4269885943915486</c:v>
                </c:pt>
                <c:pt idx="314">
                  <c:v>2.5843670077551879</c:v>
                </c:pt>
                <c:pt idx="315">
                  <c:v>2.5806994475911051</c:v>
                </c:pt>
                <c:pt idx="316">
                  <c:v>2.5050705378630238</c:v>
                </c:pt>
                <c:pt idx="317">
                  <c:v>2.5613409291293792</c:v>
                </c:pt>
                <c:pt idx="318">
                  <c:v>2.4599269199138427</c:v>
                </c:pt>
                <c:pt idx="319">
                  <c:v>2.5745728782939139</c:v>
                </c:pt>
                <c:pt idx="320">
                  <c:v>2.4314882149392751</c:v>
                </c:pt>
                <c:pt idx="321">
                  <c:v>2.4051363028318824</c:v>
                </c:pt>
                <c:pt idx="322">
                  <c:v>3.6781949266349629</c:v>
                </c:pt>
                <c:pt idx="323">
                  <c:v>3.0027829533588748</c:v>
                </c:pt>
                <c:pt idx="324">
                  <c:v>3.0100159760383232</c:v>
                </c:pt>
                <c:pt idx="325">
                  <c:v>3.0820275577296576</c:v>
                </c:pt>
                <c:pt idx="326">
                  <c:v>3.0019999850661394</c:v>
                </c:pt>
                <c:pt idx="327">
                  <c:v>3.4155574878284551</c:v>
                </c:pt>
                <c:pt idx="328">
                  <c:v>3.8692673375293754</c:v>
                </c:pt>
                <c:pt idx="329">
                  <c:v>3.1622794694108056</c:v>
                </c:pt>
                <c:pt idx="330">
                  <c:v>2.4509969161018863</c:v>
                </c:pt>
                <c:pt idx="331">
                  <c:v>2.7160652750363701</c:v>
                </c:pt>
                <c:pt idx="332">
                  <c:v>2.5459374861094357</c:v>
                </c:pt>
                <c:pt idx="333">
                  <c:v>2.5841100753297801</c:v>
                </c:pt>
                <c:pt idx="334">
                  <c:v>2.7731252848613552</c:v>
                </c:pt>
                <c:pt idx="335">
                  <c:v>2.6561813546410962</c:v>
                </c:pt>
                <c:pt idx="336">
                  <c:v>2.4495687082506126</c:v>
                </c:pt>
                <c:pt idx="337">
                  <c:v>2.3623684574601018</c:v>
                </c:pt>
                <c:pt idx="338">
                  <c:v>1.8442282906269207</c:v>
                </c:pt>
                <c:pt idx="339">
                  <c:v>1.9050777248345387</c:v>
                </c:pt>
                <c:pt idx="340">
                  <c:v>1.9635421158006958</c:v>
                </c:pt>
                <c:pt idx="341">
                  <c:v>1.915317008457244</c:v>
                </c:pt>
                <c:pt idx="342">
                  <c:v>2.0196366250850013</c:v>
                </c:pt>
                <c:pt idx="343">
                  <c:v>1.8249878974095521</c:v>
                </c:pt>
                <c:pt idx="344">
                  <c:v>1.8928621923225406</c:v>
                </c:pt>
                <c:pt idx="345">
                  <c:v>1.7738676509479385</c:v>
                </c:pt>
                <c:pt idx="346">
                  <c:v>2.0159920336022656</c:v>
                </c:pt>
                <c:pt idx="347">
                  <c:v>2.1296319759386377</c:v>
                </c:pt>
                <c:pt idx="348">
                  <c:v>2.1432132590409259</c:v>
                </c:pt>
                <c:pt idx="349">
                  <c:v>2.9925440846373395</c:v>
                </c:pt>
                <c:pt idx="350">
                  <c:v>2.8973285951057717</c:v>
                </c:pt>
                <c:pt idx="351">
                  <c:v>4.1725979699421405</c:v>
                </c:pt>
                <c:pt idx="352">
                  <c:v>3.9603019645222086</c:v>
                </c:pt>
                <c:pt idx="353">
                  <c:v>3.8736007160049764</c:v>
                </c:pt>
                <c:pt idx="354">
                  <c:v>3.4416032897830648</c:v>
                </c:pt>
                <c:pt idx="355">
                  <c:v>3.1536961101764129</c:v>
                </c:pt>
                <c:pt idx="356">
                  <c:v>3.6774706051729926</c:v>
                </c:pt>
                <c:pt idx="357">
                  <c:v>3.3743134547227709</c:v>
                </c:pt>
                <c:pt idx="358">
                  <c:v>3.2397072740156405</c:v>
                </c:pt>
                <c:pt idx="359">
                  <c:v>3.5260699875269204</c:v>
                </c:pt>
                <c:pt idx="360">
                  <c:v>3.6602355653346361</c:v>
                </c:pt>
                <c:pt idx="361">
                  <c:v>3.3272521907864547</c:v>
                </c:pt>
                <c:pt idx="362">
                  <c:v>3.1290494393954322</c:v>
                </c:pt>
                <c:pt idx="363">
                  <c:v>3.161608586844606</c:v>
                </c:pt>
                <c:pt idx="364">
                  <c:v>3.5755527988743814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5E-49F5-8F24-8B1F07E9A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'[Resultados Operacionais - ETA Iguaçú - 2017.xlsx]Coagulante'!$D$3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'[Resultados Operacionais - ETA Iguaçú - 2017.xlsx]Coagulante'!$C$4:$C$368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'[Resultados Operacionais - ETA Iguaçú - 2017.xlsx]Coagulante'!$D$4:$D$369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242201</c:v>
                      </c:pt>
                      <c:pt idx="1">
                        <c:v>248017</c:v>
                      </c:pt>
                      <c:pt idx="2">
                        <c:v>243454</c:v>
                      </c:pt>
                      <c:pt idx="3">
                        <c:v>265736</c:v>
                      </c:pt>
                      <c:pt idx="4">
                        <c:v>246050</c:v>
                      </c:pt>
                      <c:pt idx="5">
                        <c:v>259290</c:v>
                      </c:pt>
                      <c:pt idx="6">
                        <c:v>271052</c:v>
                      </c:pt>
                      <c:pt idx="7">
                        <c:v>229024</c:v>
                      </c:pt>
                      <c:pt idx="8">
                        <c:v>229544</c:v>
                      </c:pt>
                      <c:pt idx="9">
                        <c:v>299604</c:v>
                      </c:pt>
                      <c:pt idx="10">
                        <c:v>299016</c:v>
                      </c:pt>
                      <c:pt idx="11">
                        <c:v>285040</c:v>
                      </c:pt>
                      <c:pt idx="12">
                        <c:v>275404</c:v>
                      </c:pt>
                      <c:pt idx="13">
                        <c:v>292120</c:v>
                      </c:pt>
                      <c:pt idx="14">
                        <c:v>274146</c:v>
                      </c:pt>
                      <c:pt idx="15">
                        <c:v>245362</c:v>
                      </c:pt>
                      <c:pt idx="16">
                        <c:v>281076</c:v>
                      </c:pt>
                      <c:pt idx="17">
                        <c:v>258012</c:v>
                      </c:pt>
                      <c:pt idx="18">
                        <c:v>259195</c:v>
                      </c:pt>
                      <c:pt idx="19">
                        <c:v>285757</c:v>
                      </c:pt>
                      <c:pt idx="20">
                        <c:v>297640</c:v>
                      </c:pt>
                      <c:pt idx="21">
                        <c:v>233620</c:v>
                      </c:pt>
                      <c:pt idx="22">
                        <c:v>263468</c:v>
                      </c:pt>
                      <c:pt idx="23">
                        <c:v>256076</c:v>
                      </c:pt>
                      <c:pt idx="24">
                        <c:v>271824</c:v>
                      </c:pt>
                      <c:pt idx="25">
                        <c:v>252520</c:v>
                      </c:pt>
                      <c:pt idx="26">
                        <c:v>251932</c:v>
                      </c:pt>
                      <c:pt idx="27">
                        <c:v>262216</c:v>
                      </c:pt>
                      <c:pt idx="28">
                        <c:v>254976</c:v>
                      </c:pt>
                      <c:pt idx="29">
                        <c:v>222892</c:v>
                      </c:pt>
                      <c:pt idx="30">
                        <c:v>276024</c:v>
                      </c:pt>
                      <c:pt idx="31">
                        <c:v>242064</c:v>
                      </c:pt>
                      <c:pt idx="32">
                        <c:v>276660</c:v>
                      </c:pt>
                      <c:pt idx="33">
                        <c:v>279224</c:v>
                      </c:pt>
                      <c:pt idx="34">
                        <c:v>287052</c:v>
                      </c:pt>
                      <c:pt idx="35">
                        <c:v>289700</c:v>
                      </c:pt>
                      <c:pt idx="36">
                        <c:v>284052</c:v>
                      </c:pt>
                      <c:pt idx="37">
                        <c:v>288180</c:v>
                      </c:pt>
                      <c:pt idx="38">
                        <c:v>277680</c:v>
                      </c:pt>
                      <c:pt idx="39">
                        <c:v>284912</c:v>
                      </c:pt>
                      <c:pt idx="40">
                        <c:v>284644</c:v>
                      </c:pt>
                      <c:pt idx="41">
                        <c:v>280320</c:v>
                      </c:pt>
                      <c:pt idx="42">
                        <c:v>285796</c:v>
                      </c:pt>
                      <c:pt idx="43">
                        <c:v>238368</c:v>
                      </c:pt>
                      <c:pt idx="44">
                        <c:v>265688</c:v>
                      </c:pt>
                      <c:pt idx="45">
                        <c:v>279770</c:v>
                      </c:pt>
                      <c:pt idx="46">
                        <c:v>290662</c:v>
                      </c:pt>
                      <c:pt idx="47">
                        <c:v>266080</c:v>
                      </c:pt>
                      <c:pt idx="48">
                        <c:v>297984</c:v>
                      </c:pt>
                      <c:pt idx="49">
                        <c:v>286360</c:v>
                      </c:pt>
                      <c:pt idx="50">
                        <c:v>281012</c:v>
                      </c:pt>
                      <c:pt idx="51">
                        <c:v>276744</c:v>
                      </c:pt>
                      <c:pt idx="52">
                        <c:v>279700</c:v>
                      </c:pt>
                      <c:pt idx="53">
                        <c:v>274164</c:v>
                      </c:pt>
                      <c:pt idx="54">
                        <c:v>276084</c:v>
                      </c:pt>
                      <c:pt idx="55">
                        <c:v>289390</c:v>
                      </c:pt>
                      <c:pt idx="56">
                        <c:v>250002</c:v>
                      </c:pt>
                      <c:pt idx="57">
                        <c:v>205836</c:v>
                      </c:pt>
                      <c:pt idx="58">
                        <c:v>277592</c:v>
                      </c:pt>
                      <c:pt idx="59">
                        <c:v>257212</c:v>
                      </c:pt>
                      <c:pt idx="60">
                        <c:v>276236</c:v>
                      </c:pt>
                      <c:pt idx="61">
                        <c:v>285570</c:v>
                      </c:pt>
                      <c:pt idx="62">
                        <c:v>297314</c:v>
                      </c:pt>
                      <c:pt idx="63">
                        <c:v>288764</c:v>
                      </c:pt>
                      <c:pt idx="64">
                        <c:v>258984</c:v>
                      </c:pt>
                      <c:pt idx="65">
                        <c:v>264710</c:v>
                      </c:pt>
                      <c:pt idx="66">
                        <c:v>278077</c:v>
                      </c:pt>
                      <c:pt idx="67">
                        <c:v>278757</c:v>
                      </c:pt>
                      <c:pt idx="68">
                        <c:v>284268</c:v>
                      </c:pt>
                      <c:pt idx="69">
                        <c:v>293480</c:v>
                      </c:pt>
                      <c:pt idx="70">
                        <c:v>294852</c:v>
                      </c:pt>
                      <c:pt idx="71">
                        <c:v>225944</c:v>
                      </c:pt>
                      <c:pt idx="72">
                        <c:v>283160</c:v>
                      </c:pt>
                      <c:pt idx="73">
                        <c:v>268196</c:v>
                      </c:pt>
                      <c:pt idx="74">
                        <c:v>243266</c:v>
                      </c:pt>
                      <c:pt idx="75">
                        <c:v>263670</c:v>
                      </c:pt>
                      <c:pt idx="76">
                        <c:v>272632</c:v>
                      </c:pt>
                      <c:pt idx="77">
                        <c:v>226700</c:v>
                      </c:pt>
                      <c:pt idx="78">
                        <c:v>223180</c:v>
                      </c:pt>
                      <c:pt idx="79">
                        <c:v>255444</c:v>
                      </c:pt>
                      <c:pt idx="80">
                        <c:v>291948</c:v>
                      </c:pt>
                      <c:pt idx="81">
                        <c:v>272020</c:v>
                      </c:pt>
                      <c:pt idx="82">
                        <c:v>286620</c:v>
                      </c:pt>
                      <c:pt idx="83">
                        <c:v>290752</c:v>
                      </c:pt>
                      <c:pt idx="84">
                        <c:v>276474</c:v>
                      </c:pt>
                      <c:pt idx="85">
                        <c:v>258160</c:v>
                      </c:pt>
                      <c:pt idx="86">
                        <c:v>251938</c:v>
                      </c:pt>
                      <c:pt idx="87">
                        <c:v>268096</c:v>
                      </c:pt>
                      <c:pt idx="88">
                        <c:v>258016</c:v>
                      </c:pt>
                      <c:pt idx="89">
                        <c:v>286028</c:v>
                      </c:pt>
                      <c:pt idx="90">
                        <c:v>295887</c:v>
                      </c:pt>
                      <c:pt idx="91">
                        <c:v>260301</c:v>
                      </c:pt>
                      <c:pt idx="92">
                        <c:v>233856</c:v>
                      </c:pt>
                      <c:pt idx="93">
                        <c:v>288828</c:v>
                      </c:pt>
                      <c:pt idx="94">
                        <c:v>263500</c:v>
                      </c:pt>
                      <c:pt idx="95">
                        <c:v>268890</c:v>
                      </c:pt>
                      <c:pt idx="96">
                        <c:v>281646</c:v>
                      </c:pt>
                      <c:pt idx="97">
                        <c:v>299212</c:v>
                      </c:pt>
                      <c:pt idx="98">
                        <c:v>298016</c:v>
                      </c:pt>
                      <c:pt idx="99">
                        <c:v>270424</c:v>
                      </c:pt>
                      <c:pt idx="100">
                        <c:v>280608</c:v>
                      </c:pt>
                      <c:pt idx="101">
                        <c:v>287064</c:v>
                      </c:pt>
                      <c:pt idx="102">
                        <c:v>258248</c:v>
                      </c:pt>
                      <c:pt idx="103">
                        <c:v>290560</c:v>
                      </c:pt>
                      <c:pt idx="104">
                        <c:v>275412</c:v>
                      </c:pt>
                      <c:pt idx="105">
                        <c:v>241020</c:v>
                      </c:pt>
                      <c:pt idx="106">
                        <c:v>233540</c:v>
                      </c:pt>
                      <c:pt idx="107">
                        <c:v>291804</c:v>
                      </c:pt>
                      <c:pt idx="108">
                        <c:v>276219</c:v>
                      </c:pt>
                      <c:pt idx="109">
                        <c:v>261841</c:v>
                      </c:pt>
                      <c:pt idx="110">
                        <c:v>301468</c:v>
                      </c:pt>
                      <c:pt idx="111">
                        <c:v>274612</c:v>
                      </c:pt>
                      <c:pt idx="112">
                        <c:v>253772</c:v>
                      </c:pt>
                      <c:pt idx="113">
                        <c:v>235840</c:v>
                      </c:pt>
                      <c:pt idx="114">
                        <c:v>263744</c:v>
                      </c:pt>
                      <c:pt idx="115">
                        <c:v>269350</c:v>
                      </c:pt>
                      <c:pt idx="116">
                        <c:v>281290</c:v>
                      </c:pt>
                      <c:pt idx="117">
                        <c:v>258312</c:v>
                      </c:pt>
                      <c:pt idx="118">
                        <c:v>298228</c:v>
                      </c:pt>
                      <c:pt idx="119">
                        <c:v>227848</c:v>
                      </c:pt>
                      <c:pt idx="120">
                        <c:v>230334</c:v>
                      </c:pt>
                      <c:pt idx="121">
                        <c:v>269911</c:v>
                      </c:pt>
                      <c:pt idx="122">
                        <c:v>266911</c:v>
                      </c:pt>
                      <c:pt idx="123">
                        <c:v>260040</c:v>
                      </c:pt>
                      <c:pt idx="124">
                        <c:v>257566</c:v>
                      </c:pt>
                      <c:pt idx="125">
                        <c:v>267710</c:v>
                      </c:pt>
                      <c:pt idx="126">
                        <c:v>268069</c:v>
                      </c:pt>
                      <c:pt idx="127">
                        <c:v>226479</c:v>
                      </c:pt>
                      <c:pt idx="128">
                        <c:v>291248</c:v>
                      </c:pt>
                      <c:pt idx="129">
                        <c:v>255232</c:v>
                      </c:pt>
                      <c:pt idx="130">
                        <c:v>259744</c:v>
                      </c:pt>
                      <c:pt idx="131">
                        <c:v>282240</c:v>
                      </c:pt>
                      <c:pt idx="132">
                        <c:v>237888</c:v>
                      </c:pt>
                      <c:pt idx="133">
                        <c:v>279800</c:v>
                      </c:pt>
                      <c:pt idx="134">
                        <c:v>222850</c:v>
                      </c:pt>
                      <c:pt idx="135">
                        <c:v>261346</c:v>
                      </c:pt>
                      <c:pt idx="136">
                        <c:v>261584</c:v>
                      </c:pt>
                      <c:pt idx="137">
                        <c:v>261744</c:v>
                      </c:pt>
                      <c:pt idx="138">
                        <c:v>227816</c:v>
                      </c:pt>
                      <c:pt idx="139">
                        <c:v>272248</c:v>
                      </c:pt>
                      <c:pt idx="140">
                        <c:v>232118</c:v>
                      </c:pt>
                      <c:pt idx="141">
                        <c:v>221186</c:v>
                      </c:pt>
                      <c:pt idx="142">
                        <c:v>277200</c:v>
                      </c:pt>
                      <c:pt idx="143">
                        <c:v>292268</c:v>
                      </c:pt>
                      <c:pt idx="144">
                        <c:v>284060</c:v>
                      </c:pt>
                      <c:pt idx="145">
                        <c:v>284210</c:v>
                      </c:pt>
                      <c:pt idx="146">
                        <c:v>286690</c:v>
                      </c:pt>
                      <c:pt idx="147">
                        <c:v>213432</c:v>
                      </c:pt>
                      <c:pt idx="148">
                        <c:v>241336</c:v>
                      </c:pt>
                      <c:pt idx="149">
                        <c:v>255480</c:v>
                      </c:pt>
                      <c:pt idx="150">
                        <c:v>249994</c:v>
                      </c:pt>
                      <c:pt idx="151">
                        <c:v>260346</c:v>
                      </c:pt>
                      <c:pt idx="152">
                        <c:v>280636</c:v>
                      </c:pt>
                      <c:pt idx="153">
                        <c:v>279128</c:v>
                      </c:pt>
                      <c:pt idx="154">
                        <c:v>245798</c:v>
                      </c:pt>
                      <c:pt idx="155">
                        <c:v>239200</c:v>
                      </c:pt>
                      <c:pt idx="156">
                        <c:v>228290</c:v>
                      </c:pt>
                      <c:pt idx="157">
                        <c:v>221936</c:v>
                      </c:pt>
                      <c:pt idx="158">
                        <c:v>289928</c:v>
                      </c:pt>
                      <c:pt idx="159">
                        <c:v>300032</c:v>
                      </c:pt>
                      <c:pt idx="160">
                        <c:v>303552</c:v>
                      </c:pt>
                      <c:pt idx="161">
                        <c:v>281792</c:v>
                      </c:pt>
                      <c:pt idx="162">
                        <c:v>245448</c:v>
                      </c:pt>
                      <c:pt idx="163">
                        <c:v>233168</c:v>
                      </c:pt>
                      <c:pt idx="164">
                        <c:v>254984</c:v>
                      </c:pt>
                      <c:pt idx="165">
                        <c:v>266210</c:v>
                      </c:pt>
                      <c:pt idx="166">
                        <c:v>223318</c:v>
                      </c:pt>
                      <c:pt idx="167">
                        <c:v>286768</c:v>
                      </c:pt>
                      <c:pt idx="168">
                        <c:v>261344</c:v>
                      </c:pt>
                      <c:pt idx="169">
                        <c:v>219416</c:v>
                      </c:pt>
                      <c:pt idx="170">
                        <c:v>251736</c:v>
                      </c:pt>
                      <c:pt idx="171">
                        <c:v>245852</c:v>
                      </c:pt>
                      <c:pt idx="172">
                        <c:v>260684</c:v>
                      </c:pt>
                      <c:pt idx="173">
                        <c:v>259328</c:v>
                      </c:pt>
                      <c:pt idx="174">
                        <c:v>306304</c:v>
                      </c:pt>
                      <c:pt idx="175">
                        <c:v>250880</c:v>
                      </c:pt>
                      <c:pt idx="176">
                        <c:v>227696</c:v>
                      </c:pt>
                      <c:pt idx="177">
                        <c:v>276528</c:v>
                      </c:pt>
                      <c:pt idx="178">
                        <c:v>256664</c:v>
                      </c:pt>
                      <c:pt idx="179">
                        <c:v>266720</c:v>
                      </c:pt>
                      <c:pt idx="180">
                        <c:v>264984</c:v>
                      </c:pt>
                      <c:pt idx="181">
                        <c:v>283214</c:v>
                      </c:pt>
                      <c:pt idx="182">
                        <c:v>235570</c:v>
                      </c:pt>
                      <c:pt idx="183">
                        <c:v>256824</c:v>
                      </c:pt>
                      <c:pt idx="184">
                        <c:v>283552</c:v>
                      </c:pt>
                      <c:pt idx="185">
                        <c:v>294656</c:v>
                      </c:pt>
                      <c:pt idx="186">
                        <c:v>253256</c:v>
                      </c:pt>
                      <c:pt idx="187">
                        <c:v>257096</c:v>
                      </c:pt>
                      <c:pt idx="188">
                        <c:v>284936</c:v>
                      </c:pt>
                      <c:pt idx="189">
                        <c:v>230376</c:v>
                      </c:pt>
                      <c:pt idx="190">
                        <c:v>246816</c:v>
                      </c:pt>
                      <c:pt idx="191">
                        <c:v>296499</c:v>
                      </c:pt>
                      <c:pt idx="192">
                        <c:v>286813</c:v>
                      </c:pt>
                      <c:pt idx="193">
                        <c:v>306121</c:v>
                      </c:pt>
                      <c:pt idx="194">
                        <c:v>264829</c:v>
                      </c:pt>
                      <c:pt idx="195">
                        <c:v>285456</c:v>
                      </c:pt>
                      <c:pt idx="196">
                        <c:v>240392</c:v>
                      </c:pt>
                      <c:pt idx="197">
                        <c:v>230304</c:v>
                      </c:pt>
                      <c:pt idx="198">
                        <c:v>236184</c:v>
                      </c:pt>
                      <c:pt idx="199">
                        <c:v>226792</c:v>
                      </c:pt>
                      <c:pt idx="200">
                        <c:v>230032</c:v>
                      </c:pt>
                      <c:pt idx="201">
                        <c:v>247216</c:v>
                      </c:pt>
                      <c:pt idx="202">
                        <c:v>278216</c:v>
                      </c:pt>
                      <c:pt idx="203">
                        <c:v>234048</c:v>
                      </c:pt>
                      <c:pt idx="204">
                        <c:v>210648</c:v>
                      </c:pt>
                      <c:pt idx="205">
                        <c:v>246360</c:v>
                      </c:pt>
                      <c:pt idx="206">
                        <c:v>247568</c:v>
                      </c:pt>
                      <c:pt idx="207">
                        <c:v>248120</c:v>
                      </c:pt>
                      <c:pt idx="208">
                        <c:v>267992</c:v>
                      </c:pt>
                      <c:pt idx="209">
                        <c:v>272681</c:v>
                      </c:pt>
                      <c:pt idx="210">
                        <c:v>254167</c:v>
                      </c:pt>
                      <c:pt idx="211">
                        <c:v>222234</c:v>
                      </c:pt>
                      <c:pt idx="212">
                        <c:v>263558</c:v>
                      </c:pt>
                      <c:pt idx="213">
                        <c:v>235688</c:v>
                      </c:pt>
                      <c:pt idx="214">
                        <c:v>239880</c:v>
                      </c:pt>
                      <c:pt idx="215">
                        <c:v>236760</c:v>
                      </c:pt>
                      <c:pt idx="216">
                        <c:v>243120</c:v>
                      </c:pt>
                      <c:pt idx="217">
                        <c:v>222576</c:v>
                      </c:pt>
                      <c:pt idx="218">
                        <c:v>209336</c:v>
                      </c:pt>
                      <c:pt idx="219">
                        <c:v>256424</c:v>
                      </c:pt>
                      <c:pt idx="220">
                        <c:v>256792</c:v>
                      </c:pt>
                      <c:pt idx="221">
                        <c:v>236816</c:v>
                      </c:pt>
                      <c:pt idx="222">
                        <c:v>248392</c:v>
                      </c:pt>
                      <c:pt idx="223">
                        <c:v>278240</c:v>
                      </c:pt>
                      <c:pt idx="224">
                        <c:v>260744</c:v>
                      </c:pt>
                      <c:pt idx="225">
                        <c:v>210520</c:v>
                      </c:pt>
                      <c:pt idx="226">
                        <c:v>269024</c:v>
                      </c:pt>
                      <c:pt idx="227">
                        <c:v>236848</c:v>
                      </c:pt>
                      <c:pt idx="228">
                        <c:v>236264</c:v>
                      </c:pt>
                      <c:pt idx="229">
                        <c:v>242112</c:v>
                      </c:pt>
                      <c:pt idx="230">
                        <c:v>283768</c:v>
                      </c:pt>
                      <c:pt idx="231">
                        <c:v>196960</c:v>
                      </c:pt>
                      <c:pt idx="232">
                        <c:v>222481</c:v>
                      </c:pt>
                      <c:pt idx="233">
                        <c:v>242815</c:v>
                      </c:pt>
                      <c:pt idx="234">
                        <c:v>225248</c:v>
                      </c:pt>
                      <c:pt idx="235">
                        <c:v>228170</c:v>
                      </c:pt>
                      <c:pt idx="236">
                        <c:v>256638</c:v>
                      </c:pt>
                      <c:pt idx="237">
                        <c:v>267504</c:v>
                      </c:pt>
                      <c:pt idx="238">
                        <c:v>252120</c:v>
                      </c:pt>
                      <c:pt idx="239">
                        <c:v>206032</c:v>
                      </c:pt>
                      <c:pt idx="240">
                        <c:v>227760</c:v>
                      </c:pt>
                      <c:pt idx="241">
                        <c:v>262128</c:v>
                      </c:pt>
                      <c:pt idx="242">
                        <c:v>240208</c:v>
                      </c:pt>
                      <c:pt idx="243">
                        <c:v>237976</c:v>
                      </c:pt>
                      <c:pt idx="244">
                        <c:v>248824</c:v>
                      </c:pt>
                      <c:pt idx="245">
                        <c:v>229070</c:v>
                      </c:pt>
                      <c:pt idx="246">
                        <c:v>235474</c:v>
                      </c:pt>
                      <c:pt idx="247">
                        <c:v>253272</c:v>
                      </c:pt>
                      <c:pt idx="248">
                        <c:v>237432</c:v>
                      </c:pt>
                      <c:pt idx="249">
                        <c:v>262816</c:v>
                      </c:pt>
                      <c:pt idx="250">
                        <c:v>231967</c:v>
                      </c:pt>
                      <c:pt idx="251">
                        <c:v>270857</c:v>
                      </c:pt>
                      <c:pt idx="252">
                        <c:v>238432</c:v>
                      </c:pt>
                      <c:pt idx="253">
                        <c:v>235768</c:v>
                      </c:pt>
                      <c:pt idx="254">
                        <c:v>267382</c:v>
                      </c:pt>
                      <c:pt idx="255">
                        <c:v>266610</c:v>
                      </c:pt>
                      <c:pt idx="256">
                        <c:v>269752</c:v>
                      </c:pt>
                      <c:pt idx="257">
                        <c:v>281872</c:v>
                      </c:pt>
                      <c:pt idx="258">
                        <c:v>282216</c:v>
                      </c:pt>
                      <c:pt idx="259">
                        <c:v>280408</c:v>
                      </c:pt>
                      <c:pt idx="260">
                        <c:v>281690</c:v>
                      </c:pt>
                      <c:pt idx="261">
                        <c:v>282239</c:v>
                      </c:pt>
                      <c:pt idx="262">
                        <c:v>282359</c:v>
                      </c:pt>
                      <c:pt idx="263">
                        <c:v>272624</c:v>
                      </c:pt>
                      <c:pt idx="264">
                        <c:v>280660</c:v>
                      </c:pt>
                      <c:pt idx="265">
                        <c:v>281640</c:v>
                      </c:pt>
                      <c:pt idx="266">
                        <c:v>280988</c:v>
                      </c:pt>
                      <c:pt idx="267">
                        <c:v>276384</c:v>
                      </c:pt>
                      <c:pt idx="268">
                        <c:v>271680</c:v>
                      </c:pt>
                      <c:pt idx="269">
                        <c:v>264328</c:v>
                      </c:pt>
                      <c:pt idx="270">
                        <c:v>275810</c:v>
                      </c:pt>
                      <c:pt idx="271">
                        <c:v>266808</c:v>
                      </c:pt>
                      <c:pt idx="272">
                        <c:v>273622</c:v>
                      </c:pt>
                      <c:pt idx="273">
                        <c:v>237552</c:v>
                      </c:pt>
                      <c:pt idx="274">
                        <c:v>201320</c:v>
                      </c:pt>
                      <c:pt idx="275">
                        <c:v>239020</c:v>
                      </c:pt>
                      <c:pt idx="276">
                        <c:v>240588</c:v>
                      </c:pt>
                      <c:pt idx="277">
                        <c:v>233600</c:v>
                      </c:pt>
                      <c:pt idx="278">
                        <c:v>246760</c:v>
                      </c:pt>
                      <c:pt idx="279">
                        <c:v>255056</c:v>
                      </c:pt>
                      <c:pt idx="280">
                        <c:v>235094</c:v>
                      </c:pt>
                      <c:pt idx="281">
                        <c:v>192514</c:v>
                      </c:pt>
                      <c:pt idx="282">
                        <c:v>248712</c:v>
                      </c:pt>
                      <c:pt idx="283">
                        <c:v>247320</c:v>
                      </c:pt>
                      <c:pt idx="284">
                        <c:v>269146</c:v>
                      </c:pt>
                      <c:pt idx="285">
                        <c:v>256170</c:v>
                      </c:pt>
                      <c:pt idx="286">
                        <c:v>263004</c:v>
                      </c:pt>
                      <c:pt idx="287">
                        <c:v>181511</c:v>
                      </c:pt>
                      <c:pt idx="288">
                        <c:v>219840</c:v>
                      </c:pt>
                      <c:pt idx="289">
                        <c:v>221528</c:v>
                      </c:pt>
                      <c:pt idx="290">
                        <c:v>235584</c:v>
                      </c:pt>
                      <c:pt idx="291">
                        <c:v>262272</c:v>
                      </c:pt>
                      <c:pt idx="292">
                        <c:v>235904</c:v>
                      </c:pt>
                      <c:pt idx="293">
                        <c:v>272808</c:v>
                      </c:pt>
                      <c:pt idx="294">
                        <c:v>191736</c:v>
                      </c:pt>
                      <c:pt idx="295">
                        <c:v>222680</c:v>
                      </c:pt>
                      <c:pt idx="296">
                        <c:v>220992</c:v>
                      </c:pt>
                      <c:pt idx="297">
                        <c:v>208968</c:v>
                      </c:pt>
                      <c:pt idx="298">
                        <c:v>238464</c:v>
                      </c:pt>
                      <c:pt idx="299">
                        <c:v>240528</c:v>
                      </c:pt>
                      <c:pt idx="300">
                        <c:v>272008</c:v>
                      </c:pt>
                      <c:pt idx="301">
                        <c:v>227512</c:v>
                      </c:pt>
                      <c:pt idx="302">
                        <c:v>205552</c:v>
                      </c:pt>
                      <c:pt idx="303">
                        <c:v>257656</c:v>
                      </c:pt>
                      <c:pt idx="304">
                        <c:v>231884</c:v>
                      </c:pt>
                      <c:pt idx="305">
                        <c:v>238836</c:v>
                      </c:pt>
                      <c:pt idx="306">
                        <c:v>212852</c:v>
                      </c:pt>
                      <c:pt idx="307">
                        <c:v>231020</c:v>
                      </c:pt>
                      <c:pt idx="308">
                        <c:v>202592</c:v>
                      </c:pt>
                      <c:pt idx="309">
                        <c:v>204040</c:v>
                      </c:pt>
                      <c:pt idx="310">
                        <c:v>218600</c:v>
                      </c:pt>
                      <c:pt idx="311">
                        <c:v>236700</c:v>
                      </c:pt>
                      <c:pt idx="312">
                        <c:v>238332</c:v>
                      </c:pt>
                      <c:pt idx="313">
                        <c:v>252160</c:v>
                      </c:pt>
                      <c:pt idx="314">
                        <c:v>251668</c:v>
                      </c:pt>
                      <c:pt idx="315">
                        <c:v>231390</c:v>
                      </c:pt>
                      <c:pt idx="316">
                        <c:v>217982</c:v>
                      </c:pt>
                      <c:pt idx="317">
                        <c:v>238992</c:v>
                      </c:pt>
                      <c:pt idx="318">
                        <c:v>274685</c:v>
                      </c:pt>
                      <c:pt idx="319">
                        <c:v>219243</c:v>
                      </c:pt>
                      <c:pt idx="320">
                        <c:v>248176</c:v>
                      </c:pt>
                      <c:pt idx="321">
                        <c:v>256008</c:v>
                      </c:pt>
                      <c:pt idx="322">
                        <c:v>219224</c:v>
                      </c:pt>
                      <c:pt idx="323">
                        <c:v>206672</c:v>
                      </c:pt>
                      <c:pt idx="324">
                        <c:v>225368</c:v>
                      </c:pt>
                      <c:pt idx="325">
                        <c:v>226730</c:v>
                      </c:pt>
                      <c:pt idx="326">
                        <c:v>235678</c:v>
                      </c:pt>
                      <c:pt idx="327">
                        <c:v>262696</c:v>
                      </c:pt>
                      <c:pt idx="328">
                        <c:v>262856</c:v>
                      </c:pt>
                      <c:pt idx="329">
                        <c:v>228992</c:v>
                      </c:pt>
                      <c:pt idx="330">
                        <c:v>197858</c:v>
                      </c:pt>
                      <c:pt idx="331">
                        <c:v>225518</c:v>
                      </c:pt>
                      <c:pt idx="332">
                        <c:v>235136</c:v>
                      </c:pt>
                      <c:pt idx="333">
                        <c:v>259464</c:v>
                      </c:pt>
                      <c:pt idx="334">
                        <c:v>223472</c:v>
                      </c:pt>
                      <c:pt idx="335">
                        <c:v>243950</c:v>
                      </c:pt>
                      <c:pt idx="336">
                        <c:v>196322</c:v>
                      </c:pt>
                      <c:pt idx="337">
                        <c:v>224072</c:v>
                      </c:pt>
                      <c:pt idx="338">
                        <c:v>233560</c:v>
                      </c:pt>
                      <c:pt idx="339">
                        <c:v>220824</c:v>
                      </c:pt>
                      <c:pt idx="340">
                        <c:v>230215</c:v>
                      </c:pt>
                      <c:pt idx="341">
                        <c:v>263465</c:v>
                      </c:pt>
                      <c:pt idx="342">
                        <c:v>274632</c:v>
                      </c:pt>
                      <c:pt idx="343">
                        <c:v>241280</c:v>
                      </c:pt>
                      <c:pt idx="344">
                        <c:v>229410</c:v>
                      </c:pt>
                      <c:pt idx="345">
                        <c:v>236950</c:v>
                      </c:pt>
                      <c:pt idx="346">
                        <c:v>243888</c:v>
                      </c:pt>
                      <c:pt idx="347">
                        <c:v>264736</c:v>
                      </c:pt>
                      <c:pt idx="348">
                        <c:v>239144</c:v>
                      </c:pt>
                      <c:pt idx="349">
                        <c:v>224104</c:v>
                      </c:pt>
                      <c:pt idx="350">
                        <c:v>272516</c:v>
                      </c:pt>
                      <c:pt idx="351">
                        <c:v>250436</c:v>
                      </c:pt>
                      <c:pt idx="352">
                        <c:v>262122</c:v>
                      </c:pt>
                      <c:pt idx="353">
                        <c:v>260534</c:v>
                      </c:pt>
                      <c:pt idx="354">
                        <c:v>239470</c:v>
                      </c:pt>
                      <c:pt idx="355">
                        <c:v>256450</c:v>
                      </c:pt>
                      <c:pt idx="356">
                        <c:v>260016</c:v>
                      </c:pt>
                      <c:pt idx="357">
                        <c:v>189408</c:v>
                      </c:pt>
                      <c:pt idx="358">
                        <c:v>178808</c:v>
                      </c:pt>
                      <c:pt idx="359">
                        <c:v>189864</c:v>
                      </c:pt>
                      <c:pt idx="360">
                        <c:v>227683</c:v>
                      </c:pt>
                      <c:pt idx="361">
                        <c:v>237921</c:v>
                      </c:pt>
                      <c:pt idx="362">
                        <c:v>211756</c:v>
                      </c:pt>
                      <c:pt idx="363">
                        <c:v>218664</c:v>
                      </c:pt>
                      <c:pt idx="364">
                        <c:v>199504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45E-49F5-8F24-8B1F07E9AF1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- 2017.xlsx]Coagulante'!$E$3</c15:sqref>
                        </c15:formulaRef>
                      </c:ext>
                    </c:extLst>
                    <c:strCache>
                      <c:ptCount val="1"/>
                      <c:pt idx="0">
                        <c:v>Volume gasto na lavagem de filtros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- 2017.xlsx]Coagulante'!$E$4:$E$369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2352</c:v>
                      </c:pt>
                      <c:pt idx="1">
                        <c:v>2353</c:v>
                      </c:pt>
                      <c:pt idx="2">
                        <c:v>2058</c:v>
                      </c:pt>
                      <c:pt idx="3">
                        <c:v>2354</c:v>
                      </c:pt>
                      <c:pt idx="4">
                        <c:v>2355</c:v>
                      </c:pt>
                      <c:pt idx="5">
                        <c:v>2646</c:v>
                      </c:pt>
                      <c:pt idx="6">
                        <c:v>2646</c:v>
                      </c:pt>
                      <c:pt idx="7">
                        <c:v>2058</c:v>
                      </c:pt>
                      <c:pt idx="8">
                        <c:v>2055</c:v>
                      </c:pt>
                      <c:pt idx="9">
                        <c:v>2646</c:v>
                      </c:pt>
                      <c:pt idx="10">
                        <c:v>2351</c:v>
                      </c:pt>
                      <c:pt idx="11">
                        <c:v>2645</c:v>
                      </c:pt>
                      <c:pt idx="12">
                        <c:v>2939</c:v>
                      </c:pt>
                      <c:pt idx="13">
                        <c:v>2348</c:v>
                      </c:pt>
                      <c:pt idx="14">
                        <c:v>2642</c:v>
                      </c:pt>
                      <c:pt idx="15">
                        <c:v>2348</c:v>
                      </c:pt>
                      <c:pt idx="16">
                        <c:v>2522</c:v>
                      </c:pt>
                      <c:pt idx="17">
                        <c:v>3523</c:v>
                      </c:pt>
                      <c:pt idx="18">
                        <c:v>3696</c:v>
                      </c:pt>
                      <c:pt idx="19">
                        <c:v>2645</c:v>
                      </c:pt>
                      <c:pt idx="20">
                        <c:v>2802</c:v>
                      </c:pt>
                      <c:pt idx="21">
                        <c:v>3000</c:v>
                      </c:pt>
                      <c:pt idx="22">
                        <c:v>2473</c:v>
                      </c:pt>
                      <c:pt idx="23">
                        <c:v>2058</c:v>
                      </c:pt>
                      <c:pt idx="24">
                        <c:v>2647</c:v>
                      </c:pt>
                      <c:pt idx="25">
                        <c:v>2652</c:v>
                      </c:pt>
                      <c:pt idx="26">
                        <c:v>2358</c:v>
                      </c:pt>
                      <c:pt idx="27">
                        <c:v>2359</c:v>
                      </c:pt>
                      <c:pt idx="28">
                        <c:v>2358</c:v>
                      </c:pt>
                      <c:pt idx="29">
                        <c:v>2065</c:v>
                      </c:pt>
                      <c:pt idx="30">
                        <c:v>2360</c:v>
                      </c:pt>
                      <c:pt idx="31">
                        <c:v>2357</c:v>
                      </c:pt>
                      <c:pt idx="32">
                        <c:v>2651</c:v>
                      </c:pt>
                      <c:pt idx="33">
                        <c:v>2355</c:v>
                      </c:pt>
                      <c:pt idx="34">
                        <c:v>2356</c:v>
                      </c:pt>
                      <c:pt idx="35">
                        <c:v>3237</c:v>
                      </c:pt>
                      <c:pt idx="36">
                        <c:v>2354</c:v>
                      </c:pt>
                      <c:pt idx="37">
                        <c:v>2649</c:v>
                      </c:pt>
                      <c:pt idx="38">
                        <c:v>2649</c:v>
                      </c:pt>
                      <c:pt idx="39">
                        <c:v>2944</c:v>
                      </c:pt>
                      <c:pt idx="40">
                        <c:v>2650</c:v>
                      </c:pt>
                      <c:pt idx="41">
                        <c:v>2353</c:v>
                      </c:pt>
                      <c:pt idx="42">
                        <c:v>2650</c:v>
                      </c:pt>
                      <c:pt idx="43">
                        <c:v>2355</c:v>
                      </c:pt>
                      <c:pt idx="44">
                        <c:v>2351</c:v>
                      </c:pt>
                      <c:pt idx="45">
                        <c:v>2945</c:v>
                      </c:pt>
                      <c:pt idx="46">
                        <c:v>3533</c:v>
                      </c:pt>
                      <c:pt idx="47">
                        <c:v>3240</c:v>
                      </c:pt>
                      <c:pt idx="48">
                        <c:v>2651</c:v>
                      </c:pt>
                      <c:pt idx="49">
                        <c:v>2652</c:v>
                      </c:pt>
                      <c:pt idx="50">
                        <c:v>2651</c:v>
                      </c:pt>
                      <c:pt idx="51">
                        <c:v>2948</c:v>
                      </c:pt>
                      <c:pt idx="52">
                        <c:v>3018</c:v>
                      </c:pt>
                      <c:pt idx="53">
                        <c:v>2650</c:v>
                      </c:pt>
                      <c:pt idx="54">
                        <c:v>2659</c:v>
                      </c:pt>
                      <c:pt idx="55">
                        <c:v>2652</c:v>
                      </c:pt>
                      <c:pt idx="56">
                        <c:v>3042</c:v>
                      </c:pt>
                      <c:pt idx="57">
                        <c:v>2363</c:v>
                      </c:pt>
                      <c:pt idx="58">
                        <c:v>2659</c:v>
                      </c:pt>
                      <c:pt idx="59">
                        <c:v>2362</c:v>
                      </c:pt>
                      <c:pt idx="60">
                        <c:v>2362</c:v>
                      </c:pt>
                      <c:pt idx="61">
                        <c:v>2655</c:v>
                      </c:pt>
                      <c:pt idx="62">
                        <c:v>2358</c:v>
                      </c:pt>
                      <c:pt idx="63">
                        <c:v>2359</c:v>
                      </c:pt>
                      <c:pt idx="64">
                        <c:v>2360</c:v>
                      </c:pt>
                      <c:pt idx="65">
                        <c:v>2068</c:v>
                      </c:pt>
                      <c:pt idx="66">
                        <c:v>2953</c:v>
                      </c:pt>
                      <c:pt idx="67">
                        <c:v>2794</c:v>
                      </c:pt>
                      <c:pt idx="68">
                        <c:v>2950</c:v>
                      </c:pt>
                      <c:pt idx="69">
                        <c:v>2954</c:v>
                      </c:pt>
                      <c:pt idx="70">
                        <c:v>2952</c:v>
                      </c:pt>
                      <c:pt idx="71">
                        <c:v>2658</c:v>
                      </c:pt>
                      <c:pt idx="72">
                        <c:v>2954</c:v>
                      </c:pt>
                      <c:pt idx="73">
                        <c:v>3254</c:v>
                      </c:pt>
                      <c:pt idx="74">
                        <c:v>2655</c:v>
                      </c:pt>
                      <c:pt idx="75">
                        <c:v>4050</c:v>
                      </c:pt>
                      <c:pt idx="76">
                        <c:v>3037</c:v>
                      </c:pt>
                      <c:pt idx="77">
                        <c:v>3041</c:v>
                      </c:pt>
                      <c:pt idx="78">
                        <c:v>2704</c:v>
                      </c:pt>
                      <c:pt idx="79">
                        <c:v>2707</c:v>
                      </c:pt>
                      <c:pt idx="80">
                        <c:v>3042</c:v>
                      </c:pt>
                      <c:pt idx="81">
                        <c:v>2534</c:v>
                      </c:pt>
                      <c:pt idx="82">
                        <c:v>3560</c:v>
                      </c:pt>
                      <c:pt idx="83">
                        <c:v>2649</c:v>
                      </c:pt>
                      <c:pt idx="84">
                        <c:v>2951</c:v>
                      </c:pt>
                      <c:pt idx="85">
                        <c:v>2814</c:v>
                      </c:pt>
                      <c:pt idx="86">
                        <c:v>2660</c:v>
                      </c:pt>
                      <c:pt idx="87">
                        <c:v>2660</c:v>
                      </c:pt>
                      <c:pt idx="88">
                        <c:v>2687</c:v>
                      </c:pt>
                      <c:pt idx="89">
                        <c:v>2660</c:v>
                      </c:pt>
                      <c:pt idx="90">
                        <c:v>2662</c:v>
                      </c:pt>
                      <c:pt idx="91">
                        <c:v>2681</c:v>
                      </c:pt>
                      <c:pt idx="92">
                        <c:v>2363</c:v>
                      </c:pt>
                      <c:pt idx="93">
                        <c:v>2827</c:v>
                      </c:pt>
                      <c:pt idx="94">
                        <c:v>2377</c:v>
                      </c:pt>
                      <c:pt idx="95">
                        <c:v>2655</c:v>
                      </c:pt>
                      <c:pt idx="96">
                        <c:v>2954</c:v>
                      </c:pt>
                      <c:pt idx="97">
                        <c:v>2662</c:v>
                      </c:pt>
                      <c:pt idx="98">
                        <c:v>2949</c:v>
                      </c:pt>
                      <c:pt idx="99">
                        <c:v>2957</c:v>
                      </c:pt>
                      <c:pt idx="100">
                        <c:v>2950</c:v>
                      </c:pt>
                      <c:pt idx="101">
                        <c:v>3247</c:v>
                      </c:pt>
                      <c:pt idx="102">
                        <c:v>2657</c:v>
                      </c:pt>
                      <c:pt idx="103">
                        <c:v>2658</c:v>
                      </c:pt>
                      <c:pt idx="104">
                        <c:v>2661</c:v>
                      </c:pt>
                      <c:pt idx="105">
                        <c:v>2655</c:v>
                      </c:pt>
                      <c:pt idx="106">
                        <c:v>2360</c:v>
                      </c:pt>
                      <c:pt idx="107">
                        <c:v>2957</c:v>
                      </c:pt>
                      <c:pt idx="108">
                        <c:v>3002</c:v>
                      </c:pt>
                      <c:pt idx="109">
                        <c:v>2658</c:v>
                      </c:pt>
                      <c:pt idx="110">
                        <c:v>2656</c:v>
                      </c:pt>
                      <c:pt idx="111">
                        <c:v>3032</c:v>
                      </c:pt>
                      <c:pt idx="112">
                        <c:v>2658</c:v>
                      </c:pt>
                      <c:pt idx="113">
                        <c:v>2362</c:v>
                      </c:pt>
                      <c:pt idx="114">
                        <c:v>2361</c:v>
                      </c:pt>
                      <c:pt idx="115">
                        <c:v>2976</c:v>
                      </c:pt>
                      <c:pt idx="116">
                        <c:v>2665</c:v>
                      </c:pt>
                      <c:pt idx="117">
                        <c:v>2707</c:v>
                      </c:pt>
                      <c:pt idx="118">
                        <c:v>2960</c:v>
                      </c:pt>
                      <c:pt idx="119">
                        <c:v>2663</c:v>
                      </c:pt>
                      <c:pt idx="120">
                        <c:v>2068</c:v>
                      </c:pt>
                      <c:pt idx="121">
                        <c:v>2361</c:v>
                      </c:pt>
                      <c:pt idx="122">
                        <c:v>2328</c:v>
                      </c:pt>
                      <c:pt idx="123">
                        <c:v>2365</c:v>
                      </c:pt>
                      <c:pt idx="124">
                        <c:v>2657</c:v>
                      </c:pt>
                      <c:pt idx="125">
                        <c:v>2363</c:v>
                      </c:pt>
                      <c:pt idx="126">
                        <c:v>2954</c:v>
                      </c:pt>
                      <c:pt idx="127">
                        <c:v>2361</c:v>
                      </c:pt>
                      <c:pt idx="128">
                        <c:v>2657</c:v>
                      </c:pt>
                      <c:pt idx="129">
                        <c:v>2360</c:v>
                      </c:pt>
                      <c:pt idx="130">
                        <c:v>2658</c:v>
                      </c:pt>
                      <c:pt idx="131">
                        <c:v>2656</c:v>
                      </c:pt>
                      <c:pt idx="132">
                        <c:v>2358</c:v>
                      </c:pt>
                      <c:pt idx="133">
                        <c:v>2359</c:v>
                      </c:pt>
                      <c:pt idx="134">
                        <c:v>2361</c:v>
                      </c:pt>
                      <c:pt idx="135">
                        <c:v>2667</c:v>
                      </c:pt>
                      <c:pt idx="136">
                        <c:v>3071</c:v>
                      </c:pt>
                      <c:pt idx="137">
                        <c:v>2656</c:v>
                      </c:pt>
                      <c:pt idx="138">
                        <c:v>2656</c:v>
                      </c:pt>
                      <c:pt idx="139">
                        <c:v>2655</c:v>
                      </c:pt>
                      <c:pt idx="140">
                        <c:v>2952</c:v>
                      </c:pt>
                      <c:pt idx="141">
                        <c:v>2362</c:v>
                      </c:pt>
                      <c:pt idx="142">
                        <c:v>2952</c:v>
                      </c:pt>
                      <c:pt idx="143">
                        <c:v>2695</c:v>
                      </c:pt>
                      <c:pt idx="144">
                        <c:v>2654</c:v>
                      </c:pt>
                      <c:pt idx="145">
                        <c:v>2656</c:v>
                      </c:pt>
                      <c:pt idx="146">
                        <c:v>2362</c:v>
                      </c:pt>
                      <c:pt idx="147">
                        <c:v>2360</c:v>
                      </c:pt>
                      <c:pt idx="148">
                        <c:v>2361</c:v>
                      </c:pt>
                      <c:pt idx="149">
                        <c:v>2360</c:v>
                      </c:pt>
                      <c:pt idx="150">
                        <c:v>2067</c:v>
                      </c:pt>
                      <c:pt idx="151">
                        <c:v>2657</c:v>
                      </c:pt>
                      <c:pt idx="152">
                        <c:v>2362</c:v>
                      </c:pt>
                      <c:pt idx="153">
                        <c:v>2656</c:v>
                      </c:pt>
                      <c:pt idx="154">
                        <c:v>2953</c:v>
                      </c:pt>
                      <c:pt idx="155">
                        <c:v>2361</c:v>
                      </c:pt>
                      <c:pt idx="156">
                        <c:v>4520</c:v>
                      </c:pt>
                      <c:pt idx="157">
                        <c:v>4568</c:v>
                      </c:pt>
                      <c:pt idx="158">
                        <c:v>3930</c:v>
                      </c:pt>
                      <c:pt idx="159">
                        <c:v>2955</c:v>
                      </c:pt>
                      <c:pt idx="160">
                        <c:v>2955</c:v>
                      </c:pt>
                      <c:pt idx="161">
                        <c:v>2958</c:v>
                      </c:pt>
                      <c:pt idx="162">
                        <c:v>2662</c:v>
                      </c:pt>
                      <c:pt idx="163">
                        <c:v>2363</c:v>
                      </c:pt>
                      <c:pt idx="164">
                        <c:v>2662</c:v>
                      </c:pt>
                      <c:pt idx="165">
                        <c:v>2662</c:v>
                      </c:pt>
                      <c:pt idx="166">
                        <c:v>2367</c:v>
                      </c:pt>
                      <c:pt idx="167">
                        <c:v>2957</c:v>
                      </c:pt>
                      <c:pt idx="168">
                        <c:v>2659</c:v>
                      </c:pt>
                      <c:pt idx="169">
                        <c:v>2362</c:v>
                      </c:pt>
                      <c:pt idx="170">
                        <c:v>2958</c:v>
                      </c:pt>
                      <c:pt idx="171">
                        <c:v>2659</c:v>
                      </c:pt>
                      <c:pt idx="172">
                        <c:v>2660</c:v>
                      </c:pt>
                      <c:pt idx="173">
                        <c:v>2659</c:v>
                      </c:pt>
                      <c:pt idx="174">
                        <c:v>2659</c:v>
                      </c:pt>
                      <c:pt idx="175">
                        <c:v>2365</c:v>
                      </c:pt>
                      <c:pt idx="176">
                        <c:v>2382</c:v>
                      </c:pt>
                      <c:pt idx="177">
                        <c:v>2679</c:v>
                      </c:pt>
                      <c:pt idx="178">
                        <c:v>2703</c:v>
                      </c:pt>
                      <c:pt idx="179">
                        <c:v>2675</c:v>
                      </c:pt>
                      <c:pt idx="180">
                        <c:v>2672</c:v>
                      </c:pt>
                      <c:pt idx="181">
                        <c:v>2668</c:v>
                      </c:pt>
                      <c:pt idx="182">
                        <c:v>2372</c:v>
                      </c:pt>
                      <c:pt idx="183">
                        <c:v>2373</c:v>
                      </c:pt>
                      <c:pt idx="184">
                        <c:v>2669</c:v>
                      </c:pt>
                      <c:pt idx="185">
                        <c:v>2669</c:v>
                      </c:pt>
                      <c:pt idx="186">
                        <c:v>2373</c:v>
                      </c:pt>
                      <c:pt idx="187">
                        <c:v>2371</c:v>
                      </c:pt>
                      <c:pt idx="188">
                        <c:v>2960</c:v>
                      </c:pt>
                      <c:pt idx="189">
                        <c:v>2960</c:v>
                      </c:pt>
                      <c:pt idx="190">
                        <c:v>2667</c:v>
                      </c:pt>
                      <c:pt idx="191">
                        <c:v>2668</c:v>
                      </c:pt>
                      <c:pt idx="192">
                        <c:v>2666</c:v>
                      </c:pt>
                      <c:pt idx="193">
                        <c:v>2665</c:v>
                      </c:pt>
                      <c:pt idx="194">
                        <c:v>2358</c:v>
                      </c:pt>
                      <c:pt idx="195">
                        <c:v>2948</c:v>
                      </c:pt>
                      <c:pt idx="196">
                        <c:v>2355</c:v>
                      </c:pt>
                      <c:pt idx="197">
                        <c:v>2650</c:v>
                      </c:pt>
                      <c:pt idx="198">
                        <c:v>2369</c:v>
                      </c:pt>
                      <c:pt idx="199">
                        <c:v>2668</c:v>
                      </c:pt>
                      <c:pt idx="200">
                        <c:v>2656</c:v>
                      </c:pt>
                      <c:pt idx="201">
                        <c:v>2656</c:v>
                      </c:pt>
                      <c:pt idx="202">
                        <c:v>2954</c:v>
                      </c:pt>
                      <c:pt idx="203">
                        <c:v>2652</c:v>
                      </c:pt>
                      <c:pt idx="204">
                        <c:v>2948</c:v>
                      </c:pt>
                      <c:pt idx="205">
                        <c:v>2952</c:v>
                      </c:pt>
                      <c:pt idx="206">
                        <c:v>2656</c:v>
                      </c:pt>
                      <c:pt idx="207">
                        <c:v>2952</c:v>
                      </c:pt>
                      <c:pt idx="208">
                        <c:v>2948</c:v>
                      </c:pt>
                      <c:pt idx="209">
                        <c:v>2950</c:v>
                      </c:pt>
                      <c:pt idx="210">
                        <c:v>2653</c:v>
                      </c:pt>
                      <c:pt idx="211">
                        <c:v>2948</c:v>
                      </c:pt>
                      <c:pt idx="212">
                        <c:v>2947</c:v>
                      </c:pt>
                      <c:pt idx="213">
                        <c:v>2654</c:v>
                      </c:pt>
                      <c:pt idx="214">
                        <c:v>2651</c:v>
                      </c:pt>
                      <c:pt idx="215">
                        <c:v>2951</c:v>
                      </c:pt>
                      <c:pt idx="216">
                        <c:v>2360</c:v>
                      </c:pt>
                      <c:pt idx="217">
                        <c:v>2653</c:v>
                      </c:pt>
                      <c:pt idx="218">
                        <c:v>2360</c:v>
                      </c:pt>
                      <c:pt idx="219">
                        <c:v>2946</c:v>
                      </c:pt>
                      <c:pt idx="220">
                        <c:v>2652</c:v>
                      </c:pt>
                      <c:pt idx="221">
                        <c:v>2949</c:v>
                      </c:pt>
                      <c:pt idx="222">
                        <c:v>2947</c:v>
                      </c:pt>
                      <c:pt idx="223">
                        <c:v>3242</c:v>
                      </c:pt>
                      <c:pt idx="224">
                        <c:v>2945</c:v>
                      </c:pt>
                      <c:pt idx="225">
                        <c:v>2947</c:v>
                      </c:pt>
                      <c:pt idx="226">
                        <c:v>3247</c:v>
                      </c:pt>
                      <c:pt idx="227">
                        <c:v>2359</c:v>
                      </c:pt>
                      <c:pt idx="228">
                        <c:v>2653</c:v>
                      </c:pt>
                      <c:pt idx="229">
                        <c:v>2362</c:v>
                      </c:pt>
                      <c:pt idx="230">
                        <c:v>2654</c:v>
                      </c:pt>
                      <c:pt idx="231">
                        <c:v>2705</c:v>
                      </c:pt>
                      <c:pt idx="232">
                        <c:v>2656</c:v>
                      </c:pt>
                      <c:pt idx="233">
                        <c:v>2657</c:v>
                      </c:pt>
                      <c:pt idx="234">
                        <c:v>2654</c:v>
                      </c:pt>
                      <c:pt idx="235">
                        <c:v>2949</c:v>
                      </c:pt>
                      <c:pt idx="236">
                        <c:v>4637</c:v>
                      </c:pt>
                      <c:pt idx="237">
                        <c:v>3802</c:v>
                      </c:pt>
                      <c:pt idx="238">
                        <c:v>3421</c:v>
                      </c:pt>
                      <c:pt idx="239">
                        <c:v>3170</c:v>
                      </c:pt>
                      <c:pt idx="240">
                        <c:v>2357</c:v>
                      </c:pt>
                      <c:pt idx="241">
                        <c:v>2357</c:v>
                      </c:pt>
                      <c:pt idx="242">
                        <c:v>2950</c:v>
                      </c:pt>
                      <c:pt idx="243">
                        <c:v>2653</c:v>
                      </c:pt>
                      <c:pt idx="244">
                        <c:v>2651</c:v>
                      </c:pt>
                      <c:pt idx="245">
                        <c:v>2943</c:v>
                      </c:pt>
                      <c:pt idx="246">
                        <c:v>2649</c:v>
                      </c:pt>
                      <c:pt idx="247">
                        <c:v>2651</c:v>
                      </c:pt>
                      <c:pt idx="248">
                        <c:v>2946</c:v>
                      </c:pt>
                      <c:pt idx="249">
                        <c:v>2945</c:v>
                      </c:pt>
                      <c:pt idx="250">
                        <c:v>2662</c:v>
                      </c:pt>
                      <c:pt idx="251">
                        <c:v>3285</c:v>
                      </c:pt>
                      <c:pt idx="252">
                        <c:v>2988</c:v>
                      </c:pt>
                      <c:pt idx="253">
                        <c:v>2687</c:v>
                      </c:pt>
                      <c:pt idx="254">
                        <c:v>3285</c:v>
                      </c:pt>
                      <c:pt idx="255">
                        <c:v>3286</c:v>
                      </c:pt>
                      <c:pt idx="256">
                        <c:v>3584</c:v>
                      </c:pt>
                      <c:pt idx="257">
                        <c:v>3937</c:v>
                      </c:pt>
                      <c:pt idx="258">
                        <c:v>4530</c:v>
                      </c:pt>
                      <c:pt idx="259">
                        <c:v>4224</c:v>
                      </c:pt>
                      <c:pt idx="260">
                        <c:v>3882</c:v>
                      </c:pt>
                      <c:pt idx="261">
                        <c:v>4082</c:v>
                      </c:pt>
                      <c:pt idx="262">
                        <c:v>4176</c:v>
                      </c:pt>
                      <c:pt idx="263">
                        <c:v>3869</c:v>
                      </c:pt>
                      <c:pt idx="264">
                        <c:v>3252</c:v>
                      </c:pt>
                      <c:pt idx="265">
                        <c:v>3252</c:v>
                      </c:pt>
                      <c:pt idx="266">
                        <c:v>3544</c:v>
                      </c:pt>
                      <c:pt idx="267">
                        <c:v>3251</c:v>
                      </c:pt>
                      <c:pt idx="268">
                        <c:v>3262</c:v>
                      </c:pt>
                      <c:pt idx="269">
                        <c:v>3249</c:v>
                      </c:pt>
                      <c:pt idx="270">
                        <c:v>3592</c:v>
                      </c:pt>
                      <c:pt idx="271">
                        <c:v>2955</c:v>
                      </c:pt>
                      <c:pt idx="272">
                        <c:v>2958</c:v>
                      </c:pt>
                      <c:pt idx="273">
                        <c:v>2658</c:v>
                      </c:pt>
                      <c:pt idx="274">
                        <c:v>2661</c:v>
                      </c:pt>
                      <c:pt idx="275">
                        <c:v>2661</c:v>
                      </c:pt>
                      <c:pt idx="276">
                        <c:v>2960</c:v>
                      </c:pt>
                      <c:pt idx="277">
                        <c:v>3253</c:v>
                      </c:pt>
                      <c:pt idx="278">
                        <c:v>2658</c:v>
                      </c:pt>
                      <c:pt idx="279">
                        <c:v>2659</c:v>
                      </c:pt>
                      <c:pt idx="280">
                        <c:v>2659</c:v>
                      </c:pt>
                      <c:pt idx="281">
                        <c:v>2954</c:v>
                      </c:pt>
                      <c:pt idx="282">
                        <c:v>2660</c:v>
                      </c:pt>
                      <c:pt idx="283">
                        <c:v>2957</c:v>
                      </c:pt>
                      <c:pt idx="284">
                        <c:v>3250</c:v>
                      </c:pt>
                      <c:pt idx="285">
                        <c:v>2955</c:v>
                      </c:pt>
                      <c:pt idx="286">
                        <c:v>3251</c:v>
                      </c:pt>
                      <c:pt idx="287">
                        <c:v>2363</c:v>
                      </c:pt>
                      <c:pt idx="288">
                        <c:v>2661</c:v>
                      </c:pt>
                      <c:pt idx="289">
                        <c:v>2660</c:v>
                      </c:pt>
                      <c:pt idx="290">
                        <c:v>2661</c:v>
                      </c:pt>
                      <c:pt idx="291">
                        <c:v>3251</c:v>
                      </c:pt>
                      <c:pt idx="292">
                        <c:v>2954</c:v>
                      </c:pt>
                      <c:pt idx="293">
                        <c:v>2955</c:v>
                      </c:pt>
                      <c:pt idx="294">
                        <c:v>2959</c:v>
                      </c:pt>
                      <c:pt idx="295">
                        <c:v>2365</c:v>
                      </c:pt>
                      <c:pt idx="296">
                        <c:v>2958</c:v>
                      </c:pt>
                      <c:pt idx="297">
                        <c:v>2961</c:v>
                      </c:pt>
                      <c:pt idx="298">
                        <c:v>2661</c:v>
                      </c:pt>
                      <c:pt idx="299">
                        <c:v>2662</c:v>
                      </c:pt>
                      <c:pt idx="300">
                        <c:v>3254</c:v>
                      </c:pt>
                      <c:pt idx="301">
                        <c:v>3551</c:v>
                      </c:pt>
                      <c:pt idx="302">
                        <c:v>3034</c:v>
                      </c:pt>
                      <c:pt idx="303">
                        <c:v>3295</c:v>
                      </c:pt>
                      <c:pt idx="304">
                        <c:v>3051</c:v>
                      </c:pt>
                      <c:pt idx="305">
                        <c:v>3254</c:v>
                      </c:pt>
                      <c:pt idx="306">
                        <c:v>2665</c:v>
                      </c:pt>
                      <c:pt idx="307">
                        <c:v>3035</c:v>
                      </c:pt>
                      <c:pt idx="308">
                        <c:v>2655</c:v>
                      </c:pt>
                      <c:pt idx="309">
                        <c:v>2071</c:v>
                      </c:pt>
                      <c:pt idx="310">
                        <c:v>2367</c:v>
                      </c:pt>
                      <c:pt idx="311">
                        <c:v>2664</c:v>
                      </c:pt>
                      <c:pt idx="312">
                        <c:v>2164</c:v>
                      </c:pt>
                      <c:pt idx="313">
                        <c:v>2367</c:v>
                      </c:pt>
                      <c:pt idx="314">
                        <c:v>2663</c:v>
                      </c:pt>
                      <c:pt idx="315">
                        <c:v>2367</c:v>
                      </c:pt>
                      <c:pt idx="316">
                        <c:v>2663</c:v>
                      </c:pt>
                      <c:pt idx="317">
                        <c:v>2808</c:v>
                      </c:pt>
                      <c:pt idx="318">
                        <c:v>3271</c:v>
                      </c:pt>
                      <c:pt idx="319">
                        <c:v>2381</c:v>
                      </c:pt>
                      <c:pt idx="320">
                        <c:v>2661</c:v>
                      </c:pt>
                      <c:pt idx="321">
                        <c:v>2958</c:v>
                      </c:pt>
                      <c:pt idx="322">
                        <c:v>2070</c:v>
                      </c:pt>
                      <c:pt idx="323">
                        <c:v>2365</c:v>
                      </c:pt>
                      <c:pt idx="324">
                        <c:v>2664</c:v>
                      </c:pt>
                      <c:pt idx="325">
                        <c:v>2689</c:v>
                      </c:pt>
                      <c:pt idx="326">
                        <c:v>2966</c:v>
                      </c:pt>
                      <c:pt idx="327">
                        <c:v>2665</c:v>
                      </c:pt>
                      <c:pt idx="328">
                        <c:v>3323</c:v>
                      </c:pt>
                      <c:pt idx="329">
                        <c:v>2677</c:v>
                      </c:pt>
                      <c:pt idx="330">
                        <c:v>2366</c:v>
                      </c:pt>
                      <c:pt idx="331">
                        <c:v>2662</c:v>
                      </c:pt>
                      <c:pt idx="332">
                        <c:v>2417</c:v>
                      </c:pt>
                      <c:pt idx="333">
                        <c:v>2659</c:v>
                      </c:pt>
                      <c:pt idx="334">
                        <c:v>2661</c:v>
                      </c:pt>
                      <c:pt idx="335">
                        <c:v>2070</c:v>
                      </c:pt>
                      <c:pt idx="336">
                        <c:v>2362</c:v>
                      </c:pt>
                      <c:pt idx="337">
                        <c:v>2164</c:v>
                      </c:pt>
                      <c:pt idx="338">
                        <c:v>2660</c:v>
                      </c:pt>
                      <c:pt idx="339">
                        <c:v>2360</c:v>
                      </c:pt>
                      <c:pt idx="340">
                        <c:v>2661</c:v>
                      </c:pt>
                      <c:pt idx="341">
                        <c:v>3249</c:v>
                      </c:pt>
                      <c:pt idx="342">
                        <c:v>3246</c:v>
                      </c:pt>
                      <c:pt idx="343">
                        <c:v>3246</c:v>
                      </c:pt>
                      <c:pt idx="344">
                        <c:v>3244</c:v>
                      </c:pt>
                      <c:pt idx="345">
                        <c:v>3211</c:v>
                      </c:pt>
                      <c:pt idx="346">
                        <c:v>3455</c:v>
                      </c:pt>
                      <c:pt idx="347">
                        <c:v>3249</c:v>
                      </c:pt>
                      <c:pt idx="348">
                        <c:v>3248</c:v>
                      </c:pt>
                      <c:pt idx="349">
                        <c:v>2957</c:v>
                      </c:pt>
                      <c:pt idx="350">
                        <c:v>4139</c:v>
                      </c:pt>
                      <c:pt idx="351">
                        <c:v>3249</c:v>
                      </c:pt>
                      <c:pt idx="352">
                        <c:v>2953</c:v>
                      </c:pt>
                      <c:pt idx="353">
                        <c:v>2958</c:v>
                      </c:pt>
                      <c:pt idx="354">
                        <c:v>2950</c:v>
                      </c:pt>
                      <c:pt idx="355">
                        <c:v>3838</c:v>
                      </c:pt>
                      <c:pt idx="356">
                        <c:v>3248</c:v>
                      </c:pt>
                      <c:pt idx="357">
                        <c:v>2657</c:v>
                      </c:pt>
                      <c:pt idx="358">
                        <c:v>2657</c:v>
                      </c:pt>
                      <c:pt idx="359">
                        <c:v>2370</c:v>
                      </c:pt>
                      <c:pt idx="360">
                        <c:v>2365</c:v>
                      </c:pt>
                      <c:pt idx="361">
                        <c:v>2950</c:v>
                      </c:pt>
                      <c:pt idx="362">
                        <c:v>2655</c:v>
                      </c:pt>
                      <c:pt idx="363">
                        <c:v>2657</c:v>
                      </c:pt>
                      <c:pt idx="364">
                        <c:v>2657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45E-49F5-8F24-8B1F07E9AF1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- 2017.xlsx]Coagulante'!$F$3</c15:sqref>
                        </c15:formulaRef>
                      </c:ext>
                    </c:extLst>
                    <c:strCache>
                      <c:ptCount val="1"/>
                      <c:pt idx="0">
                        <c:v>Volume gasto na descarga dos decantadores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- 2017.xlsx]Coagulante'!$F$4:$F$369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1170</c:v>
                      </c:pt>
                      <c:pt idx="1">
                        <c:v>900</c:v>
                      </c:pt>
                      <c:pt idx="2">
                        <c:v>900</c:v>
                      </c:pt>
                      <c:pt idx="3">
                        <c:v>900</c:v>
                      </c:pt>
                      <c:pt idx="4">
                        <c:v>1935</c:v>
                      </c:pt>
                      <c:pt idx="5">
                        <c:v>1065</c:v>
                      </c:pt>
                      <c:pt idx="6">
                        <c:v>1215</c:v>
                      </c:pt>
                      <c:pt idx="7">
                        <c:v>1170</c:v>
                      </c:pt>
                      <c:pt idx="8">
                        <c:v>1185</c:v>
                      </c:pt>
                      <c:pt idx="9">
                        <c:v>930</c:v>
                      </c:pt>
                      <c:pt idx="10">
                        <c:v>540</c:v>
                      </c:pt>
                      <c:pt idx="11">
                        <c:v>1080</c:v>
                      </c:pt>
                      <c:pt idx="12">
                        <c:v>900</c:v>
                      </c:pt>
                      <c:pt idx="13">
                        <c:v>900</c:v>
                      </c:pt>
                      <c:pt idx="14">
                        <c:v>1260</c:v>
                      </c:pt>
                      <c:pt idx="15">
                        <c:v>900</c:v>
                      </c:pt>
                      <c:pt idx="16">
                        <c:v>1080</c:v>
                      </c:pt>
                      <c:pt idx="17">
                        <c:v>1080</c:v>
                      </c:pt>
                      <c:pt idx="18">
                        <c:v>990</c:v>
                      </c:pt>
                      <c:pt idx="19">
                        <c:v>1260</c:v>
                      </c:pt>
                      <c:pt idx="20">
                        <c:v>900</c:v>
                      </c:pt>
                      <c:pt idx="21">
                        <c:v>846</c:v>
                      </c:pt>
                      <c:pt idx="22">
                        <c:v>1890</c:v>
                      </c:pt>
                      <c:pt idx="23">
                        <c:v>1530</c:v>
                      </c:pt>
                      <c:pt idx="24">
                        <c:v>1080</c:v>
                      </c:pt>
                      <c:pt idx="25">
                        <c:v>900</c:v>
                      </c:pt>
                      <c:pt idx="26">
                        <c:v>1206</c:v>
                      </c:pt>
                      <c:pt idx="27">
                        <c:v>900</c:v>
                      </c:pt>
                      <c:pt idx="28">
                        <c:v>2105</c:v>
                      </c:pt>
                      <c:pt idx="29">
                        <c:v>660</c:v>
                      </c:pt>
                      <c:pt idx="30">
                        <c:v>720</c:v>
                      </c:pt>
                      <c:pt idx="31">
                        <c:v>1080</c:v>
                      </c:pt>
                      <c:pt idx="32">
                        <c:v>1080</c:v>
                      </c:pt>
                      <c:pt idx="33">
                        <c:v>1260</c:v>
                      </c:pt>
                      <c:pt idx="34">
                        <c:v>1080</c:v>
                      </c:pt>
                      <c:pt idx="35">
                        <c:v>900</c:v>
                      </c:pt>
                      <c:pt idx="36">
                        <c:v>1080</c:v>
                      </c:pt>
                      <c:pt idx="37">
                        <c:v>1260</c:v>
                      </c:pt>
                      <c:pt idx="38">
                        <c:v>1200</c:v>
                      </c:pt>
                      <c:pt idx="39">
                        <c:v>840</c:v>
                      </c:pt>
                      <c:pt idx="40">
                        <c:v>1200</c:v>
                      </c:pt>
                      <c:pt idx="41">
                        <c:v>900</c:v>
                      </c:pt>
                      <c:pt idx="42">
                        <c:v>1710</c:v>
                      </c:pt>
                      <c:pt idx="43">
                        <c:v>1170</c:v>
                      </c:pt>
                      <c:pt idx="44">
                        <c:v>1530</c:v>
                      </c:pt>
                      <c:pt idx="45">
                        <c:v>1260</c:v>
                      </c:pt>
                      <c:pt idx="46">
                        <c:v>900</c:v>
                      </c:pt>
                      <c:pt idx="47">
                        <c:v>900</c:v>
                      </c:pt>
                      <c:pt idx="48">
                        <c:v>1080</c:v>
                      </c:pt>
                      <c:pt idx="49">
                        <c:v>1260</c:v>
                      </c:pt>
                      <c:pt idx="50">
                        <c:v>900</c:v>
                      </c:pt>
                      <c:pt idx="51">
                        <c:v>840</c:v>
                      </c:pt>
                      <c:pt idx="52">
                        <c:v>1080</c:v>
                      </c:pt>
                      <c:pt idx="53">
                        <c:v>900</c:v>
                      </c:pt>
                      <c:pt idx="54">
                        <c:v>1320</c:v>
                      </c:pt>
                      <c:pt idx="55">
                        <c:v>900</c:v>
                      </c:pt>
                      <c:pt idx="56">
                        <c:v>1080</c:v>
                      </c:pt>
                      <c:pt idx="57">
                        <c:v>1260</c:v>
                      </c:pt>
                      <c:pt idx="58">
                        <c:v>1260</c:v>
                      </c:pt>
                      <c:pt idx="59">
                        <c:v>1260</c:v>
                      </c:pt>
                      <c:pt idx="60">
                        <c:v>1260</c:v>
                      </c:pt>
                      <c:pt idx="61">
                        <c:v>900</c:v>
                      </c:pt>
                      <c:pt idx="62">
                        <c:v>900</c:v>
                      </c:pt>
                      <c:pt idx="63">
                        <c:v>900</c:v>
                      </c:pt>
                      <c:pt idx="64">
                        <c:v>810</c:v>
                      </c:pt>
                      <c:pt idx="65">
                        <c:v>900</c:v>
                      </c:pt>
                      <c:pt idx="66">
                        <c:v>1080</c:v>
                      </c:pt>
                      <c:pt idx="67">
                        <c:v>1260</c:v>
                      </c:pt>
                      <c:pt idx="68">
                        <c:v>1260</c:v>
                      </c:pt>
                      <c:pt idx="69">
                        <c:v>1260</c:v>
                      </c:pt>
                      <c:pt idx="70">
                        <c:v>1170</c:v>
                      </c:pt>
                      <c:pt idx="71">
                        <c:v>1530</c:v>
                      </c:pt>
                      <c:pt idx="72">
                        <c:v>1530</c:v>
                      </c:pt>
                      <c:pt idx="73">
                        <c:v>1260</c:v>
                      </c:pt>
                      <c:pt idx="74">
                        <c:v>1260</c:v>
                      </c:pt>
                      <c:pt idx="75">
                        <c:v>1210</c:v>
                      </c:pt>
                      <c:pt idx="76">
                        <c:v>1080</c:v>
                      </c:pt>
                      <c:pt idx="77">
                        <c:v>1305</c:v>
                      </c:pt>
                      <c:pt idx="78">
                        <c:v>855</c:v>
                      </c:pt>
                      <c:pt idx="79">
                        <c:v>1035</c:v>
                      </c:pt>
                      <c:pt idx="80">
                        <c:v>900</c:v>
                      </c:pt>
                      <c:pt idx="81">
                        <c:v>1080</c:v>
                      </c:pt>
                      <c:pt idx="82">
                        <c:v>1260</c:v>
                      </c:pt>
                      <c:pt idx="83">
                        <c:v>1260</c:v>
                      </c:pt>
                      <c:pt idx="84">
                        <c:v>1260</c:v>
                      </c:pt>
                      <c:pt idx="85">
                        <c:v>1260</c:v>
                      </c:pt>
                      <c:pt idx="86">
                        <c:v>900</c:v>
                      </c:pt>
                      <c:pt idx="87">
                        <c:v>1440</c:v>
                      </c:pt>
                      <c:pt idx="88">
                        <c:v>1440</c:v>
                      </c:pt>
                      <c:pt idx="89">
                        <c:v>900</c:v>
                      </c:pt>
                      <c:pt idx="90">
                        <c:v>900</c:v>
                      </c:pt>
                      <c:pt idx="91">
                        <c:v>1080</c:v>
                      </c:pt>
                      <c:pt idx="92">
                        <c:v>1080</c:v>
                      </c:pt>
                      <c:pt idx="93">
                        <c:v>840</c:v>
                      </c:pt>
                      <c:pt idx="94">
                        <c:v>1020</c:v>
                      </c:pt>
                      <c:pt idx="95">
                        <c:v>840</c:v>
                      </c:pt>
                      <c:pt idx="96">
                        <c:v>1020</c:v>
                      </c:pt>
                      <c:pt idx="97">
                        <c:v>1320</c:v>
                      </c:pt>
                      <c:pt idx="98">
                        <c:v>1500</c:v>
                      </c:pt>
                      <c:pt idx="99">
                        <c:v>1380</c:v>
                      </c:pt>
                      <c:pt idx="100">
                        <c:v>1020</c:v>
                      </c:pt>
                      <c:pt idx="101">
                        <c:v>1080</c:v>
                      </c:pt>
                      <c:pt idx="102">
                        <c:v>1260</c:v>
                      </c:pt>
                      <c:pt idx="103">
                        <c:v>1980</c:v>
                      </c:pt>
                      <c:pt idx="104">
                        <c:v>840</c:v>
                      </c:pt>
                      <c:pt idx="105">
                        <c:v>840</c:v>
                      </c:pt>
                      <c:pt idx="106">
                        <c:v>780</c:v>
                      </c:pt>
                      <c:pt idx="107">
                        <c:v>780</c:v>
                      </c:pt>
                      <c:pt idx="108">
                        <c:v>1380</c:v>
                      </c:pt>
                      <c:pt idx="109">
                        <c:v>1320</c:v>
                      </c:pt>
                      <c:pt idx="110">
                        <c:v>1020</c:v>
                      </c:pt>
                      <c:pt idx="111">
                        <c:v>1080</c:v>
                      </c:pt>
                      <c:pt idx="112">
                        <c:v>1140</c:v>
                      </c:pt>
                      <c:pt idx="113">
                        <c:v>750</c:v>
                      </c:pt>
                      <c:pt idx="114">
                        <c:v>960</c:v>
                      </c:pt>
                      <c:pt idx="115">
                        <c:v>780</c:v>
                      </c:pt>
                      <c:pt idx="116">
                        <c:v>360</c:v>
                      </c:pt>
                      <c:pt idx="117">
                        <c:v>600</c:v>
                      </c:pt>
                      <c:pt idx="118">
                        <c:v>1495</c:v>
                      </c:pt>
                      <c:pt idx="119">
                        <c:v>1440</c:v>
                      </c:pt>
                      <c:pt idx="120">
                        <c:v>840</c:v>
                      </c:pt>
                      <c:pt idx="121">
                        <c:v>720</c:v>
                      </c:pt>
                      <c:pt idx="122">
                        <c:v>900</c:v>
                      </c:pt>
                      <c:pt idx="123">
                        <c:v>720</c:v>
                      </c:pt>
                      <c:pt idx="124">
                        <c:v>720</c:v>
                      </c:pt>
                      <c:pt idx="125">
                        <c:v>900</c:v>
                      </c:pt>
                      <c:pt idx="126">
                        <c:v>1440</c:v>
                      </c:pt>
                      <c:pt idx="127">
                        <c:v>720</c:v>
                      </c:pt>
                      <c:pt idx="128">
                        <c:v>1140</c:v>
                      </c:pt>
                      <c:pt idx="129">
                        <c:v>720</c:v>
                      </c:pt>
                      <c:pt idx="130">
                        <c:v>850</c:v>
                      </c:pt>
                      <c:pt idx="131">
                        <c:v>1080</c:v>
                      </c:pt>
                      <c:pt idx="132">
                        <c:v>1260</c:v>
                      </c:pt>
                      <c:pt idx="133">
                        <c:v>1350</c:v>
                      </c:pt>
                      <c:pt idx="134">
                        <c:v>900</c:v>
                      </c:pt>
                      <c:pt idx="135">
                        <c:v>360</c:v>
                      </c:pt>
                      <c:pt idx="136">
                        <c:v>720</c:v>
                      </c:pt>
                      <c:pt idx="137">
                        <c:v>1080</c:v>
                      </c:pt>
                      <c:pt idx="138">
                        <c:v>1140</c:v>
                      </c:pt>
                      <c:pt idx="139">
                        <c:v>900</c:v>
                      </c:pt>
                      <c:pt idx="140">
                        <c:v>900</c:v>
                      </c:pt>
                      <c:pt idx="141">
                        <c:v>1200</c:v>
                      </c:pt>
                      <c:pt idx="142">
                        <c:v>900</c:v>
                      </c:pt>
                      <c:pt idx="143">
                        <c:v>900</c:v>
                      </c:pt>
                      <c:pt idx="144">
                        <c:v>1260</c:v>
                      </c:pt>
                      <c:pt idx="145">
                        <c:v>1080</c:v>
                      </c:pt>
                      <c:pt idx="146">
                        <c:v>1050</c:v>
                      </c:pt>
                      <c:pt idx="147">
                        <c:v>900</c:v>
                      </c:pt>
                      <c:pt idx="148">
                        <c:v>730</c:v>
                      </c:pt>
                      <c:pt idx="149">
                        <c:v>840</c:v>
                      </c:pt>
                      <c:pt idx="150">
                        <c:v>840</c:v>
                      </c:pt>
                      <c:pt idx="151">
                        <c:v>520</c:v>
                      </c:pt>
                      <c:pt idx="152">
                        <c:v>840</c:v>
                      </c:pt>
                      <c:pt idx="153">
                        <c:v>1260</c:v>
                      </c:pt>
                      <c:pt idx="154">
                        <c:v>1320</c:v>
                      </c:pt>
                      <c:pt idx="155">
                        <c:v>1145</c:v>
                      </c:pt>
                      <c:pt idx="156">
                        <c:v>1260</c:v>
                      </c:pt>
                      <c:pt idx="157">
                        <c:v>1140</c:v>
                      </c:pt>
                      <c:pt idx="158">
                        <c:v>900</c:v>
                      </c:pt>
                      <c:pt idx="159">
                        <c:v>1410</c:v>
                      </c:pt>
                      <c:pt idx="160">
                        <c:v>1020</c:v>
                      </c:pt>
                      <c:pt idx="161">
                        <c:v>1380</c:v>
                      </c:pt>
                      <c:pt idx="162">
                        <c:v>1080</c:v>
                      </c:pt>
                      <c:pt idx="163">
                        <c:v>900</c:v>
                      </c:pt>
                      <c:pt idx="164">
                        <c:v>810</c:v>
                      </c:pt>
                      <c:pt idx="165">
                        <c:v>900</c:v>
                      </c:pt>
                      <c:pt idx="166">
                        <c:v>360</c:v>
                      </c:pt>
                      <c:pt idx="167">
                        <c:v>900</c:v>
                      </c:pt>
                      <c:pt idx="168">
                        <c:v>1440</c:v>
                      </c:pt>
                      <c:pt idx="169">
                        <c:v>360</c:v>
                      </c:pt>
                      <c:pt idx="170">
                        <c:v>720</c:v>
                      </c:pt>
                      <c:pt idx="171">
                        <c:v>870</c:v>
                      </c:pt>
                      <c:pt idx="172">
                        <c:v>900</c:v>
                      </c:pt>
                      <c:pt idx="173">
                        <c:v>900</c:v>
                      </c:pt>
                      <c:pt idx="174">
                        <c:v>1260</c:v>
                      </c:pt>
                      <c:pt idx="175">
                        <c:v>900</c:v>
                      </c:pt>
                      <c:pt idx="176">
                        <c:v>3270</c:v>
                      </c:pt>
                      <c:pt idx="177">
                        <c:v>720</c:v>
                      </c:pt>
                      <c:pt idx="178">
                        <c:v>600</c:v>
                      </c:pt>
                      <c:pt idx="179">
                        <c:v>640</c:v>
                      </c:pt>
                      <c:pt idx="180">
                        <c:v>720</c:v>
                      </c:pt>
                      <c:pt idx="181">
                        <c:v>1080</c:v>
                      </c:pt>
                      <c:pt idx="182">
                        <c:v>1080</c:v>
                      </c:pt>
                      <c:pt idx="183">
                        <c:v>1695</c:v>
                      </c:pt>
                      <c:pt idx="184">
                        <c:v>1440</c:v>
                      </c:pt>
                      <c:pt idx="185">
                        <c:v>1500</c:v>
                      </c:pt>
                      <c:pt idx="186">
                        <c:v>1440</c:v>
                      </c:pt>
                      <c:pt idx="187">
                        <c:v>1440</c:v>
                      </c:pt>
                      <c:pt idx="188">
                        <c:v>990</c:v>
                      </c:pt>
                      <c:pt idx="189">
                        <c:v>990</c:v>
                      </c:pt>
                      <c:pt idx="190">
                        <c:v>990</c:v>
                      </c:pt>
                      <c:pt idx="191">
                        <c:v>1170</c:v>
                      </c:pt>
                      <c:pt idx="192">
                        <c:v>1170</c:v>
                      </c:pt>
                      <c:pt idx="193">
                        <c:v>1350</c:v>
                      </c:pt>
                      <c:pt idx="194">
                        <c:v>1650</c:v>
                      </c:pt>
                      <c:pt idx="195">
                        <c:v>1200</c:v>
                      </c:pt>
                      <c:pt idx="196">
                        <c:v>720</c:v>
                      </c:pt>
                      <c:pt idx="197">
                        <c:v>720</c:v>
                      </c:pt>
                      <c:pt idx="198">
                        <c:v>360</c:v>
                      </c:pt>
                      <c:pt idx="199">
                        <c:v>720</c:v>
                      </c:pt>
                      <c:pt idx="200">
                        <c:v>900</c:v>
                      </c:pt>
                      <c:pt idx="201">
                        <c:v>900</c:v>
                      </c:pt>
                      <c:pt idx="202">
                        <c:v>1260</c:v>
                      </c:pt>
                      <c:pt idx="203">
                        <c:v>819</c:v>
                      </c:pt>
                      <c:pt idx="204">
                        <c:v>900</c:v>
                      </c:pt>
                      <c:pt idx="205">
                        <c:v>360</c:v>
                      </c:pt>
                      <c:pt idx="206">
                        <c:v>720</c:v>
                      </c:pt>
                      <c:pt idx="207">
                        <c:v>1260</c:v>
                      </c:pt>
                      <c:pt idx="208">
                        <c:v>720</c:v>
                      </c:pt>
                      <c:pt idx="209">
                        <c:v>850</c:v>
                      </c:pt>
                      <c:pt idx="210">
                        <c:v>900</c:v>
                      </c:pt>
                      <c:pt idx="211">
                        <c:v>720</c:v>
                      </c:pt>
                      <c:pt idx="212">
                        <c:v>720</c:v>
                      </c:pt>
                      <c:pt idx="213">
                        <c:v>840</c:v>
                      </c:pt>
                      <c:pt idx="214">
                        <c:v>900</c:v>
                      </c:pt>
                      <c:pt idx="215">
                        <c:v>720</c:v>
                      </c:pt>
                      <c:pt idx="216">
                        <c:v>1080</c:v>
                      </c:pt>
                      <c:pt idx="217">
                        <c:v>1180</c:v>
                      </c:pt>
                      <c:pt idx="218">
                        <c:v>720</c:v>
                      </c:pt>
                      <c:pt idx="219">
                        <c:v>720</c:v>
                      </c:pt>
                      <c:pt idx="220">
                        <c:v>720</c:v>
                      </c:pt>
                      <c:pt idx="221">
                        <c:v>720</c:v>
                      </c:pt>
                      <c:pt idx="222">
                        <c:v>720</c:v>
                      </c:pt>
                      <c:pt idx="223">
                        <c:v>1440</c:v>
                      </c:pt>
                      <c:pt idx="224">
                        <c:v>810</c:v>
                      </c:pt>
                      <c:pt idx="225">
                        <c:v>450</c:v>
                      </c:pt>
                      <c:pt idx="226">
                        <c:v>720</c:v>
                      </c:pt>
                      <c:pt idx="227">
                        <c:v>720</c:v>
                      </c:pt>
                      <c:pt idx="228">
                        <c:v>720</c:v>
                      </c:pt>
                      <c:pt idx="229">
                        <c:v>780</c:v>
                      </c:pt>
                      <c:pt idx="230">
                        <c:v>900</c:v>
                      </c:pt>
                      <c:pt idx="231">
                        <c:v>840</c:v>
                      </c:pt>
                      <c:pt idx="232">
                        <c:v>570</c:v>
                      </c:pt>
                      <c:pt idx="233">
                        <c:v>630</c:v>
                      </c:pt>
                      <c:pt idx="234">
                        <c:v>900</c:v>
                      </c:pt>
                      <c:pt idx="235">
                        <c:v>720</c:v>
                      </c:pt>
                      <c:pt idx="236">
                        <c:v>1260</c:v>
                      </c:pt>
                      <c:pt idx="237">
                        <c:v>1080</c:v>
                      </c:pt>
                      <c:pt idx="238">
                        <c:v>630</c:v>
                      </c:pt>
                      <c:pt idx="239">
                        <c:v>780</c:v>
                      </c:pt>
                      <c:pt idx="240">
                        <c:v>670</c:v>
                      </c:pt>
                      <c:pt idx="241">
                        <c:v>720</c:v>
                      </c:pt>
                      <c:pt idx="242">
                        <c:v>720</c:v>
                      </c:pt>
                      <c:pt idx="243">
                        <c:v>720</c:v>
                      </c:pt>
                      <c:pt idx="244">
                        <c:v>720</c:v>
                      </c:pt>
                      <c:pt idx="245">
                        <c:v>900</c:v>
                      </c:pt>
                      <c:pt idx="246">
                        <c:v>360</c:v>
                      </c:pt>
                      <c:pt idx="247">
                        <c:v>720</c:v>
                      </c:pt>
                      <c:pt idx="248">
                        <c:v>1080</c:v>
                      </c:pt>
                      <c:pt idx="249">
                        <c:v>900</c:v>
                      </c:pt>
                      <c:pt idx="250">
                        <c:v>540</c:v>
                      </c:pt>
                      <c:pt idx="251">
                        <c:v>960</c:v>
                      </c:pt>
                      <c:pt idx="252">
                        <c:v>1365</c:v>
                      </c:pt>
                      <c:pt idx="253">
                        <c:v>720</c:v>
                      </c:pt>
                      <c:pt idx="254">
                        <c:v>720</c:v>
                      </c:pt>
                      <c:pt idx="255">
                        <c:v>180</c:v>
                      </c:pt>
                      <c:pt idx="256">
                        <c:v>720</c:v>
                      </c:pt>
                      <c:pt idx="257">
                        <c:v>720</c:v>
                      </c:pt>
                      <c:pt idx="258">
                        <c:v>900</c:v>
                      </c:pt>
                      <c:pt idx="259">
                        <c:v>900</c:v>
                      </c:pt>
                      <c:pt idx="260">
                        <c:v>720</c:v>
                      </c:pt>
                      <c:pt idx="261">
                        <c:v>900</c:v>
                      </c:pt>
                      <c:pt idx="262">
                        <c:v>540</c:v>
                      </c:pt>
                      <c:pt idx="263">
                        <c:v>600</c:v>
                      </c:pt>
                      <c:pt idx="264">
                        <c:v>960</c:v>
                      </c:pt>
                      <c:pt idx="265">
                        <c:v>780</c:v>
                      </c:pt>
                      <c:pt idx="266">
                        <c:v>840</c:v>
                      </c:pt>
                      <c:pt idx="267">
                        <c:v>750</c:v>
                      </c:pt>
                      <c:pt idx="268">
                        <c:v>720</c:v>
                      </c:pt>
                      <c:pt idx="269">
                        <c:v>1080</c:v>
                      </c:pt>
                      <c:pt idx="270">
                        <c:v>720</c:v>
                      </c:pt>
                      <c:pt idx="271">
                        <c:v>390</c:v>
                      </c:pt>
                      <c:pt idx="272">
                        <c:v>825</c:v>
                      </c:pt>
                      <c:pt idx="273">
                        <c:v>960</c:v>
                      </c:pt>
                      <c:pt idx="274">
                        <c:v>720</c:v>
                      </c:pt>
                      <c:pt idx="275">
                        <c:v>360</c:v>
                      </c:pt>
                      <c:pt idx="276">
                        <c:v>840</c:v>
                      </c:pt>
                      <c:pt idx="277">
                        <c:v>720</c:v>
                      </c:pt>
                      <c:pt idx="278">
                        <c:v>720</c:v>
                      </c:pt>
                      <c:pt idx="279">
                        <c:v>1080</c:v>
                      </c:pt>
                      <c:pt idx="280">
                        <c:v>900</c:v>
                      </c:pt>
                      <c:pt idx="281">
                        <c:v>360</c:v>
                      </c:pt>
                      <c:pt idx="282">
                        <c:v>900</c:v>
                      </c:pt>
                      <c:pt idx="283">
                        <c:v>900</c:v>
                      </c:pt>
                      <c:pt idx="284">
                        <c:v>1680</c:v>
                      </c:pt>
                      <c:pt idx="285">
                        <c:v>1170</c:v>
                      </c:pt>
                      <c:pt idx="286">
                        <c:v>1065</c:v>
                      </c:pt>
                      <c:pt idx="287">
                        <c:v>960</c:v>
                      </c:pt>
                      <c:pt idx="288">
                        <c:v>1530</c:v>
                      </c:pt>
                      <c:pt idx="289">
                        <c:v>1290</c:v>
                      </c:pt>
                      <c:pt idx="290">
                        <c:v>720</c:v>
                      </c:pt>
                      <c:pt idx="291">
                        <c:v>900</c:v>
                      </c:pt>
                      <c:pt idx="292">
                        <c:v>1260</c:v>
                      </c:pt>
                      <c:pt idx="293">
                        <c:v>1440</c:v>
                      </c:pt>
                      <c:pt idx="294">
                        <c:v>1440</c:v>
                      </c:pt>
                      <c:pt idx="295">
                        <c:v>1260</c:v>
                      </c:pt>
                      <c:pt idx="296">
                        <c:v>1260</c:v>
                      </c:pt>
                      <c:pt idx="297">
                        <c:v>1080</c:v>
                      </c:pt>
                      <c:pt idx="298">
                        <c:v>900</c:v>
                      </c:pt>
                      <c:pt idx="299">
                        <c:v>900</c:v>
                      </c:pt>
                      <c:pt idx="300">
                        <c:v>960</c:v>
                      </c:pt>
                      <c:pt idx="301">
                        <c:v>1125</c:v>
                      </c:pt>
                      <c:pt idx="302">
                        <c:v>900</c:v>
                      </c:pt>
                      <c:pt idx="303">
                        <c:v>1260</c:v>
                      </c:pt>
                      <c:pt idx="304">
                        <c:v>1080</c:v>
                      </c:pt>
                      <c:pt idx="305">
                        <c:v>1440</c:v>
                      </c:pt>
                      <c:pt idx="306">
                        <c:v>960</c:v>
                      </c:pt>
                      <c:pt idx="307">
                        <c:v>1140</c:v>
                      </c:pt>
                      <c:pt idx="308">
                        <c:v>1260</c:v>
                      </c:pt>
                      <c:pt idx="309">
                        <c:v>870</c:v>
                      </c:pt>
                      <c:pt idx="310">
                        <c:v>810</c:v>
                      </c:pt>
                      <c:pt idx="311">
                        <c:v>1530</c:v>
                      </c:pt>
                      <c:pt idx="312">
                        <c:v>1350</c:v>
                      </c:pt>
                      <c:pt idx="313">
                        <c:v>1320</c:v>
                      </c:pt>
                      <c:pt idx="314">
                        <c:v>1890</c:v>
                      </c:pt>
                      <c:pt idx="315">
                        <c:v>1350</c:v>
                      </c:pt>
                      <c:pt idx="316">
                        <c:v>960</c:v>
                      </c:pt>
                      <c:pt idx="317">
                        <c:v>1710</c:v>
                      </c:pt>
                      <c:pt idx="318">
                        <c:v>1170</c:v>
                      </c:pt>
                      <c:pt idx="319">
                        <c:v>1080</c:v>
                      </c:pt>
                      <c:pt idx="320">
                        <c:v>1530</c:v>
                      </c:pt>
                      <c:pt idx="321">
                        <c:v>1530</c:v>
                      </c:pt>
                      <c:pt idx="322">
                        <c:v>6620</c:v>
                      </c:pt>
                      <c:pt idx="323">
                        <c:v>840</c:v>
                      </c:pt>
                      <c:pt idx="324">
                        <c:v>1320</c:v>
                      </c:pt>
                      <c:pt idx="325">
                        <c:v>360</c:v>
                      </c:pt>
                      <c:pt idx="326">
                        <c:v>900</c:v>
                      </c:pt>
                      <c:pt idx="327">
                        <c:v>1260</c:v>
                      </c:pt>
                      <c:pt idx="328">
                        <c:v>1620</c:v>
                      </c:pt>
                      <c:pt idx="329">
                        <c:v>1080</c:v>
                      </c:pt>
                      <c:pt idx="330">
                        <c:v>1080</c:v>
                      </c:pt>
                      <c:pt idx="331">
                        <c:v>1020</c:v>
                      </c:pt>
                      <c:pt idx="332">
                        <c:v>1095</c:v>
                      </c:pt>
                      <c:pt idx="333">
                        <c:v>1020</c:v>
                      </c:pt>
                      <c:pt idx="334">
                        <c:v>960</c:v>
                      </c:pt>
                      <c:pt idx="335">
                        <c:v>900</c:v>
                      </c:pt>
                      <c:pt idx="336">
                        <c:v>1080</c:v>
                      </c:pt>
                      <c:pt idx="337">
                        <c:v>720</c:v>
                      </c:pt>
                      <c:pt idx="338">
                        <c:v>780</c:v>
                      </c:pt>
                      <c:pt idx="339">
                        <c:v>960</c:v>
                      </c:pt>
                      <c:pt idx="340">
                        <c:v>900</c:v>
                      </c:pt>
                      <c:pt idx="341">
                        <c:v>900</c:v>
                      </c:pt>
                      <c:pt idx="342">
                        <c:v>1080</c:v>
                      </c:pt>
                      <c:pt idx="343">
                        <c:v>900</c:v>
                      </c:pt>
                      <c:pt idx="344">
                        <c:v>720</c:v>
                      </c:pt>
                      <c:pt idx="345">
                        <c:v>900</c:v>
                      </c:pt>
                      <c:pt idx="346">
                        <c:v>1260</c:v>
                      </c:pt>
                      <c:pt idx="347">
                        <c:v>540</c:v>
                      </c:pt>
                      <c:pt idx="348">
                        <c:v>885</c:v>
                      </c:pt>
                      <c:pt idx="349">
                        <c:v>1140</c:v>
                      </c:pt>
                      <c:pt idx="350">
                        <c:v>850</c:v>
                      </c:pt>
                      <c:pt idx="351">
                        <c:v>900</c:v>
                      </c:pt>
                      <c:pt idx="352">
                        <c:v>960</c:v>
                      </c:pt>
                      <c:pt idx="353">
                        <c:v>720</c:v>
                      </c:pt>
                      <c:pt idx="354">
                        <c:v>720</c:v>
                      </c:pt>
                      <c:pt idx="355">
                        <c:v>660</c:v>
                      </c:pt>
                      <c:pt idx="356">
                        <c:v>570</c:v>
                      </c:pt>
                      <c:pt idx="357">
                        <c:v>960</c:v>
                      </c:pt>
                      <c:pt idx="358">
                        <c:v>1320</c:v>
                      </c:pt>
                      <c:pt idx="359">
                        <c:v>1320</c:v>
                      </c:pt>
                      <c:pt idx="360">
                        <c:v>1140</c:v>
                      </c:pt>
                      <c:pt idx="361">
                        <c:v>900</c:v>
                      </c:pt>
                      <c:pt idx="362">
                        <c:v>885</c:v>
                      </c:pt>
                      <c:pt idx="363">
                        <c:v>1080</c:v>
                      </c:pt>
                      <c:pt idx="364">
                        <c:v>1020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45E-49F5-8F24-8B1F07E9AF1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- 2017.xlsx]Coagulante'!$G$3</c15:sqref>
                        </c15:formulaRef>
                      </c:ext>
                    </c:extLst>
                    <c:strCache>
                      <c:ptCount val="1"/>
                      <c:pt idx="0">
                        <c:v>Vazão (m3/s)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- 2017.xlsx]Coagulante'!$G$4:$G$369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2.8032523148148147</c:v>
                      </c:pt>
                      <c:pt idx="1">
                        <c:v>2.8705671296296296</c:v>
                      </c:pt>
                      <c:pt idx="2">
                        <c:v>2.8177546296296296</c:v>
                      </c:pt>
                      <c:pt idx="3">
                        <c:v>3.0756481481481481</c:v>
                      </c:pt>
                      <c:pt idx="4">
                        <c:v>2.847800925925926</c:v>
                      </c:pt>
                      <c:pt idx="5">
                        <c:v>3.0010416666666666</c:v>
                      </c:pt>
                      <c:pt idx="6">
                        <c:v>3.1371759259259258</c:v>
                      </c:pt>
                      <c:pt idx="7">
                        <c:v>2.6507407407407406</c:v>
                      </c:pt>
                      <c:pt idx="8">
                        <c:v>2.656759259259259</c:v>
                      </c:pt>
                      <c:pt idx="9">
                        <c:v>3.4676388888888887</c:v>
                      </c:pt>
                      <c:pt idx="10">
                        <c:v>3.4608333333333334</c:v>
                      </c:pt>
                      <c:pt idx="11">
                        <c:v>3.299074074074074</c:v>
                      </c:pt>
                      <c:pt idx="12">
                        <c:v>3.1875462962962962</c:v>
                      </c:pt>
                      <c:pt idx="13">
                        <c:v>3.3810185185185184</c:v>
                      </c:pt>
                      <c:pt idx="14">
                        <c:v>3.1729861111111113</c:v>
                      </c:pt>
                      <c:pt idx="15">
                        <c:v>2.8398379629629629</c:v>
                      </c:pt>
                      <c:pt idx="16">
                        <c:v>3.2531944444444445</c:v>
                      </c:pt>
                      <c:pt idx="17">
                        <c:v>2.9862500000000001</c:v>
                      </c:pt>
                      <c:pt idx="18">
                        <c:v>2.9999421296296296</c:v>
                      </c:pt>
                      <c:pt idx="19">
                        <c:v>3.307372685185185</c:v>
                      </c:pt>
                      <c:pt idx="20">
                        <c:v>3.4449074074074075</c:v>
                      </c:pt>
                      <c:pt idx="21">
                        <c:v>2.7039351851851854</c:v>
                      </c:pt>
                      <c:pt idx="22">
                        <c:v>3.049398148148148</c:v>
                      </c:pt>
                      <c:pt idx="23">
                        <c:v>2.9638425925925924</c:v>
                      </c:pt>
                      <c:pt idx="24">
                        <c:v>3.1461111111111113</c:v>
                      </c:pt>
                      <c:pt idx="25">
                        <c:v>2.9226851851851854</c:v>
                      </c:pt>
                      <c:pt idx="26">
                        <c:v>2.9158796296296297</c:v>
                      </c:pt>
                      <c:pt idx="27">
                        <c:v>3.0349074074074074</c:v>
                      </c:pt>
                      <c:pt idx="28">
                        <c:v>2.951111111111111</c:v>
                      </c:pt>
                      <c:pt idx="29">
                        <c:v>2.5797685185185184</c:v>
                      </c:pt>
                      <c:pt idx="30">
                        <c:v>3.194722222222222</c:v>
                      </c:pt>
                      <c:pt idx="31">
                        <c:v>2.8016666666666667</c:v>
                      </c:pt>
                      <c:pt idx="32">
                        <c:v>3.2020833333333334</c:v>
                      </c:pt>
                      <c:pt idx="33">
                        <c:v>3.2317592592592592</c:v>
                      </c:pt>
                      <c:pt idx="34">
                        <c:v>3.3223611111111113</c:v>
                      </c:pt>
                      <c:pt idx="35">
                        <c:v>3.3530092592592591</c:v>
                      </c:pt>
                      <c:pt idx="36">
                        <c:v>3.287638888888889</c:v>
                      </c:pt>
                      <c:pt idx="37">
                        <c:v>3.3354166666666667</c:v>
                      </c:pt>
                      <c:pt idx="38">
                        <c:v>3.213888888888889</c:v>
                      </c:pt>
                      <c:pt idx="39">
                        <c:v>3.2975925925925926</c:v>
                      </c:pt>
                      <c:pt idx="40">
                        <c:v>3.2944907407407409</c:v>
                      </c:pt>
                      <c:pt idx="41">
                        <c:v>3.2444444444444445</c:v>
                      </c:pt>
                      <c:pt idx="42">
                        <c:v>3.3078240740740741</c:v>
                      </c:pt>
                      <c:pt idx="43">
                        <c:v>2.7588888888888889</c:v>
                      </c:pt>
                      <c:pt idx="44">
                        <c:v>3.0750925925925925</c:v>
                      </c:pt>
                      <c:pt idx="45">
                        <c:v>3.2380787037037035</c:v>
                      </c:pt>
                      <c:pt idx="46">
                        <c:v>3.3641435185185187</c:v>
                      </c:pt>
                      <c:pt idx="47">
                        <c:v>3.0796296296296295</c:v>
                      </c:pt>
                      <c:pt idx="48">
                        <c:v>3.4488888888888889</c:v>
                      </c:pt>
                      <c:pt idx="49">
                        <c:v>3.314351851851852</c:v>
                      </c:pt>
                      <c:pt idx="50">
                        <c:v>3.2524537037037038</c:v>
                      </c:pt>
                      <c:pt idx="51">
                        <c:v>3.2030555555555558</c:v>
                      </c:pt>
                      <c:pt idx="52">
                        <c:v>3.2372685185185186</c:v>
                      </c:pt>
                      <c:pt idx="53">
                        <c:v>3.1731944444444444</c:v>
                      </c:pt>
                      <c:pt idx="54">
                        <c:v>3.1954166666666666</c:v>
                      </c:pt>
                      <c:pt idx="55">
                        <c:v>3.3494212962962964</c:v>
                      </c:pt>
                      <c:pt idx="56">
                        <c:v>2.8935416666666667</c:v>
                      </c:pt>
                      <c:pt idx="57">
                        <c:v>2.3823611111111109</c:v>
                      </c:pt>
                      <c:pt idx="58">
                        <c:v>3.2128703703703705</c:v>
                      </c:pt>
                      <c:pt idx="59">
                        <c:v>2.9769907407407405</c:v>
                      </c:pt>
                      <c:pt idx="60">
                        <c:v>3.1971759259259258</c:v>
                      </c:pt>
                      <c:pt idx="61">
                        <c:v>3.3052083333333333</c:v>
                      </c:pt>
                      <c:pt idx="62">
                        <c:v>3.4411342592592593</c:v>
                      </c:pt>
                      <c:pt idx="63">
                        <c:v>3.3421759259259258</c:v>
                      </c:pt>
                      <c:pt idx="64">
                        <c:v>2.9975000000000001</c:v>
                      </c:pt>
                      <c:pt idx="65">
                        <c:v>3.0637731481481483</c:v>
                      </c:pt>
                      <c:pt idx="66">
                        <c:v>3.2184837962962964</c:v>
                      </c:pt>
                      <c:pt idx="67">
                        <c:v>3.2263541666666669</c:v>
                      </c:pt>
                      <c:pt idx="68">
                        <c:v>3.2901388888888889</c:v>
                      </c:pt>
                      <c:pt idx="69">
                        <c:v>3.3967592592592593</c:v>
                      </c:pt>
                      <c:pt idx="70">
                        <c:v>3.412638888888889</c:v>
                      </c:pt>
                      <c:pt idx="71">
                        <c:v>2.6150925925925925</c:v>
                      </c:pt>
                      <c:pt idx="72">
                        <c:v>3.2773148148148148</c:v>
                      </c:pt>
                      <c:pt idx="73">
                        <c:v>3.1041203703703704</c:v>
                      </c:pt>
                      <c:pt idx="74">
                        <c:v>2.8155787037037037</c:v>
                      </c:pt>
                      <c:pt idx="75">
                        <c:v>3.051736111111111</c:v>
                      </c:pt>
                      <c:pt idx="76">
                        <c:v>3.1554629629629631</c:v>
                      </c:pt>
                      <c:pt idx="77">
                        <c:v>2.6238425925925926</c:v>
                      </c:pt>
                      <c:pt idx="78">
                        <c:v>2.5831018518518518</c:v>
                      </c:pt>
                      <c:pt idx="79">
                        <c:v>2.9565277777777776</c:v>
                      </c:pt>
                      <c:pt idx="80">
                        <c:v>3.379027777777778</c:v>
                      </c:pt>
                      <c:pt idx="81">
                        <c:v>3.1483796296296296</c:v>
                      </c:pt>
                      <c:pt idx="82">
                        <c:v>3.317361111111111</c:v>
                      </c:pt>
                      <c:pt idx="83">
                        <c:v>3.3651851851851853</c:v>
                      </c:pt>
                      <c:pt idx="84">
                        <c:v>3.1999305555555555</c:v>
                      </c:pt>
                      <c:pt idx="85">
                        <c:v>2.9879629629629632</c:v>
                      </c:pt>
                      <c:pt idx="86">
                        <c:v>2.9159490740740739</c:v>
                      </c:pt>
                      <c:pt idx="87">
                        <c:v>3.1029629629629629</c:v>
                      </c:pt>
                      <c:pt idx="88">
                        <c:v>2.9862962962962962</c:v>
                      </c:pt>
                      <c:pt idx="89">
                        <c:v>3.3105092592592591</c:v>
                      </c:pt>
                      <c:pt idx="90">
                        <c:v>3.4246180555555554</c:v>
                      </c:pt>
                      <c:pt idx="91">
                        <c:v>3.0127430555555557</c:v>
                      </c:pt>
                      <c:pt idx="92">
                        <c:v>2.7066666666666666</c:v>
                      </c:pt>
                      <c:pt idx="93">
                        <c:v>3.3429166666666665</c:v>
                      </c:pt>
                      <c:pt idx="94">
                        <c:v>3.0497685185185186</c:v>
                      </c:pt>
                      <c:pt idx="95">
                        <c:v>3.1121527777777778</c:v>
                      </c:pt>
                      <c:pt idx="96">
                        <c:v>3.2597916666666666</c:v>
                      </c:pt>
                      <c:pt idx="97">
                        <c:v>3.4631018518518517</c:v>
                      </c:pt>
                      <c:pt idx="98">
                        <c:v>3.4492592592592595</c:v>
                      </c:pt>
                      <c:pt idx="99">
                        <c:v>3.1299074074074076</c:v>
                      </c:pt>
                      <c:pt idx="100">
                        <c:v>3.2477777777777779</c:v>
                      </c:pt>
                      <c:pt idx="101">
                        <c:v>3.3224999999999998</c:v>
                      </c:pt>
                      <c:pt idx="102">
                        <c:v>2.9889814814814817</c:v>
                      </c:pt>
                      <c:pt idx="103">
                        <c:v>3.3629629629629632</c:v>
                      </c:pt>
                      <c:pt idx="104">
                        <c:v>3.1876388888888889</c:v>
                      </c:pt>
                      <c:pt idx="105">
                        <c:v>2.7895833333333333</c:v>
                      </c:pt>
                      <c:pt idx="106">
                        <c:v>2.7030092592592592</c:v>
                      </c:pt>
                      <c:pt idx="107">
                        <c:v>3.377361111111111</c:v>
                      </c:pt>
                      <c:pt idx="108">
                        <c:v>3.1969791666666665</c:v>
                      </c:pt>
                      <c:pt idx="109">
                        <c:v>3.0305671296296297</c:v>
                      </c:pt>
                      <c:pt idx="110">
                        <c:v>3.4892129629629629</c:v>
                      </c:pt>
                      <c:pt idx="111">
                        <c:v>3.1783796296296298</c:v>
                      </c:pt>
                      <c:pt idx="112">
                        <c:v>2.937175925925926</c:v>
                      </c:pt>
                      <c:pt idx="113">
                        <c:v>2.7296296296296299</c:v>
                      </c:pt>
                      <c:pt idx="114">
                        <c:v>3.0525925925925925</c:v>
                      </c:pt>
                      <c:pt idx="115">
                        <c:v>3.1174768518518516</c:v>
                      </c:pt>
                      <c:pt idx="116">
                        <c:v>3.2556712962962964</c:v>
                      </c:pt>
                      <c:pt idx="117">
                        <c:v>2.9897222222222224</c:v>
                      </c:pt>
                      <c:pt idx="118">
                        <c:v>3.4517129629629628</c:v>
                      </c:pt>
                      <c:pt idx="119">
                        <c:v>2.6371296296296296</c:v>
                      </c:pt>
                      <c:pt idx="120">
                        <c:v>2.6659027777777777</c:v>
                      </c:pt>
                      <c:pt idx="121">
                        <c:v>3.1239699074074072</c:v>
                      </c:pt>
                      <c:pt idx="122">
                        <c:v>3.0892476851851853</c:v>
                      </c:pt>
                      <c:pt idx="123">
                        <c:v>3.0097222222222224</c:v>
                      </c:pt>
                      <c:pt idx="124">
                        <c:v>2.9810879629629627</c:v>
                      </c:pt>
                      <c:pt idx="125">
                        <c:v>3.0984953703703701</c:v>
                      </c:pt>
                      <c:pt idx="126">
                        <c:v>3.1026504629629628</c:v>
                      </c:pt>
                      <c:pt idx="127">
                        <c:v>2.6212847222222222</c:v>
                      </c:pt>
                      <c:pt idx="128">
                        <c:v>3.3709259259259259</c:v>
                      </c:pt>
                      <c:pt idx="129">
                        <c:v>2.9540740740740739</c:v>
                      </c:pt>
                      <c:pt idx="130">
                        <c:v>3.0062962962962962</c:v>
                      </c:pt>
                      <c:pt idx="131">
                        <c:v>3.2666666666666666</c:v>
                      </c:pt>
                      <c:pt idx="132">
                        <c:v>2.7533333333333334</c:v>
                      </c:pt>
                      <c:pt idx="133">
                        <c:v>3.238425925925926</c:v>
                      </c:pt>
                      <c:pt idx="134">
                        <c:v>2.5792824074074074</c:v>
                      </c:pt>
                      <c:pt idx="135">
                        <c:v>3.0248379629629629</c:v>
                      </c:pt>
                      <c:pt idx="136">
                        <c:v>3.0275925925925926</c:v>
                      </c:pt>
                      <c:pt idx="137">
                        <c:v>3.0294444444444446</c:v>
                      </c:pt>
                      <c:pt idx="138">
                        <c:v>2.6367592592592595</c:v>
                      </c:pt>
                      <c:pt idx="139">
                        <c:v>3.1510185185185184</c:v>
                      </c:pt>
                      <c:pt idx="140">
                        <c:v>2.6865509259259261</c:v>
                      </c:pt>
                      <c:pt idx="141">
                        <c:v>2.5600231481481481</c:v>
                      </c:pt>
                      <c:pt idx="142">
                        <c:v>3.2083333333333335</c:v>
                      </c:pt>
                      <c:pt idx="143">
                        <c:v>3.3827314814814815</c:v>
                      </c:pt>
                      <c:pt idx="144">
                        <c:v>3.2877314814814813</c:v>
                      </c:pt>
                      <c:pt idx="145">
                        <c:v>3.2894675925925925</c:v>
                      </c:pt>
                      <c:pt idx="146">
                        <c:v>3.3181712962962964</c:v>
                      </c:pt>
                      <c:pt idx="147">
                        <c:v>2.4702777777777776</c:v>
                      </c:pt>
                      <c:pt idx="148">
                        <c:v>2.7932407407407407</c:v>
                      </c:pt>
                      <c:pt idx="149">
                        <c:v>2.9569444444444444</c:v>
                      </c:pt>
                      <c:pt idx="150">
                        <c:v>2.8934490740740739</c:v>
                      </c:pt>
                      <c:pt idx="151">
                        <c:v>3.013263888888889</c:v>
                      </c:pt>
                      <c:pt idx="152">
                        <c:v>3.2481018518518519</c:v>
                      </c:pt>
                      <c:pt idx="153">
                        <c:v>3.2306481481481479</c:v>
                      </c:pt>
                      <c:pt idx="154">
                        <c:v>2.8448842592592594</c:v>
                      </c:pt>
                      <c:pt idx="155">
                        <c:v>2.7685185185185186</c:v>
                      </c:pt>
                      <c:pt idx="156">
                        <c:v>2.6422453703703703</c:v>
                      </c:pt>
                      <c:pt idx="157">
                        <c:v>2.5687037037037035</c:v>
                      </c:pt>
                      <c:pt idx="158">
                        <c:v>3.3556481481481479</c:v>
                      </c:pt>
                      <c:pt idx="159">
                        <c:v>3.4725925925925925</c:v>
                      </c:pt>
                      <c:pt idx="160">
                        <c:v>3.5133333333333332</c:v>
                      </c:pt>
                      <c:pt idx="161">
                        <c:v>3.2614814814814816</c:v>
                      </c:pt>
                      <c:pt idx="162">
                        <c:v>2.8408333333333333</c:v>
                      </c:pt>
                      <c:pt idx="163">
                        <c:v>2.6987037037037038</c:v>
                      </c:pt>
                      <c:pt idx="164">
                        <c:v>2.9512037037037038</c:v>
                      </c:pt>
                      <c:pt idx="165">
                        <c:v>3.0811342592592594</c:v>
                      </c:pt>
                      <c:pt idx="166">
                        <c:v>2.5846990740740741</c:v>
                      </c:pt>
                      <c:pt idx="167">
                        <c:v>3.3190740740740741</c:v>
                      </c:pt>
                      <c:pt idx="168">
                        <c:v>3.0248148148148148</c:v>
                      </c:pt>
                      <c:pt idx="169">
                        <c:v>2.5395370370370371</c:v>
                      </c:pt>
                      <c:pt idx="170">
                        <c:v>2.9136111111111109</c:v>
                      </c:pt>
                      <c:pt idx="171">
                        <c:v>2.8455092592592592</c:v>
                      </c:pt>
                      <c:pt idx="172">
                        <c:v>3.0171759259259261</c:v>
                      </c:pt>
                      <c:pt idx="173">
                        <c:v>3.0014814814814814</c:v>
                      </c:pt>
                      <c:pt idx="174">
                        <c:v>3.545185185185185</c:v>
                      </c:pt>
                      <c:pt idx="175">
                        <c:v>2.9037037037037039</c:v>
                      </c:pt>
                      <c:pt idx="176">
                        <c:v>2.6353703703703704</c:v>
                      </c:pt>
                      <c:pt idx="177">
                        <c:v>3.2005555555555554</c:v>
                      </c:pt>
                      <c:pt idx="178">
                        <c:v>2.9706481481481481</c:v>
                      </c:pt>
                      <c:pt idx="179">
                        <c:v>3.087037037037037</c:v>
                      </c:pt>
                      <c:pt idx="180">
                        <c:v>3.0669444444444443</c:v>
                      </c:pt>
                      <c:pt idx="181">
                        <c:v>3.2779398148148147</c:v>
                      </c:pt>
                      <c:pt idx="182">
                        <c:v>2.7265046296296296</c:v>
                      </c:pt>
                      <c:pt idx="183">
                        <c:v>2.9725000000000001</c:v>
                      </c:pt>
                      <c:pt idx="184">
                        <c:v>3.2818518518518518</c:v>
                      </c:pt>
                      <c:pt idx="185">
                        <c:v>3.4103703703703703</c:v>
                      </c:pt>
                      <c:pt idx="186">
                        <c:v>2.9312037037037038</c:v>
                      </c:pt>
                      <c:pt idx="187">
                        <c:v>2.975648148148148</c:v>
                      </c:pt>
                      <c:pt idx="188">
                        <c:v>3.2978703703703705</c:v>
                      </c:pt>
                      <c:pt idx="189">
                        <c:v>2.6663888888888887</c:v>
                      </c:pt>
                      <c:pt idx="190">
                        <c:v>2.8566666666666665</c:v>
                      </c:pt>
                      <c:pt idx="191">
                        <c:v>3.431701388888889</c:v>
                      </c:pt>
                      <c:pt idx="192">
                        <c:v>3.3195949074074074</c:v>
                      </c:pt>
                      <c:pt idx="193">
                        <c:v>3.5430671296296294</c:v>
                      </c:pt>
                      <c:pt idx="194">
                        <c:v>3.0651504629629631</c:v>
                      </c:pt>
                      <c:pt idx="195">
                        <c:v>3.3038888888888889</c:v>
                      </c:pt>
                      <c:pt idx="196">
                        <c:v>2.7823148148148147</c:v>
                      </c:pt>
                      <c:pt idx="197">
                        <c:v>2.6655555555555557</c:v>
                      </c:pt>
                      <c:pt idx="198">
                        <c:v>2.7336111111111112</c:v>
                      </c:pt>
                      <c:pt idx="199">
                        <c:v>2.6249074074074072</c:v>
                      </c:pt>
                      <c:pt idx="200">
                        <c:v>2.6624074074074073</c:v>
                      </c:pt>
                      <c:pt idx="201">
                        <c:v>2.8612962962962962</c:v>
                      </c:pt>
                      <c:pt idx="202">
                        <c:v>3.2200925925925925</c:v>
                      </c:pt>
                      <c:pt idx="203">
                        <c:v>2.7088888888888887</c:v>
                      </c:pt>
                      <c:pt idx="204">
                        <c:v>2.4380555555555556</c:v>
                      </c:pt>
                      <c:pt idx="205">
                        <c:v>2.8513888888888888</c:v>
                      </c:pt>
                      <c:pt idx="206">
                        <c:v>2.8653703703703703</c:v>
                      </c:pt>
                      <c:pt idx="207">
                        <c:v>2.8717592592592593</c:v>
                      </c:pt>
                      <c:pt idx="208">
                        <c:v>3.1017592592592593</c:v>
                      </c:pt>
                      <c:pt idx="209">
                        <c:v>3.1560300925925926</c:v>
                      </c:pt>
                      <c:pt idx="210">
                        <c:v>2.9417476851851854</c:v>
                      </c:pt>
                      <c:pt idx="211">
                        <c:v>2.5721527777777777</c:v>
                      </c:pt>
                      <c:pt idx="212">
                        <c:v>3.0504398148148146</c:v>
                      </c:pt>
                      <c:pt idx="213">
                        <c:v>2.7278703703703702</c:v>
                      </c:pt>
                      <c:pt idx="214">
                        <c:v>2.776388888888889</c:v>
                      </c:pt>
                      <c:pt idx="215">
                        <c:v>2.7402777777777776</c:v>
                      </c:pt>
                      <c:pt idx="216">
                        <c:v>2.8138888888888891</c:v>
                      </c:pt>
                      <c:pt idx="217">
                        <c:v>2.576111111111111</c:v>
                      </c:pt>
                      <c:pt idx="218">
                        <c:v>2.4228703703703705</c:v>
                      </c:pt>
                      <c:pt idx="219">
                        <c:v>2.9678703703703704</c:v>
                      </c:pt>
                      <c:pt idx="220">
                        <c:v>2.9721296296296296</c:v>
                      </c:pt>
                      <c:pt idx="221">
                        <c:v>2.740925925925926</c:v>
                      </c:pt>
                      <c:pt idx="222">
                        <c:v>2.8749074074074072</c:v>
                      </c:pt>
                      <c:pt idx="223">
                        <c:v>3.2203703703703703</c:v>
                      </c:pt>
                      <c:pt idx="224">
                        <c:v>3.0178703703703702</c:v>
                      </c:pt>
                      <c:pt idx="225">
                        <c:v>2.4365740740740742</c:v>
                      </c:pt>
                      <c:pt idx="226">
                        <c:v>3.1137037037037039</c:v>
                      </c:pt>
                      <c:pt idx="227">
                        <c:v>2.7412962962962961</c:v>
                      </c:pt>
                      <c:pt idx="228">
                        <c:v>2.734537037037037</c:v>
                      </c:pt>
                      <c:pt idx="229">
                        <c:v>2.8022222222222224</c:v>
                      </c:pt>
                      <c:pt idx="230">
                        <c:v>3.2843518518518517</c:v>
                      </c:pt>
                      <c:pt idx="231">
                        <c:v>2.2796296296296297</c:v>
                      </c:pt>
                      <c:pt idx="232">
                        <c:v>2.575011574074074</c:v>
                      </c:pt>
                      <c:pt idx="233">
                        <c:v>2.8103587962962964</c:v>
                      </c:pt>
                      <c:pt idx="234">
                        <c:v>2.607037037037037</c:v>
                      </c:pt>
                      <c:pt idx="235">
                        <c:v>2.6408564814814817</c:v>
                      </c:pt>
                      <c:pt idx="236">
                        <c:v>2.9703472222222222</c:v>
                      </c:pt>
                      <c:pt idx="237">
                        <c:v>3.096111111111111</c:v>
                      </c:pt>
                      <c:pt idx="238">
                        <c:v>2.9180555555555556</c:v>
                      </c:pt>
                      <c:pt idx="239">
                        <c:v>2.3846296296296297</c:v>
                      </c:pt>
                      <c:pt idx="240">
                        <c:v>2.6361111111111111</c:v>
                      </c:pt>
                      <c:pt idx="241">
                        <c:v>3.0338888888888889</c:v>
                      </c:pt>
                      <c:pt idx="242">
                        <c:v>2.7801851851851853</c:v>
                      </c:pt>
                      <c:pt idx="243">
                        <c:v>2.7543518518518519</c:v>
                      </c:pt>
                      <c:pt idx="244">
                        <c:v>2.8799074074074076</c:v>
                      </c:pt>
                      <c:pt idx="245">
                        <c:v>2.6512731481481482</c:v>
                      </c:pt>
                      <c:pt idx="246">
                        <c:v>2.7253935185185183</c:v>
                      </c:pt>
                      <c:pt idx="247">
                        <c:v>2.9313888888888888</c:v>
                      </c:pt>
                      <c:pt idx="248">
                        <c:v>2.7480555555555557</c:v>
                      </c:pt>
                      <c:pt idx="249">
                        <c:v>3.041851851851852</c:v>
                      </c:pt>
                      <c:pt idx="250">
                        <c:v>2.6848032407407407</c:v>
                      </c:pt>
                      <c:pt idx="251">
                        <c:v>3.1349189814814813</c:v>
                      </c:pt>
                      <c:pt idx="252">
                        <c:v>2.7596296296296297</c:v>
                      </c:pt>
                      <c:pt idx="253">
                        <c:v>2.7287962962962964</c:v>
                      </c:pt>
                      <c:pt idx="254">
                        <c:v>3.0946990740740739</c:v>
                      </c:pt>
                      <c:pt idx="255">
                        <c:v>3.0857638888888888</c:v>
                      </c:pt>
                      <c:pt idx="256">
                        <c:v>3.1221296296296295</c:v>
                      </c:pt>
                      <c:pt idx="257">
                        <c:v>3.2624074074074074</c:v>
                      </c:pt>
                      <c:pt idx="258">
                        <c:v>3.2663888888888888</c:v>
                      </c:pt>
                      <c:pt idx="259">
                        <c:v>3.245462962962963</c:v>
                      </c:pt>
                      <c:pt idx="260">
                        <c:v>3.2603009259259261</c:v>
                      </c:pt>
                      <c:pt idx="261">
                        <c:v>3.2666550925925928</c:v>
                      </c:pt>
                      <c:pt idx="262">
                        <c:v>3.2680439814814815</c:v>
                      </c:pt>
                      <c:pt idx="263">
                        <c:v>3.1553703703703704</c:v>
                      </c:pt>
                      <c:pt idx="264">
                        <c:v>3.2483796296296297</c:v>
                      </c:pt>
                      <c:pt idx="265">
                        <c:v>3.2597222222222224</c:v>
                      </c:pt>
                      <c:pt idx="266">
                        <c:v>3.252175925925926</c:v>
                      </c:pt>
                      <c:pt idx="267">
                        <c:v>3.1988888888888889</c:v>
                      </c:pt>
                      <c:pt idx="268">
                        <c:v>3.1444444444444444</c:v>
                      </c:pt>
                      <c:pt idx="269">
                        <c:v>3.0593518518518517</c:v>
                      </c:pt>
                      <c:pt idx="270">
                        <c:v>3.1922453703703701</c:v>
                      </c:pt>
                      <c:pt idx="271">
                        <c:v>3.0880555555555556</c:v>
                      </c:pt>
                      <c:pt idx="272">
                        <c:v>3.1669212962962963</c:v>
                      </c:pt>
                      <c:pt idx="273">
                        <c:v>2.7494444444444444</c:v>
                      </c:pt>
                      <c:pt idx="274">
                        <c:v>2.3300925925925924</c:v>
                      </c:pt>
                      <c:pt idx="275">
                        <c:v>2.7664351851851854</c:v>
                      </c:pt>
                      <c:pt idx="276">
                        <c:v>2.7845833333333334</c:v>
                      </c:pt>
                      <c:pt idx="277">
                        <c:v>2.7037037037037037</c:v>
                      </c:pt>
                      <c:pt idx="278">
                        <c:v>2.8560185185185185</c:v>
                      </c:pt>
                      <c:pt idx="279">
                        <c:v>2.9520370370370372</c:v>
                      </c:pt>
                      <c:pt idx="280">
                        <c:v>2.7209953703703702</c:v>
                      </c:pt>
                      <c:pt idx="281">
                        <c:v>2.2281712962962965</c:v>
                      </c:pt>
                      <c:pt idx="282">
                        <c:v>2.8786111111111112</c:v>
                      </c:pt>
                      <c:pt idx="283">
                        <c:v>2.8624999999999998</c:v>
                      </c:pt>
                      <c:pt idx="284">
                        <c:v>3.1151157407407406</c:v>
                      </c:pt>
                      <c:pt idx="285">
                        <c:v>2.9649305555555556</c:v>
                      </c:pt>
                      <c:pt idx="286">
                        <c:v>3.044027777777778</c:v>
                      </c:pt>
                      <c:pt idx="287">
                        <c:v>2.1008217592592593</c:v>
                      </c:pt>
                      <c:pt idx="288">
                        <c:v>2.5444444444444443</c:v>
                      </c:pt>
                      <c:pt idx="289">
                        <c:v>2.5639814814814814</c:v>
                      </c:pt>
                      <c:pt idx="290">
                        <c:v>2.7266666666666666</c:v>
                      </c:pt>
                      <c:pt idx="291">
                        <c:v>3.0355555555555553</c:v>
                      </c:pt>
                      <c:pt idx="292">
                        <c:v>2.7303703703703706</c:v>
                      </c:pt>
                      <c:pt idx="293">
                        <c:v>3.1575000000000002</c:v>
                      </c:pt>
                      <c:pt idx="294">
                        <c:v>2.2191666666666667</c:v>
                      </c:pt>
                      <c:pt idx="295">
                        <c:v>2.5773148148148146</c:v>
                      </c:pt>
                      <c:pt idx="296">
                        <c:v>2.5577777777777779</c:v>
                      </c:pt>
                      <c:pt idx="297">
                        <c:v>2.4186111111111113</c:v>
                      </c:pt>
                      <c:pt idx="298">
                        <c:v>2.76</c:v>
                      </c:pt>
                      <c:pt idx="299">
                        <c:v>2.7838888888888889</c:v>
                      </c:pt>
                      <c:pt idx="300">
                        <c:v>3.1482407407407407</c:v>
                      </c:pt>
                      <c:pt idx="301">
                        <c:v>2.6332407407407405</c:v>
                      </c:pt>
                      <c:pt idx="302">
                        <c:v>2.3790740740740741</c:v>
                      </c:pt>
                      <c:pt idx="303">
                        <c:v>2.9821296296296298</c:v>
                      </c:pt>
                      <c:pt idx="304">
                        <c:v>2.6838425925925926</c:v>
                      </c:pt>
                      <c:pt idx="305">
                        <c:v>2.7643055555555556</c:v>
                      </c:pt>
                      <c:pt idx="306">
                        <c:v>2.4635648148148146</c:v>
                      </c:pt>
                      <c:pt idx="307">
                        <c:v>2.6738425925925924</c:v>
                      </c:pt>
                      <c:pt idx="308">
                        <c:v>2.3448148148148147</c:v>
                      </c:pt>
                      <c:pt idx="309">
                        <c:v>2.361574074074074</c:v>
                      </c:pt>
                      <c:pt idx="310">
                        <c:v>2.5300925925925926</c:v>
                      </c:pt>
                      <c:pt idx="311">
                        <c:v>2.7395833333333335</c:v>
                      </c:pt>
                      <c:pt idx="312">
                        <c:v>2.7584722222222222</c:v>
                      </c:pt>
                      <c:pt idx="313">
                        <c:v>2.9185185185185185</c:v>
                      </c:pt>
                      <c:pt idx="314">
                        <c:v>2.9128240740740741</c:v>
                      </c:pt>
                      <c:pt idx="315">
                        <c:v>2.6781250000000001</c:v>
                      </c:pt>
                      <c:pt idx="316">
                        <c:v>2.5229398148148148</c:v>
                      </c:pt>
                      <c:pt idx="317">
                        <c:v>2.766111111111111</c:v>
                      </c:pt>
                      <c:pt idx="318">
                        <c:v>3.1792245370370371</c:v>
                      </c:pt>
                      <c:pt idx="319">
                        <c:v>2.5375347222222224</c:v>
                      </c:pt>
                      <c:pt idx="320">
                        <c:v>2.8724074074074073</c:v>
                      </c:pt>
                      <c:pt idx="321">
                        <c:v>2.9630555555555556</c:v>
                      </c:pt>
                      <c:pt idx="322">
                        <c:v>2.537314814814815</c:v>
                      </c:pt>
                      <c:pt idx="323">
                        <c:v>2.3920370370370372</c:v>
                      </c:pt>
                      <c:pt idx="324">
                        <c:v>2.6084259259259261</c:v>
                      </c:pt>
                      <c:pt idx="325">
                        <c:v>2.6241898148148146</c:v>
                      </c:pt>
                      <c:pt idx="326">
                        <c:v>2.7277546296296298</c:v>
                      </c:pt>
                      <c:pt idx="327">
                        <c:v>3.0404629629629629</c:v>
                      </c:pt>
                      <c:pt idx="328">
                        <c:v>3.0423148148148149</c:v>
                      </c:pt>
                      <c:pt idx="329">
                        <c:v>2.6503703703703705</c:v>
                      </c:pt>
                      <c:pt idx="330">
                        <c:v>2.2900231481481481</c:v>
                      </c:pt>
                      <c:pt idx="331">
                        <c:v>2.6101620370370369</c:v>
                      </c:pt>
                      <c:pt idx="332">
                        <c:v>2.7214814814814816</c:v>
                      </c:pt>
                      <c:pt idx="333">
                        <c:v>3.0030555555555556</c:v>
                      </c:pt>
                      <c:pt idx="334">
                        <c:v>2.5864814814814814</c:v>
                      </c:pt>
                      <c:pt idx="335">
                        <c:v>2.8234953703703702</c:v>
                      </c:pt>
                      <c:pt idx="336">
                        <c:v>2.2722453703703702</c:v>
                      </c:pt>
                      <c:pt idx="337">
                        <c:v>2.593425925925926</c:v>
                      </c:pt>
                      <c:pt idx="338">
                        <c:v>2.7032407407407408</c:v>
                      </c:pt>
                      <c:pt idx="339">
                        <c:v>2.5558333333333332</c:v>
                      </c:pt>
                      <c:pt idx="340">
                        <c:v>2.6645254629629629</c:v>
                      </c:pt>
                      <c:pt idx="341">
                        <c:v>3.0493634259259261</c:v>
                      </c:pt>
                      <c:pt idx="342">
                        <c:v>3.1786111111111111</c:v>
                      </c:pt>
                      <c:pt idx="343">
                        <c:v>2.7925925925925927</c:v>
                      </c:pt>
                      <c:pt idx="344">
                        <c:v>2.6552083333333334</c:v>
                      </c:pt>
                      <c:pt idx="345">
                        <c:v>2.7424768518518516</c:v>
                      </c:pt>
                      <c:pt idx="346">
                        <c:v>2.8227777777777776</c:v>
                      </c:pt>
                      <c:pt idx="347">
                        <c:v>3.0640740740740742</c:v>
                      </c:pt>
                      <c:pt idx="348">
                        <c:v>2.7678703703703702</c:v>
                      </c:pt>
                      <c:pt idx="349">
                        <c:v>2.5937962962962962</c:v>
                      </c:pt>
                      <c:pt idx="350">
                        <c:v>3.1541203703703702</c:v>
                      </c:pt>
                      <c:pt idx="351">
                        <c:v>2.8985648148148146</c:v>
                      </c:pt>
                      <c:pt idx="352">
                        <c:v>3.0338194444444446</c:v>
                      </c:pt>
                      <c:pt idx="353">
                        <c:v>3.0154398148148149</c:v>
                      </c:pt>
                      <c:pt idx="354">
                        <c:v>2.7716435185185184</c:v>
                      </c:pt>
                      <c:pt idx="355">
                        <c:v>2.9681712962962963</c:v>
                      </c:pt>
                      <c:pt idx="356">
                        <c:v>3.0094444444444446</c:v>
                      </c:pt>
                      <c:pt idx="357">
                        <c:v>2.1922222222222221</c:v>
                      </c:pt>
                      <c:pt idx="358">
                        <c:v>2.069537037037037</c:v>
                      </c:pt>
                      <c:pt idx="359">
                        <c:v>2.1974999999999998</c:v>
                      </c:pt>
                      <c:pt idx="360">
                        <c:v>2.6352199074074072</c:v>
                      </c:pt>
                      <c:pt idx="361">
                        <c:v>2.7537152777777778</c:v>
                      </c:pt>
                      <c:pt idx="362">
                        <c:v>2.4508796296296298</c:v>
                      </c:pt>
                      <c:pt idx="363">
                        <c:v>2.5308333333333333</c:v>
                      </c:pt>
                      <c:pt idx="364">
                        <c:v>2.3090740740740743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45E-49F5-8F24-8B1F07E9AF1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- 2017.xlsx]Coagulante'!$H$3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- 2017.xlsx]Coagulante'!$H$4:$H$369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45E-49F5-8F24-8B1F07E9AF1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- 2017.xlsx]Coagulante'!$I$3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'[Resultados Operacionais - ETA Iguaçú - 2017.xlsx]Coagulante'!$I$4:$I$369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47.624075045107176</c:v>
                      </c:pt>
                      <c:pt idx="1">
                        <c:v>44.34119725663966</c:v>
                      </c:pt>
                      <c:pt idx="2">
                        <c:v>46.92464638083581</c:v>
                      </c:pt>
                      <c:pt idx="3">
                        <c:v>46.379262124815597</c:v>
                      </c:pt>
                      <c:pt idx="4">
                        <c:v>74.81388051209106</c:v>
                      </c:pt>
                      <c:pt idx="5">
                        <c:v>69.103023255813966</c:v>
                      </c:pt>
                      <c:pt idx="6">
                        <c:v>68.293578649115304</c:v>
                      </c:pt>
                      <c:pt idx="7">
                        <c:v>62.710777909738731</c:v>
                      </c:pt>
                      <c:pt idx="8">
                        <c:v>62.215663053706479</c:v>
                      </c:pt>
                      <c:pt idx="9">
                        <c:v>65.085974486321959</c:v>
                      </c:pt>
                      <c:pt idx="10">
                        <c:v>61.627339506916009</c:v>
                      </c:pt>
                      <c:pt idx="11">
                        <c:v>60.201980599214124</c:v>
                      </c:pt>
                      <c:pt idx="12">
                        <c:v>60.813172285079382</c:v>
                      </c:pt>
                      <c:pt idx="13">
                        <c:v>56.033919279748048</c:v>
                      </c:pt>
                      <c:pt idx="14">
                        <c:v>55.346107986255497</c:v>
                      </c:pt>
                      <c:pt idx="15">
                        <c:v>56.332822115894082</c:v>
                      </c:pt>
                      <c:pt idx="16">
                        <c:v>55.40573624215515</c:v>
                      </c:pt>
                      <c:pt idx="17">
                        <c:v>67.396372261755275</c:v>
                      </c:pt>
                      <c:pt idx="18">
                        <c:v>21.135929936920082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46.132995827388015</c:v>
                      </c:pt>
                      <c:pt idx="32">
                        <c:v>45.208991354799913</c:v>
                      </c:pt>
                      <c:pt idx="33">
                        <c:v>48.659477713996147</c:v>
                      </c:pt>
                      <c:pt idx="34">
                        <c:v>47.716093251396963</c:v>
                      </c:pt>
                      <c:pt idx="35">
                        <c:v>48.279859751076479</c:v>
                      </c:pt>
                      <c:pt idx="36">
                        <c:v>52.910091768168726</c:v>
                      </c:pt>
                      <c:pt idx="37">
                        <c:v>51.04879727224256</c:v>
                      </c:pt>
                      <c:pt idx="38">
                        <c:v>48.229188069445364</c:v>
                      </c:pt>
                      <c:pt idx="39">
                        <c:v>44.821788651288266</c:v>
                      </c:pt>
                      <c:pt idx="40">
                        <c:v>44.008342135589906</c:v>
                      </c:pt>
                      <c:pt idx="41">
                        <c:v>39.400329747369454</c:v>
                      </c:pt>
                      <c:pt idx="42">
                        <c:v>34.335132326067793</c:v>
                      </c:pt>
                      <c:pt idx="43">
                        <c:v>39.530182049531014</c:v>
                      </c:pt>
                      <c:pt idx="44">
                        <c:v>45.593005669188436</c:v>
                      </c:pt>
                      <c:pt idx="45">
                        <c:v>41.420753121428078</c:v>
                      </c:pt>
                      <c:pt idx="46">
                        <c:v>41.816327582180662</c:v>
                      </c:pt>
                      <c:pt idx="47">
                        <c:v>43.58882146967909</c:v>
                      </c:pt>
                      <c:pt idx="48">
                        <c:v>51.176065635776098</c:v>
                      </c:pt>
                      <c:pt idx="49">
                        <c:v>45.527177473336707</c:v>
                      </c:pt>
                      <c:pt idx="50">
                        <c:v>45.772228988480435</c:v>
                      </c:pt>
                      <c:pt idx="51">
                        <c:v>39.997199782010227</c:v>
                      </c:pt>
                      <c:pt idx="52">
                        <c:v>38.141191649438049</c:v>
                      </c:pt>
                      <c:pt idx="53">
                        <c:v>35.408781034265118</c:v>
                      </c:pt>
                      <c:pt idx="54">
                        <c:v>33.477775825000961</c:v>
                      </c:pt>
                      <c:pt idx="55">
                        <c:v>30.538584158281967</c:v>
                      </c:pt>
                      <c:pt idx="56">
                        <c:v>30.308540140374532</c:v>
                      </c:pt>
                      <c:pt idx="57">
                        <c:v>28.720500998262022</c:v>
                      </c:pt>
                      <c:pt idx="58">
                        <c:v>31.620304181175499</c:v>
                      </c:pt>
                      <c:pt idx="59">
                        <c:v>49.127820241668346</c:v>
                      </c:pt>
                      <c:pt idx="60">
                        <c:v>37.557398745999798</c:v>
                      </c:pt>
                      <c:pt idx="61">
                        <c:v>36.72399726862065</c:v>
                      </c:pt>
                      <c:pt idx="62">
                        <c:v>36.733796323079297</c:v>
                      </c:pt>
                      <c:pt idx="63">
                        <c:v>39.896039672535345</c:v>
                      </c:pt>
                      <c:pt idx="64">
                        <c:v>36.124771568900009</c:v>
                      </c:pt>
                      <c:pt idx="65">
                        <c:v>34.878322768312479</c:v>
                      </c:pt>
                      <c:pt idx="66">
                        <c:v>32.421715711835219</c:v>
                      </c:pt>
                      <c:pt idx="67">
                        <c:v>33.882751213422445</c:v>
                      </c:pt>
                      <c:pt idx="68">
                        <c:v>34.358579087340125</c:v>
                      </c:pt>
                      <c:pt idx="69">
                        <c:v>33.620464767616191</c:v>
                      </c:pt>
                      <c:pt idx="70">
                        <c:v>33.842074549265391</c:v>
                      </c:pt>
                      <c:pt idx="71">
                        <c:v>33.239654781715828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30.665827264806644</c:v>
                      </c:pt>
                      <c:pt idx="91">
                        <c:v>31.256169856968086</c:v>
                      </c:pt>
                      <c:pt idx="92">
                        <c:v>31.97609469177721</c:v>
                      </c:pt>
                      <c:pt idx="93">
                        <c:v>31.66292693277612</c:v>
                      </c:pt>
                      <c:pt idx="94">
                        <c:v>29.461392497445619</c:v>
                      </c:pt>
                      <c:pt idx="95">
                        <c:v>30.784613876212678</c:v>
                      </c:pt>
                      <c:pt idx="96">
                        <c:v>34.73021283081836</c:v>
                      </c:pt>
                      <c:pt idx="97">
                        <c:v>34.147598288301623</c:v>
                      </c:pt>
                      <c:pt idx="98">
                        <c:v>34.638610886693108</c:v>
                      </c:pt>
                      <c:pt idx="99">
                        <c:v>35.11315618136355</c:v>
                      </c:pt>
                      <c:pt idx="100">
                        <c:v>33.702058771283433</c:v>
                      </c:pt>
                      <c:pt idx="101">
                        <c:v>35.203432377059173</c:v>
                      </c:pt>
                      <c:pt idx="102">
                        <c:v>35.39358843659361</c:v>
                      </c:pt>
                      <c:pt idx="103">
                        <c:v>32.654171569389256</c:v>
                      </c:pt>
                      <c:pt idx="104">
                        <c:v>32.0631943841137</c:v>
                      </c:pt>
                      <c:pt idx="105">
                        <c:v>31.769929123515087</c:v>
                      </c:pt>
                      <c:pt idx="106">
                        <c:v>29.953199752805816</c:v>
                      </c:pt>
                      <c:pt idx="107">
                        <c:v>30.998536512732738</c:v>
                      </c:pt>
                      <c:pt idx="108">
                        <c:v>29.783236229173426</c:v>
                      </c:pt>
                      <c:pt idx="109">
                        <c:v>27.722355061859663</c:v>
                      </c:pt>
                      <c:pt idx="110">
                        <c:v>28.504863773315744</c:v>
                      </c:pt>
                      <c:pt idx="111">
                        <c:v>27.954035263469677</c:v>
                      </c:pt>
                      <c:pt idx="112">
                        <c:v>26.402597469760206</c:v>
                      </c:pt>
                      <c:pt idx="113">
                        <c:v>27.005563715217338</c:v>
                      </c:pt>
                      <c:pt idx="114">
                        <c:v>29.115076367882054</c:v>
                      </c:pt>
                      <c:pt idx="115">
                        <c:v>30.242008506679031</c:v>
                      </c:pt>
                      <c:pt idx="116">
                        <c:v>32.526918444386922</c:v>
                      </c:pt>
                      <c:pt idx="117">
                        <c:v>31.565033187227495</c:v>
                      </c:pt>
                      <c:pt idx="118">
                        <c:v>29.660635767589241</c:v>
                      </c:pt>
                      <c:pt idx="119">
                        <c:v>30.041230778762646</c:v>
                      </c:pt>
                      <c:pt idx="120">
                        <c:v>29.034498158870324</c:v>
                      </c:pt>
                      <c:pt idx="121">
                        <c:v>28.809690608188358</c:v>
                      </c:pt>
                      <c:pt idx="122">
                        <c:v>29.020582380476853</c:v>
                      </c:pt>
                      <c:pt idx="123">
                        <c:v>27.58520859068372</c:v>
                      </c:pt>
                      <c:pt idx="124">
                        <c:v>27.440611567334059</c:v>
                      </c:pt>
                      <c:pt idx="125">
                        <c:v>29.10284363954414</c:v>
                      </c:pt>
                      <c:pt idx="126">
                        <c:v>28.670354228847518</c:v>
                      </c:pt>
                      <c:pt idx="127">
                        <c:v>28.412497675878868</c:v>
                      </c:pt>
                      <c:pt idx="128">
                        <c:v>32.440043405355375</c:v>
                      </c:pt>
                      <c:pt idx="129">
                        <c:v>33.330641329529598</c:v>
                      </c:pt>
                      <c:pt idx="130">
                        <c:v>31.8241758941708</c:v>
                      </c:pt>
                      <c:pt idx="131">
                        <c:v>28.0606370675088</c:v>
                      </c:pt>
                      <c:pt idx="132">
                        <c:v>27.975643193552948</c:v>
                      </c:pt>
                      <c:pt idx="133">
                        <c:v>27.632568732934001</c:v>
                      </c:pt>
                      <c:pt idx="134">
                        <c:v>28.229762690234431</c:v>
                      </c:pt>
                      <c:pt idx="135">
                        <c:v>27.662640668807498</c:v>
                      </c:pt>
                      <c:pt idx="136">
                        <c:v>26.628395989548594</c:v>
                      </c:pt>
                      <c:pt idx="137">
                        <c:v>26.779278358838468</c:v>
                      </c:pt>
                      <c:pt idx="138">
                        <c:v>34.896353390363544</c:v>
                      </c:pt>
                      <c:pt idx="139">
                        <c:v>40.571005914277016</c:v>
                      </c:pt>
                      <c:pt idx="140">
                        <c:v>37.983267642007846</c:v>
                      </c:pt>
                      <c:pt idx="141">
                        <c:v>44.176448134232338</c:v>
                      </c:pt>
                      <c:pt idx="142">
                        <c:v>51.856244598180091</c:v>
                      </c:pt>
                      <c:pt idx="143">
                        <c:v>50.338421704552267</c:v>
                      </c:pt>
                      <c:pt idx="144">
                        <c:v>52.400332918874277</c:v>
                      </c:pt>
                      <c:pt idx="145">
                        <c:v>48.450565613645203</c:v>
                      </c:pt>
                      <c:pt idx="146">
                        <c:v>48.833356252446769</c:v>
                      </c:pt>
                      <c:pt idx="147">
                        <c:v>41.938882062857445</c:v>
                      </c:pt>
                      <c:pt idx="148">
                        <c:v>36.436365287589048</c:v>
                      </c:pt>
                      <c:pt idx="149">
                        <c:v>34.679818381086591</c:v>
                      </c:pt>
                      <c:pt idx="150">
                        <c:v>43.453237999663209</c:v>
                      </c:pt>
                      <c:pt idx="151">
                        <c:v>52.95480096571039</c:v>
                      </c:pt>
                      <c:pt idx="152">
                        <c:v>50.060142000567303</c:v>
                      </c:pt>
                      <c:pt idx="153">
                        <c:v>66.766305656163112</c:v>
                      </c:pt>
                      <c:pt idx="154">
                        <c:v>58.207542982980122</c:v>
                      </c:pt>
                      <c:pt idx="155">
                        <c:v>57.363158147200735</c:v>
                      </c:pt>
                      <c:pt idx="156">
                        <c:v>79.637224339412342</c:v>
                      </c:pt>
                      <c:pt idx="157">
                        <c:v>53.480992893847272</c:v>
                      </c:pt>
                      <c:pt idx="158">
                        <c:v>59.936755849728193</c:v>
                      </c:pt>
                      <c:pt idx="159">
                        <c:v>54.281510910214962</c:v>
                      </c:pt>
                      <c:pt idx="160">
                        <c:v>59.106979643740615</c:v>
                      </c:pt>
                      <c:pt idx="161">
                        <c:v>59.556274285530691</c:v>
                      </c:pt>
                      <c:pt idx="162">
                        <c:v>48.10600117745301</c:v>
                      </c:pt>
                      <c:pt idx="163">
                        <c:v>39.358145648329163</c:v>
                      </c:pt>
                      <c:pt idx="164">
                        <c:v>41.69877921454917</c:v>
                      </c:pt>
                      <c:pt idx="165">
                        <c:v>37.997904309302001</c:v>
                      </c:pt>
                      <c:pt idx="166">
                        <c:v>34.348954288128482</c:v>
                      </c:pt>
                      <c:pt idx="167">
                        <c:v>35.796612149109805</c:v>
                      </c:pt>
                      <c:pt idx="168">
                        <c:v>34.767699106778075</c:v>
                      </c:pt>
                      <c:pt idx="169">
                        <c:v>32.086999335542977</c:v>
                      </c:pt>
                      <c:pt idx="170">
                        <c:v>38.00697754271237</c:v>
                      </c:pt>
                      <c:pt idx="171">
                        <c:v>42.344022937151912</c:v>
                      </c:pt>
                      <c:pt idx="172">
                        <c:v>39.021042994784494</c:v>
                      </c:pt>
                      <c:pt idx="173">
                        <c:v>35.680295083133245</c:v>
                      </c:pt>
                      <c:pt idx="174">
                        <c:v>35.019298740679382</c:v>
                      </c:pt>
                      <c:pt idx="175">
                        <c:v>32.228388533096499</c:v>
                      </c:pt>
                      <c:pt idx="176">
                        <c:v>33.592216216030593</c:v>
                      </c:pt>
                      <c:pt idx="177">
                        <c:v>31.471618046322394</c:v>
                      </c:pt>
                      <c:pt idx="178">
                        <c:v>31.805780235481063</c:v>
                      </c:pt>
                      <c:pt idx="179">
                        <c:v>31.531193761247756</c:v>
                      </c:pt>
                      <c:pt idx="180">
                        <c:v>31.183877597483054</c:v>
                      </c:pt>
                      <c:pt idx="181">
                        <c:v>32.856092601785804</c:v>
                      </c:pt>
                      <c:pt idx="182">
                        <c:v>29.708925026664982</c:v>
                      </c:pt>
                      <c:pt idx="183">
                        <c:v>27.426488935635273</c:v>
                      </c:pt>
                      <c:pt idx="184">
                        <c:v>27.075345462713567</c:v>
                      </c:pt>
                      <c:pt idx="185">
                        <c:v>24.826493774606149</c:v>
                      </c:pt>
                      <c:pt idx="186">
                        <c:v>28.029598171886992</c:v>
                      </c:pt>
                      <c:pt idx="187">
                        <c:v>25.885543952562166</c:v>
                      </c:pt>
                      <c:pt idx="188">
                        <c:v>33.026537149323921</c:v>
                      </c:pt>
                      <c:pt idx="189">
                        <c:v>44.181434087477967</c:v>
                      </c:pt>
                      <c:pt idx="190">
                        <c:v>38.877441933698023</c:v>
                      </c:pt>
                      <c:pt idx="191">
                        <c:v>36.289790059602545</c:v>
                      </c:pt>
                      <c:pt idx="192">
                        <c:v>30.317016350306123</c:v>
                      </c:pt>
                      <c:pt idx="193">
                        <c:v>27.37944162690782</c:v>
                      </c:pt>
                      <c:pt idx="194">
                        <c:v>25.867188049352286</c:v>
                      </c:pt>
                      <c:pt idx="195">
                        <c:v>25.566528290643074</c:v>
                      </c:pt>
                      <c:pt idx="196">
                        <c:v>26.447928602153315</c:v>
                      </c:pt>
                      <c:pt idx="197">
                        <c:v>25.532704337149259</c:v>
                      </c:pt>
                      <c:pt idx="198">
                        <c:v>26.519237916726521</c:v>
                      </c:pt>
                      <c:pt idx="199">
                        <c:v>26.884427779094171</c:v>
                      </c:pt>
                      <c:pt idx="200">
                        <c:v>27.102140313678291</c:v>
                      </c:pt>
                      <c:pt idx="201">
                        <c:v>29.965962441851396</c:v>
                      </c:pt>
                      <c:pt idx="202">
                        <c:v>30.257774837741035</c:v>
                      </c:pt>
                      <c:pt idx="203">
                        <c:v>29.371927954047116</c:v>
                      </c:pt>
                      <c:pt idx="204">
                        <c:v>28.491792613434647</c:v>
                      </c:pt>
                      <c:pt idx="205">
                        <c:v>29.022694657820352</c:v>
                      </c:pt>
                      <c:pt idx="206">
                        <c:v>29.066610922733368</c:v>
                      </c:pt>
                      <c:pt idx="207">
                        <c:v>33.112241586824268</c:v>
                      </c:pt>
                      <c:pt idx="208">
                        <c:v>33.291578257634356</c:v>
                      </c:pt>
                      <c:pt idx="209">
                        <c:v>32.220838630809126</c:v>
                      </c:pt>
                      <c:pt idx="210">
                        <c:v>27.975024625500168</c:v>
                      </c:pt>
                      <c:pt idx="211">
                        <c:v>30.200742153991726</c:v>
                      </c:pt>
                      <c:pt idx="212">
                        <c:v>32.486415646700273</c:v>
                      </c:pt>
                      <c:pt idx="213">
                        <c:v>33.070085941121533</c:v>
                      </c:pt>
                      <c:pt idx="214">
                        <c:v>34.545581507811541</c:v>
                      </c:pt>
                      <c:pt idx="215">
                        <c:v>34.425319173834993</c:v>
                      </c:pt>
                      <c:pt idx="216">
                        <c:v>35.982391948152284</c:v>
                      </c:pt>
                      <c:pt idx="217">
                        <c:v>34.200101264873275</c:v>
                      </c:pt>
                      <c:pt idx="218">
                        <c:v>33.121497206072696</c:v>
                      </c:pt>
                      <c:pt idx="219">
                        <c:v>34.2305848058718</c:v>
                      </c:pt>
                      <c:pt idx="220">
                        <c:v>34.009186253939923</c:v>
                      </c:pt>
                      <c:pt idx="221">
                        <c:v>35.009128349142102</c:v>
                      </c:pt>
                      <c:pt idx="222">
                        <c:v>34.269724171353161</c:v>
                      </c:pt>
                      <c:pt idx="223">
                        <c:v>32.52930205078696</c:v>
                      </c:pt>
                      <c:pt idx="224">
                        <c:v>34.372269061922736</c:v>
                      </c:pt>
                      <c:pt idx="225">
                        <c:v>34.997822127875317</c:v>
                      </c:pt>
                      <c:pt idx="226">
                        <c:v>42.412097294900029</c:v>
                      </c:pt>
                      <c:pt idx="227">
                        <c:v>42.548385462406266</c:v>
                      </c:pt>
                      <c:pt idx="228">
                        <c:v>40.873768326956295</c:v>
                      </c:pt>
                      <c:pt idx="229">
                        <c:v>41.383739756806769</c:v>
                      </c:pt>
                      <c:pt idx="230">
                        <c:v>39.821844666739409</c:v>
                      </c:pt>
                      <c:pt idx="231">
                        <c:v>48.085375975700195</c:v>
                      </c:pt>
                      <c:pt idx="232">
                        <c:v>53.841744766480296</c:v>
                      </c:pt>
                      <c:pt idx="233">
                        <c:v>63.559643122683376</c:v>
                      </c:pt>
                      <c:pt idx="234">
                        <c:v>63.996533709607718</c:v>
                      </c:pt>
                      <c:pt idx="235">
                        <c:v>62.322619886966599</c:v>
                      </c:pt>
                      <c:pt idx="236">
                        <c:v>62.199123785872423</c:v>
                      </c:pt>
                      <c:pt idx="237">
                        <c:v>58.801062243196171</c:v>
                      </c:pt>
                      <c:pt idx="238">
                        <c:v>60.037530997368584</c:v>
                      </c:pt>
                      <c:pt idx="239">
                        <c:v>59.154138718216217</c:v>
                      </c:pt>
                      <c:pt idx="240">
                        <c:v>53.157912098457395</c:v>
                      </c:pt>
                      <c:pt idx="241">
                        <c:v>40.294330743937827</c:v>
                      </c:pt>
                      <c:pt idx="242">
                        <c:v>38.392625805418824</c:v>
                      </c:pt>
                      <c:pt idx="243">
                        <c:v>39.324926237470208</c:v>
                      </c:pt>
                      <c:pt idx="244">
                        <c:v>39.0034547840553</c:v>
                      </c:pt>
                      <c:pt idx="245">
                        <c:v>36.314522572093772</c:v>
                      </c:pt>
                      <c:pt idx="246">
                        <c:v>34.878919127462417</c:v>
                      </c:pt>
                      <c:pt idx="247">
                        <c:v>33.439410497590941</c:v>
                      </c:pt>
                      <c:pt idx="248">
                        <c:v>34.146995854184169</c:v>
                      </c:pt>
                      <c:pt idx="249">
                        <c:v>34.977398968617763</c:v>
                      </c:pt>
                      <c:pt idx="250">
                        <c:v>36.325676170870871</c:v>
                      </c:pt>
                      <c:pt idx="251">
                        <c:v>35.384616346147283</c:v>
                      </c:pt>
                      <c:pt idx="252">
                        <c:v>34.348757431624847</c:v>
                      </c:pt>
                      <c:pt idx="253">
                        <c:v>35.546154373190127</c:v>
                      </c:pt>
                      <c:pt idx="254">
                        <c:v>34.656996233406694</c:v>
                      </c:pt>
                      <c:pt idx="255">
                        <c:v>34.024552580108534</c:v>
                      </c:pt>
                      <c:pt idx="256">
                        <c:v>36.974337473409975</c:v>
                      </c:pt>
                      <c:pt idx="257">
                        <c:v>38.546207047630162</c:v>
                      </c:pt>
                      <c:pt idx="258">
                        <c:v>38.413263940864745</c:v>
                      </c:pt>
                      <c:pt idx="259">
                        <c:v>36.244634034386102</c:v>
                      </c:pt>
                      <c:pt idx="260">
                        <c:v>37.809121791591082</c:v>
                      </c:pt>
                      <c:pt idx="261">
                        <c:v>37.331382095385514</c:v>
                      </c:pt>
                      <c:pt idx="262">
                        <c:v>35.87825704329525</c:v>
                      </c:pt>
                      <c:pt idx="263">
                        <c:v>39.31914435451484</c:v>
                      </c:pt>
                      <c:pt idx="264">
                        <c:v>38.907541423488325</c:v>
                      </c:pt>
                      <c:pt idx="265">
                        <c:v>39.345402259961794</c:v>
                      </c:pt>
                      <c:pt idx="266">
                        <c:v>37.570990232614534</c:v>
                      </c:pt>
                      <c:pt idx="267">
                        <c:v>35.131176630887531</c:v>
                      </c:pt>
                      <c:pt idx="268">
                        <c:v>36.071400356229717</c:v>
                      </c:pt>
                      <c:pt idx="269">
                        <c:v>37.033332771868245</c:v>
                      </c:pt>
                      <c:pt idx="270">
                        <c:v>37.132031070340055</c:v>
                      </c:pt>
                      <c:pt idx="271">
                        <c:v>31.601078133134894</c:v>
                      </c:pt>
                      <c:pt idx="272">
                        <c:v>36.423778816680581</c:v>
                      </c:pt>
                      <c:pt idx="273">
                        <c:v>39.268239830845232</c:v>
                      </c:pt>
                      <c:pt idx="274">
                        <c:v>43.490929298941396</c:v>
                      </c:pt>
                      <c:pt idx="275">
                        <c:v>45.647164056725089</c:v>
                      </c:pt>
                      <c:pt idx="276">
                        <c:v>48.213104282186642</c:v>
                      </c:pt>
                      <c:pt idx="277">
                        <c:v>56.68621836595765</c:v>
                      </c:pt>
                      <c:pt idx="278">
                        <c:v>44.581811511793497</c:v>
                      </c:pt>
                      <c:pt idx="279">
                        <c:v>53.239032928489024</c:v>
                      </c:pt>
                      <c:pt idx="280">
                        <c:v>47.930892397897459</c:v>
                      </c:pt>
                      <c:pt idx="281">
                        <c:v>56.485133014413478</c:v>
                      </c:pt>
                      <c:pt idx="282">
                        <c:v>61.279369850052866</c:v>
                      </c:pt>
                      <c:pt idx="283">
                        <c:v>68.208572510750045</c:v>
                      </c:pt>
                      <c:pt idx="284">
                        <c:v>86.579492080835308</c:v>
                      </c:pt>
                      <c:pt idx="285">
                        <c:v>86.495228713842337</c:v>
                      </c:pt>
                      <c:pt idx="286">
                        <c:v>82.223332246473177</c:v>
                      </c:pt>
                      <c:pt idx="287">
                        <c:v>84.70503982647169</c:v>
                      </c:pt>
                      <c:pt idx="288">
                        <c:v>81.32739494339593</c:v>
                      </c:pt>
                      <c:pt idx="289">
                        <c:v>80.22621030468521</c:v>
                      </c:pt>
                      <c:pt idx="290">
                        <c:v>75.539038664529414</c:v>
                      </c:pt>
                      <c:pt idx="291">
                        <c:v>77.700328436126057</c:v>
                      </c:pt>
                      <c:pt idx="292">
                        <c:v>87.734763748461546</c:v>
                      </c:pt>
                      <c:pt idx="293">
                        <c:v>88.573577904760924</c:v>
                      </c:pt>
                      <c:pt idx="294">
                        <c:v>90.021248675917164</c:v>
                      </c:pt>
                      <c:pt idx="295">
                        <c:v>82.515750469856187</c:v>
                      </c:pt>
                      <c:pt idx="296">
                        <c:v>80.053866960764196</c:v>
                      </c:pt>
                      <c:pt idx="297">
                        <c:v>85.094161094025011</c:v>
                      </c:pt>
                      <c:pt idx="298">
                        <c:v>77.258233073615585</c:v>
                      </c:pt>
                      <c:pt idx="299">
                        <c:v>71.22672477257963</c:v>
                      </c:pt>
                      <c:pt idx="300">
                        <c:v>79.63108513619602</c:v>
                      </c:pt>
                      <c:pt idx="301">
                        <c:v>80.73093330268722</c:v>
                      </c:pt>
                      <c:pt idx="302">
                        <c:v>82.820125161276906</c:v>
                      </c:pt>
                      <c:pt idx="303">
                        <c:v>89.214334399462459</c:v>
                      </c:pt>
                      <c:pt idx="304">
                        <c:v>88.789499188236448</c:v>
                      </c:pt>
                      <c:pt idx="305">
                        <c:v>83.566744184883504</c:v>
                      </c:pt>
                      <c:pt idx="306">
                        <c:v>78.246039910155986</c:v>
                      </c:pt>
                      <c:pt idx="307">
                        <c:v>69.689486699815177</c:v>
                      </c:pt>
                      <c:pt idx="308">
                        <c:v>58.582960484297431</c:v>
                      </c:pt>
                      <c:pt idx="309">
                        <c:v>46.798556226785216</c:v>
                      </c:pt>
                      <c:pt idx="310">
                        <c:v>41.39228572066142</c:v>
                      </c:pt>
                      <c:pt idx="311">
                        <c:v>40.830602697661959</c:v>
                      </c:pt>
                      <c:pt idx="312">
                        <c:v>41.244730142785045</c:v>
                      </c:pt>
                      <c:pt idx="313">
                        <c:v>41.67556172187507</c:v>
                      </c:pt>
                      <c:pt idx="314">
                        <c:v>44.378019325089085</c:v>
                      </c:pt>
                      <c:pt idx="315">
                        <c:v>44.3150410192412</c:v>
                      </c:pt>
                      <c:pt idx="316">
                        <c:v>43.016362771385261</c:v>
                      </c:pt>
                      <c:pt idx="317">
                        <c:v>43.982622015352973</c:v>
                      </c:pt>
                      <c:pt idx="318">
                        <c:v>42.241169331853861</c:v>
                      </c:pt>
                      <c:pt idx="319">
                        <c:v>44.209837304036903</c:v>
                      </c:pt>
                      <c:pt idx="320">
                        <c:v>41.752827933300679</c:v>
                      </c:pt>
                      <c:pt idx="321">
                        <c:v>41.300320351658584</c:v>
                      </c:pt>
                      <c:pt idx="322">
                        <c:v>63.160922982620569</c:v>
                      </c:pt>
                      <c:pt idx="323">
                        <c:v>51.562939603132193</c:v>
                      </c:pt>
                      <c:pt idx="324">
                        <c:v>51.687143022880292</c:v>
                      </c:pt>
                      <c:pt idx="325">
                        <c:v>52.923705536771898</c:v>
                      </c:pt>
                      <c:pt idx="326">
                        <c:v>51.549494693054925</c:v>
                      </c:pt>
                      <c:pt idx="327">
                        <c:v>58.650987164731049</c:v>
                      </c:pt>
                      <c:pt idx="328">
                        <c:v>66.441964381817556</c:v>
                      </c:pt>
                      <c:pt idx="329">
                        <c:v>54.301768666650197</c:v>
                      </c:pt>
                      <c:pt idx="330">
                        <c:v>42.087825832052594</c:v>
                      </c:pt>
                      <c:pt idx="331">
                        <c:v>46.639504722846759</c:v>
                      </c:pt>
                      <c:pt idx="332">
                        <c:v>43.718118448343844</c:v>
                      </c:pt>
                      <c:pt idx="333">
                        <c:v>44.373607354147744</c:v>
                      </c:pt>
                      <c:pt idx="334">
                        <c:v>47.619323073376798</c:v>
                      </c:pt>
                      <c:pt idx="335">
                        <c:v>45.611194978685482</c:v>
                      </c:pt>
                      <c:pt idx="336">
                        <c:v>42.063301050768096</c:v>
                      </c:pt>
                      <c:pt idx="337">
                        <c:v>40.565923006890642</c:v>
                      </c:pt>
                      <c:pt idx="338">
                        <c:v>31.668566606724902</c:v>
                      </c:pt>
                      <c:pt idx="339">
                        <c:v>32.713455880997131</c:v>
                      </c:pt>
                      <c:pt idx="340">
                        <c:v>33.717389867284673</c:v>
                      </c:pt>
                      <c:pt idx="341">
                        <c:v>32.889281963407221</c:v>
                      </c:pt>
                      <c:pt idx="342">
                        <c:v>34.680628915601034</c:v>
                      </c:pt>
                      <c:pt idx="343">
                        <c:v>31.338176016123629</c:v>
                      </c:pt>
                      <c:pt idx="344">
                        <c:v>32.503694211599182</c:v>
                      </c:pt>
                      <c:pt idx="345">
                        <c:v>30.460353602136319</c:v>
                      </c:pt>
                      <c:pt idx="346">
                        <c:v>34.61804502145305</c:v>
                      </c:pt>
                      <c:pt idx="347">
                        <c:v>36.569437970663479</c:v>
                      </c:pt>
                      <c:pt idx="348">
                        <c:v>36.802651922924994</c:v>
                      </c:pt>
                      <c:pt idx="349">
                        <c:v>51.387120645287645</c:v>
                      </c:pt>
                      <c:pt idx="350">
                        <c:v>49.75210718868496</c:v>
                      </c:pt>
                      <c:pt idx="351">
                        <c:v>71.65067221112767</c:v>
                      </c:pt>
                      <c:pt idx="352">
                        <c:v>68.005185249371266</c:v>
                      </c:pt>
                      <c:pt idx="353">
                        <c:v>66.516375931398585</c:v>
                      </c:pt>
                      <c:pt idx="354">
                        <c:v>59.098238309406156</c:v>
                      </c:pt>
                      <c:pt idx="355">
                        <c:v>54.154377649493959</c:v>
                      </c:pt>
                      <c:pt idx="356">
                        <c:v>63.14848513933422</c:v>
                      </c:pt>
                      <c:pt idx="357">
                        <c:v>57.942756293219297</c:v>
                      </c:pt>
                      <c:pt idx="358">
                        <c:v>55.6313370285514</c:v>
                      </c:pt>
                      <c:pt idx="359">
                        <c:v>60.548676553492577</c:v>
                      </c:pt>
                      <c:pt idx="360">
                        <c:v>62.852529909786675</c:v>
                      </c:pt>
                      <c:pt idx="361">
                        <c:v>57.134633579161346</c:v>
                      </c:pt>
                      <c:pt idx="362">
                        <c:v>53.731151989618539</c:v>
                      </c:pt>
                      <c:pt idx="363">
                        <c:v>54.290248460967987</c:v>
                      </c:pt>
                      <c:pt idx="364">
                        <c:v>61.39838139481261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45E-49F5-8F24-8B1F07E9AF18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Dosagem</a:t>
                </a:r>
                <a:r>
                  <a:rPr lang="en-US" baseline="0"/>
                  <a:t> de coagulante</a:t>
                </a:r>
                <a:r>
                  <a:rPr lang="en-US"/>
                  <a:t> (mg Al+3/L)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52201991588616E-2"/>
          <c:y val="2.2550694795536671E-2"/>
          <c:w val="0.8363978418602015"/>
          <c:h val="0.81993105187851967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'[Resultados Operacionais - ETA Iguaçú - 2017.xlsx]Dados Brutos - 2017'!$L$57:$L$76</c:f>
              <c:strCache>
                <c:ptCount val="20"/>
                <c:pt idx="0">
                  <c:v>0,00</c:v>
                </c:pt>
                <c:pt idx="1">
                  <c:v>0,28</c:v>
                </c:pt>
                <c:pt idx="2">
                  <c:v>0,55</c:v>
                </c:pt>
                <c:pt idx="3">
                  <c:v>0,83</c:v>
                </c:pt>
                <c:pt idx="4">
                  <c:v>1,10</c:v>
                </c:pt>
                <c:pt idx="5">
                  <c:v>1,38</c:v>
                </c:pt>
                <c:pt idx="6">
                  <c:v>1,66</c:v>
                </c:pt>
                <c:pt idx="7">
                  <c:v>1,93</c:v>
                </c:pt>
                <c:pt idx="8">
                  <c:v>2,21</c:v>
                </c:pt>
                <c:pt idx="9">
                  <c:v>2,48</c:v>
                </c:pt>
                <c:pt idx="10">
                  <c:v>2,76</c:v>
                </c:pt>
                <c:pt idx="11">
                  <c:v>3,04</c:v>
                </c:pt>
                <c:pt idx="12">
                  <c:v>3,31</c:v>
                </c:pt>
                <c:pt idx="13">
                  <c:v>3,59</c:v>
                </c:pt>
                <c:pt idx="14">
                  <c:v>3,86</c:v>
                </c:pt>
                <c:pt idx="15">
                  <c:v>4,14</c:v>
                </c:pt>
                <c:pt idx="16">
                  <c:v>4,41</c:v>
                </c:pt>
                <c:pt idx="17">
                  <c:v>4,69</c:v>
                </c:pt>
                <c:pt idx="18">
                  <c:v>4,97</c:v>
                </c:pt>
                <c:pt idx="19">
                  <c:v>Mais</c:v>
                </c:pt>
              </c:strCache>
            </c:strRef>
          </c:cat>
          <c:val>
            <c:numRef>
              <c:f>'[Resultados Operacionais - ETA Iguaçú - 2017.xlsx]Dados Brutos - 2017'!$M$57:$M$76</c:f>
              <c:numCache>
                <c:formatCode>General</c:formatCode>
                <c:ptCount val="2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36</c:v>
                </c:pt>
                <c:pt idx="7">
                  <c:v>64</c:v>
                </c:pt>
                <c:pt idx="8">
                  <c:v>63</c:v>
                </c:pt>
                <c:pt idx="9">
                  <c:v>42</c:v>
                </c:pt>
                <c:pt idx="10">
                  <c:v>29</c:v>
                </c:pt>
                <c:pt idx="11">
                  <c:v>26</c:v>
                </c:pt>
                <c:pt idx="12">
                  <c:v>19</c:v>
                </c:pt>
                <c:pt idx="13">
                  <c:v>17</c:v>
                </c:pt>
                <c:pt idx="14">
                  <c:v>7</c:v>
                </c:pt>
                <c:pt idx="15">
                  <c:v>6</c:v>
                </c:pt>
                <c:pt idx="16">
                  <c:v>3</c:v>
                </c:pt>
                <c:pt idx="17">
                  <c:v>7</c:v>
                </c:pt>
                <c:pt idx="18">
                  <c:v>8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3-40A5-BC01-52937B9DE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'[Resultados Operacionais - ETA Iguaçú - 2017.xlsx]Dados Brutos - 2017'!$L$57:$L$76</c:f>
              <c:strCache>
                <c:ptCount val="20"/>
                <c:pt idx="0">
                  <c:v>0,00</c:v>
                </c:pt>
                <c:pt idx="1">
                  <c:v>0,28</c:v>
                </c:pt>
                <c:pt idx="2">
                  <c:v>0,55</c:v>
                </c:pt>
                <c:pt idx="3">
                  <c:v>0,83</c:v>
                </c:pt>
                <c:pt idx="4">
                  <c:v>1,10</c:v>
                </c:pt>
                <c:pt idx="5">
                  <c:v>1,38</c:v>
                </c:pt>
                <c:pt idx="6">
                  <c:v>1,66</c:v>
                </c:pt>
                <c:pt idx="7">
                  <c:v>1,93</c:v>
                </c:pt>
                <c:pt idx="8">
                  <c:v>2,21</c:v>
                </c:pt>
                <c:pt idx="9">
                  <c:v>2,48</c:v>
                </c:pt>
                <c:pt idx="10">
                  <c:v>2,76</c:v>
                </c:pt>
                <c:pt idx="11">
                  <c:v>3,04</c:v>
                </c:pt>
                <c:pt idx="12">
                  <c:v>3,31</c:v>
                </c:pt>
                <c:pt idx="13">
                  <c:v>3,59</c:v>
                </c:pt>
                <c:pt idx="14">
                  <c:v>3,86</c:v>
                </c:pt>
                <c:pt idx="15">
                  <c:v>4,14</c:v>
                </c:pt>
                <c:pt idx="16">
                  <c:v>4,41</c:v>
                </c:pt>
                <c:pt idx="17">
                  <c:v>4,69</c:v>
                </c:pt>
                <c:pt idx="18">
                  <c:v>4,97</c:v>
                </c:pt>
                <c:pt idx="19">
                  <c:v>Mais</c:v>
                </c:pt>
              </c:strCache>
            </c:strRef>
          </c:cat>
          <c:val>
            <c:numRef>
              <c:f>'[Resultados Operacionais - ETA Iguaçú - 2017.xlsx]Dados Brutos - 2017'!$N$57:$N$76</c:f>
              <c:numCache>
                <c:formatCode>0.00%</c:formatCode>
                <c:ptCount val="20"/>
                <c:pt idx="0">
                  <c:v>8.2191780821917804E-2</c:v>
                </c:pt>
                <c:pt idx="1">
                  <c:v>8.2191780821917804E-2</c:v>
                </c:pt>
                <c:pt idx="2">
                  <c:v>8.2191780821917804E-2</c:v>
                </c:pt>
                <c:pt idx="3">
                  <c:v>8.2191780821917804E-2</c:v>
                </c:pt>
                <c:pt idx="4">
                  <c:v>8.4931506849315067E-2</c:v>
                </c:pt>
                <c:pt idx="5">
                  <c:v>8.4931506849315067E-2</c:v>
                </c:pt>
                <c:pt idx="6">
                  <c:v>0.18356164383561643</c:v>
                </c:pt>
                <c:pt idx="7">
                  <c:v>0.35890410958904112</c:v>
                </c:pt>
                <c:pt idx="8">
                  <c:v>0.53150684931506853</c:v>
                </c:pt>
                <c:pt idx="9">
                  <c:v>0.64657534246575343</c:v>
                </c:pt>
                <c:pt idx="10">
                  <c:v>0.72602739726027399</c:v>
                </c:pt>
                <c:pt idx="11">
                  <c:v>0.79726027397260268</c:v>
                </c:pt>
                <c:pt idx="12">
                  <c:v>0.84931506849315064</c:v>
                </c:pt>
                <c:pt idx="13">
                  <c:v>0.89589041095890409</c:v>
                </c:pt>
                <c:pt idx="14">
                  <c:v>0.91506849315068495</c:v>
                </c:pt>
                <c:pt idx="15">
                  <c:v>0.93150684931506844</c:v>
                </c:pt>
                <c:pt idx="16">
                  <c:v>0.9397260273972603</c:v>
                </c:pt>
                <c:pt idx="17">
                  <c:v>0.95890410958904104</c:v>
                </c:pt>
                <c:pt idx="18">
                  <c:v>0.98082191780821915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93-40A5-BC01-52937B9DE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6817286963103395"/>
          <c:y val="0.16578865303526671"/>
          <c:w val="0.22872892981263435"/>
          <c:h val="0.10065566678741683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229254571027"/>
          <c:y val="6.0679611650485438E-2"/>
          <c:w val="0.86638537271448679"/>
          <c:h val="0.76213592233009719"/>
        </c:manualLayout>
      </c:layout>
      <c:scatterChart>
        <c:scatterStyle val="lineMarker"/>
        <c:varyColors val="0"/>
        <c:ser>
          <c:idx val="1"/>
          <c:order val="0"/>
          <c:tx>
            <c:strRef>
              <c:f>'Figura 5.24'!$D$6</c:f>
              <c:strCache>
                <c:ptCount val="1"/>
                <c:pt idx="0">
                  <c:v>Produção de Lodo (mg/L)</c:v>
                </c:pt>
              </c:strCache>
            </c:strRef>
          </c:tx>
          <c:spPr>
            <a:ln w="43689">
              <a:noFill/>
            </a:ln>
          </c:spPr>
          <c:marker>
            <c:symbol val="square"/>
            <c:size val="9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trendline>
            <c:spPr>
              <a:ln w="38835">
                <a:solidFill>
                  <a:srgbClr val="800080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5642699744087214"/>
                  <c:y val="-1.7093375519576261E-2"/>
                </c:manualLayout>
              </c:layout>
              <c:tx>
                <c:rich>
                  <a:bodyPr/>
                  <a:lstStyle/>
                  <a:p>
                    <a:pPr algn="l">
                      <a:defRPr sz="222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452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PL (mg/L) = 0,5715xSulfato Férrico (mg/L)</a:t>
                    </a:r>
                  </a:p>
                  <a:p>
                    <a:pPr algn="l">
                      <a:defRPr sz="222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452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</a:t>
                    </a:r>
                    <a:r>
                      <a:rPr lang="pt-BR" sz="1452" b="0" i="0" u="none" strike="noStrike" baseline="30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</a:t>
                    </a:r>
                    <a:r>
                      <a:rPr lang="pt-BR" sz="1452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= 0,9331</a:t>
                    </a:r>
                  </a:p>
                </c:rich>
              </c:tx>
              <c:numFmt formatCode="General" sourceLinked="0"/>
              <c:spPr>
                <a:noFill/>
                <a:ln w="38835">
                  <a:noFill/>
                </a:ln>
              </c:spPr>
            </c:trendlineLbl>
          </c:trendline>
          <c:xVal>
            <c:numRef>
              <c:f>'Figura 5.24'!$B$7:$B$20</c:f>
              <c:numCache>
                <c:formatCode>General</c:formatCode>
                <c:ptCount val="14"/>
                <c:pt idx="0">
                  <c:v>4</c:v>
                </c:pt>
                <c:pt idx="1">
                  <c:v>12</c:v>
                </c:pt>
                <c:pt idx="2">
                  <c:v>20</c:v>
                </c:pt>
                <c:pt idx="3">
                  <c:v>32</c:v>
                </c:pt>
                <c:pt idx="4">
                  <c:v>40</c:v>
                </c:pt>
                <c:pt idx="5">
                  <c:v>60</c:v>
                </c:pt>
                <c:pt idx="6">
                  <c:v>0</c:v>
                </c:pt>
                <c:pt idx="7">
                  <c:v>4</c:v>
                </c:pt>
                <c:pt idx="8">
                  <c:v>12</c:v>
                </c:pt>
                <c:pt idx="9">
                  <c:v>20</c:v>
                </c:pt>
                <c:pt idx="10">
                  <c:v>32</c:v>
                </c:pt>
                <c:pt idx="11">
                  <c:v>40</c:v>
                </c:pt>
                <c:pt idx="12">
                  <c:v>60</c:v>
                </c:pt>
                <c:pt idx="13">
                  <c:v>0</c:v>
                </c:pt>
              </c:numCache>
            </c:numRef>
          </c:xVal>
          <c:yVal>
            <c:numRef>
              <c:f>'Figura 5.24'!$D$7:$D$20</c:f>
              <c:numCache>
                <c:formatCode>General</c:formatCode>
                <c:ptCount val="14"/>
                <c:pt idx="0">
                  <c:v>0.19999999999999929</c:v>
                </c:pt>
                <c:pt idx="1">
                  <c:v>8.6999999999999993</c:v>
                </c:pt>
                <c:pt idx="2">
                  <c:v>10.7</c:v>
                </c:pt>
                <c:pt idx="3">
                  <c:v>18.2</c:v>
                </c:pt>
                <c:pt idx="4">
                  <c:v>24.7</c:v>
                </c:pt>
                <c:pt idx="5">
                  <c:v>33.200000000000003</c:v>
                </c:pt>
                <c:pt idx="6">
                  <c:v>0</c:v>
                </c:pt>
                <c:pt idx="7">
                  <c:v>7.5</c:v>
                </c:pt>
                <c:pt idx="8">
                  <c:v>0.5</c:v>
                </c:pt>
                <c:pt idx="9">
                  <c:v>9</c:v>
                </c:pt>
                <c:pt idx="10">
                  <c:v>18</c:v>
                </c:pt>
                <c:pt idx="11">
                  <c:v>29</c:v>
                </c:pt>
                <c:pt idx="12">
                  <c:v>32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27-41F3-A988-F371C71B0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713664"/>
        <c:axId val="85857024"/>
      </c:scatterChart>
      <c:valAx>
        <c:axId val="85713664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145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Dosagem de Sulfato Férrico (mg Fe2(SO4)3)/L)</a:t>
                </a:r>
              </a:p>
            </c:rich>
          </c:tx>
          <c:layout>
            <c:manualLayout>
              <c:xMode val="edge"/>
              <c:yMode val="edge"/>
              <c:x val="0.29535864978902954"/>
              <c:y val="0.90776699029126218"/>
            </c:manualLayout>
          </c:layout>
          <c:overlay val="0"/>
          <c:spPr>
            <a:noFill/>
            <a:ln w="3883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8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5857024"/>
        <c:crosses val="autoZero"/>
        <c:crossBetween val="midCat"/>
      </c:valAx>
      <c:valAx>
        <c:axId val="85857024"/>
        <c:scaling>
          <c:orientation val="minMax"/>
        </c:scaling>
        <c:delete val="0"/>
        <c:axPos val="l"/>
        <c:majorGridlines>
          <c:spPr>
            <a:ln w="485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5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Produção de Lodo (mg/L)</a:t>
                </a:r>
              </a:p>
            </c:rich>
          </c:tx>
          <c:layout>
            <c:manualLayout>
              <c:xMode val="edge"/>
              <c:yMode val="edge"/>
              <c:x val="1.687763713080169E-2"/>
              <c:y val="0.2160194174757282"/>
            </c:manualLayout>
          </c:layout>
          <c:overlay val="0"/>
          <c:spPr>
            <a:noFill/>
            <a:ln w="3883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8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5713664"/>
        <c:crosses val="autoZero"/>
        <c:crossBetween val="midCat"/>
      </c:valAx>
      <c:spPr>
        <a:noFill/>
        <a:ln w="485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229254571027"/>
          <c:y val="6.0679611650485438E-2"/>
          <c:w val="0.86638537271448679"/>
          <c:h val="0.76213592233009719"/>
        </c:manualLayout>
      </c:layout>
      <c:scatterChart>
        <c:scatterStyle val="lineMarker"/>
        <c:varyColors val="0"/>
        <c:ser>
          <c:idx val="1"/>
          <c:order val="0"/>
          <c:tx>
            <c:strRef>
              <c:f>'Figura 5.27'!$D$6</c:f>
              <c:strCache>
                <c:ptCount val="1"/>
                <c:pt idx="0">
                  <c:v>Produção de Lodo (mg/L)</c:v>
                </c:pt>
              </c:strCache>
            </c:strRef>
          </c:tx>
          <c:spPr>
            <a:ln w="45129">
              <a:noFill/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40115">
                <a:solidFill>
                  <a:srgbClr val="00FFFF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42375125209134451"/>
                  <c:y val="-1.4210228965831434E-2"/>
                </c:manualLayout>
              </c:layout>
              <c:tx>
                <c:rich>
                  <a:bodyPr/>
                  <a:lstStyle/>
                  <a:p>
                    <a:pPr algn="l">
                      <a:defRPr sz="2369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5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PL (mg/L) = 4,7498xCPA (mg Al/L)</a:t>
                    </a:r>
                  </a:p>
                  <a:p>
                    <a:pPr algn="l">
                      <a:defRPr sz="2369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5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</a:t>
                    </a:r>
                    <a:r>
                      <a:rPr lang="pt-BR" sz="1500" b="0" i="0" u="none" strike="noStrike" baseline="30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</a:t>
                    </a:r>
                    <a:r>
                      <a:rPr lang="pt-BR" sz="15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= 0,9043</a:t>
                    </a:r>
                  </a:p>
                </c:rich>
              </c:tx>
              <c:numFmt formatCode="General" sourceLinked="0"/>
              <c:spPr>
                <a:noFill/>
                <a:ln w="40115">
                  <a:noFill/>
                </a:ln>
              </c:spPr>
            </c:trendlineLbl>
          </c:trendline>
          <c:xVal>
            <c:numRef>
              <c:f>'Figura 5.27'!$B$7:$B$18</c:f>
              <c:numCache>
                <c:formatCode>General</c:formatCode>
                <c:ptCount val="12"/>
                <c:pt idx="0">
                  <c:v>1.82</c:v>
                </c:pt>
                <c:pt idx="1">
                  <c:v>3.64</c:v>
                </c:pt>
                <c:pt idx="2">
                  <c:v>5.46</c:v>
                </c:pt>
                <c:pt idx="3">
                  <c:v>7.28</c:v>
                </c:pt>
                <c:pt idx="4">
                  <c:v>10.92</c:v>
                </c:pt>
                <c:pt idx="5">
                  <c:v>14.56</c:v>
                </c:pt>
                <c:pt idx="6">
                  <c:v>0</c:v>
                </c:pt>
                <c:pt idx="7">
                  <c:v>1.82</c:v>
                </c:pt>
                <c:pt idx="8">
                  <c:v>5.46</c:v>
                </c:pt>
                <c:pt idx="9">
                  <c:v>7.28</c:v>
                </c:pt>
                <c:pt idx="10">
                  <c:v>14.56</c:v>
                </c:pt>
                <c:pt idx="11">
                  <c:v>0</c:v>
                </c:pt>
              </c:numCache>
            </c:numRef>
          </c:xVal>
          <c:yVal>
            <c:numRef>
              <c:f>'Figura 5.27'!$D$7:$D$18</c:f>
              <c:numCache>
                <c:formatCode>General</c:formatCode>
                <c:ptCount val="12"/>
                <c:pt idx="0">
                  <c:v>17.2</c:v>
                </c:pt>
                <c:pt idx="1">
                  <c:v>25.7</c:v>
                </c:pt>
                <c:pt idx="2">
                  <c:v>25.2</c:v>
                </c:pt>
                <c:pt idx="3">
                  <c:v>32.200000000000003</c:v>
                </c:pt>
                <c:pt idx="4">
                  <c:v>49.2</c:v>
                </c:pt>
                <c:pt idx="5">
                  <c:v>63.7</c:v>
                </c:pt>
                <c:pt idx="6">
                  <c:v>0</c:v>
                </c:pt>
                <c:pt idx="7">
                  <c:v>19</c:v>
                </c:pt>
                <c:pt idx="8">
                  <c:v>35</c:v>
                </c:pt>
                <c:pt idx="9">
                  <c:v>23</c:v>
                </c:pt>
                <c:pt idx="10">
                  <c:v>76</c:v>
                </c:pt>
                <c:pt idx="1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63-4136-AD0C-E0E816940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65792"/>
        <c:axId val="85268736"/>
      </c:scatterChart>
      <c:valAx>
        <c:axId val="85265792"/>
        <c:scaling>
          <c:orientation val="minMax"/>
          <c:max val="15"/>
        </c:scaling>
        <c:delete val="0"/>
        <c:axPos val="b"/>
        <c:title>
          <c:tx>
            <c:rich>
              <a:bodyPr/>
              <a:lstStyle/>
              <a:p>
                <a:pPr>
                  <a:defRPr sz="15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Dosagem de CPA (mg Al/L)</a:t>
                </a:r>
              </a:p>
            </c:rich>
          </c:tx>
          <c:layout>
            <c:manualLayout>
              <c:xMode val="edge"/>
              <c:yMode val="edge"/>
              <c:x val="0.39240506329113928"/>
              <c:y val="0.90776699029126218"/>
            </c:manualLayout>
          </c:layout>
          <c:overlay val="0"/>
          <c:spPr>
            <a:noFill/>
            <a:ln w="4011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5268736"/>
        <c:crosses val="autoZero"/>
        <c:crossBetween val="midCat"/>
        <c:majorUnit val="3"/>
      </c:valAx>
      <c:valAx>
        <c:axId val="85268736"/>
        <c:scaling>
          <c:orientation val="minMax"/>
        </c:scaling>
        <c:delete val="0"/>
        <c:axPos val="l"/>
        <c:majorGridlines>
          <c:spPr>
            <a:ln w="501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Produção de Lodo (mg/L)</a:t>
                </a:r>
              </a:p>
            </c:rich>
          </c:tx>
          <c:layout>
            <c:manualLayout>
              <c:xMode val="edge"/>
              <c:yMode val="edge"/>
              <c:x val="1.687763713080169E-2"/>
              <c:y val="0.2160194174757282"/>
            </c:manualLayout>
          </c:layout>
          <c:overlay val="0"/>
          <c:spPr>
            <a:noFill/>
            <a:ln w="4011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5265792"/>
        <c:crosses val="autoZero"/>
        <c:crossBetween val="midCat"/>
      </c:valAx>
      <c:spPr>
        <a:noFill/>
        <a:ln w="501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'[Produção de Lodo - ETA Iguaçú - 2016.xlsx]Produção de Lodo'!$J$3</c:f>
              <c:strCache>
                <c:ptCount val="1"/>
                <c:pt idx="0">
                  <c:v>Produção de Lodo (kg/dia)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'[Produção de Lodo - ETA Iguaçú - 2016.xlsx]Produção de Lodo'!$C$4:$C$369</c:f>
              <c:numCache>
                <c:formatCode>d\-mmm</c:formatCode>
                <c:ptCount val="366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</c:numCache>
            </c:numRef>
          </c:cat>
          <c:val>
            <c:numRef>
              <c:f>'[Produção de Lodo - ETA Iguaçú - 2016.xlsx]Produção de Lodo'!$J$4:$J$369</c:f>
              <c:numCache>
                <c:formatCode>0.00</c:formatCode>
                <c:ptCount val="366"/>
                <c:pt idx="0">
                  <c:v>3906.6959387272718</c:v>
                </c:pt>
                <c:pt idx="1">
                  <c:v>3560.6309089772726</c:v>
                </c:pt>
                <c:pt idx="2">
                  <c:v>3393.5081184000001</c:v>
                </c:pt>
                <c:pt idx="3">
                  <c:v>3701.1805842545446</c:v>
                </c:pt>
                <c:pt idx="4">
                  <c:v>4546.9132325999999</c:v>
                </c:pt>
                <c:pt idx="5">
                  <c:v>4249.1368143136351</c:v>
                </c:pt>
                <c:pt idx="6">
                  <c:v>4583.8307539045454</c:v>
                </c:pt>
                <c:pt idx="7">
                  <c:v>4297.1182113818186</c:v>
                </c:pt>
                <c:pt idx="8">
                  <c:v>3909.5179631818191</c:v>
                </c:pt>
                <c:pt idx="9">
                  <c:v>4288.8360929272712</c:v>
                </c:pt>
                <c:pt idx="10">
                  <c:v>5491.1127509545458</c:v>
                </c:pt>
                <c:pt idx="11">
                  <c:v>9616.4674755681808</c:v>
                </c:pt>
                <c:pt idx="12">
                  <c:v>7581.6160596772706</c:v>
                </c:pt>
                <c:pt idx="13">
                  <c:v>5596.1104511999993</c:v>
                </c:pt>
                <c:pt idx="14">
                  <c:v>4446.8870908181825</c:v>
                </c:pt>
                <c:pt idx="15">
                  <c:v>5322.1856628454552</c:v>
                </c:pt>
                <c:pt idx="16">
                  <c:v>3845.8022307499996</c:v>
                </c:pt>
                <c:pt idx="17">
                  <c:v>3385.8959725454542</c:v>
                </c:pt>
                <c:pt idx="18">
                  <c:v>3895.7541718636371</c:v>
                </c:pt>
                <c:pt idx="19">
                  <c:v>3808.0900095954544</c:v>
                </c:pt>
                <c:pt idx="20">
                  <c:v>3726.0564093587805</c:v>
                </c:pt>
                <c:pt idx="21">
                  <c:v>3932.0125792264112</c:v>
                </c:pt>
                <c:pt idx="22">
                  <c:v>4132.655015081692</c:v>
                </c:pt>
                <c:pt idx="23">
                  <c:v>3457.5584001272728</c:v>
                </c:pt>
                <c:pt idx="24">
                  <c:v>3358.861234418182</c:v>
                </c:pt>
                <c:pt idx="25">
                  <c:v>4081.5848622545445</c:v>
                </c:pt>
                <c:pt idx="26">
                  <c:v>8998.5606501818183</c:v>
                </c:pt>
                <c:pt idx="27">
                  <c:v>5038.2155022545448</c:v>
                </c:pt>
                <c:pt idx="28">
                  <c:v>4740.9249614727278</c:v>
                </c:pt>
                <c:pt idx="29">
                  <c:v>4617.749727327272</c:v>
                </c:pt>
                <c:pt idx="30">
                  <c:v>4019.5951750000004</c:v>
                </c:pt>
                <c:pt idx="31">
                  <c:v>4047.694575745455</c:v>
                </c:pt>
                <c:pt idx="32">
                  <c:v>5590.1291703272718</c:v>
                </c:pt>
                <c:pt idx="33">
                  <c:v>6294.2196009818181</c:v>
                </c:pt>
                <c:pt idx="34">
                  <c:v>5873.4020542181825</c:v>
                </c:pt>
                <c:pt idx="35">
                  <c:v>6020.1789964363643</c:v>
                </c:pt>
                <c:pt idx="36">
                  <c:v>20687.381955745455</c:v>
                </c:pt>
                <c:pt idx="37">
                  <c:v>6312.2493954545462</c:v>
                </c:pt>
                <c:pt idx="38">
                  <c:v>4819.4714389090896</c:v>
                </c:pt>
                <c:pt idx="39">
                  <c:v>6542.5916820000002</c:v>
                </c:pt>
                <c:pt idx="40">
                  <c:v>8783.0500614545454</c:v>
                </c:pt>
                <c:pt idx="41">
                  <c:v>16208.708628327273</c:v>
                </c:pt>
                <c:pt idx="42">
                  <c:v>9058.7540466545452</c:v>
                </c:pt>
                <c:pt idx="43">
                  <c:v>4431.4282987636361</c:v>
                </c:pt>
                <c:pt idx="44">
                  <c:v>6808.0135770909101</c:v>
                </c:pt>
                <c:pt idx="45">
                  <c:v>5198.3330489818181</c:v>
                </c:pt>
                <c:pt idx="46">
                  <c:v>6432.0360695999998</c:v>
                </c:pt>
                <c:pt idx="47">
                  <c:v>6401.3945059999996</c:v>
                </c:pt>
                <c:pt idx="48">
                  <c:v>5438.9217300727269</c:v>
                </c:pt>
                <c:pt idx="49">
                  <c:v>5241.2585371454543</c:v>
                </c:pt>
                <c:pt idx="50">
                  <c:v>6549.4963838181811</c:v>
                </c:pt>
                <c:pt idx="51">
                  <c:v>6340.5247039272717</c:v>
                </c:pt>
                <c:pt idx="52">
                  <c:v>4684.4050392727268</c:v>
                </c:pt>
                <c:pt idx="53">
                  <c:v>7053.0614956363634</c:v>
                </c:pt>
                <c:pt idx="54">
                  <c:v>5270.247181163636</c:v>
                </c:pt>
                <c:pt idx="55">
                  <c:v>4805.3929750181806</c:v>
                </c:pt>
                <c:pt idx="56">
                  <c:v>5522.8420405818179</c:v>
                </c:pt>
                <c:pt idx="57">
                  <c:v>5607.659224</c:v>
                </c:pt>
                <c:pt idx="58">
                  <c:v>5596.150678545454</c:v>
                </c:pt>
                <c:pt idx="59">
                  <c:v>4768.4888866545452</c:v>
                </c:pt>
                <c:pt idx="60">
                  <c:v>4535.9195351636354</c:v>
                </c:pt>
                <c:pt idx="61">
                  <c:v>4202.2856514545456</c:v>
                </c:pt>
                <c:pt idx="62">
                  <c:v>4827.0843523272724</c:v>
                </c:pt>
                <c:pt idx="63">
                  <c:v>5506.965157509092</c:v>
                </c:pt>
                <c:pt idx="64">
                  <c:v>4996.3298118727271</c:v>
                </c:pt>
                <c:pt idx="65">
                  <c:v>4206.7237666909086</c:v>
                </c:pt>
                <c:pt idx="66">
                  <c:v>3721.9930768000004</c:v>
                </c:pt>
                <c:pt idx="67">
                  <c:v>4162.2981551999992</c:v>
                </c:pt>
                <c:pt idx="68">
                  <c:v>4520.9094595999995</c:v>
                </c:pt>
                <c:pt idx="69">
                  <c:v>6923.5020646000012</c:v>
                </c:pt>
                <c:pt idx="70">
                  <c:v>4351.7728475636359</c:v>
                </c:pt>
                <c:pt idx="71">
                  <c:v>4660.1267426545455</c:v>
                </c:pt>
                <c:pt idx="72">
                  <c:v>3863.2278959090909</c:v>
                </c:pt>
                <c:pt idx="73">
                  <c:v>3560.2744135000007</c:v>
                </c:pt>
                <c:pt idx="74">
                  <c:v>4616.9401999545453</c:v>
                </c:pt>
                <c:pt idx="75">
                  <c:v>4410.8969132272723</c:v>
                </c:pt>
                <c:pt idx="76">
                  <c:v>4091.947035909091</c:v>
                </c:pt>
                <c:pt idx="77">
                  <c:v>4625.6032874545454</c:v>
                </c:pt>
                <c:pt idx="78">
                  <c:v>4828.2735457272729</c:v>
                </c:pt>
                <c:pt idx="79">
                  <c:v>4363.2993501818173</c:v>
                </c:pt>
                <c:pt idx="80">
                  <c:v>3751.217881090909</c:v>
                </c:pt>
                <c:pt idx="81">
                  <c:v>3982.812684363636</c:v>
                </c:pt>
                <c:pt idx="82">
                  <c:v>3979.3414799999996</c:v>
                </c:pt>
                <c:pt idx="83">
                  <c:v>3912.1005595636357</c:v>
                </c:pt>
                <c:pt idx="84">
                  <c:v>3933.0793934999997</c:v>
                </c:pt>
                <c:pt idx="85">
                  <c:v>3583.7617395636366</c:v>
                </c:pt>
                <c:pt idx="86">
                  <c:v>3221.6516896363637</c:v>
                </c:pt>
                <c:pt idx="87">
                  <c:v>3838.3180185272727</c:v>
                </c:pt>
                <c:pt idx="88">
                  <c:v>4089.4127896</c:v>
                </c:pt>
                <c:pt idx="89">
                  <c:v>4119.3032506727277</c:v>
                </c:pt>
                <c:pt idx="90">
                  <c:v>3737.0277041999998</c:v>
                </c:pt>
                <c:pt idx="91">
                  <c:v>4067.8152492999998</c:v>
                </c:pt>
                <c:pt idx="92">
                  <c:v>5914.6507396636352</c:v>
                </c:pt>
                <c:pt idx="93">
                  <c:v>4488.0192600181817</c:v>
                </c:pt>
                <c:pt idx="94">
                  <c:v>3635.8959830909089</c:v>
                </c:pt>
                <c:pt idx="95">
                  <c:v>4278.3090130909086</c:v>
                </c:pt>
                <c:pt idx="96">
                  <c:v>4290.0958170909089</c:v>
                </c:pt>
                <c:pt idx="97">
                  <c:v>3992.3719464545447</c:v>
                </c:pt>
                <c:pt idx="98">
                  <c:v>4018.6996799727276</c:v>
                </c:pt>
                <c:pt idx="99">
                  <c:v>4812.3145823545456</c:v>
                </c:pt>
                <c:pt idx="100">
                  <c:v>7665.2090813999985</c:v>
                </c:pt>
                <c:pt idx="101">
                  <c:v>3694.7672550000002</c:v>
                </c:pt>
                <c:pt idx="102">
                  <c:v>4077.4678976000005</c:v>
                </c:pt>
                <c:pt idx="103">
                  <c:v>4736.967276772727</c:v>
                </c:pt>
                <c:pt idx="104">
                  <c:v>3851.2065611818171</c:v>
                </c:pt>
                <c:pt idx="105">
                  <c:v>4013.5480552363638</c:v>
                </c:pt>
                <c:pt idx="106">
                  <c:v>4025.7773717454547</c:v>
                </c:pt>
                <c:pt idx="107">
                  <c:v>4207.1381406545452</c:v>
                </c:pt>
                <c:pt idx="108">
                  <c:v>4364.3797539999996</c:v>
                </c:pt>
                <c:pt idx="109">
                  <c:v>3743.8579501818176</c:v>
                </c:pt>
                <c:pt idx="110">
                  <c:v>3531.5111749090911</c:v>
                </c:pt>
                <c:pt idx="111">
                  <c:v>3945.7340530909091</c:v>
                </c:pt>
                <c:pt idx="112">
                  <c:v>3928.0453292727261</c:v>
                </c:pt>
                <c:pt idx="113">
                  <c:v>3865.9434692727277</c:v>
                </c:pt>
                <c:pt idx="114">
                  <c:v>3664.0293360454543</c:v>
                </c:pt>
                <c:pt idx="115">
                  <c:v>4041.7330803636355</c:v>
                </c:pt>
                <c:pt idx="116">
                  <c:v>6212.7154917272737</c:v>
                </c:pt>
                <c:pt idx="117">
                  <c:v>5949.4207256363652</c:v>
                </c:pt>
                <c:pt idx="118">
                  <c:v>4807.393607781818</c:v>
                </c:pt>
                <c:pt idx="119">
                  <c:v>3961.01870650909</c:v>
                </c:pt>
                <c:pt idx="120">
                  <c:v>3939.1541650363638</c:v>
                </c:pt>
                <c:pt idx="121">
                  <c:v>3134.1824757818181</c:v>
                </c:pt>
                <c:pt idx="122">
                  <c:v>3124.5056120545464</c:v>
                </c:pt>
                <c:pt idx="123">
                  <c:v>3608.0598025454551</c:v>
                </c:pt>
                <c:pt idx="124">
                  <c:v>3177.2865338909096</c:v>
                </c:pt>
                <c:pt idx="125">
                  <c:v>3482.5715305454546</c:v>
                </c:pt>
                <c:pt idx="126">
                  <c:v>3529.2046990909089</c:v>
                </c:pt>
                <c:pt idx="127">
                  <c:v>4119.2851567272728</c:v>
                </c:pt>
                <c:pt idx="128">
                  <c:v>3754.545609890909</c:v>
                </c:pt>
                <c:pt idx="129">
                  <c:v>2976.3567787636362</c:v>
                </c:pt>
                <c:pt idx="130">
                  <c:v>3212.9078555636365</c:v>
                </c:pt>
                <c:pt idx="131">
                  <c:v>3881.7206621090909</c:v>
                </c:pt>
                <c:pt idx="132">
                  <c:v>3963.6020880000001</c:v>
                </c:pt>
                <c:pt idx="133">
                  <c:v>4954.8704155999994</c:v>
                </c:pt>
                <c:pt idx="134">
                  <c:v>4134.7104935999996</c:v>
                </c:pt>
                <c:pt idx="135">
                  <c:v>3237.2259409636358</c:v>
                </c:pt>
                <c:pt idx="136">
                  <c:v>5730.8649969636372</c:v>
                </c:pt>
                <c:pt idx="137">
                  <c:v>5501.6588954636363</c:v>
                </c:pt>
                <c:pt idx="138">
                  <c:v>4402.1371049454547</c:v>
                </c:pt>
                <c:pt idx="139">
                  <c:v>3860.9434219636355</c:v>
                </c:pt>
                <c:pt idx="140">
                  <c:v>3869.6503006545454</c:v>
                </c:pt>
                <c:pt idx="141">
                  <c:v>13919.831845909093</c:v>
                </c:pt>
                <c:pt idx="142">
                  <c:v>8852.859141136365</c:v>
                </c:pt>
                <c:pt idx="143">
                  <c:v>8943.3051153181823</c:v>
                </c:pt>
                <c:pt idx="144">
                  <c:v>6470.527752363636</c:v>
                </c:pt>
                <c:pt idx="145">
                  <c:v>5014.0432132818178</c:v>
                </c:pt>
                <c:pt idx="146">
                  <c:v>5068.5428243090901</c:v>
                </c:pt>
                <c:pt idx="147">
                  <c:v>3978.2897847272729</c:v>
                </c:pt>
                <c:pt idx="148">
                  <c:v>4170.927615636363</c:v>
                </c:pt>
                <c:pt idx="149">
                  <c:v>3457.7272224090916</c:v>
                </c:pt>
                <c:pt idx="150">
                  <c:v>3166.8750816363636</c:v>
                </c:pt>
                <c:pt idx="151">
                  <c:v>4258.3920706181816</c:v>
                </c:pt>
                <c:pt idx="152">
                  <c:v>3787.213975963637</c:v>
                </c:pt>
                <c:pt idx="153">
                  <c:v>18375.671499445452</c:v>
                </c:pt>
                <c:pt idx="154">
                  <c:v>7799.5849746909107</c:v>
                </c:pt>
                <c:pt idx="155">
                  <c:v>5987.8849653636362</c:v>
                </c:pt>
                <c:pt idx="156">
                  <c:v>4774.9503778909084</c:v>
                </c:pt>
                <c:pt idx="157">
                  <c:v>4464.1927763636368</c:v>
                </c:pt>
                <c:pt idx="158">
                  <c:v>4521.7858157090905</c:v>
                </c:pt>
                <c:pt idx="159">
                  <c:v>4186.0666410909098</c:v>
                </c:pt>
                <c:pt idx="160">
                  <c:v>3769.1712242909089</c:v>
                </c:pt>
                <c:pt idx="161">
                  <c:v>3416.0571560000003</c:v>
                </c:pt>
                <c:pt idx="162">
                  <c:v>3768.4562437818186</c:v>
                </c:pt>
                <c:pt idx="163">
                  <c:v>2949.7704907636357</c:v>
                </c:pt>
                <c:pt idx="164">
                  <c:v>2478.4234333090913</c:v>
                </c:pt>
                <c:pt idx="165">
                  <c:v>3040.4913259636364</c:v>
                </c:pt>
                <c:pt idx="166">
                  <c:v>4472.4622634909092</c:v>
                </c:pt>
                <c:pt idx="167">
                  <c:v>3682.4613013090916</c:v>
                </c:pt>
                <c:pt idx="168">
                  <c:v>3394.3229020909089</c:v>
                </c:pt>
                <c:pt idx="169">
                  <c:v>3809.3388327272723</c:v>
                </c:pt>
                <c:pt idx="170">
                  <c:v>3597.9309992181816</c:v>
                </c:pt>
                <c:pt idx="171">
                  <c:v>3587.5932163909092</c:v>
                </c:pt>
                <c:pt idx="172">
                  <c:v>5829.7498914727275</c:v>
                </c:pt>
                <c:pt idx="173">
                  <c:v>8455.9704091363619</c:v>
                </c:pt>
                <c:pt idx="174">
                  <c:v>8169.1082841090893</c:v>
                </c:pt>
                <c:pt idx="175">
                  <c:v>5756.1393986727271</c:v>
                </c:pt>
                <c:pt idx="176">
                  <c:v>4415.1518979909097</c:v>
                </c:pt>
                <c:pt idx="177">
                  <c:v>4083.2528916363635</c:v>
                </c:pt>
                <c:pt idx="178">
                  <c:v>3222.8189687272729</c:v>
                </c:pt>
                <c:pt idx="179">
                  <c:v>3384.616700363636</c:v>
                </c:pt>
                <c:pt idx="180">
                  <c:v>3377.7272084363635</c:v>
                </c:pt>
                <c:pt idx="181">
                  <c:v>3331.0877616181815</c:v>
                </c:pt>
                <c:pt idx="182">
                  <c:v>3145.374707745455</c:v>
                </c:pt>
                <c:pt idx="183">
                  <c:v>3462.0678697000003</c:v>
                </c:pt>
                <c:pt idx="184">
                  <c:v>2955.2473218090913</c:v>
                </c:pt>
                <c:pt idx="185">
                  <c:v>2646.8039208909095</c:v>
                </c:pt>
                <c:pt idx="186">
                  <c:v>3132.3807045545454</c:v>
                </c:pt>
                <c:pt idx="187">
                  <c:v>2918.9030141454541</c:v>
                </c:pt>
                <c:pt idx="188">
                  <c:v>2746.5979522272719</c:v>
                </c:pt>
                <c:pt idx="189">
                  <c:v>2951.3769041636369</c:v>
                </c:pt>
                <c:pt idx="190">
                  <c:v>3062.4253268636362</c:v>
                </c:pt>
                <c:pt idx="191">
                  <c:v>2519.3231194999994</c:v>
                </c:pt>
                <c:pt idx="192">
                  <c:v>2229.4750977272724</c:v>
                </c:pt>
                <c:pt idx="193">
                  <c:v>2918.0694090909087</c:v>
                </c:pt>
                <c:pt idx="194">
                  <c:v>16999.773329781819</c:v>
                </c:pt>
                <c:pt idx="195">
                  <c:v>8299.9647893818164</c:v>
                </c:pt>
                <c:pt idx="196">
                  <c:v>6181.0257191363626</c:v>
                </c:pt>
                <c:pt idx="197">
                  <c:v>10206.227371454544</c:v>
                </c:pt>
                <c:pt idx="198">
                  <c:v>5759.3184895909098</c:v>
                </c:pt>
                <c:pt idx="199">
                  <c:v>5296.0500025454539</c:v>
                </c:pt>
                <c:pt idx="200">
                  <c:v>5341.6519916727266</c:v>
                </c:pt>
                <c:pt idx="201">
                  <c:v>4291.6016622181824</c:v>
                </c:pt>
                <c:pt idx="202">
                  <c:v>4618.5779811818184</c:v>
                </c:pt>
                <c:pt idx="203">
                  <c:v>4144.9699341818177</c:v>
                </c:pt>
                <c:pt idx="204">
                  <c:v>5433.3098300545462</c:v>
                </c:pt>
                <c:pt idx="205">
                  <c:v>4022.3722928727266</c:v>
                </c:pt>
                <c:pt idx="206">
                  <c:v>3583.6617101090919</c:v>
                </c:pt>
                <c:pt idx="207">
                  <c:v>5920.9962285818192</c:v>
                </c:pt>
                <c:pt idx="208">
                  <c:v>5282.6615370909103</c:v>
                </c:pt>
                <c:pt idx="209">
                  <c:v>7216.385150781819</c:v>
                </c:pt>
                <c:pt idx="210">
                  <c:v>4852.5374157636361</c:v>
                </c:pt>
                <c:pt idx="211">
                  <c:v>5362.8773231818186</c:v>
                </c:pt>
                <c:pt idx="212">
                  <c:v>4532.0222923636366</c:v>
                </c:pt>
                <c:pt idx="213">
                  <c:v>3926.9889788181817</c:v>
                </c:pt>
                <c:pt idx="214">
                  <c:v>10227.337929636364</c:v>
                </c:pt>
                <c:pt idx="215">
                  <c:v>4724.56088709091</c:v>
                </c:pt>
                <c:pt idx="216">
                  <c:v>9425.2849301999995</c:v>
                </c:pt>
                <c:pt idx="217">
                  <c:v>5230.3428790545458</c:v>
                </c:pt>
                <c:pt idx="218">
                  <c:v>4620.161348218182</c:v>
                </c:pt>
                <c:pt idx="219">
                  <c:v>3748.1007103272723</c:v>
                </c:pt>
                <c:pt idx="220">
                  <c:v>3421.0652853000001</c:v>
                </c:pt>
                <c:pt idx="221">
                  <c:v>5357.6744789090908</c:v>
                </c:pt>
                <c:pt idx="222">
                  <c:v>12611.307293727274</c:v>
                </c:pt>
                <c:pt idx="223">
                  <c:v>6331.1126549999981</c:v>
                </c:pt>
                <c:pt idx="224">
                  <c:v>5435.9834116000011</c:v>
                </c:pt>
                <c:pt idx="225">
                  <c:v>4455.8846206363623</c:v>
                </c:pt>
                <c:pt idx="226">
                  <c:v>3387.4023765454549</c:v>
                </c:pt>
                <c:pt idx="227">
                  <c:v>2676.2519465454548</c:v>
                </c:pt>
                <c:pt idx="228">
                  <c:v>7262.5766563636344</c:v>
                </c:pt>
                <c:pt idx="229">
                  <c:v>4226.4635149090909</c:v>
                </c:pt>
                <c:pt idx="230">
                  <c:v>12947.715981545454</c:v>
                </c:pt>
                <c:pt idx="231">
                  <c:v>7252.6782979636364</c:v>
                </c:pt>
                <c:pt idx="232">
                  <c:v>10704.300675854545</c:v>
                </c:pt>
                <c:pt idx="233">
                  <c:v>11803.438605999998</c:v>
                </c:pt>
                <c:pt idx="234">
                  <c:v>8604.6247598181817</c:v>
                </c:pt>
                <c:pt idx="235">
                  <c:v>6613.6444643454543</c:v>
                </c:pt>
                <c:pt idx="236">
                  <c:v>6740.7007052909094</c:v>
                </c:pt>
                <c:pt idx="237">
                  <c:v>11554.96221309091</c:v>
                </c:pt>
                <c:pt idx="238">
                  <c:v>8412.7530745454551</c:v>
                </c:pt>
                <c:pt idx="239">
                  <c:v>5514.1010424545475</c:v>
                </c:pt>
                <c:pt idx="240">
                  <c:v>3851.5284553181818</c:v>
                </c:pt>
                <c:pt idx="241">
                  <c:v>3823.2565222454537</c:v>
                </c:pt>
                <c:pt idx="242">
                  <c:v>4526.6072507727276</c:v>
                </c:pt>
                <c:pt idx="243">
                  <c:v>3858.6043814181826</c:v>
                </c:pt>
                <c:pt idx="244">
                  <c:v>4136.4012987272727</c:v>
                </c:pt>
                <c:pt idx="245">
                  <c:v>4371.3105261090914</c:v>
                </c:pt>
                <c:pt idx="246">
                  <c:v>6778.1131753636355</c:v>
                </c:pt>
                <c:pt idx="247">
                  <c:v>15100.4071246</c:v>
                </c:pt>
                <c:pt idx="248">
                  <c:v>9434.1079249999984</c:v>
                </c:pt>
                <c:pt idx="249">
                  <c:v>6115.4881727272732</c:v>
                </c:pt>
                <c:pt idx="250">
                  <c:v>4879.7607403636357</c:v>
                </c:pt>
                <c:pt idx="251">
                  <c:v>3852.6230133636359</c:v>
                </c:pt>
                <c:pt idx="252">
                  <c:v>4052.7171765818175</c:v>
                </c:pt>
                <c:pt idx="253">
                  <c:v>4144.8341934909095</c:v>
                </c:pt>
                <c:pt idx="254">
                  <c:v>3949.2916657090918</c:v>
                </c:pt>
                <c:pt idx="255">
                  <c:v>4106.9307053090906</c:v>
                </c:pt>
                <c:pt idx="256">
                  <c:v>5742.2434134709101</c:v>
                </c:pt>
                <c:pt idx="257">
                  <c:v>4521.8838904018176</c:v>
                </c:pt>
                <c:pt idx="258">
                  <c:v>4290.4765358363647</c:v>
                </c:pt>
                <c:pt idx="259">
                  <c:v>4414.5384823454551</c:v>
                </c:pt>
                <c:pt idx="260">
                  <c:v>4910.5672259636367</c:v>
                </c:pt>
                <c:pt idx="261">
                  <c:v>3797.5921207272741</c:v>
                </c:pt>
                <c:pt idx="262">
                  <c:v>3499.5177191999992</c:v>
                </c:pt>
                <c:pt idx="263">
                  <c:v>3849.1627152000005</c:v>
                </c:pt>
                <c:pt idx="264">
                  <c:v>3717.9241392000008</c:v>
                </c:pt>
                <c:pt idx="265">
                  <c:v>3759.3541075999997</c:v>
                </c:pt>
                <c:pt idx="266">
                  <c:v>4190.5538882545452</c:v>
                </c:pt>
                <c:pt idx="267">
                  <c:v>3978.7142533636375</c:v>
                </c:pt>
                <c:pt idx="268">
                  <c:v>3431.774053636364</c:v>
                </c:pt>
                <c:pt idx="269">
                  <c:v>3491.5596333999997</c:v>
                </c:pt>
                <c:pt idx="270">
                  <c:v>3643.3949189090913</c:v>
                </c:pt>
                <c:pt idx="271">
                  <c:v>3893.7919622818181</c:v>
                </c:pt>
                <c:pt idx="272">
                  <c:v>3916.3731203636357</c:v>
                </c:pt>
                <c:pt idx="273">
                  <c:v>3355.2085251818189</c:v>
                </c:pt>
                <c:pt idx="274">
                  <c:v>3536.7226602727264</c:v>
                </c:pt>
                <c:pt idx="275">
                  <c:v>2700.242569545454</c:v>
                </c:pt>
                <c:pt idx="276">
                  <c:v>2740.1317204181823</c:v>
                </c:pt>
                <c:pt idx="277">
                  <c:v>3689.3116945818178</c:v>
                </c:pt>
                <c:pt idx="278">
                  <c:v>3517.8596625818177</c:v>
                </c:pt>
                <c:pt idx="279">
                  <c:v>3883.2053381818187</c:v>
                </c:pt>
                <c:pt idx="280">
                  <c:v>6964.0872567818187</c:v>
                </c:pt>
                <c:pt idx="281">
                  <c:v>6036.4525104545455</c:v>
                </c:pt>
                <c:pt idx="282">
                  <c:v>3657.7787257272726</c:v>
                </c:pt>
                <c:pt idx="283">
                  <c:v>3394.0666308181821</c:v>
                </c:pt>
                <c:pt idx="284">
                  <c:v>3917.4387418272727</c:v>
                </c:pt>
                <c:pt idx="285">
                  <c:v>4089.8475115090901</c:v>
                </c:pt>
                <c:pt idx="286">
                  <c:v>4720.2287870090913</c:v>
                </c:pt>
                <c:pt idx="287">
                  <c:v>4891.8551074636362</c:v>
                </c:pt>
                <c:pt idx="288">
                  <c:v>5115.7656263636363</c:v>
                </c:pt>
                <c:pt idx="289">
                  <c:v>3400.5496750636366</c:v>
                </c:pt>
                <c:pt idx="290">
                  <c:v>3947.1580149272736</c:v>
                </c:pt>
                <c:pt idx="291">
                  <c:v>7360.8187796363636</c:v>
                </c:pt>
                <c:pt idx="292">
                  <c:v>11535.477460254546</c:v>
                </c:pt>
                <c:pt idx="293">
                  <c:v>5932.6639419818175</c:v>
                </c:pt>
                <c:pt idx="294">
                  <c:v>7206.4289685818194</c:v>
                </c:pt>
                <c:pt idx="295">
                  <c:v>5300.2846883636357</c:v>
                </c:pt>
                <c:pt idx="296">
                  <c:v>4176.630545963636</c:v>
                </c:pt>
                <c:pt idx="297">
                  <c:v>4015.9552788909086</c:v>
                </c:pt>
                <c:pt idx="298">
                  <c:v>4169.7847241818181</c:v>
                </c:pt>
                <c:pt idx="299">
                  <c:v>4946.836392381816</c:v>
                </c:pt>
                <c:pt idx="300">
                  <c:v>4790.7396722363637</c:v>
                </c:pt>
                <c:pt idx="301">
                  <c:v>4729.3511125454543</c:v>
                </c:pt>
                <c:pt idx="302">
                  <c:v>5447.5626424545453</c:v>
                </c:pt>
                <c:pt idx="303">
                  <c:v>4025.8279388181827</c:v>
                </c:pt>
                <c:pt idx="304">
                  <c:v>4414.6436639454541</c:v>
                </c:pt>
                <c:pt idx="305">
                  <c:v>5168.7116465454537</c:v>
                </c:pt>
                <c:pt idx="306">
                  <c:v>5926.9175688909099</c:v>
                </c:pt>
                <c:pt idx="307">
                  <c:v>5008.3700963000001</c:v>
                </c:pt>
                <c:pt idx="308">
                  <c:v>4979.2639442181808</c:v>
                </c:pt>
                <c:pt idx="309">
                  <c:v>5644.2633065454538</c:v>
                </c:pt>
                <c:pt idx="310">
                  <c:v>4623.1015648909079</c:v>
                </c:pt>
                <c:pt idx="311">
                  <c:v>4443.4050121636374</c:v>
                </c:pt>
                <c:pt idx="312">
                  <c:v>5230.4742985999992</c:v>
                </c:pt>
                <c:pt idx="313">
                  <c:v>5099.7172876363638</c:v>
                </c:pt>
                <c:pt idx="314">
                  <c:v>11606.612704963638</c:v>
                </c:pt>
                <c:pt idx="315">
                  <c:v>7008.5761479909079</c:v>
                </c:pt>
                <c:pt idx="316">
                  <c:v>6045.664608963637</c:v>
                </c:pt>
                <c:pt idx="317">
                  <c:v>3999.6779226363633</c:v>
                </c:pt>
                <c:pt idx="318">
                  <c:v>4190.406805372726</c:v>
                </c:pt>
                <c:pt idx="319">
                  <c:v>5649.3188442454548</c:v>
                </c:pt>
                <c:pt idx="320">
                  <c:v>4845.2264497454535</c:v>
                </c:pt>
                <c:pt idx="321">
                  <c:v>6427.6057605818187</c:v>
                </c:pt>
                <c:pt idx="322">
                  <c:v>6114.1858220181821</c:v>
                </c:pt>
                <c:pt idx="323">
                  <c:v>5347.6747885363638</c:v>
                </c:pt>
                <c:pt idx="324">
                  <c:v>4625.6606519454544</c:v>
                </c:pt>
                <c:pt idx="325">
                  <c:v>4561.8006827090903</c:v>
                </c:pt>
                <c:pt idx="326">
                  <c:v>5423.6161640909095</c:v>
                </c:pt>
                <c:pt idx="327">
                  <c:v>5004.8994932727273</c:v>
                </c:pt>
                <c:pt idx="328">
                  <c:v>4771.2826743636351</c:v>
                </c:pt>
                <c:pt idx="329">
                  <c:v>5265.722607790909</c:v>
                </c:pt>
                <c:pt idx="330">
                  <c:v>5289.9847223727274</c:v>
                </c:pt>
                <c:pt idx="331">
                  <c:v>4523.7754869454548</c:v>
                </c:pt>
                <c:pt idx="332">
                  <c:v>4555.7990233818173</c:v>
                </c:pt>
                <c:pt idx="333">
                  <c:v>4523.0979646181822</c:v>
                </c:pt>
                <c:pt idx="334">
                  <c:v>4173.2999777818186</c:v>
                </c:pt>
                <c:pt idx="335">
                  <c:v>4302.8603724636359</c:v>
                </c:pt>
                <c:pt idx="336">
                  <c:v>4981.1646099090904</c:v>
                </c:pt>
                <c:pt idx="337">
                  <c:v>4590.9251521818169</c:v>
                </c:pt>
                <c:pt idx="338">
                  <c:v>4976.7463371818176</c:v>
                </c:pt>
                <c:pt idx="339">
                  <c:v>4092.8076260909088</c:v>
                </c:pt>
                <c:pt idx="340">
                  <c:v>5205.6497725454537</c:v>
                </c:pt>
                <c:pt idx="341">
                  <c:v>5211.21887190909</c:v>
                </c:pt>
                <c:pt idx="342">
                  <c:v>5119.7784109000004</c:v>
                </c:pt>
                <c:pt idx="343">
                  <c:v>3978.763095772727</c:v>
                </c:pt>
                <c:pt idx="344">
                  <c:v>6268.6632196363626</c:v>
                </c:pt>
                <c:pt idx="345">
                  <c:v>5219.4225140363642</c:v>
                </c:pt>
                <c:pt idx="346">
                  <c:v>7853.5475255272713</c:v>
                </c:pt>
                <c:pt idx="347">
                  <c:v>9765.7937896000021</c:v>
                </c:pt>
                <c:pt idx="348">
                  <c:v>10968.520257781818</c:v>
                </c:pt>
                <c:pt idx="349">
                  <c:v>7429.9480909454551</c:v>
                </c:pt>
                <c:pt idx="350">
                  <c:v>6772.2940274636376</c:v>
                </c:pt>
                <c:pt idx="351">
                  <c:v>6370.2298630090909</c:v>
                </c:pt>
                <c:pt idx="352">
                  <c:v>4770.7804469090906</c:v>
                </c:pt>
                <c:pt idx="353">
                  <c:v>4770.2816966363625</c:v>
                </c:pt>
                <c:pt idx="354">
                  <c:v>5022.3401968363632</c:v>
                </c:pt>
                <c:pt idx="355">
                  <c:v>5659.3715961090902</c:v>
                </c:pt>
                <c:pt idx="356">
                  <c:v>5303.7651948636367</c:v>
                </c:pt>
                <c:pt idx="357">
                  <c:v>5475.7401417818182</c:v>
                </c:pt>
                <c:pt idx="358">
                  <c:v>5402.8078000545447</c:v>
                </c:pt>
                <c:pt idx="359">
                  <c:v>4849.3506225818182</c:v>
                </c:pt>
                <c:pt idx="360">
                  <c:v>4734.4453243090902</c:v>
                </c:pt>
                <c:pt idx="361">
                  <c:v>5415.434833199999</c:v>
                </c:pt>
                <c:pt idx="362">
                  <c:v>5596.223476727273</c:v>
                </c:pt>
                <c:pt idx="363">
                  <c:v>8408.5873696181807</c:v>
                </c:pt>
                <c:pt idx="364">
                  <c:v>6089.2018776000004</c:v>
                </c:pt>
                <c:pt idx="365">
                  <c:v>5975.2214795999998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B4-41A5-99C9-BEBBF4148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'[Produção de Lodo - ETA Iguaçú - 2016.xlsx]Produção de Lodo'!$D$3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'[Produção de Lodo - ETA Iguaçú - 2016.xlsx]Produção de Lodo'!$D$4:$D$369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198920</c:v>
                      </c:pt>
                      <c:pt idx="1">
                        <c:v>188510</c:v>
                      </c:pt>
                      <c:pt idx="2">
                        <c:v>191808</c:v>
                      </c:pt>
                      <c:pt idx="3">
                        <c:v>192694</c:v>
                      </c:pt>
                      <c:pt idx="4">
                        <c:v>237588</c:v>
                      </c:pt>
                      <c:pt idx="5">
                        <c:v>232096</c:v>
                      </c:pt>
                      <c:pt idx="6">
                        <c:v>240944</c:v>
                      </c:pt>
                      <c:pt idx="7">
                        <c:v>247736</c:v>
                      </c:pt>
                      <c:pt idx="8">
                        <c:v>240320</c:v>
                      </c:pt>
                      <c:pt idx="9">
                        <c:v>178080</c:v>
                      </c:pt>
                      <c:pt idx="10">
                        <c:v>210864</c:v>
                      </c:pt>
                      <c:pt idx="11">
                        <c:v>227950</c:v>
                      </c:pt>
                      <c:pt idx="12">
                        <c:v>253578</c:v>
                      </c:pt>
                      <c:pt idx="13">
                        <c:v>254632</c:v>
                      </c:pt>
                      <c:pt idx="14">
                        <c:v>229688</c:v>
                      </c:pt>
                      <c:pt idx="15">
                        <c:v>263248</c:v>
                      </c:pt>
                      <c:pt idx="16">
                        <c:v>220072</c:v>
                      </c:pt>
                      <c:pt idx="17">
                        <c:v>211656</c:v>
                      </c:pt>
                      <c:pt idx="18">
                        <c:v>245640</c:v>
                      </c:pt>
                      <c:pt idx="19">
                        <c:v>235720</c:v>
                      </c:pt>
                      <c:pt idx="20">
                        <c:v>226986</c:v>
                      </c:pt>
                      <c:pt idx="21">
                        <c:v>235090</c:v>
                      </c:pt>
                      <c:pt idx="22">
                        <c:v>244444</c:v>
                      </c:pt>
                      <c:pt idx="23">
                        <c:v>215564</c:v>
                      </c:pt>
                      <c:pt idx="24">
                        <c:v>208052</c:v>
                      </c:pt>
                      <c:pt idx="25">
                        <c:v>242000</c:v>
                      </c:pt>
                      <c:pt idx="26">
                        <c:v>247728</c:v>
                      </c:pt>
                      <c:pt idx="27">
                        <c:v>205848</c:v>
                      </c:pt>
                      <c:pt idx="28">
                        <c:v>245158</c:v>
                      </c:pt>
                      <c:pt idx="29">
                        <c:v>263600</c:v>
                      </c:pt>
                      <c:pt idx="30">
                        <c:v>225106</c:v>
                      </c:pt>
                      <c:pt idx="31">
                        <c:v>224880</c:v>
                      </c:pt>
                      <c:pt idx="32">
                        <c:v>235486</c:v>
                      </c:pt>
                      <c:pt idx="33">
                        <c:v>224227</c:v>
                      </c:pt>
                      <c:pt idx="34">
                        <c:v>228172</c:v>
                      </c:pt>
                      <c:pt idx="35">
                        <c:v>272429</c:v>
                      </c:pt>
                      <c:pt idx="36">
                        <c:v>290041</c:v>
                      </c:pt>
                      <c:pt idx="37">
                        <c:v>219597</c:v>
                      </c:pt>
                      <c:pt idx="38">
                        <c:v>204387</c:v>
                      </c:pt>
                      <c:pt idx="39">
                        <c:v>283308</c:v>
                      </c:pt>
                      <c:pt idx="40">
                        <c:v>225046</c:v>
                      </c:pt>
                      <c:pt idx="41">
                        <c:v>273939</c:v>
                      </c:pt>
                      <c:pt idx="42">
                        <c:v>274518</c:v>
                      </c:pt>
                      <c:pt idx="43">
                        <c:v>181175</c:v>
                      </c:pt>
                      <c:pt idx="44">
                        <c:v>292418</c:v>
                      </c:pt>
                      <c:pt idx="45">
                        <c:v>250136</c:v>
                      </c:pt>
                      <c:pt idx="46">
                        <c:v>263889</c:v>
                      </c:pt>
                      <c:pt idx="47">
                        <c:v>264070</c:v>
                      </c:pt>
                      <c:pt idx="48">
                        <c:v>266509</c:v>
                      </c:pt>
                      <c:pt idx="49">
                        <c:v>274145</c:v>
                      </c:pt>
                      <c:pt idx="50">
                        <c:v>304841</c:v>
                      </c:pt>
                      <c:pt idx="51">
                        <c:v>264880</c:v>
                      </c:pt>
                      <c:pt idx="52">
                        <c:v>212036</c:v>
                      </c:pt>
                      <c:pt idx="53">
                        <c:v>244013</c:v>
                      </c:pt>
                      <c:pt idx="54">
                        <c:v>248803</c:v>
                      </c:pt>
                      <c:pt idx="55">
                        <c:v>248863</c:v>
                      </c:pt>
                      <c:pt idx="56">
                        <c:v>288965</c:v>
                      </c:pt>
                      <c:pt idx="57">
                        <c:v>289492</c:v>
                      </c:pt>
                      <c:pt idx="58">
                        <c:v>284165</c:v>
                      </c:pt>
                      <c:pt idx="59">
                        <c:v>244888</c:v>
                      </c:pt>
                      <c:pt idx="60">
                        <c:v>253200</c:v>
                      </c:pt>
                      <c:pt idx="61">
                        <c:v>257026</c:v>
                      </c:pt>
                      <c:pt idx="62">
                        <c:v>271532</c:v>
                      </c:pt>
                      <c:pt idx="63">
                        <c:v>271102</c:v>
                      </c:pt>
                      <c:pt idx="64">
                        <c:v>279674</c:v>
                      </c:pt>
                      <c:pt idx="65">
                        <c:v>260817</c:v>
                      </c:pt>
                      <c:pt idx="66">
                        <c:v>231103</c:v>
                      </c:pt>
                      <c:pt idx="67">
                        <c:v>256941</c:v>
                      </c:pt>
                      <c:pt idx="68">
                        <c:v>264701</c:v>
                      </c:pt>
                      <c:pt idx="69">
                        <c:v>264790</c:v>
                      </c:pt>
                      <c:pt idx="70">
                        <c:v>251621</c:v>
                      </c:pt>
                      <c:pt idx="71">
                        <c:v>288796</c:v>
                      </c:pt>
                      <c:pt idx="72">
                        <c:v>238349</c:v>
                      </c:pt>
                      <c:pt idx="73">
                        <c:v>210938</c:v>
                      </c:pt>
                      <c:pt idx="74">
                        <c:v>280246</c:v>
                      </c:pt>
                      <c:pt idx="75">
                        <c:v>276062</c:v>
                      </c:pt>
                      <c:pt idx="76">
                        <c:v>263963</c:v>
                      </c:pt>
                      <c:pt idx="77">
                        <c:v>293601</c:v>
                      </c:pt>
                      <c:pt idx="78">
                        <c:v>296167</c:v>
                      </c:pt>
                      <c:pt idx="79">
                        <c:v>282030</c:v>
                      </c:pt>
                      <c:pt idx="80">
                        <c:v>244274</c:v>
                      </c:pt>
                      <c:pt idx="81">
                        <c:v>257032</c:v>
                      </c:pt>
                      <c:pt idx="82">
                        <c:v>257584</c:v>
                      </c:pt>
                      <c:pt idx="83">
                        <c:v>256207</c:v>
                      </c:pt>
                      <c:pt idx="84">
                        <c:v>269695</c:v>
                      </c:pt>
                      <c:pt idx="85">
                        <c:v>253175</c:v>
                      </c:pt>
                      <c:pt idx="86">
                        <c:v>217799</c:v>
                      </c:pt>
                      <c:pt idx="87">
                        <c:v>261279</c:v>
                      </c:pt>
                      <c:pt idx="88">
                        <c:v>263119</c:v>
                      </c:pt>
                      <c:pt idx="89">
                        <c:v>255299</c:v>
                      </c:pt>
                      <c:pt idx="90">
                        <c:v>249767</c:v>
                      </c:pt>
                      <c:pt idx="91">
                        <c:v>282844</c:v>
                      </c:pt>
                      <c:pt idx="92">
                        <c:v>287513</c:v>
                      </c:pt>
                      <c:pt idx="93">
                        <c:v>256458</c:v>
                      </c:pt>
                      <c:pt idx="94">
                        <c:v>219235</c:v>
                      </c:pt>
                      <c:pt idx="95">
                        <c:v>275539</c:v>
                      </c:pt>
                      <c:pt idx="96">
                        <c:v>283015</c:v>
                      </c:pt>
                      <c:pt idx="97">
                        <c:v>265045</c:v>
                      </c:pt>
                      <c:pt idx="98">
                        <c:v>275335</c:v>
                      </c:pt>
                      <c:pt idx="99">
                        <c:v>295054</c:v>
                      </c:pt>
                      <c:pt idx="100">
                        <c:v>287720</c:v>
                      </c:pt>
                      <c:pt idx="101">
                        <c:v>238932</c:v>
                      </c:pt>
                      <c:pt idx="102">
                        <c:v>237320</c:v>
                      </c:pt>
                      <c:pt idx="103">
                        <c:v>278049</c:v>
                      </c:pt>
                      <c:pt idx="104">
                        <c:v>247603</c:v>
                      </c:pt>
                      <c:pt idx="105">
                        <c:v>274848</c:v>
                      </c:pt>
                      <c:pt idx="106">
                        <c:v>293430</c:v>
                      </c:pt>
                      <c:pt idx="107">
                        <c:v>288252</c:v>
                      </c:pt>
                      <c:pt idx="108">
                        <c:v>274449</c:v>
                      </c:pt>
                      <c:pt idx="109">
                        <c:v>267893</c:v>
                      </c:pt>
                      <c:pt idx="110">
                        <c:v>258836</c:v>
                      </c:pt>
                      <c:pt idx="111">
                        <c:v>281171</c:v>
                      </c:pt>
                      <c:pt idx="112">
                        <c:v>274480</c:v>
                      </c:pt>
                      <c:pt idx="113">
                        <c:v>288706</c:v>
                      </c:pt>
                      <c:pt idx="114">
                        <c:v>250993</c:v>
                      </c:pt>
                      <c:pt idx="115">
                        <c:v>248506</c:v>
                      </c:pt>
                      <c:pt idx="116">
                        <c:v>262548</c:v>
                      </c:pt>
                      <c:pt idx="117">
                        <c:v>247909</c:v>
                      </c:pt>
                      <c:pt idx="118">
                        <c:v>273549</c:v>
                      </c:pt>
                      <c:pt idx="119">
                        <c:v>280914</c:v>
                      </c:pt>
                      <c:pt idx="120">
                        <c:v>283864</c:v>
                      </c:pt>
                      <c:pt idx="121">
                        <c:v>254182</c:v>
                      </c:pt>
                      <c:pt idx="122">
                        <c:v>243057</c:v>
                      </c:pt>
                      <c:pt idx="123">
                        <c:v>271138</c:v>
                      </c:pt>
                      <c:pt idx="124">
                        <c:v>248403</c:v>
                      </c:pt>
                      <c:pt idx="125">
                        <c:v>271515</c:v>
                      </c:pt>
                      <c:pt idx="126">
                        <c:v>274360</c:v>
                      </c:pt>
                      <c:pt idx="127">
                        <c:v>272744</c:v>
                      </c:pt>
                      <c:pt idx="128">
                        <c:v>243662</c:v>
                      </c:pt>
                      <c:pt idx="129">
                        <c:v>232710</c:v>
                      </c:pt>
                      <c:pt idx="130">
                        <c:v>243579</c:v>
                      </c:pt>
                      <c:pt idx="131">
                        <c:v>253854</c:v>
                      </c:pt>
                      <c:pt idx="132">
                        <c:v>248706</c:v>
                      </c:pt>
                      <c:pt idx="133">
                        <c:v>264241</c:v>
                      </c:pt>
                      <c:pt idx="134">
                        <c:v>266187</c:v>
                      </c:pt>
                      <c:pt idx="135">
                        <c:v>233947</c:v>
                      </c:pt>
                      <c:pt idx="136">
                        <c:v>247801</c:v>
                      </c:pt>
                      <c:pt idx="137">
                        <c:v>255246</c:v>
                      </c:pt>
                      <c:pt idx="138">
                        <c:v>244239</c:v>
                      </c:pt>
                      <c:pt idx="139">
                        <c:v>244460</c:v>
                      </c:pt>
                      <c:pt idx="140">
                        <c:v>246453</c:v>
                      </c:pt>
                      <c:pt idx="141">
                        <c:v>261560</c:v>
                      </c:pt>
                      <c:pt idx="142">
                        <c:v>222533</c:v>
                      </c:pt>
                      <c:pt idx="143">
                        <c:v>234208</c:v>
                      </c:pt>
                      <c:pt idx="144">
                        <c:v>266818</c:v>
                      </c:pt>
                      <c:pt idx="145">
                        <c:v>263885</c:v>
                      </c:pt>
                      <c:pt idx="146">
                        <c:v>274969</c:v>
                      </c:pt>
                      <c:pt idx="147">
                        <c:v>223113</c:v>
                      </c:pt>
                      <c:pt idx="148">
                        <c:v>256768</c:v>
                      </c:pt>
                      <c:pt idx="149">
                        <c:v>223425</c:v>
                      </c:pt>
                      <c:pt idx="150">
                        <c:v>213177</c:v>
                      </c:pt>
                      <c:pt idx="151">
                        <c:v>250490</c:v>
                      </c:pt>
                      <c:pt idx="152">
                        <c:v>252812</c:v>
                      </c:pt>
                      <c:pt idx="153">
                        <c:v>255444</c:v>
                      </c:pt>
                      <c:pt idx="154">
                        <c:v>261566</c:v>
                      </c:pt>
                      <c:pt idx="155">
                        <c:v>293356</c:v>
                      </c:pt>
                      <c:pt idx="156">
                        <c:v>249128</c:v>
                      </c:pt>
                      <c:pt idx="157">
                        <c:v>220578</c:v>
                      </c:pt>
                      <c:pt idx="158">
                        <c:v>251116</c:v>
                      </c:pt>
                      <c:pt idx="159">
                        <c:v>249906</c:v>
                      </c:pt>
                      <c:pt idx="160">
                        <c:v>244214</c:v>
                      </c:pt>
                      <c:pt idx="161">
                        <c:v>245800</c:v>
                      </c:pt>
                      <c:pt idx="162">
                        <c:v>282618</c:v>
                      </c:pt>
                      <c:pt idx="163">
                        <c:v>237880</c:v>
                      </c:pt>
                      <c:pt idx="164">
                        <c:v>206676</c:v>
                      </c:pt>
                      <c:pt idx="165">
                        <c:v>248848</c:v>
                      </c:pt>
                      <c:pt idx="166">
                        <c:v>271994</c:v>
                      </c:pt>
                      <c:pt idx="167">
                        <c:v>284494</c:v>
                      </c:pt>
                      <c:pt idx="168">
                        <c:v>270604</c:v>
                      </c:pt>
                      <c:pt idx="169">
                        <c:v>269114</c:v>
                      </c:pt>
                      <c:pt idx="170">
                        <c:v>214242</c:v>
                      </c:pt>
                      <c:pt idx="171">
                        <c:v>206190</c:v>
                      </c:pt>
                      <c:pt idx="172">
                        <c:v>248952</c:v>
                      </c:pt>
                      <c:pt idx="173">
                        <c:v>221118</c:v>
                      </c:pt>
                      <c:pt idx="174">
                        <c:v>238765</c:v>
                      </c:pt>
                      <c:pt idx="175">
                        <c:v>268661</c:v>
                      </c:pt>
                      <c:pt idx="176">
                        <c:v>283122</c:v>
                      </c:pt>
                      <c:pt idx="177">
                        <c:v>268922</c:v>
                      </c:pt>
                      <c:pt idx="178">
                        <c:v>214056</c:v>
                      </c:pt>
                      <c:pt idx="179">
                        <c:v>234430</c:v>
                      </c:pt>
                      <c:pt idx="180">
                        <c:v>250138</c:v>
                      </c:pt>
                      <c:pt idx="181">
                        <c:v>248212</c:v>
                      </c:pt>
                      <c:pt idx="182">
                        <c:v>249172</c:v>
                      </c:pt>
                      <c:pt idx="183">
                        <c:v>288670</c:v>
                      </c:pt>
                      <c:pt idx="184">
                        <c:v>247372</c:v>
                      </c:pt>
                      <c:pt idx="185">
                        <c:v>221446</c:v>
                      </c:pt>
                      <c:pt idx="186">
                        <c:v>265606</c:v>
                      </c:pt>
                      <c:pt idx="187">
                        <c:v>248350</c:v>
                      </c:pt>
                      <c:pt idx="188">
                        <c:v>230320</c:v>
                      </c:pt>
                      <c:pt idx="189">
                        <c:v>243462</c:v>
                      </c:pt>
                      <c:pt idx="190">
                        <c:v>275844</c:v>
                      </c:pt>
                      <c:pt idx="191">
                        <c:v>239238</c:v>
                      </c:pt>
                      <c:pt idx="192">
                        <c:v>205376</c:v>
                      </c:pt>
                      <c:pt idx="193">
                        <c:v>252238</c:v>
                      </c:pt>
                      <c:pt idx="194">
                        <c:v>240616</c:v>
                      </c:pt>
                      <c:pt idx="195">
                        <c:v>235724</c:v>
                      </c:pt>
                      <c:pt idx="196">
                        <c:v>251072</c:v>
                      </c:pt>
                      <c:pt idx="197">
                        <c:v>268240</c:v>
                      </c:pt>
                      <c:pt idx="198">
                        <c:v>225078</c:v>
                      </c:pt>
                      <c:pt idx="199">
                        <c:v>204420</c:v>
                      </c:pt>
                      <c:pt idx="200">
                        <c:v>236965</c:v>
                      </c:pt>
                      <c:pt idx="201">
                        <c:v>228543</c:v>
                      </c:pt>
                      <c:pt idx="202">
                        <c:v>245224</c:v>
                      </c:pt>
                      <c:pt idx="203">
                        <c:v>263854</c:v>
                      </c:pt>
                      <c:pt idx="204">
                        <c:v>290950</c:v>
                      </c:pt>
                      <c:pt idx="205">
                        <c:v>247266</c:v>
                      </c:pt>
                      <c:pt idx="206">
                        <c:v>220502</c:v>
                      </c:pt>
                      <c:pt idx="207">
                        <c:v>272800</c:v>
                      </c:pt>
                      <c:pt idx="208">
                        <c:v>225230</c:v>
                      </c:pt>
                      <c:pt idx="209">
                        <c:v>240176</c:v>
                      </c:pt>
                      <c:pt idx="210">
                        <c:v>251474</c:v>
                      </c:pt>
                      <c:pt idx="211">
                        <c:v>259208</c:v>
                      </c:pt>
                      <c:pt idx="212">
                        <c:v>252918</c:v>
                      </c:pt>
                      <c:pt idx="213">
                        <c:v>255360</c:v>
                      </c:pt>
                      <c:pt idx="214">
                        <c:v>246943</c:v>
                      </c:pt>
                      <c:pt idx="215">
                        <c:v>251467</c:v>
                      </c:pt>
                      <c:pt idx="216">
                        <c:v>247062</c:v>
                      </c:pt>
                      <c:pt idx="217">
                        <c:v>265829</c:v>
                      </c:pt>
                      <c:pt idx="218">
                        <c:v>281683</c:v>
                      </c:pt>
                      <c:pt idx="219">
                        <c:v>248576</c:v>
                      </c:pt>
                      <c:pt idx="220">
                        <c:v>208912</c:v>
                      </c:pt>
                      <c:pt idx="221">
                        <c:v>249034</c:v>
                      </c:pt>
                      <c:pt idx="222">
                        <c:v>239532</c:v>
                      </c:pt>
                      <c:pt idx="223">
                        <c:v>252330</c:v>
                      </c:pt>
                      <c:pt idx="224">
                        <c:v>251132</c:v>
                      </c:pt>
                      <c:pt idx="225">
                        <c:v>287838</c:v>
                      </c:pt>
                      <c:pt idx="226">
                        <c:v>234494</c:v>
                      </c:pt>
                      <c:pt idx="227">
                        <c:v>203116</c:v>
                      </c:pt>
                      <c:pt idx="228">
                        <c:v>246646</c:v>
                      </c:pt>
                      <c:pt idx="229">
                        <c:v>253596</c:v>
                      </c:pt>
                      <c:pt idx="230">
                        <c:v>248556</c:v>
                      </c:pt>
                      <c:pt idx="231">
                        <c:v>236852</c:v>
                      </c:pt>
                      <c:pt idx="232">
                        <c:v>227320</c:v>
                      </c:pt>
                      <c:pt idx="233">
                        <c:v>208874</c:v>
                      </c:pt>
                      <c:pt idx="234">
                        <c:v>209898</c:v>
                      </c:pt>
                      <c:pt idx="235">
                        <c:v>262340</c:v>
                      </c:pt>
                      <c:pt idx="236">
                        <c:v>278498</c:v>
                      </c:pt>
                      <c:pt idx="237">
                        <c:v>243698</c:v>
                      </c:pt>
                      <c:pt idx="238">
                        <c:v>257128</c:v>
                      </c:pt>
                      <c:pt idx="239">
                        <c:v>290748</c:v>
                      </c:pt>
                      <c:pt idx="240">
                        <c:v>237946</c:v>
                      </c:pt>
                      <c:pt idx="241">
                        <c:v>220308</c:v>
                      </c:pt>
                      <c:pt idx="242">
                        <c:v>244518</c:v>
                      </c:pt>
                      <c:pt idx="243">
                        <c:v>213828</c:v>
                      </c:pt>
                      <c:pt idx="244">
                        <c:v>232968</c:v>
                      </c:pt>
                      <c:pt idx="245">
                        <c:v>251996</c:v>
                      </c:pt>
                      <c:pt idx="246">
                        <c:v>258966</c:v>
                      </c:pt>
                      <c:pt idx="247">
                        <c:v>214690</c:v>
                      </c:pt>
                      <c:pt idx="248">
                        <c:v>224242</c:v>
                      </c:pt>
                      <c:pt idx="249">
                        <c:v>232924</c:v>
                      </c:pt>
                      <c:pt idx="250">
                        <c:v>249918</c:v>
                      </c:pt>
                      <c:pt idx="251">
                        <c:v>216604</c:v>
                      </c:pt>
                      <c:pt idx="252">
                        <c:v>236604</c:v>
                      </c:pt>
                      <c:pt idx="253">
                        <c:v>239206</c:v>
                      </c:pt>
                      <c:pt idx="254">
                        <c:v>227754</c:v>
                      </c:pt>
                      <c:pt idx="255">
                        <c:v>218890</c:v>
                      </c:pt>
                      <c:pt idx="256">
                        <c:v>278850</c:v>
                      </c:pt>
                      <c:pt idx="257">
                        <c:v>238099</c:v>
                      </c:pt>
                      <c:pt idx="258">
                        <c:v>242639</c:v>
                      </c:pt>
                      <c:pt idx="259">
                        <c:v>253784</c:v>
                      </c:pt>
                      <c:pt idx="260">
                        <c:v>294532</c:v>
                      </c:pt>
                      <c:pt idx="261">
                        <c:v>233342</c:v>
                      </c:pt>
                      <c:pt idx="262">
                        <c:v>217006</c:v>
                      </c:pt>
                      <c:pt idx="263">
                        <c:v>242746</c:v>
                      </c:pt>
                      <c:pt idx="264">
                        <c:v>245454</c:v>
                      </c:pt>
                      <c:pt idx="265">
                        <c:v>241306</c:v>
                      </c:pt>
                      <c:pt idx="266">
                        <c:v>281552</c:v>
                      </c:pt>
                      <c:pt idx="267">
                        <c:v>265194</c:v>
                      </c:pt>
                      <c:pt idx="268">
                        <c:v>229764</c:v>
                      </c:pt>
                      <c:pt idx="269">
                        <c:v>228518</c:v>
                      </c:pt>
                      <c:pt idx="270">
                        <c:v>253944</c:v>
                      </c:pt>
                      <c:pt idx="271">
                        <c:v>253090</c:v>
                      </c:pt>
                      <c:pt idx="272">
                        <c:v>276282</c:v>
                      </c:pt>
                      <c:pt idx="273">
                        <c:v>234922</c:v>
                      </c:pt>
                      <c:pt idx="274">
                        <c:v>254296</c:v>
                      </c:pt>
                      <c:pt idx="275">
                        <c:v>216192</c:v>
                      </c:pt>
                      <c:pt idx="276">
                        <c:v>211820</c:v>
                      </c:pt>
                      <c:pt idx="277">
                        <c:v>242931</c:v>
                      </c:pt>
                      <c:pt idx="278">
                        <c:v>253885</c:v>
                      </c:pt>
                      <c:pt idx="279">
                        <c:v>245896</c:v>
                      </c:pt>
                      <c:pt idx="280">
                        <c:v>237532</c:v>
                      </c:pt>
                      <c:pt idx="281">
                        <c:v>286630</c:v>
                      </c:pt>
                      <c:pt idx="282">
                        <c:v>235402</c:v>
                      </c:pt>
                      <c:pt idx="283">
                        <c:v>215616</c:v>
                      </c:pt>
                      <c:pt idx="284">
                        <c:v>249136</c:v>
                      </c:pt>
                      <c:pt idx="285">
                        <c:v>243648</c:v>
                      </c:pt>
                      <c:pt idx="286">
                        <c:v>242085</c:v>
                      </c:pt>
                      <c:pt idx="287">
                        <c:v>245529</c:v>
                      </c:pt>
                      <c:pt idx="288">
                        <c:v>289270</c:v>
                      </c:pt>
                      <c:pt idx="289">
                        <c:v>218896</c:v>
                      </c:pt>
                      <c:pt idx="290">
                        <c:v>236648</c:v>
                      </c:pt>
                      <c:pt idx="291">
                        <c:v>253970</c:v>
                      </c:pt>
                      <c:pt idx="292">
                        <c:v>254974</c:v>
                      </c:pt>
                      <c:pt idx="293">
                        <c:v>256288</c:v>
                      </c:pt>
                      <c:pt idx="294">
                        <c:v>275020</c:v>
                      </c:pt>
                      <c:pt idx="295">
                        <c:v>266852</c:v>
                      </c:pt>
                      <c:pt idx="296">
                        <c:v>253540</c:v>
                      </c:pt>
                      <c:pt idx="297">
                        <c:v>242308</c:v>
                      </c:pt>
                      <c:pt idx="298">
                        <c:v>239312</c:v>
                      </c:pt>
                      <c:pt idx="299">
                        <c:v>271516</c:v>
                      </c:pt>
                      <c:pt idx="300">
                        <c:v>252720</c:v>
                      </c:pt>
                      <c:pt idx="301">
                        <c:v>263500</c:v>
                      </c:pt>
                      <c:pt idx="302">
                        <c:v>294516</c:v>
                      </c:pt>
                      <c:pt idx="303">
                        <c:v>218896</c:v>
                      </c:pt>
                      <c:pt idx="304">
                        <c:v>236472</c:v>
                      </c:pt>
                      <c:pt idx="305">
                        <c:v>255580</c:v>
                      </c:pt>
                      <c:pt idx="306">
                        <c:v>297180</c:v>
                      </c:pt>
                      <c:pt idx="307">
                        <c:v>239228</c:v>
                      </c:pt>
                      <c:pt idx="308">
                        <c:v>258852</c:v>
                      </c:pt>
                      <c:pt idx="309">
                        <c:v>293424</c:v>
                      </c:pt>
                      <c:pt idx="310">
                        <c:v>241062</c:v>
                      </c:pt>
                      <c:pt idx="311">
                        <c:v>241860</c:v>
                      </c:pt>
                      <c:pt idx="312">
                        <c:v>279970</c:v>
                      </c:pt>
                      <c:pt idx="313">
                        <c:v>250072</c:v>
                      </c:pt>
                      <c:pt idx="314">
                        <c:v>288100</c:v>
                      </c:pt>
                      <c:pt idx="315">
                        <c:v>286976</c:v>
                      </c:pt>
                      <c:pt idx="316">
                        <c:v>280304</c:v>
                      </c:pt>
                      <c:pt idx="317">
                        <c:v>207124</c:v>
                      </c:pt>
                      <c:pt idx="318">
                        <c:v>209268</c:v>
                      </c:pt>
                      <c:pt idx="319">
                        <c:v>276356</c:v>
                      </c:pt>
                      <c:pt idx="320">
                        <c:v>237490</c:v>
                      </c:pt>
                      <c:pt idx="321">
                        <c:v>260462</c:v>
                      </c:pt>
                      <c:pt idx="322">
                        <c:v>275372</c:v>
                      </c:pt>
                      <c:pt idx="323">
                        <c:v>276620</c:v>
                      </c:pt>
                      <c:pt idx="324">
                        <c:v>241620</c:v>
                      </c:pt>
                      <c:pt idx="325">
                        <c:v>224248</c:v>
                      </c:pt>
                      <c:pt idx="326">
                        <c:v>268546</c:v>
                      </c:pt>
                      <c:pt idx="327">
                        <c:v>253746</c:v>
                      </c:pt>
                      <c:pt idx="328">
                        <c:v>254456</c:v>
                      </c:pt>
                      <c:pt idx="329">
                        <c:v>276052</c:v>
                      </c:pt>
                      <c:pt idx="330">
                        <c:v>277028</c:v>
                      </c:pt>
                      <c:pt idx="331">
                        <c:v>247304</c:v>
                      </c:pt>
                      <c:pt idx="332">
                        <c:v>252976</c:v>
                      </c:pt>
                      <c:pt idx="333">
                        <c:v>255604</c:v>
                      </c:pt>
                      <c:pt idx="334">
                        <c:v>238660</c:v>
                      </c:pt>
                      <c:pt idx="335">
                        <c:v>235400</c:v>
                      </c:pt>
                      <c:pt idx="336">
                        <c:v>266924</c:v>
                      </c:pt>
                      <c:pt idx="337">
                        <c:v>254189</c:v>
                      </c:pt>
                      <c:pt idx="338">
                        <c:v>263739</c:v>
                      </c:pt>
                      <c:pt idx="339">
                        <c:v>224980</c:v>
                      </c:pt>
                      <c:pt idx="340">
                        <c:v>269328</c:v>
                      </c:pt>
                      <c:pt idx="341">
                        <c:v>276172</c:v>
                      </c:pt>
                      <c:pt idx="342">
                        <c:v>275280</c:v>
                      </c:pt>
                      <c:pt idx="343">
                        <c:v>217752</c:v>
                      </c:pt>
                      <c:pt idx="344">
                        <c:v>290624</c:v>
                      </c:pt>
                      <c:pt idx="345">
                        <c:v>222936</c:v>
                      </c:pt>
                      <c:pt idx="346">
                        <c:v>270072</c:v>
                      </c:pt>
                      <c:pt idx="347">
                        <c:v>252352</c:v>
                      </c:pt>
                      <c:pt idx="348">
                        <c:v>272532</c:v>
                      </c:pt>
                      <c:pt idx="349">
                        <c:v>242644</c:v>
                      </c:pt>
                      <c:pt idx="350">
                        <c:v>251032</c:v>
                      </c:pt>
                      <c:pt idx="351">
                        <c:v>272130</c:v>
                      </c:pt>
                      <c:pt idx="352">
                        <c:v>242974</c:v>
                      </c:pt>
                      <c:pt idx="353">
                        <c:v>239208</c:v>
                      </c:pt>
                      <c:pt idx="354">
                        <c:v>256412</c:v>
                      </c:pt>
                      <c:pt idx="355">
                        <c:v>256036</c:v>
                      </c:pt>
                      <c:pt idx="356">
                        <c:v>262598</c:v>
                      </c:pt>
                      <c:pt idx="357">
                        <c:v>296154</c:v>
                      </c:pt>
                      <c:pt idx="358">
                        <c:v>290732</c:v>
                      </c:pt>
                      <c:pt idx="359">
                        <c:v>267708</c:v>
                      </c:pt>
                      <c:pt idx="360">
                        <c:v>237178</c:v>
                      </c:pt>
                      <c:pt idx="361">
                        <c:v>300580</c:v>
                      </c:pt>
                      <c:pt idx="362">
                        <c:v>284582</c:v>
                      </c:pt>
                      <c:pt idx="363">
                        <c:v>278684</c:v>
                      </c:pt>
                      <c:pt idx="364">
                        <c:v>232992</c:v>
                      </c:pt>
                      <c:pt idx="365">
                        <c:v>271364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CB4-41A5-99C9-BEBBF414828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CB4-41A5-99C9-BEBBF414828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CB4-41A5-99C9-BEBBF414828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Lodo'!$F$3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Lodo'!$F$4:$F$369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CB4-41A5-99C9-BEBBF414828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Lodo'!$G$3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Lodo'!$G$4:$G$369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44.153964407802121</c:v>
                      </c:pt>
                      <c:pt idx="1">
                        <c:v>43.938934937138612</c:v>
                      </c:pt>
                      <c:pt idx="2">
                        <c:v>41.821966966966961</c:v>
                      </c:pt>
                      <c:pt idx="3">
                        <c:v>43.048864417158804</c:v>
                      </c:pt>
                      <c:pt idx="4">
                        <c:v>41.903257992827911</c:v>
                      </c:pt>
                      <c:pt idx="5">
                        <c:v>39.765100626464893</c:v>
                      </c:pt>
                      <c:pt idx="6">
                        <c:v>38.966406488644665</c:v>
                      </c:pt>
                      <c:pt idx="7">
                        <c:v>40.48393176607356</c:v>
                      </c:pt>
                      <c:pt idx="8">
                        <c:v>42.894617593209063</c:v>
                      </c:pt>
                      <c:pt idx="9">
                        <c:v>49.33714072327043</c:v>
                      </c:pt>
                      <c:pt idx="10">
                        <c:v>49.844158082934996</c:v>
                      </c:pt>
                      <c:pt idx="11">
                        <c:v>54.096750932221973</c:v>
                      </c:pt>
                      <c:pt idx="12">
                        <c:v>46.390576844205711</c:v>
                      </c:pt>
                      <c:pt idx="13">
                        <c:v>42.004607119293723</c:v>
                      </c:pt>
                      <c:pt idx="14">
                        <c:v>43.325166747936343</c:v>
                      </c:pt>
                      <c:pt idx="15">
                        <c:v>40.858395239470013</c:v>
                      </c:pt>
                      <c:pt idx="16">
                        <c:v>38.970237354138639</c:v>
                      </c:pt>
                      <c:pt idx="17">
                        <c:v>38.198490947575308</c:v>
                      </c:pt>
                      <c:pt idx="18">
                        <c:v>39.25388190034198</c:v>
                      </c:pt>
                      <c:pt idx="19">
                        <c:v>40.116852642966222</c:v>
                      </c:pt>
                      <c:pt idx="20">
                        <c:v>38.918927005971874</c:v>
                      </c:pt>
                      <c:pt idx="21">
                        <c:v>39.28492500601368</c:v>
                      </c:pt>
                      <c:pt idx="22">
                        <c:v>38.611286163796372</c:v>
                      </c:pt>
                      <c:pt idx="23">
                        <c:v>34.301185448405121</c:v>
                      </c:pt>
                      <c:pt idx="24">
                        <c:v>33.543927768057983</c:v>
                      </c:pt>
                      <c:pt idx="25">
                        <c:v>34.387006942148751</c:v>
                      </c:pt>
                      <c:pt idx="26">
                        <c:v>42.771536523929484</c:v>
                      </c:pt>
                      <c:pt idx="27">
                        <c:v>44.810227352221055</c:v>
                      </c:pt>
                      <c:pt idx="28">
                        <c:v>40.445816249112816</c:v>
                      </c:pt>
                      <c:pt idx="29">
                        <c:v>37.681614036418814</c:v>
                      </c:pt>
                      <c:pt idx="30">
                        <c:v>38.768249180386135</c:v>
                      </c:pt>
                      <c:pt idx="31">
                        <c:v>40.034543400924953</c:v>
                      </c:pt>
                      <c:pt idx="32">
                        <c:v>46.182744451899481</c:v>
                      </c:pt>
                      <c:pt idx="33">
                        <c:v>49.686363729613298</c:v>
                      </c:pt>
                      <c:pt idx="34">
                        <c:v>47.290181266763661</c:v>
                      </c:pt>
                      <c:pt idx="35">
                        <c:v>44.198926252344648</c:v>
                      </c:pt>
                      <c:pt idx="36">
                        <c:v>64.465817315483008</c:v>
                      </c:pt>
                      <c:pt idx="37">
                        <c:v>51.896528641101675</c:v>
                      </c:pt>
                      <c:pt idx="38">
                        <c:v>45.98170529436802</c:v>
                      </c:pt>
                      <c:pt idx="39">
                        <c:v>43.080196111652342</c:v>
                      </c:pt>
                      <c:pt idx="40">
                        <c:v>51.28710396985506</c:v>
                      </c:pt>
                      <c:pt idx="41">
                        <c:v>58.018710588853743</c:v>
                      </c:pt>
                      <c:pt idx="42">
                        <c:v>52.334776298821936</c:v>
                      </c:pt>
                      <c:pt idx="43">
                        <c:v>41.494401766248103</c:v>
                      </c:pt>
                      <c:pt idx="44">
                        <c:v>39.056709231305874</c:v>
                      </c:pt>
                      <c:pt idx="45">
                        <c:v>39.318622989093925</c:v>
                      </c:pt>
                      <c:pt idx="46">
                        <c:v>41.049399406568668</c:v>
                      </c:pt>
                      <c:pt idx="47">
                        <c:v>44.163065096375966</c:v>
                      </c:pt>
                      <c:pt idx="48">
                        <c:v>41.643720399686302</c:v>
                      </c:pt>
                      <c:pt idx="49">
                        <c:v>39.092036185230441</c:v>
                      </c:pt>
                      <c:pt idx="50">
                        <c:v>41.002155877982297</c:v>
                      </c:pt>
                      <c:pt idx="51">
                        <c:v>42.005131078224096</c:v>
                      </c:pt>
                      <c:pt idx="52">
                        <c:v>39.686011809315396</c:v>
                      </c:pt>
                      <c:pt idx="53">
                        <c:v>50.122723789306299</c:v>
                      </c:pt>
                      <c:pt idx="54">
                        <c:v>37.965171159511755</c:v>
                      </c:pt>
                      <c:pt idx="55">
                        <c:v>34.873602423823549</c:v>
                      </c:pt>
                      <c:pt idx="56">
                        <c:v>35.09831377502465</c:v>
                      </c:pt>
                      <c:pt idx="57">
                        <c:v>33.83771019579126</c:v>
                      </c:pt>
                      <c:pt idx="58">
                        <c:v>36.87509862227931</c:v>
                      </c:pt>
                      <c:pt idx="59">
                        <c:v>35.930491163307302</c:v>
                      </c:pt>
                      <c:pt idx="60">
                        <c:v>37.245552448657193</c:v>
                      </c:pt>
                      <c:pt idx="61">
                        <c:v>33.102451113895093</c:v>
                      </c:pt>
                      <c:pt idx="62">
                        <c:v>34.028165962022889</c:v>
                      </c:pt>
                      <c:pt idx="63">
                        <c:v>35.727890830757438</c:v>
                      </c:pt>
                      <c:pt idx="64">
                        <c:v>34.067859221808249</c:v>
                      </c:pt>
                      <c:pt idx="65">
                        <c:v>32.577852517282238</c:v>
                      </c:pt>
                      <c:pt idx="66">
                        <c:v>31.828802222385693</c:v>
                      </c:pt>
                      <c:pt idx="67">
                        <c:v>30.96386143122351</c:v>
                      </c:pt>
                      <c:pt idx="68">
                        <c:v>35.811549484134929</c:v>
                      </c:pt>
                      <c:pt idx="69">
                        <c:v>44.454301370897703</c:v>
                      </c:pt>
                      <c:pt idx="70">
                        <c:v>34.068464555820057</c:v>
                      </c:pt>
                      <c:pt idx="71">
                        <c:v>33.502540616906053</c:v>
                      </c:pt>
                      <c:pt idx="72">
                        <c:v>32.573983947908317</c:v>
                      </c:pt>
                      <c:pt idx="73">
                        <c:v>33.877382690648446</c:v>
                      </c:pt>
                      <c:pt idx="74">
                        <c:v>33.753828600586615</c:v>
                      </c:pt>
                      <c:pt idx="75">
                        <c:v>29.444139541117558</c:v>
                      </c:pt>
                      <c:pt idx="76">
                        <c:v>29.413124187859669</c:v>
                      </c:pt>
                      <c:pt idx="77">
                        <c:v>28.28056171470806</c:v>
                      </c:pt>
                      <c:pt idx="78">
                        <c:v>30.041663318330539</c:v>
                      </c:pt>
                      <c:pt idx="79">
                        <c:v>29.408301244548436</c:v>
                      </c:pt>
                      <c:pt idx="80">
                        <c:v>30.167104153532513</c:v>
                      </c:pt>
                      <c:pt idx="81">
                        <c:v>28.909648604064863</c:v>
                      </c:pt>
                      <c:pt idx="82">
                        <c:v>30.647322815081676</c:v>
                      </c:pt>
                      <c:pt idx="83">
                        <c:v>28.721449140733853</c:v>
                      </c:pt>
                      <c:pt idx="84">
                        <c:v>29.107952872689516</c:v>
                      </c:pt>
                      <c:pt idx="85">
                        <c:v>29.065414515651234</c:v>
                      </c:pt>
                      <c:pt idx="86">
                        <c:v>30.455179316709447</c:v>
                      </c:pt>
                      <c:pt idx="87">
                        <c:v>31.386470324825186</c:v>
                      </c:pt>
                      <c:pt idx="88">
                        <c:v>31.707451609347867</c:v>
                      </c:pt>
                      <c:pt idx="89">
                        <c:v>33.235697515462263</c:v>
                      </c:pt>
                      <c:pt idx="90">
                        <c:v>29.361426529525513</c:v>
                      </c:pt>
                      <c:pt idx="91">
                        <c:v>26.545102353240658</c:v>
                      </c:pt>
                      <c:pt idx="92">
                        <c:v>33.843340405477321</c:v>
                      </c:pt>
                      <c:pt idx="93">
                        <c:v>31.071176644908721</c:v>
                      </c:pt>
                      <c:pt idx="94">
                        <c:v>30.364528474011895</c:v>
                      </c:pt>
                      <c:pt idx="95">
                        <c:v>30.325875465904996</c:v>
                      </c:pt>
                      <c:pt idx="96">
                        <c:v>30.125119869971552</c:v>
                      </c:pt>
                      <c:pt idx="97">
                        <c:v>30.721783470731374</c:v>
                      </c:pt>
                      <c:pt idx="98">
                        <c:v>29.380286814244474</c:v>
                      </c:pt>
                      <c:pt idx="99">
                        <c:v>33.103979915540883</c:v>
                      </c:pt>
                      <c:pt idx="100">
                        <c:v>46.14375135548449</c:v>
                      </c:pt>
                      <c:pt idx="101">
                        <c:v>34.687415247852933</c:v>
                      </c:pt>
                      <c:pt idx="102">
                        <c:v>36.186911174785102</c:v>
                      </c:pt>
                      <c:pt idx="103">
                        <c:v>33.450675780168247</c:v>
                      </c:pt>
                      <c:pt idx="104">
                        <c:v>34.428214924697997</c:v>
                      </c:pt>
                      <c:pt idx="105">
                        <c:v>30.92924511002445</c:v>
                      </c:pt>
                      <c:pt idx="106">
                        <c:v>29.401382680707496</c:v>
                      </c:pt>
                      <c:pt idx="107">
                        <c:v>31.776693726322794</c:v>
                      </c:pt>
                      <c:pt idx="108">
                        <c:v>34.471885122554653</c:v>
                      </c:pt>
                      <c:pt idx="109">
                        <c:v>31.306723953220125</c:v>
                      </c:pt>
                      <c:pt idx="110">
                        <c:v>29.839807445641256</c:v>
                      </c:pt>
                      <c:pt idx="111">
                        <c:v>30.149479853896739</c:v>
                      </c:pt>
                      <c:pt idx="112">
                        <c:v>30.710653599533646</c:v>
                      </c:pt>
                      <c:pt idx="113">
                        <c:v>29.197384882891249</c:v>
                      </c:pt>
                      <c:pt idx="114">
                        <c:v>28.976051722557997</c:v>
                      </c:pt>
                      <c:pt idx="115">
                        <c:v>32.13525790121767</c:v>
                      </c:pt>
                      <c:pt idx="116">
                        <c:v>41.826903651903663</c:v>
                      </c:pt>
                      <c:pt idx="117">
                        <c:v>41.437185418843207</c:v>
                      </c:pt>
                      <c:pt idx="118">
                        <c:v>33.386610662075171</c:v>
                      </c:pt>
                      <c:pt idx="119">
                        <c:v>31.386323073965691</c:v>
                      </c:pt>
                      <c:pt idx="120">
                        <c:v>29.334583251134358</c:v>
                      </c:pt>
                      <c:pt idx="121">
                        <c:v>29.092476099802507</c:v>
                      </c:pt>
                      <c:pt idx="122">
                        <c:v>31.827183171025737</c:v>
                      </c:pt>
                      <c:pt idx="123">
                        <c:v>31.160223945002187</c:v>
                      </c:pt>
                      <c:pt idx="124">
                        <c:v>28.208244183846414</c:v>
                      </c:pt>
                      <c:pt idx="125">
                        <c:v>27.976714362005783</c:v>
                      </c:pt>
                      <c:pt idx="126">
                        <c:v>27.752365505175678</c:v>
                      </c:pt>
                      <c:pt idx="127">
                        <c:v>29.419105094887513</c:v>
                      </c:pt>
                      <c:pt idx="128">
                        <c:v>30.387249878930657</c:v>
                      </c:pt>
                      <c:pt idx="129">
                        <c:v>28.881424261956944</c:v>
                      </c:pt>
                      <c:pt idx="130">
                        <c:v>28.310215248440961</c:v>
                      </c:pt>
                      <c:pt idx="131">
                        <c:v>32.797486429207339</c:v>
                      </c:pt>
                      <c:pt idx="132">
                        <c:v>31.680509517261346</c:v>
                      </c:pt>
                      <c:pt idx="133">
                        <c:v>36.082767473632018</c:v>
                      </c:pt>
                      <c:pt idx="134">
                        <c:v>31.035142061783628</c:v>
                      </c:pt>
                      <c:pt idx="135">
                        <c:v>29.962920917985688</c:v>
                      </c:pt>
                      <c:pt idx="136">
                        <c:v>42.367642019200908</c:v>
                      </c:pt>
                      <c:pt idx="137">
                        <c:v>37.714565203764195</c:v>
                      </c:pt>
                      <c:pt idx="138">
                        <c:v>32.134028717772352</c:v>
                      </c:pt>
                      <c:pt idx="139">
                        <c:v>32.18549685020043</c:v>
                      </c:pt>
                      <c:pt idx="140">
                        <c:v>33.684879145313715</c:v>
                      </c:pt>
                      <c:pt idx="141">
                        <c:v>56.295517280929793</c:v>
                      </c:pt>
                      <c:pt idx="142">
                        <c:v>49.485562815402666</c:v>
                      </c:pt>
                      <c:pt idx="143">
                        <c:v>52.160384572687533</c:v>
                      </c:pt>
                      <c:pt idx="144">
                        <c:v>50.833120704000486</c:v>
                      </c:pt>
                      <c:pt idx="145">
                        <c:v>43.691712336813382</c:v>
                      </c:pt>
                      <c:pt idx="146">
                        <c:v>40.940554535238505</c:v>
                      </c:pt>
                      <c:pt idx="147">
                        <c:v>36.862142501781619</c:v>
                      </c:pt>
                      <c:pt idx="148">
                        <c:v>34.063268008474566</c:v>
                      </c:pt>
                      <c:pt idx="149">
                        <c:v>33.96971310283093</c:v>
                      </c:pt>
                      <c:pt idx="150">
                        <c:v>33.498458088818225</c:v>
                      </c:pt>
                      <c:pt idx="151">
                        <c:v>34.252476665735152</c:v>
                      </c:pt>
                      <c:pt idx="152">
                        <c:v>32.167737132731048</c:v>
                      </c:pt>
                      <c:pt idx="153">
                        <c:v>59.984945780679929</c:v>
                      </c:pt>
                      <c:pt idx="154">
                        <c:v>49.519825053714939</c:v>
                      </c:pt>
                      <c:pt idx="155">
                        <c:v>37.335704400114544</c:v>
                      </c:pt>
                      <c:pt idx="156">
                        <c:v>36.736115089431941</c:v>
                      </c:pt>
                      <c:pt idx="157">
                        <c:v>36.01646583068122</c:v>
                      </c:pt>
                      <c:pt idx="158">
                        <c:v>34.547095684862768</c:v>
                      </c:pt>
                      <c:pt idx="159">
                        <c:v>35.922375613230585</c:v>
                      </c:pt>
                      <c:pt idx="160">
                        <c:v>36.043959478162598</c:v>
                      </c:pt>
                      <c:pt idx="161">
                        <c:v>31.997541090317334</c:v>
                      </c:pt>
                      <c:pt idx="162">
                        <c:v>30.414731404227616</c:v>
                      </c:pt>
                      <c:pt idx="163">
                        <c:v>28.778533041869846</c:v>
                      </c:pt>
                      <c:pt idx="164">
                        <c:v>26.753615514138076</c:v>
                      </c:pt>
                      <c:pt idx="165">
                        <c:v>28.194757281553393</c:v>
                      </c:pt>
                      <c:pt idx="166">
                        <c:v>32.287026331463188</c:v>
                      </c:pt>
                      <c:pt idx="167">
                        <c:v>32.290463208362929</c:v>
                      </c:pt>
                      <c:pt idx="168">
                        <c:v>31.089367858568242</c:v>
                      </c:pt>
                      <c:pt idx="169">
                        <c:v>29.273096159991681</c:v>
                      </c:pt>
                      <c:pt idx="170">
                        <c:v>30.673685551852579</c:v>
                      </c:pt>
                      <c:pt idx="171">
                        <c:v>34.873925651098517</c:v>
                      </c:pt>
                      <c:pt idx="172">
                        <c:v>40.388060429319708</c:v>
                      </c:pt>
                      <c:pt idx="173">
                        <c:v>52.716018370281923</c:v>
                      </c:pt>
                      <c:pt idx="174">
                        <c:v>50.746027767888933</c:v>
                      </c:pt>
                      <c:pt idx="175">
                        <c:v>44.548896713702405</c:v>
                      </c:pt>
                      <c:pt idx="176">
                        <c:v>35.265273945507587</c:v>
                      </c:pt>
                      <c:pt idx="177">
                        <c:v>33.123979443853614</c:v>
                      </c:pt>
                      <c:pt idx="178">
                        <c:v>33.291744216466732</c:v>
                      </c:pt>
                      <c:pt idx="179">
                        <c:v>34.291031011389322</c:v>
                      </c:pt>
                      <c:pt idx="180">
                        <c:v>31.766826631699299</c:v>
                      </c:pt>
                      <c:pt idx="181">
                        <c:v>29.24818292427441</c:v>
                      </c:pt>
                      <c:pt idx="182">
                        <c:v>28.794492639622444</c:v>
                      </c:pt>
                      <c:pt idx="183">
                        <c:v>28.428839054976279</c:v>
                      </c:pt>
                      <c:pt idx="184">
                        <c:v>28.811510963245638</c:v>
                      </c:pt>
                      <c:pt idx="185">
                        <c:v>28.528928858502756</c:v>
                      </c:pt>
                      <c:pt idx="186">
                        <c:v>27.595588616221015</c:v>
                      </c:pt>
                      <c:pt idx="187">
                        <c:v>27.281997020334202</c:v>
                      </c:pt>
                      <c:pt idx="188">
                        <c:v>29.89882750086835</c:v>
                      </c:pt>
                      <c:pt idx="189">
                        <c:v>29.520330811379193</c:v>
                      </c:pt>
                      <c:pt idx="190">
                        <c:v>28.318582423398741</c:v>
                      </c:pt>
                      <c:pt idx="191">
                        <c:v>26.955809486787206</c:v>
                      </c:pt>
                      <c:pt idx="192">
                        <c:v>28.545665024150825</c:v>
                      </c:pt>
                      <c:pt idx="193">
                        <c:v>28.040691727654032</c:v>
                      </c:pt>
                      <c:pt idx="194">
                        <c:v>65.223489543505025</c:v>
                      </c:pt>
                      <c:pt idx="195">
                        <c:v>62.926885340482912</c:v>
                      </c:pt>
                      <c:pt idx="196">
                        <c:v>49.414182186783052</c:v>
                      </c:pt>
                      <c:pt idx="197">
                        <c:v>54.107823590814185</c:v>
                      </c:pt>
                      <c:pt idx="198">
                        <c:v>53.009054860981522</c:v>
                      </c:pt>
                      <c:pt idx="199">
                        <c:v>52.641986107034519</c:v>
                      </c:pt>
                      <c:pt idx="200">
                        <c:v>49.484073344164749</c:v>
                      </c:pt>
                      <c:pt idx="201">
                        <c:v>42.269678091212597</c:v>
                      </c:pt>
                      <c:pt idx="202">
                        <c:v>38.130477848823936</c:v>
                      </c:pt>
                      <c:pt idx="203">
                        <c:v>32.162391322473781</c:v>
                      </c:pt>
                      <c:pt idx="204">
                        <c:v>34.378265887609565</c:v>
                      </c:pt>
                      <c:pt idx="205">
                        <c:v>33.299186139622904</c:v>
                      </c:pt>
                      <c:pt idx="206">
                        <c:v>31.917134175653743</c:v>
                      </c:pt>
                      <c:pt idx="207">
                        <c:v>35.578126979472138</c:v>
                      </c:pt>
                      <c:pt idx="208">
                        <c:v>39.383753496425889</c:v>
                      </c:pt>
                      <c:pt idx="209">
                        <c:v>48.880859286523233</c:v>
                      </c:pt>
                      <c:pt idx="210">
                        <c:v>38.767848525096035</c:v>
                      </c:pt>
                      <c:pt idx="211">
                        <c:v>35.082568825036255</c:v>
                      </c:pt>
                      <c:pt idx="212">
                        <c:v>34.766982183948947</c:v>
                      </c:pt>
                      <c:pt idx="213">
                        <c:v>33.877113486842106</c:v>
                      </c:pt>
                      <c:pt idx="214">
                        <c:v>50.33821003227466</c:v>
                      </c:pt>
                      <c:pt idx="215">
                        <c:v>36.378176062863112</c:v>
                      </c:pt>
                      <c:pt idx="216">
                        <c:v>47.698670859946084</c:v>
                      </c:pt>
                      <c:pt idx="217">
                        <c:v>42.413037554217183</c:v>
                      </c:pt>
                      <c:pt idx="218">
                        <c:v>33.792357508262839</c:v>
                      </c:pt>
                      <c:pt idx="219">
                        <c:v>30.17591304067971</c:v>
                      </c:pt>
                      <c:pt idx="220">
                        <c:v>32.508015480202197</c:v>
                      </c:pt>
                      <c:pt idx="221">
                        <c:v>40.683460089786948</c:v>
                      </c:pt>
                      <c:pt idx="222">
                        <c:v>61.463312208807174</c:v>
                      </c:pt>
                      <c:pt idx="223">
                        <c:v>51.614534538104856</c:v>
                      </c:pt>
                      <c:pt idx="224">
                        <c:v>41.111436057531499</c:v>
                      </c:pt>
                      <c:pt idx="225">
                        <c:v>37.746835720092534</c:v>
                      </c:pt>
                      <c:pt idx="226">
                        <c:v>32.507775039020189</c:v>
                      </c:pt>
                      <c:pt idx="227">
                        <c:v>28.964814194844326</c:v>
                      </c:pt>
                      <c:pt idx="228">
                        <c:v>49.970994867137499</c:v>
                      </c:pt>
                      <c:pt idx="229">
                        <c:v>40.486925661288019</c:v>
                      </c:pt>
                      <c:pt idx="230">
                        <c:v>61.786352773620422</c:v>
                      </c:pt>
                      <c:pt idx="231">
                        <c:v>60.844806714741694</c:v>
                      </c:pt>
                      <c:pt idx="232">
                        <c:v>65.213465775118792</c:v>
                      </c:pt>
                      <c:pt idx="233">
                        <c:v>104.94235089096775</c:v>
                      </c:pt>
                      <c:pt idx="234">
                        <c:v>58.619652402595548</c:v>
                      </c:pt>
                      <c:pt idx="235">
                        <c:v>41.498684836471746</c:v>
                      </c:pt>
                      <c:pt idx="236">
                        <c:v>43.185515228116543</c:v>
                      </c:pt>
                      <c:pt idx="237">
                        <c:v>53.201882658043971</c:v>
                      </c:pt>
                      <c:pt idx="238">
                        <c:v>57.857666220714968</c:v>
                      </c:pt>
                      <c:pt idx="239">
                        <c:v>41.733396962317897</c:v>
                      </c:pt>
                      <c:pt idx="240">
                        <c:v>30.271193253931568</c:v>
                      </c:pt>
                      <c:pt idx="241">
                        <c:v>33.125863654520032</c:v>
                      </c:pt>
                      <c:pt idx="242">
                        <c:v>35.93177741515963</c:v>
                      </c:pt>
                      <c:pt idx="243">
                        <c:v>35.321809865873519</c:v>
                      </c:pt>
                      <c:pt idx="244">
                        <c:v>35.946716287215409</c:v>
                      </c:pt>
                      <c:pt idx="245">
                        <c:v>33.60862680360006</c:v>
                      </c:pt>
                      <c:pt idx="246">
                        <c:v>36.303946850165659</c:v>
                      </c:pt>
                      <c:pt idx="247">
                        <c:v>77.134847733941953</c:v>
                      </c:pt>
                      <c:pt idx="248">
                        <c:v>60.948869970835069</c:v>
                      </c:pt>
                      <c:pt idx="249">
                        <c:v>49.970728649688326</c:v>
                      </c:pt>
                      <c:pt idx="250">
                        <c:v>39.2321897582407</c:v>
                      </c:pt>
                      <c:pt idx="251">
                        <c:v>35.379760761574119</c:v>
                      </c:pt>
                      <c:pt idx="252">
                        <c:v>34.192236141400812</c:v>
                      </c:pt>
                      <c:pt idx="253">
                        <c:v>35.801963328679058</c:v>
                      </c:pt>
                      <c:pt idx="254">
                        <c:v>35.659621697094238</c:v>
                      </c:pt>
                      <c:pt idx="255">
                        <c:v>35.515571474256468</c:v>
                      </c:pt>
                      <c:pt idx="256">
                        <c:v>39.999278601398615</c:v>
                      </c:pt>
                      <c:pt idx="257">
                        <c:v>36.97049051864979</c:v>
                      </c:pt>
                      <c:pt idx="258">
                        <c:v>37.183916105819776</c:v>
                      </c:pt>
                      <c:pt idx="259">
                        <c:v>36.049060539671544</c:v>
                      </c:pt>
                      <c:pt idx="260">
                        <c:v>33.690447761194029</c:v>
                      </c:pt>
                      <c:pt idx="261">
                        <c:v>32.71217697628375</c:v>
                      </c:pt>
                      <c:pt idx="262">
                        <c:v>34.180096034211026</c:v>
                      </c:pt>
                      <c:pt idx="263">
                        <c:v>32.774527778006643</c:v>
                      </c:pt>
                      <c:pt idx="264">
                        <c:v>31.785996235547195</c:v>
                      </c:pt>
                      <c:pt idx="265">
                        <c:v>32.318097187803033</c:v>
                      </c:pt>
                      <c:pt idx="266">
                        <c:v>31.090719582883452</c:v>
                      </c:pt>
                      <c:pt idx="267">
                        <c:v>28.897326862598707</c:v>
                      </c:pt>
                      <c:pt idx="268">
                        <c:v>30.9464015250431</c:v>
                      </c:pt>
                      <c:pt idx="269">
                        <c:v>32.005020786108751</c:v>
                      </c:pt>
                      <c:pt idx="270">
                        <c:v>30.587494880761128</c:v>
                      </c:pt>
                      <c:pt idx="271">
                        <c:v>32.087725354616929</c:v>
                      </c:pt>
                      <c:pt idx="272">
                        <c:v>29.795268602370026</c:v>
                      </c:pt>
                      <c:pt idx="273">
                        <c:v>29.258037561403377</c:v>
                      </c:pt>
                      <c:pt idx="274">
                        <c:v>24.96060221159593</c:v>
                      </c:pt>
                      <c:pt idx="275">
                        <c:v>22.782098782563647</c:v>
                      </c:pt>
                      <c:pt idx="276">
                        <c:v>24.482210650552357</c:v>
                      </c:pt>
                      <c:pt idx="277">
                        <c:v>28.759864488270331</c:v>
                      </c:pt>
                      <c:pt idx="278">
                        <c:v>26.306758729345958</c:v>
                      </c:pt>
                      <c:pt idx="279">
                        <c:v>27.224029671080462</c:v>
                      </c:pt>
                      <c:pt idx="280">
                        <c:v>43.888031338935377</c:v>
                      </c:pt>
                      <c:pt idx="281">
                        <c:v>37.431729058367921</c:v>
                      </c:pt>
                      <c:pt idx="282">
                        <c:v>28.456297312682139</c:v>
                      </c:pt>
                      <c:pt idx="283">
                        <c:v>30.19138143737014</c:v>
                      </c:pt>
                      <c:pt idx="284">
                        <c:v>31.092451151178473</c:v>
                      </c:pt>
                      <c:pt idx="285">
                        <c:v>32.770020931836086</c:v>
                      </c:pt>
                      <c:pt idx="286">
                        <c:v>36.587924117562018</c:v>
                      </c:pt>
                      <c:pt idx="287">
                        <c:v>36.095308945175518</c:v>
                      </c:pt>
                      <c:pt idx="288">
                        <c:v>34.851173644000411</c:v>
                      </c:pt>
                      <c:pt idx="289">
                        <c:v>30.940765797456326</c:v>
                      </c:pt>
                      <c:pt idx="290">
                        <c:v>32.580060765356144</c:v>
                      </c:pt>
                      <c:pt idx="291">
                        <c:v>42.868849076662599</c:v>
                      </c:pt>
                      <c:pt idx="292">
                        <c:v>55.895532407225843</c:v>
                      </c:pt>
                      <c:pt idx="293">
                        <c:v>45.190849278936184</c:v>
                      </c:pt>
                      <c:pt idx="294">
                        <c:v>50.168813322667447</c:v>
                      </c:pt>
                      <c:pt idx="295">
                        <c:v>43.177676015169453</c:v>
                      </c:pt>
                      <c:pt idx="296">
                        <c:v>37.3961464068786</c:v>
                      </c:pt>
                      <c:pt idx="297">
                        <c:v>36.668904782343127</c:v>
                      </c:pt>
                      <c:pt idx="298">
                        <c:v>34.741503142341379</c:v>
                      </c:pt>
                      <c:pt idx="299">
                        <c:v>35.446682405456748</c:v>
                      </c:pt>
                      <c:pt idx="300">
                        <c:v>35.537349081987969</c:v>
                      </c:pt>
                      <c:pt idx="301">
                        <c:v>34.085411005692592</c:v>
                      </c:pt>
                      <c:pt idx="302">
                        <c:v>34.077380176289218</c:v>
                      </c:pt>
                      <c:pt idx="303">
                        <c:v>32.90360582194284</c:v>
                      </c:pt>
                      <c:pt idx="304">
                        <c:v>32.055249416421383</c:v>
                      </c:pt>
                      <c:pt idx="305">
                        <c:v>34.686279051568981</c:v>
                      </c:pt>
                      <c:pt idx="306">
                        <c:v>32.707349014065557</c:v>
                      </c:pt>
                      <c:pt idx="307">
                        <c:v>36.156903163509298</c:v>
                      </c:pt>
                      <c:pt idx="308">
                        <c:v>33.500209540586894</c:v>
                      </c:pt>
                      <c:pt idx="309">
                        <c:v>34.907332733518736</c:v>
                      </c:pt>
                      <c:pt idx="310">
                        <c:v>33.302683873858165</c:v>
                      </c:pt>
                      <c:pt idx="311">
                        <c:v>31.497567104936749</c:v>
                      </c:pt>
                      <c:pt idx="312">
                        <c:v>31.604235668107297</c:v>
                      </c:pt>
                      <c:pt idx="313">
                        <c:v>34.058272817428573</c:v>
                      </c:pt>
                      <c:pt idx="314">
                        <c:v>55.347986324193009</c:v>
                      </c:pt>
                      <c:pt idx="315">
                        <c:v>47.139265618030755</c:v>
                      </c:pt>
                      <c:pt idx="316">
                        <c:v>40.550078700268287</c:v>
                      </c:pt>
                      <c:pt idx="317">
                        <c:v>35.92228761514842</c:v>
                      </c:pt>
                      <c:pt idx="318">
                        <c:v>40.320038467419764</c:v>
                      </c:pt>
                      <c:pt idx="319">
                        <c:v>38.79809003604047</c:v>
                      </c:pt>
                      <c:pt idx="320">
                        <c:v>38.848311592067034</c:v>
                      </c:pt>
                      <c:pt idx="321">
                        <c:v>42.163418233753873</c:v>
                      </c:pt>
                      <c:pt idx="322">
                        <c:v>41.671586145287094</c:v>
                      </c:pt>
                      <c:pt idx="323">
                        <c:v>37.599177535969929</c:v>
                      </c:pt>
                      <c:pt idx="324">
                        <c:v>38.131742984852238</c:v>
                      </c:pt>
                      <c:pt idx="325">
                        <c:v>40.520973119046758</c:v>
                      </c:pt>
                      <c:pt idx="326">
                        <c:v>37.985073320771868</c:v>
                      </c:pt>
                      <c:pt idx="327">
                        <c:v>39.016388829774655</c:v>
                      </c:pt>
                      <c:pt idx="328">
                        <c:v>35.924198289684654</c:v>
                      </c:pt>
                      <c:pt idx="329">
                        <c:v>34.903423521655334</c:v>
                      </c:pt>
                      <c:pt idx="330">
                        <c:v>35.009650685129301</c:v>
                      </c:pt>
                      <c:pt idx="331">
                        <c:v>34.993381587034598</c:v>
                      </c:pt>
                      <c:pt idx="332">
                        <c:v>36.538867402441319</c:v>
                      </c:pt>
                      <c:pt idx="333">
                        <c:v>36.887663260355872</c:v>
                      </c:pt>
                      <c:pt idx="334">
                        <c:v>37.308153691443898</c:v>
                      </c:pt>
                      <c:pt idx="335">
                        <c:v>37.686370475785886</c:v>
                      </c:pt>
                      <c:pt idx="336">
                        <c:v>36.08291461239903</c:v>
                      </c:pt>
                      <c:pt idx="337">
                        <c:v>35.090882768333785</c:v>
                      </c:pt>
                      <c:pt idx="338">
                        <c:v>37.118313559996807</c:v>
                      </c:pt>
                      <c:pt idx="339">
                        <c:v>36.763319850653396</c:v>
                      </c:pt>
                      <c:pt idx="340">
                        <c:v>39.299143794926628</c:v>
                      </c:pt>
                      <c:pt idx="341">
                        <c:v>38.210499616181217</c:v>
                      </c:pt>
                      <c:pt idx="342">
                        <c:v>37.423144035164199</c:v>
                      </c:pt>
                      <c:pt idx="343">
                        <c:v>37.910865801462201</c:v>
                      </c:pt>
                      <c:pt idx="344">
                        <c:v>42.06935972252807</c:v>
                      </c:pt>
                      <c:pt idx="345">
                        <c:v>44.949864714536922</c:v>
                      </c:pt>
                      <c:pt idx="346">
                        <c:v>47.542200894576247</c:v>
                      </c:pt>
                      <c:pt idx="347">
                        <c:v>50.303334073040837</c:v>
                      </c:pt>
                      <c:pt idx="348">
                        <c:v>51.907093332159164</c:v>
                      </c:pt>
                      <c:pt idx="349">
                        <c:v>54.117800728639509</c:v>
                      </c:pt>
                      <c:pt idx="350">
                        <c:v>66.144989921603624</c:v>
                      </c:pt>
                      <c:pt idx="351">
                        <c:v>59.268493771359282</c:v>
                      </c:pt>
                      <c:pt idx="352">
                        <c:v>44.807755562323543</c:v>
                      </c:pt>
                      <c:pt idx="353">
                        <c:v>43.384741731045779</c:v>
                      </c:pt>
                      <c:pt idx="354">
                        <c:v>42.26394755315664</c:v>
                      </c:pt>
                      <c:pt idx="355">
                        <c:v>45.948782671186862</c:v>
                      </c:pt>
                      <c:pt idx="356">
                        <c:v>45.601930898178971</c:v>
                      </c:pt>
                      <c:pt idx="357">
                        <c:v>41.859965963654034</c:v>
                      </c:pt>
                      <c:pt idx="358">
                        <c:v>44.539388371421097</c:v>
                      </c:pt>
                      <c:pt idx="359">
                        <c:v>45.795076874803875</c:v>
                      </c:pt>
                      <c:pt idx="360">
                        <c:v>48.700129607299139</c:v>
                      </c:pt>
                      <c:pt idx="361">
                        <c:v>43.982365160689341</c:v>
                      </c:pt>
                      <c:pt idx="362">
                        <c:v>43.190449149981369</c:v>
                      </c:pt>
                      <c:pt idx="363">
                        <c:v>56.524776377545891</c:v>
                      </c:pt>
                      <c:pt idx="364">
                        <c:v>57.527450556242279</c:v>
                      </c:pt>
                      <c:pt idx="365">
                        <c:v>51.138072699400084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CB4-41A5-99C9-BEBBF414828E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Lodo'!$H$3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(mg Al+3/L)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Lodo'!$H$4:$H$369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2.0069983821728234</c:v>
                      </c:pt>
                      <c:pt idx="1">
                        <c:v>1.9972243153244822</c:v>
                      </c:pt>
                      <c:pt idx="2">
                        <c:v>1.9009984984984982</c:v>
                      </c:pt>
                      <c:pt idx="3">
                        <c:v>1.9567665644163093</c:v>
                      </c:pt>
                      <c:pt idx="4">
                        <c:v>1.9046935451285414</c:v>
                      </c:pt>
                      <c:pt idx="5">
                        <c:v>1.8075045739302225</c:v>
                      </c:pt>
                      <c:pt idx="6">
                        <c:v>1.7712002949383938</c:v>
                      </c:pt>
                      <c:pt idx="7">
                        <c:v>1.8401787166397072</c:v>
                      </c:pt>
                      <c:pt idx="8">
                        <c:v>1.9497553451458665</c:v>
                      </c:pt>
                      <c:pt idx="9">
                        <c:v>2.2425973056032014</c:v>
                      </c:pt>
                      <c:pt idx="10">
                        <c:v>2.2656435492243183</c:v>
                      </c:pt>
                      <c:pt idx="11">
                        <c:v>2.4589432241919078</c:v>
                      </c:pt>
                      <c:pt idx="12">
                        <c:v>2.1086625838275324</c:v>
                      </c:pt>
                      <c:pt idx="13">
                        <c:v>1.9093003236042601</c:v>
                      </c:pt>
                      <c:pt idx="14">
                        <c:v>1.9693257612698338</c:v>
                      </c:pt>
                      <c:pt idx="15">
                        <c:v>1.8571997836122733</c:v>
                      </c:pt>
                      <c:pt idx="16">
                        <c:v>1.77137442518812</c:v>
                      </c:pt>
                      <c:pt idx="17">
                        <c:v>1.7362950430716049</c:v>
                      </c:pt>
                      <c:pt idx="18">
                        <c:v>1.7842673591064535</c:v>
                      </c:pt>
                      <c:pt idx="19">
                        <c:v>1.8234933019530102</c:v>
                      </c:pt>
                      <c:pt idx="20">
                        <c:v>1.7690421366350852</c:v>
                      </c:pt>
                      <c:pt idx="21">
                        <c:v>1.7856784093642581</c:v>
                      </c:pt>
                      <c:pt idx="22">
                        <c:v>1.7550584619907441</c:v>
                      </c:pt>
                      <c:pt idx="23">
                        <c:v>1.5591447931093239</c:v>
                      </c:pt>
                      <c:pt idx="24">
                        <c:v>1.5247239894571811</c:v>
                      </c:pt>
                      <c:pt idx="25">
                        <c:v>1.5630457700976705</c:v>
                      </c:pt>
                      <c:pt idx="26">
                        <c:v>1.9441607510877037</c:v>
                      </c:pt>
                      <c:pt idx="27">
                        <c:v>2.0368285160100479</c:v>
                      </c:pt>
                      <c:pt idx="28">
                        <c:v>1.8384461931414919</c:v>
                      </c:pt>
                      <c:pt idx="29">
                        <c:v>1.712800638019037</c:v>
                      </c:pt>
                      <c:pt idx="30">
                        <c:v>1.7621931445630061</c:v>
                      </c:pt>
                      <c:pt idx="31">
                        <c:v>1.8197519727693161</c:v>
                      </c:pt>
                      <c:pt idx="32">
                        <c:v>2.0992156569045215</c:v>
                      </c:pt>
                      <c:pt idx="33">
                        <c:v>2.2584710786187863</c:v>
                      </c:pt>
                      <c:pt idx="34">
                        <c:v>2.1495536939438029</c:v>
                      </c:pt>
                      <c:pt idx="35">
                        <c:v>2.0090421023793024</c:v>
                      </c:pt>
                      <c:pt idx="36">
                        <c:v>2.930264423431046</c:v>
                      </c:pt>
                      <c:pt idx="37">
                        <c:v>2.358933120050076</c:v>
                      </c:pt>
                      <c:pt idx="38">
                        <c:v>2.0900775133803644</c:v>
                      </c:pt>
                      <c:pt idx="39">
                        <c:v>1.9581907323478338</c:v>
                      </c:pt>
                      <c:pt idx="40">
                        <c:v>2.3312319986297756</c:v>
                      </c:pt>
                      <c:pt idx="41">
                        <c:v>2.6372141176751698</c:v>
                      </c:pt>
                      <c:pt idx="42">
                        <c:v>2.3788534681282698</c:v>
                      </c:pt>
                      <c:pt idx="43">
                        <c:v>1.8861091711930955</c:v>
                      </c:pt>
                      <c:pt idx="44">
                        <c:v>1.775304965059358</c:v>
                      </c:pt>
                      <c:pt idx="45">
                        <c:v>1.7872101358679058</c:v>
                      </c:pt>
                      <c:pt idx="46">
                        <c:v>1.8658817912076666</c:v>
                      </c:pt>
                      <c:pt idx="47">
                        <c:v>2.007412049835271</c:v>
                      </c:pt>
                      <c:pt idx="48">
                        <c:v>1.8928963818039228</c:v>
                      </c:pt>
                      <c:pt idx="49">
                        <c:v>1.7769107356922929</c:v>
                      </c:pt>
                      <c:pt idx="50">
                        <c:v>1.8637343580901045</c:v>
                      </c:pt>
                      <c:pt idx="51">
                        <c:v>1.9093241399192773</c:v>
                      </c:pt>
                      <c:pt idx="52">
                        <c:v>1.8039096276961541</c:v>
                      </c:pt>
                      <c:pt idx="53">
                        <c:v>2.2783056267866502</c:v>
                      </c:pt>
                      <c:pt idx="54">
                        <c:v>1.7256895981596254</c:v>
                      </c:pt>
                      <c:pt idx="55">
                        <c:v>1.585163746537434</c:v>
                      </c:pt>
                      <c:pt idx="56">
                        <c:v>1.5953778988647569</c:v>
                      </c:pt>
                      <c:pt idx="57">
                        <c:v>1.5380777361723299</c:v>
                      </c:pt>
                      <c:pt idx="58">
                        <c:v>1.6761408464672414</c:v>
                      </c:pt>
                      <c:pt idx="59">
                        <c:v>1.6332041437866955</c:v>
                      </c:pt>
                      <c:pt idx="60">
                        <c:v>1.6929796567571451</c:v>
                      </c:pt>
                      <c:pt idx="61">
                        <c:v>1.5046568688134134</c:v>
                      </c:pt>
                      <c:pt idx="62">
                        <c:v>1.5467348164555859</c:v>
                      </c:pt>
                      <c:pt idx="63">
                        <c:v>1.6239950377617018</c:v>
                      </c:pt>
                      <c:pt idx="64">
                        <c:v>1.5485390555367387</c:v>
                      </c:pt>
                      <c:pt idx="65">
                        <c:v>1.4808114780582835</c:v>
                      </c:pt>
                      <c:pt idx="66">
                        <c:v>1.4467637373811679</c:v>
                      </c:pt>
                      <c:pt idx="67">
                        <c:v>1.4074482468737959</c:v>
                      </c:pt>
                      <c:pt idx="68">
                        <c:v>1.627797703824315</c:v>
                      </c:pt>
                      <c:pt idx="69">
                        <c:v>2.0206500623135319</c:v>
                      </c:pt>
                      <c:pt idx="70">
                        <c:v>1.5485665707190934</c:v>
                      </c:pt>
                      <c:pt idx="71">
                        <c:v>1.5228427553139114</c:v>
                      </c:pt>
                      <c:pt idx="72">
                        <c:v>1.4806356339958326</c:v>
                      </c:pt>
                      <c:pt idx="73">
                        <c:v>1.5398810313931113</c:v>
                      </c:pt>
                      <c:pt idx="74">
                        <c:v>1.5342649363903007</c:v>
                      </c:pt>
                      <c:pt idx="75">
                        <c:v>1.3383699791417072</c:v>
                      </c:pt>
                      <c:pt idx="76">
                        <c:v>1.3369601903572577</c:v>
                      </c:pt>
                      <c:pt idx="77">
                        <c:v>1.2854800779412756</c:v>
                      </c:pt>
                      <c:pt idx="78">
                        <c:v>1.3655301508332063</c:v>
                      </c:pt>
                      <c:pt idx="79">
                        <c:v>1.3367409656612925</c:v>
                      </c:pt>
                      <c:pt idx="80">
                        <c:v>1.3712320069787505</c:v>
                      </c:pt>
                      <c:pt idx="81">
                        <c:v>1.3140749365484028</c:v>
                      </c:pt>
                      <c:pt idx="82">
                        <c:v>1.393060127958258</c:v>
                      </c:pt>
                      <c:pt idx="83">
                        <c:v>1.3055204154879023</c:v>
                      </c:pt>
                      <c:pt idx="84">
                        <c:v>1.3230887669404325</c:v>
                      </c:pt>
                      <c:pt idx="85">
                        <c:v>1.3211552052568742</c:v>
                      </c:pt>
                      <c:pt idx="86">
                        <c:v>1.3843263325777022</c:v>
                      </c:pt>
                      <c:pt idx="87">
                        <c:v>1.4266577420375086</c:v>
                      </c:pt>
                      <c:pt idx="88">
                        <c:v>1.441247800424903</c:v>
                      </c:pt>
                      <c:pt idx="89">
                        <c:v>1.5107135234301028</c:v>
                      </c:pt>
                      <c:pt idx="90">
                        <c:v>1.3346102967966142</c:v>
                      </c:pt>
                      <c:pt idx="91">
                        <c:v>1.2065955615109389</c:v>
                      </c:pt>
                      <c:pt idx="92">
                        <c:v>1.5383336547944235</c:v>
                      </c:pt>
                      <c:pt idx="93">
                        <c:v>1.4123262111322146</c:v>
                      </c:pt>
                      <c:pt idx="94">
                        <c:v>1.3802058397278134</c:v>
                      </c:pt>
                      <c:pt idx="95">
                        <c:v>1.3784488848138634</c:v>
                      </c:pt>
                      <c:pt idx="96">
                        <c:v>1.3693236304532523</c:v>
                      </c:pt>
                      <c:pt idx="97">
                        <c:v>1.3964447032150624</c:v>
                      </c:pt>
                      <c:pt idx="98">
                        <c:v>1.3354675824656579</c:v>
                      </c:pt>
                      <c:pt idx="99">
                        <c:v>1.5047263597973128</c:v>
                      </c:pt>
                      <c:pt idx="100">
                        <c:v>2.0974432434311132</c:v>
                      </c:pt>
                      <c:pt idx="101">
                        <c:v>1.5767006930842242</c:v>
                      </c:pt>
                      <c:pt idx="102">
                        <c:v>1.6448595988538681</c:v>
                      </c:pt>
                      <c:pt idx="103">
                        <c:v>1.5204852627349204</c:v>
                      </c:pt>
                      <c:pt idx="104">
                        <c:v>1.5649188602135453</c:v>
                      </c:pt>
                      <c:pt idx="105">
                        <c:v>1.405874777728384</c:v>
                      </c:pt>
                      <c:pt idx="106">
                        <c:v>1.3364264854867043</c:v>
                      </c:pt>
                      <c:pt idx="107">
                        <c:v>1.4443951693783088</c:v>
                      </c:pt>
                      <c:pt idx="108">
                        <c:v>1.5669038692070296</c:v>
                      </c:pt>
                      <c:pt idx="109">
                        <c:v>1.4230329069645511</c:v>
                      </c:pt>
                      <c:pt idx="110">
                        <c:v>1.3563548838927844</c:v>
                      </c:pt>
                      <c:pt idx="111">
                        <c:v>1.3704309024498518</c:v>
                      </c:pt>
                      <c:pt idx="112">
                        <c:v>1.395938799978802</c:v>
                      </c:pt>
                      <c:pt idx="113">
                        <c:v>1.3271538583132387</c:v>
                      </c:pt>
                      <c:pt idx="114">
                        <c:v>1.3170932601162728</c:v>
                      </c:pt>
                      <c:pt idx="115">
                        <c:v>1.4606935409644397</c:v>
                      </c:pt>
                      <c:pt idx="116">
                        <c:v>1.9012228932683484</c:v>
                      </c:pt>
                      <c:pt idx="117">
                        <c:v>1.8835084281292365</c:v>
                      </c:pt>
                      <c:pt idx="118">
                        <c:v>1.5175732119125078</c:v>
                      </c:pt>
                      <c:pt idx="119">
                        <c:v>1.4266510488166222</c:v>
                      </c:pt>
                      <c:pt idx="120">
                        <c:v>1.3333901477788344</c:v>
                      </c:pt>
                      <c:pt idx="121">
                        <c:v>1.3223852772637503</c:v>
                      </c:pt>
                      <c:pt idx="122">
                        <c:v>1.4466901441375335</c:v>
                      </c:pt>
                      <c:pt idx="123">
                        <c:v>1.4163738156819177</c:v>
                      </c:pt>
                      <c:pt idx="124">
                        <c:v>1.2821929174475644</c:v>
                      </c:pt>
                      <c:pt idx="125">
                        <c:v>1.2716688346366265</c:v>
                      </c:pt>
                      <c:pt idx="126">
                        <c:v>1.2614711593261672</c:v>
                      </c:pt>
                      <c:pt idx="127">
                        <c:v>1.3372320497676142</c:v>
                      </c:pt>
                      <c:pt idx="128">
                        <c:v>1.3812386308604845</c:v>
                      </c:pt>
                      <c:pt idx="129">
                        <c:v>1.3127920119071337</c:v>
                      </c:pt>
                      <c:pt idx="130">
                        <c:v>1.2868279658382256</c:v>
                      </c:pt>
                      <c:pt idx="131">
                        <c:v>1.4907948376912428</c:v>
                      </c:pt>
                      <c:pt idx="132">
                        <c:v>1.4400231598755158</c:v>
                      </c:pt>
                      <c:pt idx="133">
                        <c:v>1.6401257942560008</c:v>
                      </c:pt>
                      <c:pt idx="134">
                        <c:v>1.4106882755356194</c:v>
                      </c:pt>
                      <c:pt idx="135">
                        <c:v>1.3619509508175314</c:v>
                      </c:pt>
                      <c:pt idx="136">
                        <c:v>1.9258019099636776</c:v>
                      </c:pt>
                      <c:pt idx="137">
                        <c:v>1.714298418352918</c:v>
                      </c:pt>
                      <c:pt idx="138">
                        <c:v>1.4606376689896525</c:v>
                      </c:pt>
                      <c:pt idx="139">
                        <c:v>1.462977129554565</c:v>
                      </c:pt>
                      <c:pt idx="140">
                        <c:v>1.5311308702415325</c:v>
                      </c:pt>
                      <c:pt idx="141">
                        <c:v>2.5588871491331724</c:v>
                      </c:pt>
                      <c:pt idx="142">
                        <c:v>2.2493437643364849</c:v>
                      </c:pt>
                      <c:pt idx="143">
                        <c:v>2.3709265714857968</c:v>
                      </c:pt>
                      <c:pt idx="144">
                        <c:v>2.3105963956363857</c:v>
                      </c:pt>
                      <c:pt idx="145">
                        <c:v>1.9859869244006083</c:v>
                      </c:pt>
                      <c:pt idx="146">
                        <c:v>1.8609342970562956</c:v>
                      </c:pt>
                      <c:pt idx="147">
                        <c:v>1.6755519318991645</c:v>
                      </c:pt>
                      <c:pt idx="148">
                        <c:v>1.5483303640215711</c:v>
                      </c:pt>
                      <c:pt idx="149">
                        <c:v>1.5440778683104968</c:v>
                      </c:pt>
                      <c:pt idx="150">
                        <c:v>1.5226571858553737</c:v>
                      </c:pt>
                      <c:pt idx="151">
                        <c:v>1.5569307575334159</c:v>
                      </c:pt>
                      <c:pt idx="152">
                        <c:v>1.4621698696695931</c:v>
                      </c:pt>
                      <c:pt idx="153">
                        <c:v>2.7265884445763602</c:v>
                      </c:pt>
                      <c:pt idx="154">
                        <c:v>2.2509011388052245</c:v>
                      </c:pt>
                      <c:pt idx="155">
                        <c:v>1.6970774727324793</c:v>
                      </c:pt>
                      <c:pt idx="156">
                        <c:v>1.6698234131559972</c:v>
                      </c:pt>
                      <c:pt idx="157">
                        <c:v>1.6371120832127826</c:v>
                      </c:pt>
                      <c:pt idx="158">
                        <c:v>1.5703225311301257</c:v>
                      </c:pt>
                      <c:pt idx="159">
                        <c:v>1.6328352551468448</c:v>
                      </c:pt>
                      <c:pt idx="160">
                        <c:v>1.6383617944619362</c:v>
                      </c:pt>
                      <c:pt idx="161">
                        <c:v>1.4544336859235152</c:v>
                      </c:pt>
                      <c:pt idx="162">
                        <c:v>1.3824877911012554</c:v>
                      </c:pt>
                      <c:pt idx="163">
                        <c:v>1.308115138266811</c:v>
                      </c:pt>
                      <c:pt idx="164">
                        <c:v>1.2160734324608216</c:v>
                      </c:pt>
                      <c:pt idx="165">
                        <c:v>1.2815798764342452</c:v>
                      </c:pt>
                      <c:pt idx="166">
                        <c:v>1.4675921059755994</c:v>
                      </c:pt>
                      <c:pt idx="167">
                        <c:v>1.4677483276528605</c:v>
                      </c:pt>
                      <c:pt idx="168">
                        <c:v>1.4131530844803746</c:v>
                      </c:pt>
                      <c:pt idx="169">
                        <c:v>1.3305952799996219</c:v>
                      </c:pt>
                      <c:pt idx="170">
                        <c:v>1.3942584341751172</c:v>
                      </c:pt>
                      <c:pt idx="171">
                        <c:v>1.5851784386862964</c:v>
                      </c:pt>
                      <c:pt idx="172">
                        <c:v>1.8358209286054414</c:v>
                      </c:pt>
                      <c:pt idx="173">
                        <c:v>2.3961826531946326</c:v>
                      </c:pt>
                      <c:pt idx="174">
                        <c:v>2.3066376258131331</c:v>
                      </c:pt>
                      <c:pt idx="175">
                        <c:v>2.0249498506228365</c:v>
                      </c:pt>
                      <c:pt idx="176">
                        <c:v>1.6029669975230723</c:v>
                      </c:pt>
                      <c:pt idx="177">
                        <c:v>1.5056354292660734</c:v>
                      </c:pt>
                      <c:pt idx="178">
                        <c:v>1.5132611007484877</c:v>
                      </c:pt>
                      <c:pt idx="179">
                        <c:v>1.5586832277904237</c:v>
                      </c:pt>
                      <c:pt idx="180">
                        <c:v>1.443946665077241</c:v>
                      </c:pt>
                      <c:pt idx="181">
                        <c:v>1.3294628601942913</c:v>
                      </c:pt>
                      <c:pt idx="182">
                        <c:v>1.3088405745282929</c:v>
                      </c:pt>
                      <c:pt idx="183">
                        <c:v>1.2922199570443762</c:v>
                      </c:pt>
                      <c:pt idx="184">
                        <c:v>1.3096141346929835</c:v>
                      </c:pt>
                      <c:pt idx="185">
                        <c:v>1.296769493568307</c:v>
                      </c:pt>
                      <c:pt idx="186">
                        <c:v>1.2543449371009552</c:v>
                      </c:pt>
                      <c:pt idx="187">
                        <c:v>1.2400907736515545</c:v>
                      </c:pt>
                      <c:pt idx="188">
                        <c:v>1.359037613675834</c:v>
                      </c:pt>
                      <c:pt idx="189">
                        <c:v>1.3418332186990543</c:v>
                      </c:pt>
                      <c:pt idx="190">
                        <c:v>1.2872082919726699</c:v>
                      </c:pt>
                      <c:pt idx="191">
                        <c:v>1.2252640675812365</c:v>
                      </c:pt>
                      <c:pt idx="192">
                        <c:v>1.2975302283704921</c:v>
                      </c:pt>
                      <c:pt idx="193">
                        <c:v>1.2745768967115469</c:v>
                      </c:pt>
                      <c:pt idx="194">
                        <c:v>2.9647040701593195</c:v>
                      </c:pt>
                      <c:pt idx="195">
                        <c:v>2.8603129700219503</c:v>
                      </c:pt>
                      <c:pt idx="196">
                        <c:v>2.2460991903083207</c:v>
                      </c:pt>
                      <c:pt idx="197">
                        <c:v>2.4594465268551904</c:v>
                      </c:pt>
                      <c:pt idx="198">
                        <c:v>2.4095024936809781</c:v>
                      </c:pt>
                      <c:pt idx="199">
                        <c:v>2.3928175503197511</c:v>
                      </c:pt>
                      <c:pt idx="200">
                        <c:v>2.2492760610983975</c:v>
                      </c:pt>
                      <c:pt idx="201">
                        <c:v>1.9213490041460271</c:v>
                      </c:pt>
                      <c:pt idx="202">
                        <c:v>1.7332035385829063</c:v>
                      </c:pt>
                      <c:pt idx="203">
                        <c:v>1.4619268782942627</c:v>
                      </c:pt>
                      <c:pt idx="204">
                        <c:v>1.5626484494367985</c:v>
                      </c:pt>
                      <c:pt idx="205">
                        <c:v>1.5135993699828592</c:v>
                      </c:pt>
                      <c:pt idx="206">
                        <c:v>1.4507788261660792</c:v>
                      </c:pt>
                      <c:pt idx="207">
                        <c:v>1.6171875899760064</c:v>
                      </c:pt>
                      <c:pt idx="208">
                        <c:v>1.7901706134739042</c:v>
                      </c:pt>
                      <c:pt idx="209">
                        <c:v>2.2218572402965107</c:v>
                      </c:pt>
                      <c:pt idx="210">
                        <c:v>1.7621749329589107</c:v>
                      </c:pt>
                      <c:pt idx="211">
                        <c:v>1.5946622193198297</c:v>
                      </c:pt>
                      <c:pt idx="212">
                        <c:v>1.5803173719976793</c:v>
                      </c:pt>
                      <c:pt idx="213">
                        <c:v>1.5398687948564593</c:v>
                      </c:pt>
                      <c:pt idx="214">
                        <c:v>2.2881004560124842</c:v>
                      </c:pt>
                      <c:pt idx="215">
                        <c:v>1.6535534574028687</c:v>
                      </c:pt>
                      <c:pt idx="216">
                        <c:v>2.1681214027248217</c:v>
                      </c:pt>
                      <c:pt idx="217">
                        <c:v>1.9278653433735085</c:v>
                      </c:pt>
                      <c:pt idx="218">
                        <c:v>1.5360162503755836</c:v>
                      </c:pt>
                      <c:pt idx="219">
                        <c:v>1.3716324109399869</c:v>
                      </c:pt>
                      <c:pt idx="220">
                        <c:v>1.4776370672819179</c:v>
                      </c:pt>
                      <c:pt idx="221">
                        <c:v>1.8492481858994065</c:v>
                      </c:pt>
                      <c:pt idx="222">
                        <c:v>2.7937869185821445</c:v>
                      </c:pt>
                      <c:pt idx="223">
                        <c:v>2.3461152062774935</c:v>
                      </c:pt>
                      <c:pt idx="224">
                        <c:v>1.8687016389787046</c:v>
                      </c:pt>
                      <c:pt idx="225">
                        <c:v>1.7157652600042061</c:v>
                      </c:pt>
                      <c:pt idx="226">
                        <c:v>1.4776261381372813</c:v>
                      </c:pt>
                      <c:pt idx="227">
                        <c:v>1.3165824634020149</c:v>
                      </c:pt>
                      <c:pt idx="228">
                        <c:v>2.2714088575971592</c:v>
                      </c:pt>
                      <c:pt idx="229">
                        <c:v>1.8403148027858189</c:v>
                      </c:pt>
                      <c:pt idx="230">
                        <c:v>2.8084705806191104</c:v>
                      </c:pt>
                      <c:pt idx="231">
                        <c:v>2.7656730324882588</c:v>
                      </c:pt>
                      <c:pt idx="232">
                        <c:v>2.9642484443235815</c:v>
                      </c:pt>
                      <c:pt idx="233">
                        <c:v>4.7701068586803519</c:v>
                      </c:pt>
                      <c:pt idx="234">
                        <c:v>2.6645296546634341</c:v>
                      </c:pt>
                      <c:pt idx="235">
                        <c:v>1.8863038562032612</c:v>
                      </c:pt>
                      <c:pt idx="236">
                        <c:v>1.9629779649143884</c:v>
                      </c:pt>
                      <c:pt idx="237">
                        <c:v>2.4182673935474535</c:v>
                      </c:pt>
                      <c:pt idx="238">
                        <c:v>2.6298939191234076</c:v>
                      </c:pt>
                      <c:pt idx="239">
                        <c:v>1.8969725891962683</c:v>
                      </c:pt>
                      <c:pt idx="240">
                        <c:v>1.375963329724162</c:v>
                      </c:pt>
                      <c:pt idx="241">
                        <c:v>1.5057210752054559</c:v>
                      </c:pt>
                      <c:pt idx="242">
                        <c:v>1.6332626097799832</c:v>
                      </c:pt>
                      <c:pt idx="243">
                        <c:v>1.6055368120851599</c:v>
                      </c:pt>
                      <c:pt idx="244">
                        <c:v>1.6339416494188821</c:v>
                      </c:pt>
                      <c:pt idx="245">
                        <c:v>1.5276648547090936</c:v>
                      </c:pt>
                      <c:pt idx="246">
                        <c:v>1.6501794022802572</c:v>
                      </c:pt>
                      <c:pt idx="247">
                        <c:v>3.5061294424519072</c:v>
                      </c:pt>
                      <c:pt idx="248">
                        <c:v>2.7704031804925031</c:v>
                      </c:pt>
                      <c:pt idx="249">
                        <c:v>2.2713967568040148</c:v>
                      </c:pt>
                      <c:pt idx="250">
                        <c:v>1.7832813526473046</c:v>
                      </c:pt>
                      <c:pt idx="251">
                        <c:v>1.6081709437079146</c:v>
                      </c:pt>
                      <c:pt idx="252">
                        <c:v>1.5541925518818551</c:v>
                      </c:pt>
                      <c:pt idx="253">
                        <c:v>1.6273619694854118</c:v>
                      </c:pt>
                      <c:pt idx="254">
                        <c:v>1.6208918953224654</c:v>
                      </c:pt>
                      <c:pt idx="255">
                        <c:v>1.6143441579207485</c:v>
                      </c:pt>
                      <c:pt idx="256">
                        <c:v>1.8181490273363008</c:v>
                      </c:pt>
                      <c:pt idx="257">
                        <c:v>1.6804768417568086</c:v>
                      </c:pt>
                      <c:pt idx="258">
                        <c:v>1.6901780048099899</c:v>
                      </c:pt>
                      <c:pt idx="259">
                        <c:v>1.6385936608941611</c:v>
                      </c:pt>
                      <c:pt idx="260">
                        <c:v>1.531383989145183</c:v>
                      </c:pt>
                      <c:pt idx="261">
                        <c:v>1.4869171352856252</c:v>
                      </c:pt>
                      <c:pt idx="262">
                        <c:v>1.5536407288277738</c:v>
                      </c:pt>
                      <c:pt idx="263">
                        <c:v>1.4897512626366658</c:v>
                      </c:pt>
                      <c:pt idx="264">
                        <c:v>1.4448180107066908</c:v>
                      </c:pt>
                      <c:pt idx="265">
                        <c:v>1.4690044176274106</c:v>
                      </c:pt>
                      <c:pt idx="266">
                        <c:v>1.4132145264947023</c:v>
                      </c:pt>
                      <c:pt idx="267">
                        <c:v>1.3135148573908504</c:v>
                      </c:pt>
                      <c:pt idx="268">
                        <c:v>1.4066546147746863</c:v>
                      </c:pt>
                      <c:pt idx="269">
                        <c:v>1.4547736720958524</c:v>
                      </c:pt>
                      <c:pt idx="270">
                        <c:v>1.3903406763982331</c:v>
                      </c:pt>
                      <c:pt idx="271">
                        <c:v>1.4585329706644059</c:v>
                      </c:pt>
                      <c:pt idx="272">
                        <c:v>1.3543303910168194</c:v>
                      </c:pt>
                      <c:pt idx="273">
                        <c:v>1.329910798245608</c:v>
                      </c:pt>
                      <c:pt idx="274">
                        <c:v>1.1345728277998148</c:v>
                      </c:pt>
                      <c:pt idx="275">
                        <c:v>1.035549944661984</c:v>
                      </c:pt>
                      <c:pt idx="276">
                        <c:v>1.1128277568432889</c:v>
                      </c:pt>
                      <c:pt idx="277">
                        <c:v>1.3072665676486512</c:v>
                      </c:pt>
                      <c:pt idx="278">
                        <c:v>1.1957617604248163</c:v>
                      </c:pt>
                      <c:pt idx="279">
                        <c:v>1.2374558941400211</c:v>
                      </c:pt>
                      <c:pt idx="280">
                        <c:v>1.9949105154061535</c:v>
                      </c:pt>
                      <c:pt idx="281">
                        <c:v>1.7014422299258147</c:v>
                      </c:pt>
                      <c:pt idx="282">
                        <c:v>1.29346805966737</c:v>
                      </c:pt>
                      <c:pt idx="283">
                        <c:v>1.372335519880461</c:v>
                      </c:pt>
                      <c:pt idx="284">
                        <c:v>1.4132932341444762</c:v>
                      </c:pt>
                      <c:pt idx="285">
                        <c:v>1.4895464059925492</c:v>
                      </c:pt>
                      <c:pt idx="286">
                        <c:v>1.6630874598891827</c:v>
                      </c:pt>
                      <c:pt idx="287">
                        <c:v>1.6406958611443416</c:v>
                      </c:pt>
                      <c:pt idx="288">
                        <c:v>1.5841442565454733</c:v>
                      </c:pt>
                      <c:pt idx="289">
                        <c:v>1.4063984453389238</c:v>
                      </c:pt>
                      <c:pt idx="290">
                        <c:v>1.4809118529707339</c:v>
                      </c:pt>
                      <c:pt idx="291">
                        <c:v>1.9485840489392092</c:v>
                      </c:pt>
                      <c:pt idx="292">
                        <c:v>2.5407060185102655</c:v>
                      </c:pt>
                      <c:pt idx="293">
                        <c:v>2.0541295126789176</c:v>
                      </c:pt>
                      <c:pt idx="294">
                        <c:v>2.2804006055757933</c:v>
                      </c:pt>
                      <c:pt idx="295">
                        <c:v>1.9626216370531571</c:v>
                      </c:pt>
                      <c:pt idx="296">
                        <c:v>1.6998248366763</c:v>
                      </c:pt>
                      <c:pt idx="297">
                        <c:v>1.6667683991974147</c:v>
                      </c:pt>
                      <c:pt idx="298">
                        <c:v>1.57915923374279</c:v>
                      </c:pt>
                      <c:pt idx="299">
                        <c:v>1.6112128366116703</c:v>
                      </c:pt>
                      <c:pt idx="300">
                        <c:v>1.6153340491812713</c:v>
                      </c:pt>
                      <c:pt idx="301">
                        <c:v>1.5493368638951177</c:v>
                      </c:pt>
                      <c:pt idx="302">
                        <c:v>1.5489718261949645</c:v>
                      </c:pt>
                      <c:pt idx="303">
                        <c:v>1.4956184464519473</c:v>
                      </c:pt>
                      <c:pt idx="304">
                        <c:v>1.4570567916555173</c:v>
                      </c:pt>
                      <c:pt idx="305">
                        <c:v>1.5766490477985902</c:v>
                      </c:pt>
                      <c:pt idx="306">
                        <c:v>1.4866976824575253</c:v>
                      </c:pt>
                      <c:pt idx="307">
                        <c:v>1.6434955983413317</c:v>
                      </c:pt>
                      <c:pt idx="308">
                        <c:v>1.5227367972994044</c:v>
                      </c:pt>
                      <c:pt idx="309">
                        <c:v>1.5866969424326698</c:v>
                      </c:pt>
                      <c:pt idx="310">
                        <c:v>1.5137583579026439</c:v>
                      </c:pt>
                      <c:pt idx="311">
                        <c:v>1.4317075956789431</c:v>
                      </c:pt>
                      <c:pt idx="312">
                        <c:v>1.4365561667321498</c:v>
                      </c:pt>
                      <c:pt idx="313">
                        <c:v>1.548103309883117</c:v>
                      </c:pt>
                      <c:pt idx="314">
                        <c:v>2.5158175601905914</c:v>
                      </c:pt>
                      <c:pt idx="315">
                        <c:v>2.1426938917286704</c:v>
                      </c:pt>
                      <c:pt idx="316">
                        <c:v>1.8431853954667403</c:v>
                      </c:pt>
                      <c:pt idx="317">
                        <c:v>1.6328312552340192</c:v>
                      </c:pt>
                      <c:pt idx="318">
                        <c:v>1.8327290212463527</c:v>
                      </c:pt>
                      <c:pt idx="319">
                        <c:v>1.7635495470927487</c:v>
                      </c:pt>
                      <c:pt idx="320">
                        <c:v>1.7658323450939559</c:v>
                      </c:pt>
                      <c:pt idx="321">
                        <c:v>1.9165190106251762</c:v>
                      </c:pt>
                      <c:pt idx="322">
                        <c:v>1.894163006603959</c:v>
                      </c:pt>
                      <c:pt idx="323">
                        <c:v>1.7090535243622695</c:v>
                      </c:pt>
                      <c:pt idx="324">
                        <c:v>1.7332610447660108</c:v>
                      </c:pt>
                      <c:pt idx="325">
                        <c:v>1.8418624145021252</c:v>
                      </c:pt>
                      <c:pt idx="326">
                        <c:v>1.7265942418532667</c:v>
                      </c:pt>
                      <c:pt idx="327">
                        <c:v>1.7734722195352115</c:v>
                      </c:pt>
                      <c:pt idx="328">
                        <c:v>1.6329181040765752</c:v>
                      </c:pt>
                      <c:pt idx="329">
                        <c:v>1.5865192509843333</c:v>
                      </c:pt>
                      <c:pt idx="330">
                        <c:v>1.5913477584149682</c:v>
                      </c:pt>
                      <c:pt idx="331">
                        <c:v>1.5906082539561179</c:v>
                      </c:pt>
                      <c:pt idx="332">
                        <c:v>1.6608576092018781</c:v>
                      </c:pt>
                      <c:pt idx="333">
                        <c:v>1.6767119663798125</c:v>
                      </c:pt>
                      <c:pt idx="334">
                        <c:v>1.6958251677929044</c:v>
                      </c:pt>
                      <c:pt idx="335">
                        <c:v>1.7130168398084493</c:v>
                      </c:pt>
                      <c:pt idx="336">
                        <c:v>1.640132482381774</c:v>
                      </c:pt>
                      <c:pt idx="337">
                        <c:v>1.5950401258333538</c:v>
                      </c:pt>
                      <c:pt idx="338">
                        <c:v>1.687196070908946</c:v>
                      </c:pt>
                      <c:pt idx="339">
                        <c:v>1.671059993211518</c:v>
                      </c:pt>
                      <c:pt idx="340">
                        <c:v>1.7863247179512105</c:v>
                      </c:pt>
                      <c:pt idx="341">
                        <c:v>1.7368408916446005</c:v>
                      </c:pt>
                      <c:pt idx="342">
                        <c:v>1.7010520015983726</c:v>
                      </c:pt>
                      <c:pt idx="343">
                        <c:v>1.7232211727937363</c:v>
                      </c:pt>
                      <c:pt idx="344">
                        <c:v>1.9122436237512757</c:v>
                      </c:pt>
                      <c:pt idx="345">
                        <c:v>2.0431756688425873</c:v>
                      </c:pt>
                      <c:pt idx="346">
                        <c:v>2.1610091315716473</c:v>
                      </c:pt>
                      <c:pt idx="347">
                        <c:v>2.2865151851382199</c:v>
                      </c:pt>
                      <c:pt idx="348">
                        <c:v>2.3594133332799618</c:v>
                      </c:pt>
                      <c:pt idx="349">
                        <c:v>2.4599000331199781</c:v>
                      </c:pt>
                      <c:pt idx="350">
                        <c:v>3.006590450981983</c:v>
                      </c:pt>
                      <c:pt idx="351">
                        <c:v>2.6940224441526945</c:v>
                      </c:pt>
                      <c:pt idx="352">
                        <c:v>2.0367161619237972</c:v>
                      </c:pt>
                      <c:pt idx="353">
                        <c:v>1.9720337150475353</c:v>
                      </c:pt>
                      <c:pt idx="354">
                        <c:v>1.9210885251434837</c:v>
                      </c:pt>
                      <c:pt idx="355">
                        <c:v>2.0885810305084935</c:v>
                      </c:pt>
                      <c:pt idx="356">
                        <c:v>2.0728150408263168</c:v>
                      </c:pt>
                      <c:pt idx="357">
                        <c:v>1.902725725620638</c:v>
                      </c:pt>
                      <c:pt idx="358">
                        <c:v>2.0245176532464138</c:v>
                      </c:pt>
                      <c:pt idx="359">
                        <c:v>2.0815944034001763</c:v>
                      </c:pt>
                      <c:pt idx="360">
                        <c:v>2.2136422548772337</c:v>
                      </c:pt>
                      <c:pt idx="361">
                        <c:v>1.9991984163949701</c:v>
                      </c:pt>
                      <c:pt idx="362">
                        <c:v>1.9632022340900623</c:v>
                      </c:pt>
                      <c:pt idx="363">
                        <c:v>2.5693080171611768</c:v>
                      </c:pt>
                      <c:pt idx="364">
                        <c:v>2.6148841161928309</c:v>
                      </c:pt>
                      <c:pt idx="365">
                        <c:v>2.3244578499727311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CB4-41A5-99C9-BEBBF414828E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Produção de lodo (kg/dia)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  <c:majorUnit val="200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26721855729746E-2"/>
          <c:y val="3.7390587676237104E-2"/>
          <c:w val="0.84055713028882661"/>
          <c:h val="0.74048462817842009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'[Produção de Lodo - ETA Iguaçú - 2016.xlsx]Produção de Lodo'!$AH$6:$AH$25</c:f>
              <c:strCache>
                <c:ptCount val="20"/>
                <c:pt idx="0">
                  <c:v>2229,5</c:v>
                </c:pt>
                <c:pt idx="1">
                  <c:v>3200,9</c:v>
                </c:pt>
                <c:pt idx="2">
                  <c:v>4172,4</c:v>
                </c:pt>
                <c:pt idx="3">
                  <c:v>5143,9</c:v>
                </c:pt>
                <c:pt idx="4">
                  <c:v>6115,4</c:v>
                </c:pt>
                <c:pt idx="5">
                  <c:v>7086,8</c:v>
                </c:pt>
                <c:pt idx="6">
                  <c:v>8058,3</c:v>
                </c:pt>
                <c:pt idx="7">
                  <c:v>9029,8</c:v>
                </c:pt>
                <c:pt idx="8">
                  <c:v>10001,2</c:v>
                </c:pt>
                <c:pt idx="9">
                  <c:v>10972,7</c:v>
                </c:pt>
                <c:pt idx="10">
                  <c:v>11944,2</c:v>
                </c:pt>
                <c:pt idx="11">
                  <c:v>12915,6</c:v>
                </c:pt>
                <c:pt idx="12">
                  <c:v>13887,1</c:v>
                </c:pt>
                <c:pt idx="13">
                  <c:v>14858,6</c:v>
                </c:pt>
                <c:pt idx="14">
                  <c:v>15830,0</c:v>
                </c:pt>
                <c:pt idx="15">
                  <c:v>16801,5</c:v>
                </c:pt>
                <c:pt idx="16">
                  <c:v>17773,0</c:v>
                </c:pt>
                <c:pt idx="17">
                  <c:v>18744,4</c:v>
                </c:pt>
                <c:pt idx="18">
                  <c:v>19715,9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- 2016.xlsx]Produção de Lodo'!$AI$6:$AI$25</c:f>
              <c:numCache>
                <c:formatCode>General</c:formatCode>
                <c:ptCount val="20"/>
                <c:pt idx="0">
                  <c:v>1</c:v>
                </c:pt>
                <c:pt idx="1">
                  <c:v>21</c:v>
                </c:pt>
                <c:pt idx="2">
                  <c:v>125</c:v>
                </c:pt>
                <c:pt idx="3">
                  <c:v>95</c:v>
                </c:pt>
                <c:pt idx="4">
                  <c:v>59</c:v>
                </c:pt>
                <c:pt idx="5">
                  <c:v>24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0-4599-92DE-156CF072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'[Produção de Lodo - ETA Iguaçú - 2016.xlsx]Produção de Lodo'!$AH$6:$AH$25</c:f>
              <c:strCache>
                <c:ptCount val="20"/>
                <c:pt idx="0">
                  <c:v>2229,5</c:v>
                </c:pt>
                <c:pt idx="1">
                  <c:v>3200,9</c:v>
                </c:pt>
                <c:pt idx="2">
                  <c:v>4172,4</c:v>
                </c:pt>
                <c:pt idx="3">
                  <c:v>5143,9</c:v>
                </c:pt>
                <c:pt idx="4">
                  <c:v>6115,4</c:v>
                </c:pt>
                <c:pt idx="5">
                  <c:v>7086,8</c:v>
                </c:pt>
                <c:pt idx="6">
                  <c:v>8058,3</c:v>
                </c:pt>
                <c:pt idx="7">
                  <c:v>9029,8</c:v>
                </c:pt>
                <c:pt idx="8">
                  <c:v>10001,2</c:v>
                </c:pt>
                <c:pt idx="9">
                  <c:v>10972,7</c:v>
                </c:pt>
                <c:pt idx="10">
                  <c:v>11944,2</c:v>
                </c:pt>
                <c:pt idx="11">
                  <c:v>12915,6</c:v>
                </c:pt>
                <c:pt idx="12">
                  <c:v>13887,1</c:v>
                </c:pt>
                <c:pt idx="13">
                  <c:v>14858,6</c:v>
                </c:pt>
                <c:pt idx="14">
                  <c:v>15830,0</c:v>
                </c:pt>
                <c:pt idx="15">
                  <c:v>16801,5</c:v>
                </c:pt>
                <c:pt idx="16">
                  <c:v>17773,0</c:v>
                </c:pt>
                <c:pt idx="17">
                  <c:v>18744,4</c:v>
                </c:pt>
                <c:pt idx="18">
                  <c:v>19715,9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- 2016.xlsx]Produção de Lodo'!$AJ$6:$AJ$25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6.0109289617486336E-2</c:v>
                </c:pt>
                <c:pt idx="2">
                  <c:v>0.40163934426229508</c:v>
                </c:pt>
                <c:pt idx="3">
                  <c:v>0.66120218579234968</c:v>
                </c:pt>
                <c:pt idx="4">
                  <c:v>0.82240437158469948</c:v>
                </c:pt>
                <c:pt idx="5">
                  <c:v>0.88797814207650272</c:v>
                </c:pt>
                <c:pt idx="6">
                  <c:v>0.91530054644808745</c:v>
                </c:pt>
                <c:pt idx="7">
                  <c:v>0.94262295081967218</c:v>
                </c:pt>
                <c:pt idx="8">
                  <c:v>0.95628415300546443</c:v>
                </c:pt>
                <c:pt idx="9">
                  <c:v>0.96721311475409832</c:v>
                </c:pt>
                <c:pt idx="10">
                  <c:v>0.97814207650273222</c:v>
                </c:pt>
                <c:pt idx="11">
                  <c:v>0.98087431693989069</c:v>
                </c:pt>
                <c:pt idx="12">
                  <c:v>0.98360655737704916</c:v>
                </c:pt>
                <c:pt idx="13">
                  <c:v>0.98633879781420764</c:v>
                </c:pt>
                <c:pt idx="14">
                  <c:v>0.98907103825136611</c:v>
                </c:pt>
                <c:pt idx="15">
                  <c:v>0.99180327868852458</c:v>
                </c:pt>
                <c:pt idx="16">
                  <c:v>0.99453551912568305</c:v>
                </c:pt>
                <c:pt idx="17">
                  <c:v>0.99726775956284153</c:v>
                </c:pt>
                <c:pt idx="18">
                  <c:v>0.99726775956284153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90-4599-92DE-156CF072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530936224157581"/>
          <c:y val="0.16534650052437144"/>
          <c:w val="0.32469681440840648"/>
          <c:h val="0.14069447161983778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'[Produção de Lodo - ETA Iguaçú - 2017.xlsx]Produção de Lodo'!$J$3</c:f>
              <c:strCache>
                <c:ptCount val="1"/>
                <c:pt idx="0">
                  <c:v>Produção de Lodo (kg/dia)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'[Produção de Lodo - ETA Iguaçú - 2017.xlsx]Produção de Lodo'!$C$4:$C$368</c:f>
              <c:numCache>
                <c:formatCode>d\-mmm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'[Produção de Lodo - ETA Iguaçú - 2017.xlsx]Produção de Lodo'!$J$4:$J$368</c:f>
              <c:numCache>
                <c:formatCode>0.00</c:formatCode>
                <c:ptCount val="365"/>
                <c:pt idx="0">
                  <c:v>5099.5816514545459</c:v>
                </c:pt>
                <c:pt idx="1">
                  <c:v>5189.8667962909076</c:v>
                </c:pt>
                <c:pt idx="2">
                  <c:v>4881.4962395090906</c:v>
                </c:pt>
                <c:pt idx="3">
                  <c:v>5685.7899596363623</c:v>
                </c:pt>
                <c:pt idx="4">
                  <c:v>12046.771016636365</c:v>
                </c:pt>
                <c:pt idx="5">
                  <c:v>9177.6256290000001</c:v>
                </c:pt>
                <c:pt idx="6">
                  <c:v>7808.9945907999991</c:v>
                </c:pt>
                <c:pt idx="7">
                  <c:v>5578.8110520000009</c:v>
                </c:pt>
                <c:pt idx="8">
                  <c:v>5592.6319070545442</c:v>
                </c:pt>
                <c:pt idx="9">
                  <c:v>9058.4290557272725</c:v>
                </c:pt>
                <c:pt idx="10">
                  <c:v>8629.9738000454527</c:v>
                </c:pt>
                <c:pt idx="11">
                  <c:v>7732.5179345909073</c:v>
                </c:pt>
                <c:pt idx="12">
                  <c:v>6550.5040071818175</c:v>
                </c:pt>
                <c:pt idx="13">
                  <c:v>6291.7753577272724</c:v>
                </c:pt>
                <c:pt idx="14">
                  <c:v>6085.0514793818184</c:v>
                </c:pt>
                <c:pt idx="15">
                  <c:v>5183.4340699090917</c:v>
                </c:pt>
                <c:pt idx="16">
                  <c:v>6759.2671872000001</c:v>
                </c:pt>
                <c:pt idx="17">
                  <c:v>9060.8266079999994</c:v>
                </c:pt>
                <c:pt idx="18">
                  <c:v>5283.4971435999987</c:v>
                </c:pt>
                <c:pt idx="19">
                  <c:v>4583.5422799999997</c:v>
                </c:pt>
                <c:pt idx="20">
                  <c:v>4699.7356</c:v>
                </c:pt>
                <c:pt idx="21">
                  <c:v>2852.5002000000009</c:v>
                </c:pt>
                <c:pt idx="22">
                  <c:v>2964.0149999999999</c:v>
                </c:pt>
                <c:pt idx="23">
                  <c:v>3777.1209999999996</c:v>
                </c:pt>
                <c:pt idx="24">
                  <c:v>6988.5950400000002</c:v>
                </c:pt>
                <c:pt idx="25">
                  <c:v>8022.5604000000003</c:v>
                </c:pt>
                <c:pt idx="26">
                  <c:v>5351.03568</c:v>
                </c:pt>
                <c:pt idx="27">
                  <c:v>4085.32528</c:v>
                </c:pt>
                <c:pt idx="28">
                  <c:v>3304.4889600000006</c:v>
                </c:pt>
                <c:pt idx="29">
                  <c:v>2505.3060800000003</c:v>
                </c:pt>
                <c:pt idx="30">
                  <c:v>3243.2820000000002</c:v>
                </c:pt>
                <c:pt idx="31">
                  <c:v>5637.0216856289444</c:v>
                </c:pt>
                <c:pt idx="32">
                  <c:v>7743.780515797006</c:v>
                </c:pt>
                <c:pt idx="33">
                  <c:v>7714.4592432340169</c:v>
                </c:pt>
                <c:pt idx="34">
                  <c:v>8042.1551152941174</c:v>
                </c:pt>
                <c:pt idx="35">
                  <c:v>6791.9926094301936</c:v>
                </c:pt>
                <c:pt idx="36">
                  <c:v>6818.0463764190554</c:v>
                </c:pt>
                <c:pt idx="37">
                  <c:v>7350.1438876475704</c:v>
                </c:pt>
                <c:pt idx="38">
                  <c:v>5823.6340308342196</c:v>
                </c:pt>
                <c:pt idx="39">
                  <c:v>5608.5173335033023</c:v>
                </c:pt>
                <c:pt idx="40">
                  <c:v>5532.1072381869208</c:v>
                </c:pt>
                <c:pt idx="41">
                  <c:v>5049.3332162608685</c:v>
                </c:pt>
                <c:pt idx="42">
                  <c:v>5043.7163060869561</c:v>
                </c:pt>
                <c:pt idx="43">
                  <c:v>5612.2931582608689</c:v>
                </c:pt>
                <c:pt idx="44">
                  <c:v>6252.8648539591286</c:v>
                </c:pt>
                <c:pt idx="45">
                  <c:v>5365.7849009556921</c:v>
                </c:pt>
                <c:pt idx="46">
                  <c:v>5518.6498462267518</c:v>
                </c:pt>
                <c:pt idx="47">
                  <c:v>5574.9297333911527</c:v>
                </c:pt>
                <c:pt idx="48">
                  <c:v>9620.9106703555935</c:v>
                </c:pt>
                <c:pt idx="49">
                  <c:v>6975.2822391115105</c:v>
                </c:pt>
                <c:pt idx="50">
                  <c:v>6592.1649352910526</c:v>
                </c:pt>
                <c:pt idx="51">
                  <c:v>5327.1641134665524</c:v>
                </c:pt>
                <c:pt idx="52">
                  <c:v>5161.3908147826087</c:v>
                </c:pt>
                <c:pt idx="53">
                  <c:v>4738.0507278260857</c:v>
                </c:pt>
                <c:pt idx="54">
                  <c:v>4734.0846469565213</c:v>
                </c:pt>
                <c:pt idx="55">
                  <c:v>5042.6053765217393</c:v>
                </c:pt>
                <c:pt idx="56">
                  <c:v>4132.1362773913042</c:v>
                </c:pt>
                <c:pt idx="57">
                  <c:v>3245.6524278260868</c:v>
                </c:pt>
                <c:pt idx="58">
                  <c:v>4827.5421660869561</c:v>
                </c:pt>
                <c:pt idx="59">
                  <c:v>4702.7636780909079</c:v>
                </c:pt>
                <c:pt idx="60">
                  <c:v>4304.9148450909088</c:v>
                </c:pt>
                <c:pt idx="61">
                  <c:v>4344.7563280909089</c:v>
                </c:pt>
                <c:pt idx="62">
                  <c:v>4720.2195064727266</c:v>
                </c:pt>
                <c:pt idx="63">
                  <c:v>4644.1295563636359</c:v>
                </c:pt>
                <c:pt idx="64">
                  <c:v>3796.5469420363638</c:v>
                </c:pt>
                <c:pt idx="65">
                  <c:v>3841.0205754727258</c:v>
                </c:pt>
                <c:pt idx="66">
                  <c:v>3767.6860062181818</c:v>
                </c:pt>
                <c:pt idx="67">
                  <c:v>3785.3326607999998</c:v>
                </c:pt>
                <c:pt idx="68">
                  <c:v>3792.3057292363642</c:v>
                </c:pt>
                <c:pt idx="69">
                  <c:v>3630.0589399999999</c:v>
                </c:pt>
                <c:pt idx="70">
                  <c:v>3633.0263509227275</c:v>
                </c:pt>
                <c:pt idx="71">
                  <c:v>2827.9083583272727</c:v>
                </c:pt>
                <c:pt idx="72">
                  <c:v>1829.2136</c:v>
                </c:pt>
                <c:pt idx="73">
                  <c:v>1855.91632</c:v>
                </c:pt>
                <c:pt idx="74">
                  <c:v>1702.8620000000001</c:v>
                </c:pt>
                <c:pt idx="75">
                  <c:v>1856.2368000000001</c:v>
                </c:pt>
                <c:pt idx="76">
                  <c:v>1851.17128</c:v>
                </c:pt>
                <c:pt idx="77">
                  <c:v>1398.739</c:v>
                </c:pt>
                <c:pt idx="78">
                  <c:v>1446.2064</c:v>
                </c:pt>
                <c:pt idx="79">
                  <c:v>2906.9527200000002</c:v>
                </c:pt>
                <c:pt idx="80">
                  <c:v>5424.3938399999997</c:v>
                </c:pt>
                <c:pt idx="81">
                  <c:v>3207.1158</c:v>
                </c:pt>
                <c:pt idx="82">
                  <c:v>4072.8702000000003</c:v>
                </c:pt>
                <c:pt idx="83">
                  <c:v>3477.3939200000004</c:v>
                </c:pt>
                <c:pt idx="84">
                  <c:v>2316.85212</c:v>
                </c:pt>
                <c:pt idx="85">
                  <c:v>2054.9536000000003</c:v>
                </c:pt>
                <c:pt idx="86">
                  <c:v>2267.4419999999996</c:v>
                </c:pt>
                <c:pt idx="87">
                  <c:v>2436.9926399999999</c:v>
                </c:pt>
                <c:pt idx="88">
                  <c:v>2187.97568</c:v>
                </c:pt>
                <c:pt idx="89">
                  <c:v>3123.4257599999996</c:v>
                </c:pt>
                <c:pt idx="90">
                  <c:v>5091.0960016564422</c:v>
                </c:pt>
                <c:pt idx="91">
                  <c:v>4407.2331947852754</c:v>
                </c:pt>
                <c:pt idx="92">
                  <c:v>3727.2482167931603</c:v>
                </c:pt>
                <c:pt idx="93">
                  <c:v>4390.5487780995472</c:v>
                </c:pt>
                <c:pt idx="94">
                  <c:v>3810.2689864253389</c:v>
                </c:pt>
                <c:pt idx="95">
                  <c:v>4083.2047343891404</c:v>
                </c:pt>
                <c:pt idx="96">
                  <c:v>6406.0529017514682</c:v>
                </c:pt>
                <c:pt idx="97">
                  <c:v>6089.5245383406127</c:v>
                </c:pt>
                <c:pt idx="98">
                  <c:v>5219.0172707423581</c:v>
                </c:pt>
                <c:pt idx="99">
                  <c:v>4564.530343936849</c:v>
                </c:pt>
                <c:pt idx="100">
                  <c:v>4686.8214657692288</c:v>
                </c:pt>
                <c:pt idx="101">
                  <c:v>5402.9311684615386</c:v>
                </c:pt>
                <c:pt idx="102">
                  <c:v>4312.245365384616</c:v>
                </c:pt>
                <c:pt idx="103">
                  <c:v>4679.4277452836841</c:v>
                </c:pt>
                <c:pt idx="104">
                  <c:v>4406.4885341586742</c:v>
                </c:pt>
                <c:pt idx="105">
                  <c:v>4009.9831501307758</c:v>
                </c:pt>
                <c:pt idx="106">
                  <c:v>3531.3786432432435</c:v>
                </c:pt>
                <c:pt idx="107">
                  <c:v>4230.56899951177</c:v>
                </c:pt>
                <c:pt idx="108">
                  <c:v>4035.3711813164787</c:v>
                </c:pt>
                <c:pt idx="109">
                  <c:v>3603.6784835145386</c:v>
                </c:pt>
                <c:pt idx="110">
                  <c:v>4336.6636392717583</c:v>
                </c:pt>
                <c:pt idx="111">
                  <c:v>3957.1002584139292</c:v>
                </c:pt>
                <c:pt idx="112">
                  <c:v>3433.1585580104716</c:v>
                </c:pt>
                <c:pt idx="113">
                  <c:v>3383.524952356021</c:v>
                </c:pt>
                <c:pt idx="114">
                  <c:v>3828.2746619895297</c:v>
                </c:pt>
                <c:pt idx="115">
                  <c:v>4110.8365445026175</c:v>
                </c:pt>
                <c:pt idx="116">
                  <c:v>4827.9450708111754</c:v>
                </c:pt>
                <c:pt idx="117">
                  <c:v>4044.4425802964256</c:v>
                </c:pt>
                <c:pt idx="118">
                  <c:v>4237.5778611333917</c:v>
                </c:pt>
                <c:pt idx="119">
                  <c:v>3304.4159334960768</c:v>
                </c:pt>
                <c:pt idx="120">
                  <c:v>3265.0566178170502</c:v>
                </c:pt>
                <c:pt idx="121">
                  <c:v>3697.7985684716168</c:v>
                </c:pt>
                <c:pt idx="122">
                  <c:v>3537.076139213973</c:v>
                </c:pt>
                <c:pt idx="123">
                  <c:v>3224.2739633187771</c:v>
                </c:pt>
                <c:pt idx="124">
                  <c:v>3318.3801509170298</c:v>
                </c:pt>
                <c:pt idx="125">
                  <c:v>3520.9512131004376</c:v>
                </c:pt>
                <c:pt idx="126">
                  <c:v>3564.1982106986898</c:v>
                </c:pt>
                <c:pt idx="127">
                  <c:v>3318.4733265065502</c:v>
                </c:pt>
                <c:pt idx="128">
                  <c:v>4541.2075734662412</c:v>
                </c:pt>
                <c:pt idx="129">
                  <c:v>3731.7733961256536</c:v>
                </c:pt>
                <c:pt idx="130">
                  <c:v>3639.2432683769639</c:v>
                </c:pt>
                <c:pt idx="131">
                  <c:v>3758.3033497382198</c:v>
                </c:pt>
                <c:pt idx="132">
                  <c:v>3062.8309790575918</c:v>
                </c:pt>
                <c:pt idx="133">
                  <c:v>3648.8116537385872</c:v>
                </c:pt>
                <c:pt idx="134">
                  <c:v>3074.7833957126004</c:v>
                </c:pt>
                <c:pt idx="135">
                  <c:v>3619.1652232781166</c:v>
                </c:pt>
                <c:pt idx="136">
                  <c:v>3456.5727111503156</c:v>
                </c:pt>
                <c:pt idx="137">
                  <c:v>3319.1982837248729</c:v>
                </c:pt>
                <c:pt idx="138">
                  <c:v>4828.7609357068068</c:v>
                </c:pt>
                <c:pt idx="139">
                  <c:v>7546.8354462580846</c:v>
                </c:pt>
                <c:pt idx="140">
                  <c:v>4836.0624103049722</c:v>
                </c:pt>
                <c:pt idx="141">
                  <c:v>4686.1554327206541</c:v>
                </c:pt>
                <c:pt idx="142">
                  <c:v>6224.2001869839487</c:v>
                </c:pt>
                <c:pt idx="143">
                  <c:v>6003.4229733883631</c:v>
                </c:pt>
                <c:pt idx="144">
                  <c:v>5836.7330572528472</c:v>
                </c:pt>
                <c:pt idx="145">
                  <c:v>5526.9946388358494</c:v>
                </c:pt>
                <c:pt idx="146">
                  <c:v>5745.5373542346788</c:v>
                </c:pt>
                <c:pt idx="147">
                  <c:v>3791.9617430982435</c:v>
                </c:pt>
                <c:pt idx="148">
                  <c:v>4091.6935479466979</c:v>
                </c:pt>
                <c:pt idx="149">
                  <c:v>4757.7190588235298</c:v>
                </c:pt>
                <c:pt idx="150">
                  <c:v>5539.5573079483502</c:v>
                </c:pt>
                <c:pt idx="151">
                  <c:v>7082.4000166898741</c:v>
                </c:pt>
                <c:pt idx="152">
                  <c:v>6469.3409407145055</c:v>
                </c:pt>
                <c:pt idx="153">
                  <c:v>7125.5840462767874</c:v>
                </c:pt>
                <c:pt idx="154">
                  <c:v>5615.1753978067891</c:v>
                </c:pt>
                <c:pt idx="155">
                  <c:v>5718.5938272990679</c:v>
                </c:pt>
                <c:pt idx="156">
                  <c:v>15188.380734558825</c:v>
                </c:pt>
                <c:pt idx="157">
                  <c:v>16241.96698963235</c:v>
                </c:pt>
                <c:pt idx="158">
                  <c:v>18224.767976397055</c:v>
                </c:pt>
                <c:pt idx="159">
                  <c:v>12154.248602217049</c:v>
                </c:pt>
                <c:pt idx="160">
                  <c:v>8938.3054039051422</c:v>
                </c:pt>
                <c:pt idx="161">
                  <c:v>7257.8712641224538</c:v>
                </c:pt>
                <c:pt idx="162">
                  <c:v>5346.3952847038336</c:v>
                </c:pt>
                <c:pt idx="163">
                  <c:v>4353.8015120414011</c:v>
                </c:pt>
                <c:pt idx="164">
                  <c:v>5150.0642354759857</c:v>
                </c:pt>
                <c:pt idx="165">
                  <c:v>5158.6431338350476</c:v>
                </c:pt>
                <c:pt idx="166">
                  <c:v>4033.426020390109</c:v>
                </c:pt>
                <c:pt idx="167">
                  <c:v>5269.9707281107794</c:v>
                </c:pt>
                <c:pt idx="168">
                  <c:v>4715.7602127288565</c:v>
                </c:pt>
                <c:pt idx="169">
                  <c:v>3735.6615041673926</c:v>
                </c:pt>
                <c:pt idx="170">
                  <c:v>5012.1459559197901</c:v>
                </c:pt>
                <c:pt idx="171">
                  <c:v>5134.9062189097067</c:v>
                </c:pt>
                <c:pt idx="172">
                  <c:v>5367.3626244541492</c:v>
                </c:pt>
                <c:pt idx="173">
                  <c:v>4732.3567220960695</c:v>
                </c:pt>
                <c:pt idx="174">
                  <c:v>5610.293366100278</c:v>
                </c:pt>
                <c:pt idx="175">
                  <c:v>4307.6651125654471</c:v>
                </c:pt>
                <c:pt idx="176">
                  <c:v>3940.3671560209414</c:v>
                </c:pt>
                <c:pt idx="177">
                  <c:v>4616.425544921467</c:v>
                </c:pt>
                <c:pt idx="178">
                  <c:v>4182.6899797782562</c:v>
                </c:pt>
                <c:pt idx="179">
                  <c:v>4277.8910352941184</c:v>
                </c:pt>
                <c:pt idx="180">
                  <c:v>4259.228177295965</c:v>
                </c:pt>
                <c:pt idx="181">
                  <c:v>4906.5356730828453</c:v>
                </c:pt>
                <c:pt idx="182">
                  <c:v>3889.5093923076934</c:v>
                </c:pt>
                <c:pt idx="183">
                  <c:v>3924.3067580769225</c:v>
                </c:pt>
                <c:pt idx="184">
                  <c:v>4296.9032788461536</c:v>
                </c:pt>
                <c:pt idx="185">
                  <c:v>4302.3264326923072</c:v>
                </c:pt>
                <c:pt idx="186">
                  <c:v>4011.158735440999</c:v>
                </c:pt>
                <c:pt idx="187">
                  <c:v>4329.8690590575916</c:v>
                </c:pt>
                <c:pt idx="188">
                  <c:v>6395.7784951832473</c:v>
                </c:pt>
                <c:pt idx="189">
                  <c:v>6168.9434173821974</c:v>
                </c:pt>
                <c:pt idx="190">
                  <c:v>4796.6827868451483</c:v>
                </c:pt>
                <c:pt idx="191">
                  <c:v>5250.4999549781651</c:v>
                </c:pt>
                <c:pt idx="192">
                  <c:v>4442.8756108296939</c:v>
                </c:pt>
                <c:pt idx="193">
                  <c:v>4432.1968700953357</c:v>
                </c:pt>
                <c:pt idx="194">
                  <c:v>3738.5744525998225</c:v>
                </c:pt>
                <c:pt idx="195">
                  <c:v>3968.7089046651713</c:v>
                </c:pt>
                <c:pt idx="196">
                  <c:v>3365.40536332794</c:v>
                </c:pt>
                <c:pt idx="197">
                  <c:v>3167.7709931249024</c:v>
                </c:pt>
                <c:pt idx="198">
                  <c:v>3343.6995701791184</c:v>
                </c:pt>
                <c:pt idx="199">
                  <c:v>3063.2630332155472</c:v>
                </c:pt>
                <c:pt idx="200">
                  <c:v>3119.3329934628978</c:v>
                </c:pt>
                <c:pt idx="201">
                  <c:v>3538.7050533568899</c:v>
                </c:pt>
                <c:pt idx="202">
                  <c:v>3935.6260528593371</c:v>
                </c:pt>
                <c:pt idx="203">
                  <c:v>3269.2380931677012</c:v>
                </c:pt>
                <c:pt idx="204">
                  <c:v>2778.8561634782609</c:v>
                </c:pt>
                <c:pt idx="205">
                  <c:v>3506.2971614906828</c:v>
                </c:pt>
                <c:pt idx="206">
                  <c:v>3454.3670862111799</c:v>
                </c:pt>
                <c:pt idx="207">
                  <c:v>3755.8993199002302</c:v>
                </c:pt>
                <c:pt idx="208">
                  <c:v>4191.7977451968509</c:v>
                </c:pt>
                <c:pt idx="209">
                  <c:v>4078.8621612598422</c:v>
                </c:pt>
                <c:pt idx="210">
                  <c:v>3496.0529993700789</c:v>
                </c:pt>
                <c:pt idx="211">
                  <c:v>3247.2656981955147</c:v>
                </c:pt>
                <c:pt idx="212">
                  <c:v>4004.4033136433786</c:v>
                </c:pt>
                <c:pt idx="213">
                  <c:v>3777.388282741349</c:v>
                </c:pt>
                <c:pt idx="214">
                  <c:v>3840.4016210558593</c:v>
                </c:pt>
                <c:pt idx="215">
                  <c:v>3840.2764251592625</c:v>
                </c:pt>
                <c:pt idx="216">
                  <c:v>3871.1459458312024</c:v>
                </c:pt>
                <c:pt idx="217">
                  <c:v>3299.6392259846543</c:v>
                </c:pt>
                <c:pt idx="218">
                  <c:v>3179.7521601023018</c:v>
                </c:pt>
                <c:pt idx="219">
                  <c:v>4080.287126086957</c:v>
                </c:pt>
                <c:pt idx="220">
                  <c:v>4007.9729557033247</c:v>
                </c:pt>
                <c:pt idx="221">
                  <c:v>4528.7735718670083</c:v>
                </c:pt>
                <c:pt idx="222">
                  <c:v>4168.4861052065717</c:v>
                </c:pt>
                <c:pt idx="223">
                  <c:v>4542.0375208416526</c:v>
                </c:pt>
                <c:pt idx="224">
                  <c:v>4353.6650485332502</c:v>
                </c:pt>
                <c:pt idx="225">
                  <c:v>3673.7461469820296</c:v>
                </c:pt>
                <c:pt idx="226">
                  <c:v>5303.2425778467195</c:v>
                </c:pt>
                <c:pt idx="227">
                  <c:v>4326.3581447058814</c:v>
                </c:pt>
                <c:pt idx="228">
                  <c:v>4161.7546329411771</c:v>
                </c:pt>
                <c:pt idx="229">
                  <c:v>4329.0051141176482</c:v>
                </c:pt>
                <c:pt idx="230">
                  <c:v>4964.9001179539655</c:v>
                </c:pt>
                <c:pt idx="231">
                  <c:v>5463.1036620971854</c:v>
                </c:pt>
                <c:pt idx="232">
                  <c:v>7934.0656138363165</c:v>
                </c:pt>
                <c:pt idx="233">
                  <c:v>7434.9878304099402</c:v>
                </c:pt>
                <c:pt idx="234">
                  <c:v>6373.9184258762198</c:v>
                </c:pt>
                <c:pt idx="235">
                  <c:v>6091.2188221159522</c:v>
                </c:pt>
                <c:pt idx="236">
                  <c:v>6532.8787919327724</c:v>
                </c:pt>
                <c:pt idx="237">
                  <c:v>6184.8353246124134</c:v>
                </c:pt>
                <c:pt idx="238">
                  <c:v>5789.784483520195</c:v>
                </c:pt>
                <c:pt idx="239">
                  <c:v>4604.2596497034174</c:v>
                </c:pt>
                <c:pt idx="240">
                  <c:v>4820.2473286803324</c:v>
                </c:pt>
                <c:pt idx="241">
                  <c:v>4616.7163704192853</c:v>
                </c:pt>
                <c:pt idx="242">
                  <c:v>4164.0298716285652</c:v>
                </c:pt>
                <c:pt idx="243">
                  <c:v>4317.8880144978175</c:v>
                </c:pt>
                <c:pt idx="244">
                  <c:v>4457.7351409606999</c:v>
                </c:pt>
                <c:pt idx="245">
                  <c:v>3837.9305751091706</c:v>
                </c:pt>
                <c:pt idx="246">
                  <c:v>3902.1802227074227</c:v>
                </c:pt>
                <c:pt idx="247">
                  <c:v>4117.6540013973809</c:v>
                </c:pt>
                <c:pt idx="248">
                  <c:v>3925.1604503056774</c:v>
                </c:pt>
                <c:pt idx="249">
                  <c:v>4154.016783580787</c:v>
                </c:pt>
                <c:pt idx="250">
                  <c:v>3722.4073324599531</c:v>
                </c:pt>
                <c:pt idx="251">
                  <c:v>4251.3372192793349</c:v>
                </c:pt>
                <c:pt idx="252">
                  <c:v>3662.6274282968902</c:v>
                </c:pt>
                <c:pt idx="253">
                  <c:v>3523.6876156944868</c:v>
                </c:pt>
                <c:pt idx="254">
                  <c:v>4116.8963644843761</c:v>
                </c:pt>
                <c:pt idx="255">
                  <c:v>4172.8821057541409</c:v>
                </c:pt>
                <c:pt idx="256">
                  <c:v>4541.6936242371394</c:v>
                </c:pt>
                <c:pt idx="257">
                  <c:v>4843.3625343885487</c:v>
                </c:pt>
                <c:pt idx="258">
                  <c:v>4721.5223886910999</c:v>
                </c:pt>
                <c:pt idx="259">
                  <c:v>4449.2969443979055</c:v>
                </c:pt>
                <c:pt idx="260">
                  <c:v>4837.0969852764665</c:v>
                </c:pt>
                <c:pt idx="261">
                  <c:v>4483.1680863414631</c:v>
                </c:pt>
                <c:pt idx="262">
                  <c:v>4195.0605185365848</c:v>
                </c:pt>
                <c:pt idx="263">
                  <c:v>4259.1489648593433</c:v>
                </c:pt>
                <c:pt idx="264">
                  <c:v>4614.5114510625199</c:v>
                </c:pt>
                <c:pt idx="265">
                  <c:v>4705.9926988604866</c:v>
                </c:pt>
                <c:pt idx="266">
                  <c:v>4561.3291618980375</c:v>
                </c:pt>
                <c:pt idx="267">
                  <c:v>4262.8334941463409</c:v>
                </c:pt>
                <c:pt idx="268">
                  <c:v>4277.5072536585358</c:v>
                </c:pt>
                <c:pt idx="269">
                  <c:v>4475.3507034146332</c:v>
                </c:pt>
                <c:pt idx="270">
                  <c:v>4596.458005769231</c:v>
                </c:pt>
                <c:pt idx="271">
                  <c:v>4115.7956549999999</c:v>
                </c:pt>
                <c:pt idx="272">
                  <c:v>5163.5893789989923</c:v>
                </c:pt>
                <c:pt idx="273">
                  <c:v>4458.918845240175</c:v>
                </c:pt>
                <c:pt idx="274">
                  <c:v>3983.7249493449772</c:v>
                </c:pt>
                <c:pt idx="275">
                  <c:v>5334.4303912663763</c:v>
                </c:pt>
                <c:pt idx="276">
                  <c:v>4912.449008505052</c:v>
                </c:pt>
                <c:pt idx="277">
                  <c:v>4978.2040217447047</c:v>
                </c:pt>
                <c:pt idx="278">
                  <c:v>4667.7396248810974</c:v>
                </c:pt>
                <c:pt idx="279">
                  <c:v>9532.3734008695665</c:v>
                </c:pt>
                <c:pt idx="280">
                  <c:v>5884.2048191304348</c:v>
                </c:pt>
                <c:pt idx="281">
                  <c:v>5569.6971468504771</c:v>
                </c:pt>
                <c:pt idx="282">
                  <c:v>6347.0271175609778</c:v>
                </c:pt>
                <c:pt idx="283">
                  <c:v>6836.5325414059989</c:v>
                </c:pt>
                <c:pt idx="284">
                  <c:v>19633.437623836096</c:v>
                </c:pt>
                <c:pt idx="285">
                  <c:v>10366.292252329724</c:v>
                </c:pt>
                <c:pt idx="286">
                  <c:v>8317.9290742558733</c:v>
                </c:pt>
                <c:pt idx="287">
                  <c:v>5758.7110412126958</c:v>
                </c:pt>
                <c:pt idx="288">
                  <c:v>7042.8923997823031</c:v>
                </c:pt>
                <c:pt idx="289">
                  <c:v>6826.5685550727603</c:v>
                </c:pt>
                <c:pt idx="290">
                  <c:v>6773.9684189815025</c:v>
                </c:pt>
                <c:pt idx="291">
                  <c:v>7827.5299347258488</c:v>
                </c:pt>
                <c:pt idx="292">
                  <c:v>7603.4398080487808</c:v>
                </c:pt>
                <c:pt idx="293">
                  <c:v>8756.3776518909017</c:v>
                </c:pt>
                <c:pt idx="294">
                  <c:v>5921.3803245826912</c:v>
                </c:pt>
                <c:pt idx="295">
                  <c:v>6328.228990532416</c:v>
                </c:pt>
                <c:pt idx="296">
                  <c:v>6305.6693222667827</c:v>
                </c:pt>
                <c:pt idx="297">
                  <c:v>6229.7833479607125</c:v>
                </c:pt>
                <c:pt idx="298">
                  <c:v>8285.7745931249974</c:v>
                </c:pt>
                <c:pt idx="299">
                  <c:v>7325.0823102853265</c:v>
                </c:pt>
                <c:pt idx="300">
                  <c:v>8587.1765162990469</c:v>
                </c:pt>
                <c:pt idx="301">
                  <c:v>6722.9487273170726</c:v>
                </c:pt>
                <c:pt idx="302">
                  <c:v>6317.2890918519151</c:v>
                </c:pt>
                <c:pt idx="303">
                  <c:v>8676.4846573670438</c:v>
                </c:pt>
                <c:pt idx="304">
                  <c:v>7290.4980199477823</c:v>
                </c:pt>
                <c:pt idx="305">
                  <c:v>6865.7643163469165</c:v>
                </c:pt>
                <c:pt idx="306">
                  <c:v>5880.929295652174</c:v>
                </c:pt>
                <c:pt idx="307">
                  <c:v>5832.4224791304323</c:v>
                </c:pt>
                <c:pt idx="308">
                  <c:v>4521.2324634782617</c:v>
                </c:pt>
                <c:pt idx="309">
                  <c:v>4162.5961337645813</c:v>
                </c:pt>
                <c:pt idx="310">
                  <c:v>4138.5955243902436</c:v>
                </c:pt>
                <c:pt idx="311">
                  <c:v>4403.6237743902439</c:v>
                </c:pt>
                <c:pt idx="312">
                  <c:v>4446.3250668292676</c:v>
                </c:pt>
                <c:pt idx="313">
                  <c:v>4695.6962535186813</c:v>
                </c:pt>
                <c:pt idx="314">
                  <c:v>6278.1171691746313</c:v>
                </c:pt>
                <c:pt idx="315">
                  <c:v>4900.9678506516057</c:v>
                </c:pt>
                <c:pt idx="316">
                  <c:v>4048.2304068544113</c:v>
                </c:pt>
                <c:pt idx="317">
                  <c:v>4507.1163634315426</c:v>
                </c:pt>
                <c:pt idx="318">
                  <c:v>5276.9437597053729</c:v>
                </c:pt>
                <c:pt idx="319">
                  <c:v>4146.9150341654458</c:v>
                </c:pt>
                <c:pt idx="320">
                  <c:v>4452.4959011538467</c:v>
                </c:pt>
                <c:pt idx="321">
                  <c:v>5330.0034080769237</c:v>
                </c:pt>
                <c:pt idx="322">
                  <c:v>7778.5021513977499</c:v>
                </c:pt>
                <c:pt idx="323">
                  <c:v>4753.8164490243898</c:v>
                </c:pt>
                <c:pt idx="324">
                  <c:v>4945.0849236585364</c:v>
                </c:pt>
                <c:pt idx="325">
                  <c:v>5141.3649164522703</c:v>
                </c:pt>
                <c:pt idx="326">
                  <c:v>5139.769507467362</c:v>
                </c:pt>
                <c:pt idx="327">
                  <c:v>6161.1807230513032</c:v>
                </c:pt>
                <c:pt idx="328">
                  <c:v>6547.298250854682</c:v>
                </c:pt>
                <c:pt idx="329">
                  <c:v>4830.544875094326</c:v>
                </c:pt>
                <c:pt idx="330">
                  <c:v>3469.0852678260871</c:v>
                </c:pt>
                <c:pt idx="331">
                  <c:v>4264.9502886956507</c:v>
                </c:pt>
                <c:pt idx="332">
                  <c:v>4242.7601694167543</c:v>
                </c:pt>
                <c:pt idx="333">
                  <c:v>4689.797404390245</c:v>
                </c:pt>
                <c:pt idx="334">
                  <c:v>4286.7714624390255</c:v>
                </c:pt>
                <c:pt idx="335">
                  <c:v>4461.6223629810138</c:v>
                </c:pt>
                <c:pt idx="336">
                  <c:v>3289.8030819117666</c:v>
                </c:pt>
                <c:pt idx="337">
                  <c:v>3674.6003974999999</c:v>
                </c:pt>
                <c:pt idx="338">
                  <c:v>3258.7793893382354</c:v>
                </c:pt>
                <c:pt idx="339">
                  <c:v>3195.1969684073979</c:v>
                </c:pt>
                <c:pt idx="340">
                  <c:v>3408.5972993578212</c:v>
                </c:pt>
                <c:pt idx="341">
                  <c:v>3720.8207615720521</c:v>
                </c:pt>
                <c:pt idx="342">
                  <c:v>3919.7858885178521</c:v>
                </c:pt>
                <c:pt idx="343">
                  <c:v>3334.8391971230417</c:v>
                </c:pt>
                <c:pt idx="344">
                  <c:v>3121.7833955818132</c:v>
                </c:pt>
                <c:pt idx="345">
                  <c:v>3081.705706344721</c:v>
                </c:pt>
                <c:pt idx="346">
                  <c:v>3421.1355986848184</c:v>
                </c:pt>
                <c:pt idx="347">
                  <c:v>3692.2854183004242</c:v>
                </c:pt>
                <c:pt idx="348">
                  <c:v>4042.5762566367507</c:v>
                </c:pt>
                <c:pt idx="349">
                  <c:v>5763.6268000738492</c:v>
                </c:pt>
                <c:pt idx="350">
                  <c:v>5136.0345655686242</c:v>
                </c:pt>
                <c:pt idx="351">
                  <c:v>14322.024984745814</c:v>
                </c:pt>
                <c:pt idx="352">
                  <c:v>7940.3239459177503</c:v>
                </c:pt>
                <c:pt idx="353">
                  <c:v>6462.9614273421621</c:v>
                </c:pt>
                <c:pt idx="354">
                  <c:v>5360.1925219743589</c:v>
                </c:pt>
                <c:pt idx="355">
                  <c:v>5133.7693506590076</c:v>
                </c:pt>
                <c:pt idx="356">
                  <c:v>6819.9404108110684</c:v>
                </c:pt>
                <c:pt idx="357">
                  <c:v>3699.0630031515907</c:v>
                </c:pt>
                <c:pt idx="358">
                  <c:v>3882.2014602242357</c:v>
                </c:pt>
                <c:pt idx="359">
                  <c:v>4596.6103539118421</c:v>
                </c:pt>
                <c:pt idx="360">
                  <c:v>5329.1924880172019</c:v>
                </c:pt>
                <c:pt idx="361">
                  <c:v>4987.0630910029186</c:v>
                </c:pt>
                <c:pt idx="362">
                  <c:v>4155.6243908339729</c:v>
                </c:pt>
                <c:pt idx="363">
                  <c:v>4813.2293957425891</c:v>
                </c:pt>
                <c:pt idx="364">
                  <c:v>4728.0119411755977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A9-4550-8E71-850F8DD09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'[Produção de Lodo - ETA Iguaçú - 2017.xlsx]Produção de Lodo'!$D$3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'[Produção de Lodo - ETA Iguaçú - 2017.xlsx]Produção de Lodo'!$D$4:$D$368</c15:sqref>
                        </c15:formulaRef>
                      </c:ext>
                    </c:extLst>
                    <c:numCache>
                      <c:formatCode>#,##0</c:formatCode>
                      <c:ptCount val="365"/>
                      <c:pt idx="0">
                        <c:v>242201</c:v>
                      </c:pt>
                      <c:pt idx="1">
                        <c:v>248017</c:v>
                      </c:pt>
                      <c:pt idx="2">
                        <c:v>243454</c:v>
                      </c:pt>
                      <c:pt idx="3">
                        <c:v>265736</c:v>
                      </c:pt>
                      <c:pt idx="4">
                        <c:v>246050</c:v>
                      </c:pt>
                      <c:pt idx="5">
                        <c:v>259290</c:v>
                      </c:pt>
                      <c:pt idx="6">
                        <c:v>271052</c:v>
                      </c:pt>
                      <c:pt idx="7">
                        <c:v>229024</c:v>
                      </c:pt>
                      <c:pt idx="8">
                        <c:v>229544</c:v>
                      </c:pt>
                      <c:pt idx="9">
                        <c:v>299604</c:v>
                      </c:pt>
                      <c:pt idx="10">
                        <c:v>299016</c:v>
                      </c:pt>
                      <c:pt idx="11">
                        <c:v>285040</c:v>
                      </c:pt>
                      <c:pt idx="12">
                        <c:v>275404</c:v>
                      </c:pt>
                      <c:pt idx="13">
                        <c:v>292120</c:v>
                      </c:pt>
                      <c:pt idx="14">
                        <c:v>274146</c:v>
                      </c:pt>
                      <c:pt idx="15">
                        <c:v>245362</c:v>
                      </c:pt>
                      <c:pt idx="16">
                        <c:v>281076</c:v>
                      </c:pt>
                      <c:pt idx="17">
                        <c:v>258012</c:v>
                      </c:pt>
                      <c:pt idx="18">
                        <c:v>259195</c:v>
                      </c:pt>
                      <c:pt idx="19">
                        <c:v>285757</c:v>
                      </c:pt>
                      <c:pt idx="20">
                        <c:v>297640</c:v>
                      </c:pt>
                      <c:pt idx="21">
                        <c:v>233620</c:v>
                      </c:pt>
                      <c:pt idx="22">
                        <c:v>263468</c:v>
                      </c:pt>
                      <c:pt idx="23">
                        <c:v>256076</c:v>
                      </c:pt>
                      <c:pt idx="24">
                        <c:v>271824</c:v>
                      </c:pt>
                      <c:pt idx="25">
                        <c:v>252520</c:v>
                      </c:pt>
                      <c:pt idx="26">
                        <c:v>251932</c:v>
                      </c:pt>
                      <c:pt idx="27">
                        <c:v>262216</c:v>
                      </c:pt>
                      <c:pt idx="28">
                        <c:v>254976</c:v>
                      </c:pt>
                      <c:pt idx="29">
                        <c:v>222892</c:v>
                      </c:pt>
                      <c:pt idx="30">
                        <c:v>276024</c:v>
                      </c:pt>
                      <c:pt idx="31">
                        <c:v>242064</c:v>
                      </c:pt>
                      <c:pt idx="32">
                        <c:v>276660</c:v>
                      </c:pt>
                      <c:pt idx="33">
                        <c:v>279224</c:v>
                      </c:pt>
                      <c:pt idx="34">
                        <c:v>287052</c:v>
                      </c:pt>
                      <c:pt idx="35">
                        <c:v>289700</c:v>
                      </c:pt>
                      <c:pt idx="36">
                        <c:v>284052</c:v>
                      </c:pt>
                      <c:pt idx="37">
                        <c:v>288180</c:v>
                      </c:pt>
                      <c:pt idx="38">
                        <c:v>277680</c:v>
                      </c:pt>
                      <c:pt idx="39">
                        <c:v>284912</c:v>
                      </c:pt>
                      <c:pt idx="40">
                        <c:v>284644</c:v>
                      </c:pt>
                      <c:pt idx="41">
                        <c:v>280320</c:v>
                      </c:pt>
                      <c:pt idx="42">
                        <c:v>285796</c:v>
                      </c:pt>
                      <c:pt idx="43">
                        <c:v>238368</c:v>
                      </c:pt>
                      <c:pt idx="44">
                        <c:v>265688</c:v>
                      </c:pt>
                      <c:pt idx="45">
                        <c:v>279770</c:v>
                      </c:pt>
                      <c:pt idx="46">
                        <c:v>290662</c:v>
                      </c:pt>
                      <c:pt idx="47">
                        <c:v>266080</c:v>
                      </c:pt>
                      <c:pt idx="48">
                        <c:v>297984</c:v>
                      </c:pt>
                      <c:pt idx="49">
                        <c:v>286360</c:v>
                      </c:pt>
                      <c:pt idx="50">
                        <c:v>281012</c:v>
                      </c:pt>
                      <c:pt idx="51">
                        <c:v>276744</c:v>
                      </c:pt>
                      <c:pt idx="52">
                        <c:v>279700</c:v>
                      </c:pt>
                      <c:pt idx="53">
                        <c:v>274164</c:v>
                      </c:pt>
                      <c:pt idx="54">
                        <c:v>276084</c:v>
                      </c:pt>
                      <c:pt idx="55">
                        <c:v>289390</c:v>
                      </c:pt>
                      <c:pt idx="56">
                        <c:v>250002</c:v>
                      </c:pt>
                      <c:pt idx="57">
                        <c:v>205836</c:v>
                      </c:pt>
                      <c:pt idx="58">
                        <c:v>277592</c:v>
                      </c:pt>
                      <c:pt idx="59">
                        <c:v>257212</c:v>
                      </c:pt>
                      <c:pt idx="60">
                        <c:v>276236</c:v>
                      </c:pt>
                      <c:pt idx="61">
                        <c:v>285570</c:v>
                      </c:pt>
                      <c:pt idx="62">
                        <c:v>297314</c:v>
                      </c:pt>
                      <c:pt idx="63">
                        <c:v>288764</c:v>
                      </c:pt>
                      <c:pt idx="64">
                        <c:v>258984</c:v>
                      </c:pt>
                      <c:pt idx="65">
                        <c:v>264710</c:v>
                      </c:pt>
                      <c:pt idx="66">
                        <c:v>278077</c:v>
                      </c:pt>
                      <c:pt idx="67">
                        <c:v>278757</c:v>
                      </c:pt>
                      <c:pt idx="68">
                        <c:v>284268</c:v>
                      </c:pt>
                      <c:pt idx="69">
                        <c:v>293480</c:v>
                      </c:pt>
                      <c:pt idx="70">
                        <c:v>294852</c:v>
                      </c:pt>
                      <c:pt idx="71">
                        <c:v>225944</c:v>
                      </c:pt>
                      <c:pt idx="72">
                        <c:v>283160</c:v>
                      </c:pt>
                      <c:pt idx="73">
                        <c:v>268196</c:v>
                      </c:pt>
                      <c:pt idx="74">
                        <c:v>243266</c:v>
                      </c:pt>
                      <c:pt idx="75">
                        <c:v>263670</c:v>
                      </c:pt>
                      <c:pt idx="76">
                        <c:v>272632</c:v>
                      </c:pt>
                      <c:pt idx="77">
                        <c:v>226700</c:v>
                      </c:pt>
                      <c:pt idx="78">
                        <c:v>223180</c:v>
                      </c:pt>
                      <c:pt idx="79">
                        <c:v>255444</c:v>
                      </c:pt>
                      <c:pt idx="80">
                        <c:v>291948</c:v>
                      </c:pt>
                      <c:pt idx="81">
                        <c:v>272020</c:v>
                      </c:pt>
                      <c:pt idx="82">
                        <c:v>286620</c:v>
                      </c:pt>
                      <c:pt idx="83">
                        <c:v>290752</c:v>
                      </c:pt>
                      <c:pt idx="84">
                        <c:v>276474</c:v>
                      </c:pt>
                      <c:pt idx="85">
                        <c:v>258160</c:v>
                      </c:pt>
                      <c:pt idx="86">
                        <c:v>251938</c:v>
                      </c:pt>
                      <c:pt idx="87">
                        <c:v>268096</c:v>
                      </c:pt>
                      <c:pt idx="88">
                        <c:v>258016</c:v>
                      </c:pt>
                      <c:pt idx="89">
                        <c:v>286028</c:v>
                      </c:pt>
                      <c:pt idx="90">
                        <c:v>295887</c:v>
                      </c:pt>
                      <c:pt idx="91">
                        <c:v>260301</c:v>
                      </c:pt>
                      <c:pt idx="92">
                        <c:v>233856</c:v>
                      </c:pt>
                      <c:pt idx="93">
                        <c:v>288828</c:v>
                      </c:pt>
                      <c:pt idx="94">
                        <c:v>263500</c:v>
                      </c:pt>
                      <c:pt idx="95">
                        <c:v>268890</c:v>
                      </c:pt>
                      <c:pt idx="96">
                        <c:v>281646</c:v>
                      </c:pt>
                      <c:pt idx="97">
                        <c:v>299212</c:v>
                      </c:pt>
                      <c:pt idx="98">
                        <c:v>298016</c:v>
                      </c:pt>
                      <c:pt idx="99">
                        <c:v>270424</c:v>
                      </c:pt>
                      <c:pt idx="100">
                        <c:v>280608</c:v>
                      </c:pt>
                      <c:pt idx="101">
                        <c:v>287064</c:v>
                      </c:pt>
                      <c:pt idx="102">
                        <c:v>258248</c:v>
                      </c:pt>
                      <c:pt idx="103">
                        <c:v>290560</c:v>
                      </c:pt>
                      <c:pt idx="104">
                        <c:v>275412</c:v>
                      </c:pt>
                      <c:pt idx="105">
                        <c:v>241020</c:v>
                      </c:pt>
                      <c:pt idx="106">
                        <c:v>233540</c:v>
                      </c:pt>
                      <c:pt idx="107">
                        <c:v>291804</c:v>
                      </c:pt>
                      <c:pt idx="108">
                        <c:v>276219</c:v>
                      </c:pt>
                      <c:pt idx="109">
                        <c:v>261841</c:v>
                      </c:pt>
                      <c:pt idx="110">
                        <c:v>301468</c:v>
                      </c:pt>
                      <c:pt idx="111">
                        <c:v>274612</c:v>
                      </c:pt>
                      <c:pt idx="112">
                        <c:v>253772</c:v>
                      </c:pt>
                      <c:pt idx="113">
                        <c:v>235840</c:v>
                      </c:pt>
                      <c:pt idx="114">
                        <c:v>263744</c:v>
                      </c:pt>
                      <c:pt idx="115">
                        <c:v>269350</c:v>
                      </c:pt>
                      <c:pt idx="116">
                        <c:v>281290</c:v>
                      </c:pt>
                      <c:pt idx="117">
                        <c:v>258312</c:v>
                      </c:pt>
                      <c:pt idx="118">
                        <c:v>298228</c:v>
                      </c:pt>
                      <c:pt idx="119">
                        <c:v>227848</c:v>
                      </c:pt>
                      <c:pt idx="120">
                        <c:v>230334</c:v>
                      </c:pt>
                      <c:pt idx="121">
                        <c:v>269911</c:v>
                      </c:pt>
                      <c:pt idx="122">
                        <c:v>266911</c:v>
                      </c:pt>
                      <c:pt idx="123">
                        <c:v>260040</c:v>
                      </c:pt>
                      <c:pt idx="124">
                        <c:v>257566</c:v>
                      </c:pt>
                      <c:pt idx="125">
                        <c:v>267710</c:v>
                      </c:pt>
                      <c:pt idx="126">
                        <c:v>268069</c:v>
                      </c:pt>
                      <c:pt idx="127">
                        <c:v>226479</c:v>
                      </c:pt>
                      <c:pt idx="128">
                        <c:v>291248</c:v>
                      </c:pt>
                      <c:pt idx="129">
                        <c:v>255232</c:v>
                      </c:pt>
                      <c:pt idx="130">
                        <c:v>259744</c:v>
                      </c:pt>
                      <c:pt idx="131">
                        <c:v>282240</c:v>
                      </c:pt>
                      <c:pt idx="132">
                        <c:v>237888</c:v>
                      </c:pt>
                      <c:pt idx="133">
                        <c:v>279800</c:v>
                      </c:pt>
                      <c:pt idx="134">
                        <c:v>222850</c:v>
                      </c:pt>
                      <c:pt idx="135">
                        <c:v>261346</c:v>
                      </c:pt>
                      <c:pt idx="136">
                        <c:v>261584</c:v>
                      </c:pt>
                      <c:pt idx="137">
                        <c:v>261744</c:v>
                      </c:pt>
                      <c:pt idx="138">
                        <c:v>227816</c:v>
                      </c:pt>
                      <c:pt idx="139">
                        <c:v>272248</c:v>
                      </c:pt>
                      <c:pt idx="140">
                        <c:v>232118</c:v>
                      </c:pt>
                      <c:pt idx="141">
                        <c:v>221186</c:v>
                      </c:pt>
                      <c:pt idx="142">
                        <c:v>277200</c:v>
                      </c:pt>
                      <c:pt idx="143">
                        <c:v>292268</c:v>
                      </c:pt>
                      <c:pt idx="144">
                        <c:v>284060</c:v>
                      </c:pt>
                      <c:pt idx="145">
                        <c:v>284210</c:v>
                      </c:pt>
                      <c:pt idx="146">
                        <c:v>286690</c:v>
                      </c:pt>
                      <c:pt idx="147">
                        <c:v>213432</c:v>
                      </c:pt>
                      <c:pt idx="148">
                        <c:v>241336</c:v>
                      </c:pt>
                      <c:pt idx="149">
                        <c:v>255480</c:v>
                      </c:pt>
                      <c:pt idx="150">
                        <c:v>249994</c:v>
                      </c:pt>
                      <c:pt idx="151">
                        <c:v>260346</c:v>
                      </c:pt>
                      <c:pt idx="152">
                        <c:v>280636</c:v>
                      </c:pt>
                      <c:pt idx="153">
                        <c:v>279128</c:v>
                      </c:pt>
                      <c:pt idx="154">
                        <c:v>245798</c:v>
                      </c:pt>
                      <c:pt idx="155">
                        <c:v>239200</c:v>
                      </c:pt>
                      <c:pt idx="156">
                        <c:v>228290</c:v>
                      </c:pt>
                      <c:pt idx="157">
                        <c:v>221936</c:v>
                      </c:pt>
                      <c:pt idx="158">
                        <c:v>289928</c:v>
                      </c:pt>
                      <c:pt idx="159">
                        <c:v>300032</c:v>
                      </c:pt>
                      <c:pt idx="160">
                        <c:v>303552</c:v>
                      </c:pt>
                      <c:pt idx="161">
                        <c:v>281792</c:v>
                      </c:pt>
                      <c:pt idx="162">
                        <c:v>245448</c:v>
                      </c:pt>
                      <c:pt idx="163">
                        <c:v>233168</c:v>
                      </c:pt>
                      <c:pt idx="164">
                        <c:v>254984</c:v>
                      </c:pt>
                      <c:pt idx="165">
                        <c:v>266210</c:v>
                      </c:pt>
                      <c:pt idx="166">
                        <c:v>223318</c:v>
                      </c:pt>
                      <c:pt idx="167">
                        <c:v>286768</c:v>
                      </c:pt>
                      <c:pt idx="168">
                        <c:v>261344</c:v>
                      </c:pt>
                      <c:pt idx="169">
                        <c:v>219416</c:v>
                      </c:pt>
                      <c:pt idx="170">
                        <c:v>251736</c:v>
                      </c:pt>
                      <c:pt idx="171">
                        <c:v>245852</c:v>
                      </c:pt>
                      <c:pt idx="172">
                        <c:v>260684</c:v>
                      </c:pt>
                      <c:pt idx="173">
                        <c:v>259328</c:v>
                      </c:pt>
                      <c:pt idx="174">
                        <c:v>306304</c:v>
                      </c:pt>
                      <c:pt idx="175">
                        <c:v>250880</c:v>
                      </c:pt>
                      <c:pt idx="176">
                        <c:v>227696</c:v>
                      </c:pt>
                      <c:pt idx="177">
                        <c:v>276528</c:v>
                      </c:pt>
                      <c:pt idx="178">
                        <c:v>256664</c:v>
                      </c:pt>
                      <c:pt idx="179">
                        <c:v>266720</c:v>
                      </c:pt>
                      <c:pt idx="180">
                        <c:v>264984</c:v>
                      </c:pt>
                      <c:pt idx="181">
                        <c:v>283214</c:v>
                      </c:pt>
                      <c:pt idx="182">
                        <c:v>235570</c:v>
                      </c:pt>
                      <c:pt idx="183">
                        <c:v>256824</c:v>
                      </c:pt>
                      <c:pt idx="184">
                        <c:v>283552</c:v>
                      </c:pt>
                      <c:pt idx="185">
                        <c:v>294656</c:v>
                      </c:pt>
                      <c:pt idx="186">
                        <c:v>253256</c:v>
                      </c:pt>
                      <c:pt idx="187">
                        <c:v>257096</c:v>
                      </c:pt>
                      <c:pt idx="188">
                        <c:v>284936</c:v>
                      </c:pt>
                      <c:pt idx="189">
                        <c:v>230376</c:v>
                      </c:pt>
                      <c:pt idx="190">
                        <c:v>246816</c:v>
                      </c:pt>
                      <c:pt idx="191">
                        <c:v>296499</c:v>
                      </c:pt>
                      <c:pt idx="192">
                        <c:v>286813</c:v>
                      </c:pt>
                      <c:pt idx="193">
                        <c:v>306121</c:v>
                      </c:pt>
                      <c:pt idx="194">
                        <c:v>264829</c:v>
                      </c:pt>
                      <c:pt idx="195">
                        <c:v>285456</c:v>
                      </c:pt>
                      <c:pt idx="196">
                        <c:v>240392</c:v>
                      </c:pt>
                      <c:pt idx="197">
                        <c:v>230304</c:v>
                      </c:pt>
                      <c:pt idx="198">
                        <c:v>236184</c:v>
                      </c:pt>
                      <c:pt idx="199">
                        <c:v>226792</c:v>
                      </c:pt>
                      <c:pt idx="200">
                        <c:v>230032</c:v>
                      </c:pt>
                      <c:pt idx="201">
                        <c:v>247216</c:v>
                      </c:pt>
                      <c:pt idx="202">
                        <c:v>278216</c:v>
                      </c:pt>
                      <c:pt idx="203">
                        <c:v>234048</c:v>
                      </c:pt>
                      <c:pt idx="204">
                        <c:v>210648</c:v>
                      </c:pt>
                      <c:pt idx="205">
                        <c:v>246360</c:v>
                      </c:pt>
                      <c:pt idx="206">
                        <c:v>247568</c:v>
                      </c:pt>
                      <c:pt idx="207">
                        <c:v>248120</c:v>
                      </c:pt>
                      <c:pt idx="208">
                        <c:v>267992</c:v>
                      </c:pt>
                      <c:pt idx="209">
                        <c:v>272681</c:v>
                      </c:pt>
                      <c:pt idx="210">
                        <c:v>254167</c:v>
                      </c:pt>
                      <c:pt idx="211">
                        <c:v>222234</c:v>
                      </c:pt>
                      <c:pt idx="212">
                        <c:v>263558</c:v>
                      </c:pt>
                      <c:pt idx="213">
                        <c:v>235688</c:v>
                      </c:pt>
                      <c:pt idx="214">
                        <c:v>239880</c:v>
                      </c:pt>
                      <c:pt idx="215">
                        <c:v>236760</c:v>
                      </c:pt>
                      <c:pt idx="216">
                        <c:v>243120</c:v>
                      </c:pt>
                      <c:pt idx="217">
                        <c:v>222576</c:v>
                      </c:pt>
                      <c:pt idx="218">
                        <c:v>209336</c:v>
                      </c:pt>
                      <c:pt idx="219">
                        <c:v>256424</c:v>
                      </c:pt>
                      <c:pt idx="220">
                        <c:v>256792</c:v>
                      </c:pt>
                      <c:pt idx="221">
                        <c:v>236816</c:v>
                      </c:pt>
                      <c:pt idx="222">
                        <c:v>248392</c:v>
                      </c:pt>
                      <c:pt idx="223">
                        <c:v>278240</c:v>
                      </c:pt>
                      <c:pt idx="224">
                        <c:v>260744</c:v>
                      </c:pt>
                      <c:pt idx="225">
                        <c:v>210520</c:v>
                      </c:pt>
                      <c:pt idx="226">
                        <c:v>269024</c:v>
                      </c:pt>
                      <c:pt idx="227">
                        <c:v>236848</c:v>
                      </c:pt>
                      <c:pt idx="228">
                        <c:v>236264</c:v>
                      </c:pt>
                      <c:pt idx="229">
                        <c:v>242112</c:v>
                      </c:pt>
                      <c:pt idx="230">
                        <c:v>283768</c:v>
                      </c:pt>
                      <c:pt idx="231">
                        <c:v>196960</c:v>
                      </c:pt>
                      <c:pt idx="232">
                        <c:v>222481</c:v>
                      </c:pt>
                      <c:pt idx="233">
                        <c:v>242815</c:v>
                      </c:pt>
                      <c:pt idx="234">
                        <c:v>225248</c:v>
                      </c:pt>
                      <c:pt idx="235">
                        <c:v>228170</c:v>
                      </c:pt>
                      <c:pt idx="236">
                        <c:v>256638</c:v>
                      </c:pt>
                      <c:pt idx="237">
                        <c:v>267504</c:v>
                      </c:pt>
                      <c:pt idx="238">
                        <c:v>252120</c:v>
                      </c:pt>
                      <c:pt idx="239">
                        <c:v>206032</c:v>
                      </c:pt>
                      <c:pt idx="240">
                        <c:v>227760</c:v>
                      </c:pt>
                      <c:pt idx="241">
                        <c:v>262128</c:v>
                      </c:pt>
                      <c:pt idx="242">
                        <c:v>240208</c:v>
                      </c:pt>
                      <c:pt idx="243">
                        <c:v>237976</c:v>
                      </c:pt>
                      <c:pt idx="244">
                        <c:v>248824</c:v>
                      </c:pt>
                      <c:pt idx="245">
                        <c:v>229070</c:v>
                      </c:pt>
                      <c:pt idx="246">
                        <c:v>235474</c:v>
                      </c:pt>
                      <c:pt idx="247">
                        <c:v>253272</c:v>
                      </c:pt>
                      <c:pt idx="248">
                        <c:v>237432</c:v>
                      </c:pt>
                      <c:pt idx="249">
                        <c:v>262816</c:v>
                      </c:pt>
                      <c:pt idx="250">
                        <c:v>231967</c:v>
                      </c:pt>
                      <c:pt idx="251">
                        <c:v>270857</c:v>
                      </c:pt>
                      <c:pt idx="252">
                        <c:v>238432</c:v>
                      </c:pt>
                      <c:pt idx="253">
                        <c:v>235768</c:v>
                      </c:pt>
                      <c:pt idx="254">
                        <c:v>267382</c:v>
                      </c:pt>
                      <c:pt idx="255">
                        <c:v>266610</c:v>
                      </c:pt>
                      <c:pt idx="256">
                        <c:v>269752</c:v>
                      </c:pt>
                      <c:pt idx="257">
                        <c:v>281872</c:v>
                      </c:pt>
                      <c:pt idx="258">
                        <c:v>282216</c:v>
                      </c:pt>
                      <c:pt idx="259">
                        <c:v>280408</c:v>
                      </c:pt>
                      <c:pt idx="260">
                        <c:v>281690</c:v>
                      </c:pt>
                      <c:pt idx="261">
                        <c:v>282239</c:v>
                      </c:pt>
                      <c:pt idx="262">
                        <c:v>282359</c:v>
                      </c:pt>
                      <c:pt idx="263">
                        <c:v>272624</c:v>
                      </c:pt>
                      <c:pt idx="264">
                        <c:v>280660</c:v>
                      </c:pt>
                      <c:pt idx="265">
                        <c:v>281640</c:v>
                      </c:pt>
                      <c:pt idx="266">
                        <c:v>280988</c:v>
                      </c:pt>
                      <c:pt idx="267">
                        <c:v>276384</c:v>
                      </c:pt>
                      <c:pt idx="268">
                        <c:v>271680</c:v>
                      </c:pt>
                      <c:pt idx="269">
                        <c:v>264328</c:v>
                      </c:pt>
                      <c:pt idx="270">
                        <c:v>275810</c:v>
                      </c:pt>
                      <c:pt idx="271">
                        <c:v>266808</c:v>
                      </c:pt>
                      <c:pt idx="272">
                        <c:v>273622</c:v>
                      </c:pt>
                      <c:pt idx="273">
                        <c:v>237552</c:v>
                      </c:pt>
                      <c:pt idx="274">
                        <c:v>201320</c:v>
                      </c:pt>
                      <c:pt idx="275">
                        <c:v>239020</c:v>
                      </c:pt>
                      <c:pt idx="276">
                        <c:v>240588</c:v>
                      </c:pt>
                      <c:pt idx="277">
                        <c:v>233600</c:v>
                      </c:pt>
                      <c:pt idx="278">
                        <c:v>246760</c:v>
                      </c:pt>
                      <c:pt idx="279">
                        <c:v>255056</c:v>
                      </c:pt>
                      <c:pt idx="280">
                        <c:v>235094</c:v>
                      </c:pt>
                      <c:pt idx="281">
                        <c:v>192514</c:v>
                      </c:pt>
                      <c:pt idx="282">
                        <c:v>248712</c:v>
                      </c:pt>
                      <c:pt idx="283">
                        <c:v>247320</c:v>
                      </c:pt>
                      <c:pt idx="284">
                        <c:v>269146</c:v>
                      </c:pt>
                      <c:pt idx="285">
                        <c:v>256170</c:v>
                      </c:pt>
                      <c:pt idx="286">
                        <c:v>263004</c:v>
                      </c:pt>
                      <c:pt idx="287">
                        <c:v>181511</c:v>
                      </c:pt>
                      <c:pt idx="288">
                        <c:v>219840</c:v>
                      </c:pt>
                      <c:pt idx="289">
                        <c:v>221528</c:v>
                      </c:pt>
                      <c:pt idx="290">
                        <c:v>235584</c:v>
                      </c:pt>
                      <c:pt idx="291">
                        <c:v>262272</c:v>
                      </c:pt>
                      <c:pt idx="292">
                        <c:v>235904</c:v>
                      </c:pt>
                      <c:pt idx="293">
                        <c:v>272808</c:v>
                      </c:pt>
                      <c:pt idx="294">
                        <c:v>191736</c:v>
                      </c:pt>
                      <c:pt idx="295">
                        <c:v>222680</c:v>
                      </c:pt>
                      <c:pt idx="296">
                        <c:v>220992</c:v>
                      </c:pt>
                      <c:pt idx="297">
                        <c:v>208968</c:v>
                      </c:pt>
                      <c:pt idx="298">
                        <c:v>238464</c:v>
                      </c:pt>
                      <c:pt idx="299">
                        <c:v>240528</c:v>
                      </c:pt>
                      <c:pt idx="300">
                        <c:v>272008</c:v>
                      </c:pt>
                      <c:pt idx="301">
                        <c:v>227512</c:v>
                      </c:pt>
                      <c:pt idx="302">
                        <c:v>205552</c:v>
                      </c:pt>
                      <c:pt idx="303">
                        <c:v>257656</c:v>
                      </c:pt>
                      <c:pt idx="304">
                        <c:v>231884</c:v>
                      </c:pt>
                      <c:pt idx="305">
                        <c:v>238836</c:v>
                      </c:pt>
                      <c:pt idx="306">
                        <c:v>212852</c:v>
                      </c:pt>
                      <c:pt idx="307">
                        <c:v>231020</c:v>
                      </c:pt>
                      <c:pt idx="308">
                        <c:v>202592</c:v>
                      </c:pt>
                      <c:pt idx="309">
                        <c:v>204040</c:v>
                      </c:pt>
                      <c:pt idx="310">
                        <c:v>218600</c:v>
                      </c:pt>
                      <c:pt idx="311">
                        <c:v>236700</c:v>
                      </c:pt>
                      <c:pt idx="312">
                        <c:v>238332</c:v>
                      </c:pt>
                      <c:pt idx="313">
                        <c:v>252160</c:v>
                      </c:pt>
                      <c:pt idx="314">
                        <c:v>251668</c:v>
                      </c:pt>
                      <c:pt idx="315">
                        <c:v>231390</c:v>
                      </c:pt>
                      <c:pt idx="316">
                        <c:v>217982</c:v>
                      </c:pt>
                      <c:pt idx="317">
                        <c:v>238992</c:v>
                      </c:pt>
                      <c:pt idx="318">
                        <c:v>274685</c:v>
                      </c:pt>
                      <c:pt idx="319">
                        <c:v>219243</c:v>
                      </c:pt>
                      <c:pt idx="320">
                        <c:v>248176</c:v>
                      </c:pt>
                      <c:pt idx="321">
                        <c:v>256008</c:v>
                      </c:pt>
                      <c:pt idx="322">
                        <c:v>219224</c:v>
                      </c:pt>
                      <c:pt idx="323">
                        <c:v>206672</c:v>
                      </c:pt>
                      <c:pt idx="324">
                        <c:v>225368</c:v>
                      </c:pt>
                      <c:pt idx="325">
                        <c:v>226730</c:v>
                      </c:pt>
                      <c:pt idx="326">
                        <c:v>235678</c:v>
                      </c:pt>
                      <c:pt idx="327">
                        <c:v>262696</c:v>
                      </c:pt>
                      <c:pt idx="328">
                        <c:v>262856</c:v>
                      </c:pt>
                      <c:pt idx="329">
                        <c:v>228992</c:v>
                      </c:pt>
                      <c:pt idx="330">
                        <c:v>197858</c:v>
                      </c:pt>
                      <c:pt idx="331">
                        <c:v>225518</c:v>
                      </c:pt>
                      <c:pt idx="332">
                        <c:v>235136</c:v>
                      </c:pt>
                      <c:pt idx="333">
                        <c:v>259464</c:v>
                      </c:pt>
                      <c:pt idx="334">
                        <c:v>223472</c:v>
                      </c:pt>
                      <c:pt idx="335">
                        <c:v>243950</c:v>
                      </c:pt>
                      <c:pt idx="336">
                        <c:v>196322</c:v>
                      </c:pt>
                      <c:pt idx="337">
                        <c:v>224072</c:v>
                      </c:pt>
                      <c:pt idx="338">
                        <c:v>233560</c:v>
                      </c:pt>
                      <c:pt idx="339">
                        <c:v>220824</c:v>
                      </c:pt>
                      <c:pt idx="340">
                        <c:v>230215</c:v>
                      </c:pt>
                      <c:pt idx="341">
                        <c:v>263465</c:v>
                      </c:pt>
                      <c:pt idx="342">
                        <c:v>274632</c:v>
                      </c:pt>
                      <c:pt idx="343">
                        <c:v>241280</c:v>
                      </c:pt>
                      <c:pt idx="344">
                        <c:v>229410</c:v>
                      </c:pt>
                      <c:pt idx="345">
                        <c:v>236950</c:v>
                      </c:pt>
                      <c:pt idx="346">
                        <c:v>243888</c:v>
                      </c:pt>
                      <c:pt idx="347">
                        <c:v>264736</c:v>
                      </c:pt>
                      <c:pt idx="348">
                        <c:v>239144</c:v>
                      </c:pt>
                      <c:pt idx="349">
                        <c:v>224104</c:v>
                      </c:pt>
                      <c:pt idx="350">
                        <c:v>272516</c:v>
                      </c:pt>
                      <c:pt idx="351">
                        <c:v>250436</c:v>
                      </c:pt>
                      <c:pt idx="352">
                        <c:v>262122</c:v>
                      </c:pt>
                      <c:pt idx="353">
                        <c:v>260534</c:v>
                      </c:pt>
                      <c:pt idx="354">
                        <c:v>239470</c:v>
                      </c:pt>
                      <c:pt idx="355">
                        <c:v>256450</c:v>
                      </c:pt>
                      <c:pt idx="356">
                        <c:v>260016</c:v>
                      </c:pt>
                      <c:pt idx="357">
                        <c:v>189408</c:v>
                      </c:pt>
                      <c:pt idx="358">
                        <c:v>178808</c:v>
                      </c:pt>
                      <c:pt idx="359">
                        <c:v>189864</c:v>
                      </c:pt>
                      <c:pt idx="360">
                        <c:v>227683</c:v>
                      </c:pt>
                      <c:pt idx="361">
                        <c:v>237921</c:v>
                      </c:pt>
                      <c:pt idx="362">
                        <c:v>211756</c:v>
                      </c:pt>
                      <c:pt idx="363">
                        <c:v>218664</c:v>
                      </c:pt>
                      <c:pt idx="364">
                        <c:v>199504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0A9-4550-8E71-850F8DD09CB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0A9-4550-8E71-850F8DD09CB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0A9-4550-8E71-850F8DD09CB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Lodo'!$F$3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Lodo'!$F$4:$F$368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0A9-4550-8E71-850F8DD09CB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Lodo'!$G$3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Lodo'!$G$4:$G$368</c15:sqref>
                        </c15:formulaRef>
                      </c:ext>
                    </c:extLst>
                    <c:numCache>
                      <c:formatCode>0.00</c:formatCode>
                      <c:ptCount val="365"/>
                      <c:pt idx="0">
                        <c:v>47.624075045107176</c:v>
                      </c:pt>
                      <c:pt idx="1">
                        <c:v>44.34119725663966</c:v>
                      </c:pt>
                      <c:pt idx="2">
                        <c:v>46.92464638083581</c:v>
                      </c:pt>
                      <c:pt idx="3">
                        <c:v>46.379262124815597</c:v>
                      </c:pt>
                      <c:pt idx="4">
                        <c:v>74.81388051209106</c:v>
                      </c:pt>
                      <c:pt idx="5">
                        <c:v>69.103023255813966</c:v>
                      </c:pt>
                      <c:pt idx="6">
                        <c:v>68.293578649115304</c:v>
                      </c:pt>
                      <c:pt idx="7">
                        <c:v>62.710777909738731</c:v>
                      </c:pt>
                      <c:pt idx="8">
                        <c:v>62.215663053706479</c:v>
                      </c:pt>
                      <c:pt idx="9">
                        <c:v>65.085974486321959</c:v>
                      </c:pt>
                      <c:pt idx="10">
                        <c:v>61.627339506916009</c:v>
                      </c:pt>
                      <c:pt idx="11">
                        <c:v>60.201980599214124</c:v>
                      </c:pt>
                      <c:pt idx="12">
                        <c:v>60.813172285079382</c:v>
                      </c:pt>
                      <c:pt idx="13">
                        <c:v>56.033919279748048</c:v>
                      </c:pt>
                      <c:pt idx="14">
                        <c:v>55.346107986255497</c:v>
                      </c:pt>
                      <c:pt idx="15">
                        <c:v>56.332822115894082</c:v>
                      </c:pt>
                      <c:pt idx="16">
                        <c:v>55.40573624215515</c:v>
                      </c:pt>
                      <c:pt idx="17">
                        <c:v>67.396372261755275</c:v>
                      </c:pt>
                      <c:pt idx="18">
                        <c:v>21.135929936920082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46.132995827388015</c:v>
                      </c:pt>
                      <c:pt idx="32">
                        <c:v>45.208991354799913</c:v>
                      </c:pt>
                      <c:pt idx="33">
                        <c:v>48.659477713996147</c:v>
                      </c:pt>
                      <c:pt idx="34">
                        <c:v>47.716093251396963</c:v>
                      </c:pt>
                      <c:pt idx="35">
                        <c:v>48.279859751076479</c:v>
                      </c:pt>
                      <c:pt idx="36">
                        <c:v>52.910091768168726</c:v>
                      </c:pt>
                      <c:pt idx="37">
                        <c:v>51.04879727224256</c:v>
                      </c:pt>
                      <c:pt idx="38">
                        <c:v>48.229188069445364</c:v>
                      </c:pt>
                      <c:pt idx="39">
                        <c:v>44.821788651288266</c:v>
                      </c:pt>
                      <c:pt idx="40">
                        <c:v>44.008342135589906</c:v>
                      </c:pt>
                      <c:pt idx="41">
                        <c:v>39.400329747369454</c:v>
                      </c:pt>
                      <c:pt idx="42">
                        <c:v>34.335132326067793</c:v>
                      </c:pt>
                      <c:pt idx="43">
                        <c:v>39.530182049531014</c:v>
                      </c:pt>
                      <c:pt idx="44">
                        <c:v>45.593005669188436</c:v>
                      </c:pt>
                      <c:pt idx="45">
                        <c:v>41.420753121428078</c:v>
                      </c:pt>
                      <c:pt idx="46">
                        <c:v>41.816327582180662</c:v>
                      </c:pt>
                      <c:pt idx="47">
                        <c:v>43.58882146967909</c:v>
                      </c:pt>
                      <c:pt idx="48">
                        <c:v>51.176065635776098</c:v>
                      </c:pt>
                      <c:pt idx="49">
                        <c:v>45.527177473336707</c:v>
                      </c:pt>
                      <c:pt idx="50">
                        <c:v>45.772228988480435</c:v>
                      </c:pt>
                      <c:pt idx="51">
                        <c:v>39.997199782010227</c:v>
                      </c:pt>
                      <c:pt idx="52">
                        <c:v>38.141191649438049</c:v>
                      </c:pt>
                      <c:pt idx="53">
                        <c:v>35.408781034265118</c:v>
                      </c:pt>
                      <c:pt idx="54">
                        <c:v>33.477775825000961</c:v>
                      </c:pt>
                      <c:pt idx="55">
                        <c:v>30.538584158281967</c:v>
                      </c:pt>
                      <c:pt idx="56">
                        <c:v>30.308540140374532</c:v>
                      </c:pt>
                      <c:pt idx="57">
                        <c:v>28.720500998262022</c:v>
                      </c:pt>
                      <c:pt idx="58">
                        <c:v>31.620304181175499</c:v>
                      </c:pt>
                      <c:pt idx="59">
                        <c:v>49.127820241668346</c:v>
                      </c:pt>
                      <c:pt idx="60">
                        <c:v>37.557398745999798</c:v>
                      </c:pt>
                      <c:pt idx="61">
                        <c:v>36.72399726862065</c:v>
                      </c:pt>
                      <c:pt idx="62">
                        <c:v>36.733796323079297</c:v>
                      </c:pt>
                      <c:pt idx="63">
                        <c:v>39.896039672535345</c:v>
                      </c:pt>
                      <c:pt idx="64">
                        <c:v>36.124771568900009</c:v>
                      </c:pt>
                      <c:pt idx="65">
                        <c:v>34.878322768312479</c:v>
                      </c:pt>
                      <c:pt idx="66">
                        <c:v>32.421715711835219</c:v>
                      </c:pt>
                      <c:pt idx="67">
                        <c:v>33.882751213422445</c:v>
                      </c:pt>
                      <c:pt idx="68">
                        <c:v>34.358579087340125</c:v>
                      </c:pt>
                      <c:pt idx="69">
                        <c:v>33.620464767616191</c:v>
                      </c:pt>
                      <c:pt idx="70">
                        <c:v>33.842074549265391</c:v>
                      </c:pt>
                      <c:pt idx="71">
                        <c:v>33.239654781715828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30.665827264806644</c:v>
                      </c:pt>
                      <c:pt idx="91">
                        <c:v>31.256169856968086</c:v>
                      </c:pt>
                      <c:pt idx="92">
                        <c:v>31.97609469177721</c:v>
                      </c:pt>
                      <c:pt idx="93">
                        <c:v>31.66292693277612</c:v>
                      </c:pt>
                      <c:pt idx="94">
                        <c:v>29.461392497445619</c:v>
                      </c:pt>
                      <c:pt idx="95">
                        <c:v>30.784613876212678</c:v>
                      </c:pt>
                      <c:pt idx="96">
                        <c:v>34.73021283081836</c:v>
                      </c:pt>
                      <c:pt idx="97">
                        <c:v>34.147598288301623</c:v>
                      </c:pt>
                      <c:pt idx="98">
                        <c:v>34.638610886693108</c:v>
                      </c:pt>
                      <c:pt idx="99">
                        <c:v>35.11315618136355</c:v>
                      </c:pt>
                      <c:pt idx="100">
                        <c:v>33.702058771283433</c:v>
                      </c:pt>
                      <c:pt idx="101">
                        <c:v>35.203432377059173</c:v>
                      </c:pt>
                      <c:pt idx="102">
                        <c:v>35.39358843659361</c:v>
                      </c:pt>
                      <c:pt idx="103">
                        <c:v>32.654171569389256</c:v>
                      </c:pt>
                      <c:pt idx="104">
                        <c:v>32.0631943841137</c:v>
                      </c:pt>
                      <c:pt idx="105">
                        <c:v>31.769929123515087</c:v>
                      </c:pt>
                      <c:pt idx="106">
                        <c:v>29.953199752805816</c:v>
                      </c:pt>
                      <c:pt idx="107">
                        <c:v>30.998536512732738</c:v>
                      </c:pt>
                      <c:pt idx="108">
                        <c:v>29.783236229173426</c:v>
                      </c:pt>
                      <c:pt idx="109">
                        <c:v>27.722355061859663</c:v>
                      </c:pt>
                      <c:pt idx="110">
                        <c:v>28.504863773315744</c:v>
                      </c:pt>
                      <c:pt idx="111">
                        <c:v>27.954035263469677</c:v>
                      </c:pt>
                      <c:pt idx="112">
                        <c:v>26.402597469760206</c:v>
                      </c:pt>
                      <c:pt idx="113">
                        <c:v>27.005563715217338</c:v>
                      </c:pt>
                      <c:pt idx="114">
                        <c:v>29.115076367882054</c:v>
                      </c:pt>
                      <c:pt idx="115">
                        <c:v>30.242008506679031</c:v>
                      </c:pt>
                      <c:pt idx="116">
                        <c:v>32.526918444386922</c:v>
                      </c:pt>
                      <c:pt idx="117">
                        <c:v>31.565033187227495</c:v>
                      </c:pt>
                      <c:pt idx="118">
                        <c:v>29.660635767589241</c:v>
                      </c:pt>
                      <c:pt idx="119">
                        <c:v>30.041230778762646</c:v>
                      </c:pt>
                      <c:pt idx="120">
                        <c:v>29.034498158870324</c:v>
                      </c:pt>
                      <c:pt idx="121">
                        <c:v>28.809690608188358</c:v>
                      </c:pt>
                      <c:pt idx="122">
                        <c:v>29.020582380476853</c:v>
                      </c:pt>
                      <c:pt idx="123">
                        <c:v>27.58520859068372</c:v>
                      </c:pt>
                      <c:pt idx="124">
                        <c:v>27.440611567334059</c:v>
                      </c:pt>
                      <c:pt idx="125">
                        <c:v>29.10284363954414</c:v>
                      </c:pt>
                      <c:pt idx="126">
                        <c:v>28.670354228847518</c:v>
                      </c:pt>
                      <c:pt idx="127">
                        <c:v>28.412497675878868</c:v>
                      </c:pt>
                      <c:pt idx="128">
                        <c:v>32.440043405355375</c:v>
                      </c:pt>
                      <c:pt idx="129">
                        <c:v>33.330641329529598</c:v>
                      </c:pt>
                      <c:pt idx="130">
                        <c:v>31.8241758941708</c:v>
                      </c:pt>
                      <c:pt idx="131">
                        <c:v>28.0606370675088</c:v>
                      </c:pt>
                      <c:pt idx="132">
                        <c:v>27.975643193552948</c:v>
                      </c:pt>
                      <c:pt idx="133">
                        <c:v>27.632568732934001</c:v>
                      </c:pt>
                      <c:pt idx="134">
                        <c:v>28.229762690234431</c:v>
                      </c:pt>
                      <c:pt idx="135">
                        <c:v>27.662640668807498</c:v>
                      </c:pt>
                      <c:pt idx="136">
                        <c:v>26.628395989548594</c:v>
                      </c:pt>
                      <c:pt idx="137">
                        <c:v>26.779278358838468</c:v>
                      </c:pt>
                      <c:pt idx="138">
                        <c:v>34.896353390363544</c:v>
                      </c:pt>
                      <c:pt idx="139">
                        <c:v>40.571005914277016</c:v>
                      </c:pt>
                      <c:pt idx="140">
                        <c:v>37.983267642007846</c:v>
                      </c:pt>
                      <c:pt idx="141">
                        <c:v>44.176448134232338</c:v>
                      </c:pt>
                      <c:pt idx="142">
                        <c:v>51.856244598180091</c:v>
                      </c:pt>
                      <c:pt idx="143">
                        <c:v>50.338421704552267</c:v>
                      </c:pt>
                      <c:pt idx="144">
                        <c:v>52.400332918874277</c:v>
                      </c:pt>
                      <c:pt idx="145">
                        <c:v>48.450565613645203</c:v>
                      </c:pt>
                      <c:pt idx="146">
                        <c:v>48.833356252446769</c:v>
                      </c:pt>
                      <c:pt idx="147">
                        <c:v>41.938882062857445</c:v>
                      </c:pt>
                      <c:pt idx="148">
                        <c:v>36.436365287589048</c:v>
                      </c:pt>
                      <c:pt idx="149">
                        <c:v>34.679818381086591</c:v>
                      </c:pt>
                      <c:pt idx="150">
                        <c:v>43.453237999663209</c:v>
                      </c:pt>
                      <c:pt idx="151">
                        <c:v>52.95480096571039</c:v>
                      </c:pt>
                      <c:pt idx="152">
                        <c:v>50.060142000567303</c:v>
                      </c:pt>
                      <c:pt idx="153">
                        <c:v>66.766305656163112</c:v>
                      </c:pt>
                      <c:pt idx="154">
                        <c:v>58.207542982980122</c:v>
                      </c:pt>
                      <c:pt idx="155">
                        <c:v>57.363158147200735</c:v>
                      </c:pt>
                      <c:pt idx="156">
                        <c:v>79.637224339412342</c:v>
                      </c:pt>
                      <c:pt idx="157">
                        <c:v>53.480992893847272</c:v>
                      </c:pt>
                      <c:pt idx="158">
                        <c:v>59.936755849728193</c:v>
                      </c:pt>
                      <c:pt idx="159">
                        <c:v>54.281510910214962</c:v>
                      </c:pt>
                      <c:pt idx="160">
                        <c:v>59.106979643740615</c:v>
                      </c:pt>
                      <c:pt idx="161">
                        <c:v>59.556274285530691</c:v>
                      </c:pt>
                      <c:pt idx="162">
                        <c:v>48.10600117745301</c:v>
                      </c:pt>
                      <c:pt idx="163">
                        <c:v>39.358145648329163</c:v>
                      </c:pt>
                      <c:pt idx="164">
                        <c:v>41.69877921454917</c:v>
                      </c:pt>
                      <c:pt idx="165">
                        <c:v>37.997904309302001</c:v>
                      </c:pt>
                      <c:pt idx="166">
                        <c:v>34.348954288128482</c:v>
                      </c:pt>
                      <c:pt idx="167">
                        <c:v>35.796612149109805</c:v>
                      </c:pt>
                      <c:pt idx="168">
                        <c:v>34.767699106778075</c:v>
                      </c:pt>
                      <c:pt idx="169">
                        <c:v>32.086999335542977</c:v>
                      </c:pt>
                      <c:pt idx="170">
                        <c:v>38.00697754271237</c:v>
                      </c:pt>
                      <c:pt idx="171">
                        <c:v>42.344022937151912</c:v>
                      </c:pt>
                      <c:pt idx="172">
                        <c:v>39.021042994784494</c:v>
                      </c:pt>
                      <c:pt idx="173">
                        <c:v>35.680295083133245</c:v>
                      </c:pt>
                      <c:pt idx="174">
                        <c:v>35.019298740679382</c:v>
                      </c:pt>
                      <c:pt idx="175">
                        <c:v>32.228388533096499</c:v>
                      </c:pt>
                      <c:pt idx="176">
                        <c:v>33.592216216030593</c:v>
                      </c:pt>
                      <c:pt idx="177">
                        <c:v>31.471618046322394</c:v>
                      </c:pt>
                      <c:pt idx="178">
                        <c:v>31.805780235481063</c:v>
                      </c:pt>
                      <c:pt idx="179">
                        <c:v>31.531193761247756</c:v>
                      </c:pt>
                      <c:pt idx="180">
                        <c:v>31.183877597483054</c:v>
                      </c:pt>
                      <c:pt idx="181">
                        <c:v>32.856092601785804</c:v>
                      </c:pt>
                      <c:pt idx="182">
                        <c:v>29.708925026664982</c:v>
                      </c:pt>
                      <c:pt idx="183">
                        <c:v>27.426488935635273</c:v>
                      </c:pt>
                      <c:pt idx="184">
                        <c:v>27.075345462713567</c:v>
                      </c:pt>
                      <c:pt idx="185">
                        <c:v>24.826493774606149</c:v>
                      </c:pt>
                      <c:pt idx="186">
                        <c:v>28.029598171886992</c:v>
                      </c:pt>
                      <c:pt idx="187">
                        <c:v>25.885543952562166</c:v>
                      </c:pt>
                      <c:pt idx="188">
                        <c:v>33.026537149323921</c:v>
                      </c:pt>
                      <c:pt idx="189">
                        <c:v>44.181434087477967</c:v>
                      </c:pt>
                      <c:pt idx="190">
                        <c:v>38.877441933698023</c:v>
                      </c:pt>
                      <c:pt idx="191">
                        <c:v>36.289790059602545</c:v>
                      </c:pt>
                      <c:pt idx="192">
                        <c:v>30.317016350306123</c:v>
                      </c:pt>
                      <c:pt idx="193">
                        <c:v>27.37944162690782</c:v>
                      </c:pt>
                      <c:pt idx="194">
                        <c:v>25.867188049352286</c:v>
                      </c:pt>
                      <c:pt idx="195">
                        <c:v>25.566528290643074</c:v>
                      </c:pt>
                      <c:pt idx="196">
                        <c:v>26.447928602153315</c:v>
                      </c:pt>
                      <c:pt idx="197">
                        <c:v>25.532704337149259</c:v>
                      </c:pt>
                      <c:pt idx="198">
                        <c:v>26.519237916726521</c:v>
                      </c:pt>
                      <c:pt idx="199">
                        <c:v>26.884427779094171</c:v>
                      </c:pt>
                      <c:pt idx="200">
                        <c:v>27.102140313678291</c:v>
                      </c:pt>
                      <c:pt idx="201">
                        <c:v>29.965962441851396</c:v>
                      </c:pt>
                      <c:pt idx="202">
                        <c:v>30.257774837741035</c:v>
                      </c:pt>
                      <c:pt idx="203">
                        <c:v>29.371927954047116</c:v>
                      </c:pt>
                      <c:pt idx="204">
                        <c:v>28.491792613434647</c:v>
                      </c:pt>
                      <c:pt idx="205">
                        <c:v>29.022694657820352</c:v>
                      </c:pt>
                      <c:pt idx="206">
                        <c:v>29.066610922733368</c:v>
                      </c:pt>
                      <c:pt idx="207">
                        <c:v>33.112241586824268</c:v>
                      </c:pt>
                      <c:pt idx="208">
                        <c:v>33.291578257634356</c:v>
                      </c:pt>
                      <c:pt idx="209">
                        <c:v>32.220838630809126</c:v>
                      </c:pt>
                      <c:pt idx="210">
                        <c:v>27.975024625500168</c:v>
                      </c:pt>
                      <c:pt idx="211">
                        <c:v>30.200742153991726</c:v>
                      </c:pt>
                      <c:pt idx="212">
                        <c:v>32.486415646700273</c:v>
                      </c:pt>
                      <c:pt idx="213">
                        <c:v>33.070085941121533</c:v>
                      </c:pt>
                      <c:pt idx="214">
                        <c:v>34.545581507811541</c:v>
                      </c:pt>
                      <c:pt idx="215">
                        <c:v>34.425319173834993</c:v>
                      </c:pt>
                      <c:pt idx="216">
                        <c:v>35.982391948152284</c:v>
                      </c:pt>
                      <c:pt idx="217">
                        <c:v>34.200101264873275</c:v>
                      </c:pt>
                      <c:pt idx="218">
                        <c:v>33.121497206072696</c:v>
                      </c:pt>
                      <c:pt idx="219">
                        <c:v>34.2305848058718</c:v>
                      </c:pt>
                      <c:pt idx="220">
                        <c:v>34.009186253939923</c:v>
                      </c:pt>
                      <c:pt idx="221">
                        <c:v>35.009128349142102</c:v>
                      </c:pt>
                      <c:pt idx="222">
                        <c:v>34.269724171353161</c:v>
                      </c:pt>
                      <c:pt idx="223">
                        <c:v>32.52930205078696</c:v>
                      </c:pt>
                      <c:pt idx="224">
                        <c:v>34.372269061922736</c:v>
                      </c:pt>
                      <c:pt idx="225">
                        <c:v>34.997822127875317</c:v>
                      </c:pt>
                      <c:pt idx="226">
                        <c:v>42.412097294900029</c:v>
                      </c:pt>
                      <c:pt idx="227">
                        <c:v>42.548385462406266</c:v>
                      </c:pt>
                      <c:pt idx="228">
                        <c:v>40.873768326956295</c:v>
                      </c:pt>
                      <c:pt idx="229">
                        <c:v>41.383739756806769</c:v>
                      </c:pt>
                      <c:pt idx="230">
                        <c:v>39.821844666739409</c:v>
                      </c:pt>
                      <c:pt idx="231">
                        <c:v>48.085375975700195</c:v>
                      </c:pt>
                      <c:pt idx="232">
                        <c:v>53.841744766480296</c:v>
                      </c:pt>
                      <c:pt idx="233">
                        <c:v>63.559643122683376</c:v>
                      </c:pt>
                      <c:pt idx="234">
                        <c:v>63.996533709607718</c:v>
                      </c:pt>
                      <c:pt idx="235">
                        <c:v>62.322619886966599</c:v>
                      </c:pt>
                      <c:pt idx="236">
                        <c:v>62.199123785872423</c:v>
                      </c:pt>
                      <c:pt idx="237">
                        <c:v>58.801062243196171</c:v>
                      </c:pt>
                      <c:pt idx="238">
                        <c:v>60.037530997368584</c:v>
                      </c:pt>
                      <c:pt idx="239">
                        <c:v>59.154138718216217</c:v>
                      </c:pt>
                      <c:pt idx="240">
                        <c:v>53.157912098457395</c:v>
                      </c:pt>
                      <c:pt idx="241">
                        <c:v>40.294330743937827</c:v>
                      </c:pt>
                      <c:pt idx="242">
                        <c:v>38.392625805418824</c:v>
                      </c:pt>
                      <c:pt idx="243">
                        <c:v>39.324926237470208</c:v>
                      </c:pt>
                      <c:pt idx="244">
                        <c:v>39.0034547840553</c:v>
                      </c:pt>
                      <c:pt idx="245">
                        <c:v>36.314522572093772</c:v>
                      </c:pt>
                      <c:pt idx="246">
                        <c:v>34.878919127462417</c:v>
                      </c:pt>
                      <c:pt idx="247">
                        <c:v>33.439410497590941</c:v>
                      </c:pt>
                      <c:pt idx="248">
                        <c:v>34.146995854184169</c:v>
                      </c:pt>
                      <c:pt idx="249">
                        <c:v>34.977398968617763</c:v>
                      </c:pt>
                      <c:pt idx="250">
                        <c:v>36.325676170870871</c:v>
                      </c:pt>
                      <c:pt idx="251">
                        <c:v>35.384616346147283</c:v>
                      </c:pt>
                      <c:pt idx="252">
                        <c:v>34.348757431624847</c:v>
                      </c:pt>
                      <c:pt idx="253">
                        <c:v>35.546154373190127</c:v>
                      </c:pt>
                      <c:pt idx="254">
                        <c:v>34.656996233406694</c:v>
                      </c:pt>
                      <c:pt idx="255">
                        <c:v>34.024552580108534</c:v>
                      </c:pt>
                      <c:pt idx="256">
                        <c:v>36.974337473409975</c:v>
                      </c:pt>
                      <c:pt idx="257">
                        <c:v>38.546207047630162</c:v>
                      </c:pt>
                      <c:pt idx="258">
                        <c:v>38.413263940864745</c:v>
                      </c:pt>
                      <c:pt idx="259">
                        <c:v>36.244634034386102</c:v>
                      </c:pt>
                      <c:pt idx="260">
                        <c:v>37.809121791591082</c:v>
                      </c:pt>
                      <c:pt idx="261">
                        <c:v>37.331382095385514</c:v>
                      </c:pt>
                      <c:pt idx="262">
                        <c:v>35.87825704329525</c:v>
                      </c:pt>
                      <c:pt idx="263">
                        <c:v>39.31914435451484</c:v>
                      </c:pt>
                      <c:pt idx="264">
                        <c:v>38.907541423488325</c:v>
                      </c:pt>
                      <c:pt idx="265">
                        <c:v>39.345402259961794</c:v>
                      </c:pt>
                      <c:pt idx="266">
                        <c:v>37.570990232614534</c:v>
                      </c:pt>
                      <c:pt idx="267">
                        <c:v>35.131176630887531</c:v>
                      </c:pt>
                      <c:pt idx="268">
                        <c:v>36.071400356229717</c:v>
                      </c:pt>
                      <c:pt idx="269">
                        <c:v>37.033332771868245</c:v>
                      </c:pt>
                      <c:pt idx="270">
                        <c:v>37.132031070340055</c:v>
                      </c:pt>
                      <c:pt idx="271">
                        <c:v>31.601078133134894</c:v>
                      </c:pt>
                      <c:pt idx="272">
                        <c:v>36.423778816680581</c:v>
                      </c:pt>
                      <c:pt idx="273">
                        <c:v>39.268239830845232</c:v>
                      </c:pt>
                      <c:pt idx="274">
                        <c:v>43.490929298941396</c:v>
                      </c:pt>
                      <c:pt idx="275">
                        <c:v>45.647164056725089</c:v>
                      </c:pt>
                      <c:pt idx="276">
                        <c:v>48.213104282186642</c:v>
                      </c:pt>
                      <c:pt idx="277">
                        <c:v>56.68621836595765</c:v>
                      </c:pt>
                      <c:pt idx="278">
                        <c:v>44.581811511793497</c:v>
                      </c:pt>
                      <c:pt idx="279">
                        <c:v>53.239032928489024</c:v>
                      </c:pt>
                      <c:pt idx="280">
                        <c:v>47.930892397897459</c:v>
                      </c:pt>
                      <c:pt idx="281">
                        <c:v>56.485133014413478</c:v>
                      </c:pt>
                      <c:pt idx="282">
                        <c:v>61.279369850052866</c:v>
                      </c:pt>
                      <c:pt idx="283">
                        <c:v>68.208572510750045</c:v>
                      </c:pt>
                      <c:pt idx="284">
                        <c:v>86.579492080835308</c:v>
                      </c:pt>
                      <c:pt idx="285">
                        <c:v>86.495228713842337</c:v>
                      </c:pt>
                      <c:pt idx="286">
                        <c:v>82.223332246473177</c:v>
                      </c:pt>
                      <c:pt idx="287">
                        <c:v>84.70503982647169</c:v>
                      </c:pt>
                      <c:pt idx="288">
                        <c:v>81.32739494339593</c:v>
                      </c:pt>
                      <c:pt idx="289">
                        <c:v>80.22621030468521</c:v>
                      </c:pt>
                      <c:pt idx="290">
                        <c:v>75.539038664529414</c:v>
                      </c:pt>
                      <c:pt idx="291">
                        <c:v>77.700328436126057</c:v>
                      </c:pt>
                      <c:pt idx="292">
                        <c:v>87.734763748461546</c:v>
                      </c:pt>
                      <c:pt idx="293">
                        <c:v>88.573577904760924</c:v>
                      </c:pt>
                      <c:pt idx="294">
                        <c:v>90.021248675917164</c:v>
                      </c:pt>
                      <c:pt idx="295">
                        <c:v>82.515750469856187</c:v>
                      </c:pt>
                      <c:pt idx="296">
                        <c:v>80.053866960764196</c:v>
                      </c:pt>
                      <c:pt idx="297">
                        <c:v>85.094161094025011</c:v>
                      </c:pt>
                      <c:pt idx="298">
                        <c:v>77.258233073615585</c:v>
                      </c:pt>
                      <c:pt idx="299">
                        <c:v>71.22672477257963</c:v>
                      </c:pt>
                      <c:pt idx="300">
                        <c:v>79.63108513619602</c:v>
                      </c:pt>
                      <c:pt idx="301">
                        <c:v>80.73093330268722</c:v>
                      </c:pt>
                      <c:pt idx="302">
                        <c:v>82.820125161276906</c:v>
                      </c:pt>
                      <c:pt idx="303">
                        <c:v>89.214334399462459</c:v>
                      </c:pt>
                      <c:pt idx="304">
                        <c:v>88.789499188236448</c:v>
                      </c:pt>
                      <c:pt idx="305">
                        <c:v>83.566744184883504</c:v>
                      </c:pt>
                      <c:pt idx="306">
                        <c:v>78.246039910155986</c:v>
                      </c:pt>
                      <c:pt idx="307">
                        <c:v>69.689486699815177</c:v>
                      </c:pt>
                      <c:pt idx="308">
                        <c:v>58.582960484297431</c:v>
                      </c:pt>
                      <c:pt idx="309">
                        <c:v>46.798556226785216</c:v>
                      </c:pt>
                      <c:pt idx="310">
                        <c:v>41.39228572066142</c:v>
                      </c:pt>
                      <c:pt idx="311">
                        <c:v>40.830602697661959</c:v>
                      </c:pt>
                      <c:pt idx="312">
                        <c:v>41.244730142785045</c:v>
                      </c:pt>
                      <c:pt idx="313">
                        <c:v>41.67556172187507</c:v>
                      </c:pt>
                      <c:pt idx="314">
                        <c:v>44.378019325089085</c:v>
                      </c:pt>
                      <c:pt idx="315">
                        <c:v>44.3150410192412</c:v>
                      </c:pt>
                      <c:pt idx="316">
                        <c:v>43.016362771385261</c:v>
                      </c:pt>
                      <c:pt idx="317">
                        <c:v>43.982622015352973</c:v>
                      </c:pt>
                      <c:pt idx="318">
                        <c:v>42.241169331853861</c:v>
                      </c:pt>
                      <c:pt idx="319">
                        <c:v>44.209837304036903</c:v>
                      </c:pt>
                      <c:pt idx="320">
                        <c:v>41.752827933300679</c:v>
                      </c:pt>
                      <c:pt idx="321">
                        <c:v>41.300320351658584</c:v>
                      </c:pt>
                      <c:pt idx="322">
                        <c:v>63.160922982620569</c:v>
                      </c:pt>
                      <c:pt idx="323">
                        <c:v>51.562939603132193</c:v>
                      </c:pt>
                      <c:pt idx="324">
                        <c:v>51.687143022880292</c:v>
                      </c:pt>
                      <c:pt idx="325">
                        <c:v>52.923705536771898</c:v>
                      </c:pt>
                      <c:pt idx="326">
                        <c:v>51.549494693054925</c:v>
                      </c:pt>
                      <c:pt idx="327">
                        <c:v>58.650987164731049</c:v>
                      </c:pt>
                      <c:pt idx="328">
                        <c:v>66.441964381817556</c:v>
                      </c:pt>
                      <c:pt idx="329">
                        <c:v>54.301768666650197</c:v>
                      </c:pt>
                      <c:pt idx="330">
                        <c:v>42.087825832052594</c:v>
                      </c:pt>
                      <c:pt idx="331">
                        <c:v>46.639504722846759</c:v>
                      </c:pt>
                      <c:pt idx="332">
                        <c:v>43.718118448343844</c:v>
                      </c:pt>
                      <c:pt idx="333">
                        <c:v>44.373607354147744</c:v>
                      </c:pt>
                      <c:pt idx="334">
                        <c:v>47.619323073376798</c:v>
                      </c:pt>
                      <c:pt idx="335">
                        <c:v>45.611194978685482</c:v>
                      </c:pt>
                      <c:pt idx="336">
                        <c:v>42.063301050768096</c:v>
                      </c:pt>
                      <c:pt idx="337">
                        <c:v>40.565923006890642</c:v>
                      </c:pt>
                      <c:pt idx="338">
                        <c:v>31.668566606724902</c:v>
                      </c:pt>
                      <c:pt idx="339">
                        <c:v>32.713455880997131</c:v>
                      </c:pt>
                      <c:pt idx="340">
                        <c:v>33.717389867284673</c:v>
                      </c:pt>
                      <c:pt idx="341">
                        <c:v>32.889281963407221</c:v>
                      </c:pt>
                      <c:pt idx="342">
                        <c:v>34.680628915601034</c:v>
                      </c:pt>
                      <c:pt idx="343">
                        <c:v>31.338176016123629</c:v>
                      </c:pt>
                      <c:pt idx="344">
                        <c:v>32.503694211599182</c:v>
                      </c:pt>
                      <c:pt idx="345">
                        <c:v>30.460353602136319</c:v>
                      </c:pt>
                      <c:pt idx="346">
                        <c:v>34.61804502145305</c:v>
                      </c:pt>
                      <c:pt idx="347">
                        <c:v>36.569437970663479</c:v>
                      </c:pt>
                      <c:pt idx="348">
                        <c:v>36.802651922924994</c:v>
                      </c:pt>
                      <c:pt idx="349">
                        <c:v>51.387120645287645</c:v>
                      </c:pt>
                      <c:pt idx="350">
                        <c:v>49.75210718868496</c:v>
                      </c:pt>
                      <c:pt idx="351">
                        <c:v>71.65067221112767</c:v>
                      </c:pt>
                      <c:pt idx="352">
                        <c:v>68.005185249371266</c:v>
                      </c:pt>
                      <c:pt idx="353">
                        <c:v>66.516375931398585</c:v>
                      </c:pt>
                      <c:pt idx="354">
                        <c:v>59.098238309406156</c:v>
                      </c:pt>
                      <c:pt idx="355">
                        <c:v>54.154377649493959</c:v>
                      </c:pt>
                      <c:pt idx="356">
                        <c:v>63.14848513933422</c:v>
                      </c:pt>
                      <c:pt idx="357">
                        <c:v>57.942756293219297</c:v>
                      </c:pt>
                      <c:pt idx="358">
                        <c:v>55.6313370285514</c:v>
                      </c:pt>
                      <c:pt idx="359">
                        <c:v>60.548676553492577</c:v>
                      </c:pt>
                      <c:pt idx="360">
                        <c:v>62.852529909786675</c:v>
                      </c:pt>
                      <c:pt idx="361">
                        <c:v>57.134633579161346</c:v>
                      </c:pt>
                      <c:pt idx="362">
                        <c:v>53.731151989618539</c:v>
                      </c:pt>
                      <c:pt idx="363">
                        <c:v>54.290248460967987</c:v>
                      </c:pt>
                      <c:pt idx="364">
                        <c:v>61.39838139481261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0A9-4550-8E71-850F8DD09CB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Lodo'!$H$3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(mg Al+3/L)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Lodo'!$H$4:$H$368</c15:sqref>
                        </c15:formulaRef>
                      </c:ext>
                    </c:extLst>
                    <c:numCache>
                      <c:formatCode>0.00</c:formatCode>
                      <c:ptCount val="365"/>
                      <c:pt idx="0">
                        <c:v>2.1647306838685081</c:v>
                      </c:pt>
                      <c:pt idx="1">
                        <c:v>2.0155089662108936</c:v>
                      </c:pt>
                      <c:pt idx="2">
                        <c:v>2.1329384718561735</c:v>
                      </c:pt>
                      <c:pt idx="3">
                        <c:v>2.1081482784007086</c:v>
                      </c:pt>
                      <c:pt idx="4">
                        <c:v>3.4006309323677755</c:v>
                      </c:pt>
                      <c:pt idx="5">
                        <c:v>3.1410465116279074</c:v>
                      </c:pt>
                      <c:pt idx="6">
                        <c:v>3.1042535749597864</c:v>
                      </c:pt>
                      <c:pt idx="7">
                        <c:v>2.850489904988124</c:v>
                      </c:pt>
                      <c:pt idx="8">
                        <c:v>2.8279846842593854</c:v>
                      </c:pt>
                      <c:pt idx="9">
                        <c:v>2.9584533857419073</c:v>
                      </c:pt>
                      <c:pt idx="10">
                        <c:v>2.8012427048598187</c:v>
                      </c:pt>
                      <c:pt idx="11">
                        <c:v>2.736453663600642</c:v>
                      </c:pt>
                      <c:pt idx="12">
                        <c:v>2.7642351038672448</c:v>
                      </c:pt>
                      <c:pt idx="13">
                        <c:v>2.5469963308976387</c:v>
                      </c:pt>
                      <c:pt idx="14">
                        <c:v>2.5157321811934317</c:v>
                      </c:pt>
                      <c:pt idx="15">
                        <c:v>2.5605828234497312</c:v>
                      </c:pt>
                      <c:pt idx="16">
                        <c:v>2.5184425564615975</c:v>
                      </c:pt>
                      <c:pt idx="17">
                        <c:v>3.0634714664434215</c:v>
                      </c:pt>
                      <c:pt idx="18">
                        <c:v>0.96072408804182186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2.6865685805361257</c:v>
                      </c:pt>
                      <c:pt idx="32">
                        <c:v>2.632758908308936</c:v>
                      </c:pt>
                      <c:pt idx="33">
                        <c:v>2.833698996285658</c:v>
                      </c:pt>
                      <c:pt idx="34">
                        <c:v>2.7787607246401764</c:v>
                      </c:pt>
                      <c:pt idx="35">
                        <c:v>2.8115918325626894</c:v>
                      </c:pt>
                      <c:pt idx="36">
                        <c:v>3.0812347559110025</c:v>
                      </c:pt>
                      <c:pt idx="37">
                        <c:v>2.9728417235011841</c:v>
                      </c:pt>
                      <c:pt idx="38">
                        <c:v>2.8086409522794655</c:v>
                      </c:pt>
                      <c:pt idx="39">
                        <c:v>2.6102100449867871</c:v>
                      </c:pt>
                      <c:pt idx="40">
                        <c:v>2.5628387478961181</c:v>
                      </c:pt>
                      <c:pt idx="41">
                        <c:v>2.2944897911703386</c:v>
                      </c:pt>
                      <c:pt idx="42">
                        <c:v>1.9995165295768893</c:v>
                      </c:pt>
                      <c:pt idx="43">
                        <c:v>2.302051778178571</c:v>
                      </c:pt>
                      <c:pt idx="44">
                        <c:v>2.6551220948527381</c:v>
                      </c:pt>
                      <c:pt idx="45">
                        <c:v>2.4121497406008117</c:v>
                      </c:pt>
                      <c:pt idx="46">
                        <c:v>2.4351861356681681</c:v>
                      </c:pt>
                      <c:pt idx="47">
                        <c:v>2.5384078385283702</c:v>
                      </c:pt>
                      <c:pt idx="48">
                        <c:v>2.9802532340834311</c:v>
                      </c:pt>
                      <c:pt idx="49">
                        <c:v>2.6512885705060789</c:v>
                      </c:pt>
                      <c:pt idx="50">
                        <c:v>2.6655592175644491</c:v>
                      </c:pt>
                      <c:pt idx="51">
                        <c:v>2.3292486931876546</c:v>
                      </c:pt>
                      <c:pt idx="52">
                        <c:v>2.2211635137025687</c:v>
                      </c:pt>
                      <c:pt idx="53">
                        <c:v>2.0620407778777921</c:v>
                      </c:pt>
                      <c:pt idx="54">
                        <c:v>1.9495881215735853</c:v>
                      </c:pt>
                      <c:pt idx="55">
                        <c:v>1.7784234303940674</c:v>
                      </c:pt>
                      <c:pt idx="56">
                        <c:v>1.7650267493512226</c:v>
                      </c:pt>
                      <c:pt idx="57">
                        <c:v>1.6725468228399647</c:v>
                      </c:pt>
                      <c:pt idx="58">
                        <c:v>1.8414177140802201</c:v>
                      </c:pt>
                      <c:pt idx="59">
                        <c:v>2.2330827382576519</c:v>
                      </c:pt>
                      <c:pt idx="60">
                        <c:v>1.7071544884545362</c:v>
                      </c:pt>
                      <c:pt idx="61">
                        <c:v>1.6692726031191205</c:v>
                      </c:pt>
                      <c:pt idx="62">
                        <c:v>1.6697180146854227</c:v>
                      </c:pt>
                      <c:pt idx="63">
                        <c:v>1.8134563487516067</c:v>
                      </c:pt>
                      <c:pt idx="64">
                        <c:v>1.6420350713136367</c:v>
                      </c:pt>
                      <c:pt idx="65">
                        <c:v>1.5853783076505672</c:v>
                      </c:pt>
                      <c:pt idx="66">
                        <c:v>1.4737143505379646</c:v>
                      </c:pt>
                      <c:pt idx="67">
                        <c:v>1.5401250551555656</c:v>
                      </c:pt>
                      <c:pt idx="68">
                        <c:v>1.5617535948790966</c:v>
                      </c:pt>
                      <c:pt idx="69">
                        <c:v>1.5282029439825542</c:v>
                      </c:pt>
                      <c:pt idx="70">
                        <c:v>1.5382761158756997</c:v>
                      </c:pt>
                      <c:pt idx="71">
                        <c:v>1.5108933991689013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1.7858334701269749</c:v>
                      </c:pt>
                      <c:pt idx="91">
                        <c:v>1.8202122446116711</c:v>
                      </c:pt>
                      <c:pt idx="92">
                        <c:v>1.8621372791093789</c:v>
                      </c:pt>
                      <c:pt idx="93">
                        <c:v>1.8438998625557856</c:v>
                      </c:pt>
                      <c:pt idx="94">
                        <c:v>1.7156928572041861</c:v>
                      </c:pt>
                      <c:pt idx="95">
                        <c:v>1.792751043379444</c:v>
                      </c:pt>
                      <c:pt idx="96">
                        <c:v>2.0225241589711871</c:v>
                      </c:pt>
                      <c:pt idx="97">
                        <c:v>1.9885954297305062</c:v>
                      </c:pt>
                      <c:pt idx="98">
                        <c:v>2.0171896928133046</c:v>
                      </c:pt>
                      <c:pt idx="99">
                        <c:v>2.0448249776205834</c:v>
                      </c:pt>
                      <c:pt idx="100">
                        <c:v>1.9626493049159177</c:v>
                      </c:pt>
                      <c:pt idx="101">
                        <c:v>2.05008223842874</c:v>
                      </c:pt>
                      <c:pt idx="102">
                        <c:v>2.0611560324839808</c:v>
                      </c:pt>
                      <c:pt idx="103">
                        <c:v>1.9016252855114919</c:v>
                      </c:pt>
                      <c:pt idx="104">
                        <c:v>1.8672095553101509</c:v>
                      </c:pt>
                      <c:pt idx="105">
                        <c:v>1.8501311666047022</c:v>
                      </c:pt>
                      <c:pt idx="106">
                        <c:v>1.7443333973692801</c:v>
                      </c:pt>
                      <c:pt idx="107">
                        <c:v>1.8052088910356126</c:v>
                      </c:pt>
                      <c:pt idx="108">
                        <c:v>1.7344355215812759</c:v>
                      </c:pt>
                      <c:pt idx="109">
                        <c:v>1.614419500661239</c:v>
                      </c:pt>
                      <c:pt idx="110">
                        <c:v>1.6599891256225052</c:v>
                      </c:pt>
                      <c:pt idx="111">
                        <c:v>1.6279114653432343</c:v>
                      </c:pt>
                      <c:pt idx="112">
                        <c:v>1.5375630291213298</c:v>
                      </c:pt>
                      <c:pt idx="113">
                        <c:v>1.572676945768539</c:v>
                      </c:pt>
                      <c:pt idx="114">
                        <c:v>1.6955250355413667</c:v>
                      </c:pt>
                      <c:pt idx="115">
                        <c:v>1.7611522600948379</c:v>
                      </c:pt>
                      <c:pt idx="116">
                        <c:v>1.8942146623495915</c:v>
                      </c:pt>
                      <c:pt idx="117">
                        <c:v>1.8381989914914836</c:v>
                      </c:pt>
                      <c:pt idx="118">
                        <c:v>1.7272958476419615</c:v>
                      </c:pt>
                      <c:pt idx="119">
                        <c:v>1.7494599100573542</c:v>
                      </c:pt>
                      <c:pt idx="120">
                        <c:v>1.6908325398400952</c:v>
                      </c:pt>
                      <c:pt idx="121">
                        <c:v>1.6777408060062633</c:v>
                      </c:pt>
                      <c:pt idx="122">
                        <c:v>1.6900221503924755</c:v>
                      </c:pt>
                      <c:pt idx="123">
                        <c:v>1.6064327355751109</c:v>
                      </c:pt>
                      <c:pt idx="124">
                        <c:v>1.5980120853918072</c:v>
                      </c:pt>
                      <c:pt idx="125">
                        <c:v>1.6948126590087469</c:v>
                      </c:pt>
                      <c:pt idx="126">
                        <c:v>1.6696265109740613</c:v>
                      </c:pt>
                      <c:pt idx="127">
                        <c:v>1.6546101587717694</c:v>
                      </c:pt>
                      <c:pt idx="128">
                        <c:v>1.8891554689001071</c:v>
                      </c:pt>
                      <c:pt idx="129">
                        <c:v>1.941019700954959</c:v>
                      </c:pt>
                      <c:pt idx="130">
                        <c:v>1.8532902432487701</c:v>
                      </c:pt>
                      <c:pt idx="131">
                        <c:v>1.6341194527549241</c:v>
                      </c:pt>
                      <c:pt idx="132">
                        <c:v>1.6291698095069072</c:v>
                      </c:pt>
                      <c:pt idx="133">
                        <c:v>1.6091907673885095</c:v>
                      </c:pt>
                      <c:pt idx="134">
                        <c:v>1.6439685331371816</c:v>
                      </c:pt>
                      <c:pt idx="135">
                        <c:v>1.6109420154187897</c:v>
                      </c:pt>
                      <c:pt idx="136">
                        <c:v>1.5507124723325356</c:v>
                      </c:pt>
                      <c:pt idx="137">
                        <c:v>1.5594991514852989</c:v>
                      </c:pt>
                      <c:pt idx="138">
                        <c:v>2.032199403321171</c:v>
                      </c:pt>
                      <c:pt idx="139">
                        <c:v>2.3626644620667201</c:v>
                      </c:pt>
                      <c:pt idx="140">
                        <c:v>2.2119667626816333</c:v>
                      </c:pt>
                      <c:pt idx="141">
                        <c:v>2.5726284501700012</c:v>
                      </c:pt>
                      <c:pt idx="142">
                        <c:v>3.0198636560116641</c:v>
                      </c:pt>
                      <c:pt idx="143">
                        <c:v>2.9314727933827496</c:v>
                      </c:pt>
                      <c:pt idx="144">
                        <c:v>3.0515487993932666</c:v>
                      </c:pt>
                      <c:pt idx="145">
                        <c:v>2.8215329386769854</c:v>
                      </c:pt>
                      <c:pt idx="146">
                        <c:v>2.8438248641130768</c:v>
                      </c:pt>
                      <c:pt idx="147">
                        <c:v>2.4423231318958161</c:v>
                      </c:pt>
                      <c:pt idx="148">
                        <c:v>2.1218824491007742</c:v>
                      </c:pt>
                      <c:pt idx="149">
                        <c:v>2.0195894233691605</c:v>
                      </c:pt>
                      <c:pt idx="150">
                        <c:v>2.5305120952745042</c:v>
                      </c:pt>
                      <c:pt idx="151">
                        <c:v>3.0838384091796054</c:v>
                      </c:pt>
                      <c:pt idx="152">
                        <c:v>2.9152670929742137</c:v>
                      </c:pt>
                      <c:pt idx="153">
                        <c:v>3.8881554470353814</c:v>
                      </c:pt>
                      <c:pt idx="154">
                        <c:v>3.3897333854794311</c:v>
                      </c:pt>
                      <c:pt idx="155">
                        <c:v>3.3405603862193369</c:v>
                      </c:pt>
                      <c:pt idx="156">
                        <c:v>4.6376971821187185</c:v>
                      </c:pt>
                      <c:pt idx="157">
                        <c:v>3.1144813508769884</c:v>
                      </c:pt>
                      <c:pt idx="158">
                        <c:v>3.4904346053665245</c:v>
                      </c:pt>
                      <c:pt idx="159">
                        <c:v>3.1610997530066363</c:v>
                      </c:pt>
                      <c:pt idx="160">
                        <c:v>3.4421123439590118</c:v>
                      </c:pt>
                      <c:pt idx="161">
                        <c:v>3.4682771495691402</c:v>
                      </c:pt>
                      <c:pt idx="162">
                        <c:v>2.801467127392852</c:v>
                      </c:pt>
                      <c:pt idx="163">
                        <c:v>2.2920331877556399</c:v>
                      </c:pt>
                      <c:pt idx="164">
                        <c:v>2.4283406719060991</c:v>
                      </c:pt>
                      <c:pt idx="165">
                        <c:v>2.2128191333064104</c:v>
                      </c:pt>
                      <c:pt idx="166">
                        <c:v>2.0003214556027764</c:v>
                      </c:pt>
                      <c:pt idx="167">
                        <c:v>2.0846262369187474</c:v>
                      </c:pt>
                      <c:pt idx="168">
                        <c:v>2.0247071832770764</c:v>
                      </c:pt>
                      <c:pt idx="169">
                        <c:v>1.8685958436580909</c:v>
                      </c:pt>
                      <c:pt idx="170">
                        <c:v>2.2133475157226616</c:v>
                      </c:pt>
                      <c:pt idx="171">
                        <c:v>2.4659166298694348</c:v>
                      </c:pt>
                      <c:pt idx="172">
                        <c:v>2.2724019155786266</c:v>
                      </c:pt>
                      <c:pt idx="173">
                        <c:v>2.0778524783707004</c:v>
                      </c:pt>
                      <c:pt idx="174">
                        <c:v>2.0393591619572113</c:v>
                      </c:pt>
                      <c:pt idx="175">
                        <c:v>1.8768296851626787</c:v>
                      </c:pt>
                      <c:pt idx="176">
                        <c:v>1.9562525914041347</c:v>
                      </c:pt>
                      <c:pt idx="177">
                        <c:v>1.8327589332858334</c:v>
                      </c:pt>
                      <c:pt idx="178">
                        <c:v>1.8522189666544853</c:v>
                      </c:pt>
                      <c:pt idx="179">
                        <c:v>1.8362283425667814</c:v>
                      </c:pt>
                      <c:pt idx="180">
                        <c:v>1.8160022836181304</c:v>
                      </c:pt>
                      <c:pt idx="181">
                        <c:v>1.9133842162216437</c:v>
                      </c:pt>
                      <c:pt idx="182">
                        <c:v>1.7301079868469607</c:v>
                      </c:pt>
                      <c:pt idx="183">
                        <c:v>1.5971896497811131</c:v>
                      </c:pt>
                      <c:pt idx="184">
                        <c:v>1.5767407063580257</c:v>
                      </c:pt>
                      <c:pt idx="185">
                        <c:v>1.4457781668741227</c:v>
                      </c:pt>
                      <c:pt idx="186">
                        <c:v>1.6323118935393013</c:v>
                      </c:pt>
                      <c:pt idx="187">
                        <c:v>1.5074522654727378</c:v>
                      </c:pt>
                      <c:pt idx="188">
                        <c:v>1.9233101045782757</c:v>
                      </c:pt>
                      <c:pt idx="189">
                        <c:v>2.5729188086237169</c:v>
                      </c:pt>
                      <c:pt idx="190">
                        <c:v>2.2640392655506494</c:v>
                      </c:pt>
                      <c:pt idx="191">
                        <c:v>2.1133465975886185</c:v>
                      </c:pt>
                      <c:pt idx="192">
                        <c:v>1.765520363929592</c:v>
                      </c:pt>
                      <c:pt idx="193">
                        <c:v>1.594449835919926</c:v>
                      </c:pt>
                      <c:pt idx="194">
                        <c:v>1.5063833040505155</c:v>
                      </c:pt>
                      <c:pt idx="195">
                        <c:v>1.4888742945727436</c:v>
                      </c:pt>
                      <c:pt idx="196">
                        <c:v>1.5402029009489282</c:v>
                      </c:pt>
                      <c:pt idx="197">
                        <c:v>1.4869045466928097</c:v>
                      </c:pt>
                      <c:pt idx="198">
                        <c:v>1.5443556198564266</c:v>
                      </c:pt>
                      <c:pt idx="199">
                        <c:v>1.5656225589001898</c:v>
                      </c:pt>
                      <c:pt idx="200">
                        <c:v>1.5783011123847945</c:v>
                      </c:pt>
                      <c:pt idx="201">
                        <c:v>1.7450766363195811</c:v>
                      </c:pt>
                      <c:pt idx="202">
                        <c:v>1.7620704170213899</c:v>
                      </c:pt>
                      <c:pt idx="203">
                        <c:v>1.7104828632062734</c:v>
                      </c:pt>
                      <c:pt idx="204">
                        <c:v>1.6592279227823707</c:v>
                      </c:pt>
                      <c:pt idx="205">
                        <c:v>1.6901451594848322</c:v>
                      </c:pt>
                      <c:pt idx="206">
                        <c:v>1.6927026360885904</c:v>
                      </c:pt>
                      <c:pt idx="207">
                        <c:v>1.9283011277032958</c:v>
                      </c:pt>
                      <c:pt idx="208">
                        <c:v>1.9387448514740009</c:v>
                      </c:pt>
                      <c:pt idx="209">
                        <c:v>1.8763900143824139</c:v>
                      </c:pt>
                      <c:pt idx="210">
                        <c:v>1.6291337870144216</c:v>
                      </c:pt>
                      <c:pt idx="211">
                        <c:v>1.7587491019089301</c:v>
                      </c:pt>
                      <c:pt idx="212">
                        <c:v>1.8918559700137216</c:v>
                      </c:pt>
                      <c:pt idx="213">
                        <c:v>1.9258461812770773</c:v>
                      </c:pt>
                      <c:pt idx="214">
                        <c:v>2.0117720995725543</c:v>
                      </c:pt>
                      <c:pt idx="215">
                        <c:v>2.0047685871821557</c:v>
                      </c:pt>
                      <c:pt idx="216">
                        <c:v>2.0954451781571035</c:v>
                      </c:pt>
                      <c:pt idx="217">
                        <c:v>1.9916529560132086</c:v>
                      </c:pt>
                      <c:pt idx="218">
                        <c:v>1.9288401314124688</c:v>
                      </c:pt>
                      <c:pt idx="219">
                        <c:v>1.993428173989005</c:v>
                      </c:pt>
                      <c:pt idx="220">
                        <c:v>1.9805349642000307</c:v>
                      </c:pt>
                      <c:pt idx="221">
                        <c:v>2.0387668862147459</c:v>
                      </c:pt>
                      <c:pt idx="222">
                        <c:v>1.9957074664493899</c:v>
                      </c:pt>
                      <c:pt idx="223">
                        <c:v>1.8943534723693582</c:v>
                      </c:pt>
                      <c:pt idx="224">
                        <c:v>2.0016791983119711</c:v>
                      </c:pt>
                      <c:pt idx="225">
                        <c:v>2.0381084650939156</c:v>
                      </c:pt>
                      <c:pt idx="226">
                        <c:v>2.4698809601147662</c:v>
                      </c:pt>
                      <c:pt idx="227">
                        <c:v>2.4778177416342468</c:v>
                      </c:pt>
                      <c:pt idx="228">
                        <c:v>2.3802959202168665</c:v>
                      </c:pt>
                      <c:pt idx="229">
                        <c:v>2.4099942564258061</c:v>
                      </c:pt>
                      <c:pt idx="230">
                        <c:v>2.3190368364748242</c:v>
                      </c:pt>
                      <c:pt idx="231">
                        <c:v>2.8002660127025409</c:v>
                      </c:pt>
                      <c:pt idx="232">
                        <c:v>3.1354898422832642</c:v>
                      </c:pt>
                      <c:pt idx="233">
                        <c:v>3.7014145112621488</c:v>
                      </c:pt>
                      <c:pt idx="234">
                        <c:v>3.7268569630889199</c:v>
                      </c:pt>
                      <c:pt idx="235">
                        <c:v>3.6293760992998196</c:v>
                      </c:pt>
                      <c:pt idx="236">
                        <c:v>3.6221842675302178</c:v>
                      </c:pt>
                      <c:pt idx="237">
                        <c:v>3.4242971541626002</c:v>
                      </c:pt>
                      <c:pt idx="238">
                        <c:v>3.4963032757291113</c:v>
                      </c:pt>
                      <c:pt idx="239">
                        <c:v>3.4448586665314145</c:v>
                      </c:pt>
                      <c:pt idx="240">
                        <c:v>3.095666645733695</c:v>
                      </c:pt>
                      <c:pt idx="241">
                        <c:v>2.3465522021469676</c:v>
                      </c:pt>
                      <c:pt idx="242">
                        <c:v>2.2358058557273317</c:v>
                      </c:pt>
                      <c:pt idx="243">
                        <c:v>2.2900986455938535</c:v>
                      </c:pt>
                      <c:pt idx="244">
                        <c:v>2.2713776609538088</c:v>
                      </c:pt>
                      <c:pt idx="245">
                        <c:v>2.1147869027278139</c:v>
                      </c:pt>
                      <c:pt idx="246">
                        <c:v>2.0311841138933997</c:v>
                      </c:pt>
                      <c:pt idx="247">
                        <c:v>1.9473539054479432</c:v>
                      </c:pt>
                      <c:pt idx="248">
                        <c:v>1.9885603468024897</c:v>
                      </c:pt>
                      <c:pt idx="249">
                        <c:v>2.0369191164077405</c:v>
                      </c:pt>
                      <c:pt idx="250">
                        <c:v>2.1154364358330686</c:v>
                      </c:pt>
                      <c:pt idx="251">
                        <c:v>2.0606335401579887</c:v>
                      </c:pt>
                      <c:pt idx="252">
                        <c:v>2.0003099916063882</c:v>
                      </c:pt>
                      <c:pt idx="253">
                        <c:v>2.0700407546740132</c:v>
                      </c:pt>
                      <c:pt idx="254">
                        <c:v>2.018260368886625</c:v>
                      </c:pt>
                      <c:pt idx="255">
                        <c:v>1.9814298267239674</c:v>
                      </c:pt>
                      <c:pt idx="256">
                        <c:v>2.1532114175691692</c:v>
                      </c:pt>
                      <c:pt idx="257">
                        <c:v>2.2447497045384623</c:v>
                      </c:pt>
                      <c:pt idx="258">
                        <c:v>2.2370077236150645</c:v>
                      </c:pt>
                      <c:pt idx="259">
                        <c:v>2.1107169231789555</c:v>
                      </c:pt>
                      <c:pt idx="260">
                        <c:v>2.2018253278632454</c:v>
                      </c:pt>
                      <c:pt idx="261">
                        <c:v>2.1740040161430385</c:v>
                      </c:pt>
                      <c:pt idx="262">
                        <c:v>2.0893808513448406</c:v>
                      </c:pt>
                      <c:pt idx="263">
                        <c:v>2.2897619359393935</c:v>
                      </c:pt>
                      <c:pt idx="264">
                        <c:v>2.2657921181913792</c:v>
                      </c:pt>
                      <c:pt idx="265">
                        <c:v>2.2912910727860103</c:v>
                      </c:pt>
                      <c:pt idx="266">
                        <c:v>2.1879576664875522</c:v>
                      </c:pt>
                      <c:pt idx="267">
                        <c:v>2.0458744037987442</c:v>
                      </c:pt>
                      <c:pt idx="268">
                        <c:v>2.1006286089804362</c:v>
                      </c:pt>
                      <c:pt idx="269">
                        <c:v>2.156647026126445</c:v>
                      </c:pt>
                      <c:pt idx="270">
                        <c:v>2.1623947505668619</c:v>
                      </c:pt>
                      <c:pt idx="271">
                        <c:v>1.8402980795178554</c:v>
                      </c:pt>
                      <c:pt idx="272">
                        <c:v>2.1211494722655164</c:v>
                      </c:pt>
                      <c:pt idx="273">
                        <c:v>2.2867974960315753</c:v>
                      </c:pt>
                      <c:pt idx="274">
                        <c:v>2.5327070591736458</c:v>
                      </c:pt>
                      <c:pt idx="275">
                        <c:v>2.6582760244798727</c:v>
                      </c:pt>
                      <c:pt idx="276">
                        <c:v>2.8077043081979278</c:v>
                      </c:pt>
                      <c:pt idx="277">
                        <c:v>3.3011385989587105</c:v>
                      </c:pt>
                      <c:pt idx="278">
                        <c:v>2.5962349056867975</c:v>
                      </c:pt>
                      <c:pt idx="279">
                        <c:v>3.1003907411296554</c:v>
                      </c:pt>
                      <c:pt idx="280">
                        <c:v>2.7912696161128516</c:v>
                      </c:pt>
                      <c:pt idx="281">
                        <c:v>3.2894283343687842</c:v>
                      </c:pt>
                      <c:pt idx="282">
                        <c:v>3.5686221265619023</c:v>
                      </c:pt>
                      <c:pt idx="283">
                        <c:v>3.972146281508385</c:v>
                      </c:pt>
                      <c:pt idx="284">
                        <c:v>5.0419821858839384</c:v>
                      </c:pt>
                      <c:pt idx="285">
                        <c:v>5.0370750839237601</c:v>
                      </c:pt>
                      <c:pt idx="286">
                        <c:v>4.7882999367063785</c:v>
                      </c:pt>
                      <c:pt idx="287">
                        <c:v>4.9328229075415866</c:v>
                      </c:pt>
                      <c:pt idx="288">
                        <c:v>4.7361247643507038</c:v>
                      </c:pt>
                      <c:pt idx="289">
                        <c:v>4.6719969530375502</c:v>
                      </c:pt>
                      <c:pt idx="290">
                        <c:v>4.3990381339931837</c:v>
                      </c:pt>
                      <c:pt idx="291">
                        <c:v>4.5249014795155764</c:v>
                      </c:pt>
                      <c:pt idx="292">
                        <c:v>5.1092597712339369</c:v>
                      </c:pt>
                      <c:pt idx="293">
                        <c:v>5.1581083603360778</c:v>
                      </c:pt>
                      <c:pt idx="294">
                        <c:v>5.2424138934798821</c:v>
                      </c:pt>
                      <c:pt idx="295">
                        <c:v>4.8053289979504488</c:v>
                      </c:pt>
                      <c:pt idx="296">
                        <c:v>4.6619604877150911</c:v>
                      </c:pt>
                      <c:pt idx="297">
                        <c:v>4.9554834990049867</c:v>
                      </c:pt>
                      <c:pt idx="298">
                        <c:v>4.4991559260517313</c:v>
                      </c:pt>
                      <c:pt idx="299">
                        <c:v>4.1479092661678729</c:v>
                      </c:pt>
                      <c:pt idx="300">
                        <c:v>4.6373396638137683</c:v>
                      </c:pt>
                      <c:pt idx="301">
                        <c:v>4.7013896452741388</c:v>
                      </c:pt>
                      <c:pt idx="302">
                        <c:v>4.823054347627302</c:v>
                      </c:pt>
                      <c:pt idx="303">
                        <c:v>5.1954230032628139</c:v>
                      </c:pt>
                      <c:pt idx="304">
                        <c:v>5.1706825997855344</c:v>
                      </c:pt>
                      <c:pt idx="305">
                        <c:v>4.8665339260608631</c:v>
                      </c:pt>
                      <c:pt idx="306">
                        <c:v>4.5566811477090843</c:v>
                      </c:pt>
                      <c:pt idx="307">
                        <c:v>4.058387754871589</c:v>
                      </c:pt>
                      <c:pt idx="308">
                        <c:v>3.4115959340855562</c:v>
                      </c:pt>
                      <c:pt idx="309">
                        <c:v>2.7253276861480802</c:v>
                      </c:pt>
                      <c:pt idx="310">
                        <c:v>2.4104919331444004</c:v>
                      </c:pt>
                      <c:pt idx="311">
                        <c:v>2.3777821570991375</c:v>
                      </c:pt>
                      <c:pt idx="312">
                        <c:v>2.4018989906680699</c:v>
                      </c:pt>
                      <c:pt idx="313">
                        <c:v>2.4269885943915486</c:v>
                      </c:pt>
                      <c:pt idx="314">
                        <c:v>2.5843670077551879</c:v>
                      </c:pt>
                      <c:pt idx="315">
                        <c:v>2.5806994475911051</c:v>
                      </c:pt>
                      <c:pt idx="316">
                        <c:v>2.5050705378630238</c:v>
                      </c:pt>
                      <c:pt idx="317">
                        <c:v>2.5613409291293792</c:v>
                      </c:pt>
                      <c:pt idx="318">
                        <c:v>2.4599269199138427</c:v>
                      </c:pt>
                      <c:pt idx="319">
                        <c:v>2.5745728782939139</c:v>
                      </c:pt>
                      <c:pt idx="320">
                        <c:v>2.4314882149392751</c:v>
                      </c:pt>
                      <c:pt idx="321">
                        <c:v>2.4051363028318824</c:v>
                      </c:pt>
                      <c:pt idx="322">
                        <c:v>3.6781949266349629</c:v>
                      </c:pt>
                      <c:pt idx="323">
                        <c:v>3.0027829533588748</c:v>
                      </c:pt>
                      <c:pt idx="324">
                        <c:v>3.0100159760383232</c:v>
                      </c:pt>
                      <c:pt idx="325">
                        <c:v>3.0820275577296576</c:v>
                      </c:pt>
                      <c:pt idx="326">
                        <c:v>3.0019999850661394</c:v>
                      </c:pt>
                      <c:pt idx="327">
                        <c:v>3.4155574878284551</c:v>
                      </c:pt>
                      <c:pt idx="328">
                        <c:v>3.8692673375293754</c:v>
                      </c:pt>
                      <c:pt idx="329">
                        <c:v>3.1622794694108056</c:v>
                      </c:pt>
                      <c:pt idx="330">
                        <c:v>2.4509969161018863</c:v>
                      </c:pt>
                      <c:pt idx="331">
                        <c:v>2.7160652750363701</c:v>
                      </c:pt>
                      <c:pt idx="332">
                        <c:v>2.5459374861094357</c:v>
                      </c:pt>
                      <c:pt idx="333">
                        <c:v>2.5841100753297801</c:v>
                      </c:pt>
                      <c:pt idx="334">
                        <c:v>2.7731252848613552</c:v>
                      </c:pt>
                      <c:pt idx="335">
                        <c:v>2.6561813546410962</c:v>
                      </c:pt>
                      <c:pt idx="336">
                        <c:v>2.4495687082506126</c:v>
                      </c:pt>
                      <c:pt idx="337">
                        <c:v>2.3623684574601018</c:v>
                      </c:pt>
                      <c:pt idx="338">
                        <c:v>1.8442282906269207</c:v>
                      </c:pt>
                      <c:pt idx="339">
                        <c:v>1.9050777248345387</c:v>
                      </c:pt>
                      <c:pt idx="340">
                        <c:v>1.9635421158006958</c:v>
                      </c:pt>
                      <c:pt idx="341">
                        <c:v>1.915317008457244</c:v>
                      </c:pt>
                      <c:pt idx="342">
                        <c:v>2.0196366250850013</c:v>
                      </c:pt>
                      <c:pt idx="343">
                        <c:v>1.8249878974095521</c:v>
                      </c:pt>
                      <c:pt idx="344">
                        <c:v>1.8928621923225406</c:v>
                      </c:pt>
                      <c:pt idx="345">
                        <c:v>1.7738676509479385</c:v>
                      </c:pt>
                      <c:pt idx="346">
                        <c:v>2.0159920336022656</c:v>
                      </c:pt>
                      <c:pt idx="347">
                        <c:v>2.1296319759386377</c:v>
                      </c:pt>
                      <c:pt idx="348">
                        <c:v>2.1432132590409259</c:v>
                      </c:pt>
                      <c:pt idx="349">
                        <c:v>2.9925440846373395</c:v>
                      </c:pt>
                      <c:pt idx="350">
                        <c:v>2.8973285951057717</c:v>
                      </c:pt>
                      <c:pt idx="351">
                        <c:v>4.1725979699421405</c:v>
                      </c:pt>
                      <c:pt idx="352">
                        <c:v>3.9603019645222086</c:v>
                      </c:pt>
                      <c:pt idx="353">
                        <c:v>3.8736007160049764</c:v>
                      </c:pt>
                      <c:pt idx="354">
                        <c:v>3.4416032897830648</c:v>
                      </c:pt>
                      <c:pt idx="355">
                        <c:v>3.1536961101764129</c:v>
                      </c:pt>
                      <c:pt idx="356">
                        <c:v>3.6774706051729926</c:v>
                      </c:pt>
                      <c:pt idx="357">
                        <c:v>3.3743134547227709</c:v>
                      </c:pt>
                      <c:pt idx="358">
                        <c:v>3.2397072740156405</c:v>
                      </c:pt>
                      <c:pt idx="359">
                        <c:v>3.5260699875269204</c:v>
                      </c:pt>
                      <c:pt idx="360">
                        <c:v>3.6602355653346361</c:v>
                      </c:pt>
                      <c:pt idx="361">
                        <c:v>3.3272521907864547</c:v>
                      </c:pt>
                      <c:pt idx="362">
                        <c:v>3.1290494393954322</c:v>
                      </c:pt>
                      <c:pt idx="363">
                        <c:v>3.161608586844606</c:v>
                      </c:pt>
                      <c:pt idx="364">
                        <c:v>3.5755527988743814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0A9-4550-8E71-850F8DD09CB6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Produção de lodo (kg/dia)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  <c:majorUnit val="200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602624399758"/>
          <c:y val="1.9223137412865628E-2"/>
          <c:w val="0.8410273086940957"/>
          <c:h val="0.75726218988298744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'[Produção de Lodo - ETA Iguaçú - 2017.xlsx]Produção de Lodo'!$AH$6:$AH$25</c:f>
              <c:strCache>
                <c:ptCount val="20"/>
                <c:pt idx="0">
                  <c:v>1398,7</c:v>
                </c:pt>
                <c:pt idx="1">
                  <c:v>2358,5</c:v>
                </c:pt>
                <c:pt idx="2">
                  <c:v>3318,2</c:v>
                </c:pt>
                <c:pt idx="3">
                  <c:v>4277,9</c:v>
                </c:pt>
                <c:pt idx="4">
                  <c:v>5237,6</c:v>
                </c:pt>
                <c:pt idx="5">
                  <c:v>6197,3</c:v>
                </c:pt>
                <c:pt idx="6">
                  <c:v>7157,1</c:v>
                </c:pt>
                <c:pt idx="7">
                  <c:v>8116,8</c:v>
                </c:pt>
                <c:pt idx="8">
                  <c:v>9076,5</c:v>
                </c:pt>
                <c:pt idx="9">
                  <c:v>10036,2</c:v>
                </c:pt>
                <c:pt idx="10">
                  <c:v>10995,9</c:v>
                </c:pt>
                <c:pt idx="11">
                  <c:v>11955,7</c:v>
                </c:pt>
                <c:pt idx="12">
                  <c:v>12915,4</c:v>
                </c:pt>
                <c:pt idx="13">
                  <c:v>13875,1</c:v>
                </c:pt>
                <c:pt idx="14">
                  <c:v>14834,8</c:v>
                </c:pt>
                <c:pt idx="15">
                  <c:v>15794,6</c:v>
                </c:pt>
                <c:pt idx="16">
                  <c:v>16754,3</c:v>
                </c:pt>
                <c:pt idx="17">
                  <c:v>17714,0</c:v>
                </c:pt>
                <c:pt idx="18">
                  <c:v>18673,7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- 2017.xlsx]Produção de Lodo'!$AI$6:$AI$25</c:f>
              <c:numCache>
                <c:formatCode>General</c:formatCode>
                <c:ptCount val="20"/>
                <c:pt idx="0">
                  <c:v>1</c:v>
                </c:pt>
                <c:pt idx="1">
                  <c:v>10</c:v>
                </c:pt>
                <c:pt idx="2">
                  <c:v>29</c:v>
                </c:pt>
                <c:pt idx="3">
                  <c:v>109</c:v>
                </c:pt>
                <c:pt idx="4">
                  <c:v>98</c:v>
                </c:pt>
                <c:pt idx="5">
                  <c:v>49</c:v>
                </c:pt>
                <c:pt idx="6">
                  <c:v>32</c:v>
                </c:pt>
                <c:pt idx="7">
                  <c:v>17</c:v>
                </c:pt>
                <c:pt idx="8">
                  <c:v>9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6-48C0-A0E1-CF969F5E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'[Produção de Lodo - ETA Iguaçú - 2017.xlsx]Produção de Lodo'!$AH$6:$AH$25</c:f>
              <c:strCache>
                <c:ptCount val="20"/>
                <c:pt idx="0">
                  <c:v>1398,7</c:v>
                </c:pt>
                <c:pt idx="1">
                  <c:v>2358,5</c:v>
                </c:pt>
                <c:pt idx="2">
                  <c:v>3318,2</c:v>
                </c:pt>
                <c:pt idx="3">
                  <c:v>4277,9</c:v>
                </c:pt>
                <c:pt idx="4">
                  <c:v>5237,6</c:v>
                </c:pt>
                <c:pt idx="5">
                  <c:v>6197,3</c:v>
                </c:pt>
                <c:pt idx="6">
                  <c:v>7157,1</c:v>
                </c:pt>
                <c:pt idx="7">
                  <c:v>8116,8</c:v>
                </c:pt>
                <c:pt idx="8">
                  <c:v>9076,5</c:v>
                </c:pt>
                <c:pt idx="9">
                  <c:v>10036,2</c:v>
                </c:pt>
                <c:pt idx="10">
                  <c:v>10995,9</c:v>
                </c:pt>
                <c:pt idx="11">
                  <c:v>11955,7</c:v>
                </c:pt>
                <c:pt idx="12">
                  <c:v>12915,4</c:v>
                </c:pt>
                <c:pt idx="13">
                  <c:v>13875,1</c:v>
                </c:pt>
                <c:pt idx="14">
                  <c:v>14834,8</c:v>
                </c:pt>
                <c:pt idx="15">
                  <c:v>15794,6</c:v>
                </c:pt>
                <c:pt idx="16">
                  <c:v>16754,3</c:v>
                </c:pt>
                <c:pt idx="17">
                  <c:v>17714,0</c:v>
                </c:pt>
                <c:pt idx="18">
                  <c:v>18673,7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- 2017.xlsx]Produção de Lodo'!$AJ$6:$AJ$25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6.0109289617486336E-2</c:v>
                </c:pt>
                <c:pt idx="2">
                  <c:v>0.40163934426229508</c:v>
                </c:pt>
                <c:pt idx="3">
                  <c:v>0.66120218579234968</c:v>
                </c:pt>
                <c:pt idx="4">
                  <c:v>0.82240437158469948</c:v>
                </c:pt>
                <c:pt idx="5">
                  <c:v>0.88797814207650272</c:v>
                </c:pt>
                <c:pt idx="6">
                  <c:v>0.91530054644808745</c:v>
                </c:pt>
                <c:pt idx="7">
                  <c:v>0.94262295081967218</c:v>
                </c:pt>
                <c:pt idx="8">
                  <c:v>0.95628415300546443</c:v>
                </c:pt>
                <c:pt idx="9">
                  <c:v>0.96721311475409832</c:v>
                </c:pt>
                <c:pt idx="10">
                  <c:v>0.97814207650273222</c:v>
                </c:pt>
                <c:pt idx="11">
                  <c:v>0.98087431693989069</c:v>
                </c:pt>
                <c:pt idx="12">
                  <c:v>0.98360655737704916</c:v>
                </c:pt>
                <c:pt idx="13">
                  <c:v>0.98633879781420764</c:v>
                </c:pt>
                <c:pt idx="14">
                  <c:v>0.98907103825136611</c:v>
                </c:pt>
                <c:pt idx="15">
                  <c:v>0.99180327868852458</c:v>
                </c:pt>
                <c:pt idx="16">
                  <c:v>0.99453551912568305</c:v>
                </c:pt>
                <c:pt idx="17">
                  <c:v>0.99726775956284153</c:v>
                </c:pt>
                <c:pt idx="18">
                  <c:v>0.99726775956284153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66-48C0-A0E1-CF969F5E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8315506096030498"/>
          <c:y val="0.17843547046112512"/>
          <c:w val="0.19926541083912488"/>
          <c:h val="0.11392354200605997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0073492453886"/>
          <c:y val="4.070905506673303E-2"/>
          <c:w val="0.7928720052456284"/>
          <c:h val="0.76277062476253388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'[Qualidade da Água - ETA Iguaçú - 2016.xlsx]Dados Brutos - 2016'!$H$5:$H$24</c:f>
              <c:strCache>
                <c:ptCount val="20"/>
                <c:pt idx="0">
                  <c:v>5,4</c:v>
                </c:pt>
                <c:pt idx="1">
                  <c:v>8,3</c:v>
                </c:pt>
                <c:pt idx="2">
                  <c:v>11,2</c:v>
                </c:pt>
                <c:pt idx="3">
                  <c:v>14,1</c:v>
                </c:pt>
                <c:pt idx="4">
                  <c:v>17,0</c:v>
                </c:pt>
                <c:pt idx="5">
                  <c:v>19,9</c:v>
                </c:pt>
                <c:pt idx="6">
                  <c:v>22,8</c:v>
                </c:pt>
                <c:pt idx="7">
                  <c:v>25,6</c:v>
                </c:pt>
                <c:pt idx="8">
                  <c:v>28,5</c:v>
                </c:pt>
                <c:pt idx="9">
                  <c:v>31,4</c:v>
                </c:pt>
                <c:pt idx="10">
                  <c:v>34,3</c:v>
                </c:pt>
                <c:pt idx="11">
                  <c:v>37,2</c:v>
                </c:pt>
                <c:pt idx="12">
                  <c:v>40,1</c:v>
                </c:pt>
                <c:pt idx="13">
                  <c:v>43,0</c:v>
                </c:pt>
                <c:pt idx="14">
                  <c:v>45,9</c:v>
                </c:pt>
                <c:pt idx="15">
                  <c:v>48,8</c:v>
                </c:pt>
                <c:pt idx="16">
                  <c:v>51,7</c:v>
                </c:pt>
                <c:pt idx="17">
                  <c:v>54,6</c:v>
                </c:pt>
                <c:pt idx="18">
                  <c:v>57,5</c:v>
                </c:pt>
                <c:pt idx="19">
                  <c:v>Mais</c:v>
                </c:pt>
              </c:strCache>
            </c:strRef>
          </c:cat>
          <c:val>
            <c:numRef>
              <c:f>'[Qualidade da Água - ETA Iguaçú - 2016.xlsx]Dados Brutos - 2016'!$I$5:$I$24</c:f>
              <c:numCache>
                <c:formatCode>General</c:formatCode>
                <c:ptCount val="20"/>
                <c:pt idx="0">
                  <c:v>1</c:v>
                </c:pt>
                <c:pt idx="1">
                  <c:v>43</c:v>
                </c:pt>
                <c:pt idx="2">
                  <c:v>148</c:v>
                </c:pt>
                <c:pt idx="3">
                  <c:v>91</c:v>
                </c:pt>
                <c:pt idx="4">
                  <c:v>36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  <c:pt idx="10">
                  <c:v>2</c:v>
                </c:pt>
                <c:pt idx="11">
                  <c:v>4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F-4FCA-9ADA-730AA1BC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'[Qualidade da Água - ETA Iguaçú - 2016.xlsx]Dados Brutos - 2016'!$H$5:$H$24</c:f>
              <c:strCache>
                <c:ptCount val="20"/>
                <c:pt idx="0">
                  <c:v>5,4</c:v>
                </c:pt>
                <c:pt idx="1">
                  <c:v>8,3</c:v>
                </c:pt>
                <c:pt idx="2">
                  <c:v>11,2</c:v>
                </c:pt>
                <c:pt idx="3">
                  <c:v>14,1</c:v>
                </c:pt>
                <c:pt idx="4">
                  <c:v>17,0</c:v>
                </c:pt>
                <c:pt idx="5">
                  <c:v>19,9</c:v>
                </c:pt>
                <c:pt idx="6">
                  <c:v>22,8</c:v>
                </c:pt>
                <c:pt idx="7">
                  <c:v>25,6</c:v>
                </c:pt>
                <c:pt idx="8">
                  <c:v>28,5</c:v>
                </c:pt>
                <c:pt idx="9">
                  <c:v>31,4</c:v>
                </c:pt>
                <c:pt idx="10">
                  <c:v>34,3</c:v>
                </c:pt>
                <c:pt idx="11">
                  <c:v>37,2</c:v>
                </c:pt>
                <c:pt idx="12">
                  <c:v>40,1</c:v>
                </c:pt>
                <c:pt idx="13">
                  <c:v>43,0</c:v>
                </c:pt>
                <c:pt idx="14">
                  <c:v>45,9</c:v>
                </c:pt>
                <c:pt idx="15">
                  <c:v>48,8</c:v>
                </c:pt>
                <c:pt idx="16">
                  <c:v>51,7</c:v>
                </c:pt>
                <c:pt idx="17">
                  <c:v>54,6</c:v>
                </c:pt>
                <c:pt idx="18">
                  <c:v>57,5</c:v>
                </c:pt>
                <c:pt idx="19">
                  <c:v>Mais</c:v>
                </c:pt>
              </c:strCache>
            </c:strRef>
          </c:cat>
          <c:val>
            <c:numRef>
              <c:f>'[Qualidade da Água - ETA Iguaçú - 2016.xlsx]Dados Brutos - 2016'!$J$5:$J$24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0.12021857923497267</c:v>
                </c:pt>
                <c:pt idx="2">
                  <c:v>0.52459016393442626</c:v>
                </c:pt>
                <c:pt idx="3">
                  <c:v>0.77322404371584696</c:v>
                </c:pt>
                <c:pt idx="4">
                  <c:v>0.87158469945355188</c:v>
                </c:pt>
                <c:pt idx="5">
                  <c:v>0.89617486338797814</c:v>
                </c:pt>
                <c:pt idx="6">
                  <c:v>0.92076502732240439</c:v>
                </c:pt>
                <c:pt idx="7">
                  <c:v>0.92896174863387981</c:v>
                </c:pt>
                <c:pt idx="8">
                  <c:v>0.93989071038251371</c:v>
                </c:pt>
                <c:pt idx="9">
                  <c:v>0.96174863387978138</c:v>
                </c:pt>
                <c:pt idx="10">
                  <c:v>0.96721311475409832</c:v>
                </c:pt>
                <c:pt idx="11">
                  <c:v>0.97814207650273222</c:v>
                </c:pt>
                <c:pt idx="12">
                  <c:v>0.97814207650273222</c:v>
                </c:pt>
                <c:pt idx="13">
                  <c:v>0.98633879781420764</c:v>
                </c:pt>
                <c:pt idx="14">
                  <c:v>0.98633879781420764</c:v>
                </c:pt>
                <c:pt idx="15">
                  <c:v>0.98907103825136611</c:v>
                </c:pt>
                <c:pt idx="16">
                  <c:v>0.98907103825136611</c:v>
                </c:pt>
                <c:pt idx="17">
                  <c:v>0.98907103825136611</c:v>
                </c:pt>
                <c:pt idx="18">
                  <c:v>0.99180327868852458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5F-4FCA-9ADA-730AA1BC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8909875084921903"/>
          <c:y val="0.22836387720244414"/>
          <c:w val="0.24455296561856674"/>
          <c:h val="0.13260743284833465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'[Produção de Lodo - ETA Iguaçú - 2016.xlsx]Produção de Lodo'!$K$3</c:f>
              <c:strCache>
                <c:ptCount val="1"/>
                <c:pt idx="0">
                  <c:v>Produção Específica de Lodo (g/m3)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'[Produção de Lodo - ETA Iguaçú - 2016.xlsx]Produção de Lodo'!$C$4:$C$369</c:f>
              <c:numCache>
                <c:formatCode>d\-mmm</c:formatCode>
                <c:ptCount val="366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</c:numCache>
            </c:numRef>
          </c:cat>
          <c:val>
            <c:numRef>
              <c:f>'[Produção de Lodo - ETA Iguaçú - 2016.xlsx]Produção de Lodo'!$K$4:$K$369</c:f>
              <c:numCache>
                <c:formatCode>0.00</c:formatCode>
                <c:ptCount val="366"/>
                <c:pt idx="0">
                  <c:v>19.639533172769312</c:v>
                </c:pt>
                <c:pt idx="1">
                  <c:v>18.888286610669315</c:v>
                </c:pt>
                <c:pt idx="2">
                  <c:v>17.692213663663662</c:v>
                </c:pt>
                <c:pt idx="3">
                  <c:v>19.207554901836822</c:v>
                </c:pt>
                <c:pt idx="4">
                  <c:v>19.137806760442444</c:v>
                </c:pt>
                <c:pt idx="5">
                  <c:v>18.307669301985538</c:v>
                </c:pt>
                <c:pt idx="6">
                  <c:v>19.02446524464002</c:v>
                </c:pt>
                <c:pt idx="7">
                  <c:v>17.345554184219566</c:v>
                </c:pt>
                <c:pt idx="8">
                  <c:v>16.267967556515558</c:v>
                </c:pt>
                <c:pt idx="9">
                  <c:v>24.083760629645507</c:v>
                </c:pt>
                <c:pt idx="10">
                  <c:v>26.041015777726621</c:v>
                </c:pt>
                <c:pt idx="11">
                  <c:v>42.186740406089847</c:v>
                </c:pt>
                <c:pt idx="12">
                  <c:v>29.898556103752185</c:v>
                </c:pt>
                <c:pt idx="13">
                  <c:v>21.977247365609976</c:v>
                </c:pt>
                <c:pt idx="14">
                  <c:v>19.360554712558699</c:v>
                </c:pt>
                <c:pt idx="15">
                  <c:v>20.217383086843796</c:v>
                </c:pt>
                <c:pt idx="16">
                  <c:v>17.475200074293866</c:v>
                </c:pt>
                <c:pt idx="17">
                  <c:v>15.997165081762171</c:v>
                </c:pt>
                <c:pt idx="18">
                  <c:v>15.859608255429235</c:v>
                </c:pt>
                <c:pt idx="19">
                  <c:v>16.155141734241703</c:v>
                </c:pt>
                <c:pt idx="20">
                  <c:v>16.415357816600057</c:v>
                </c:pt>
                <c:pt idx="21">
                  <c:v>16.725562887517171</c:v>
                </c:pt>
                <c:pt idx="22">
                  <c:v>16.906346709600939</c:v>
                </c:pt>
                <c:pt idx="23">
                  <c:v>16.039591026921347</c:v>
                </c:pt>
                <c:pt idx="24">
                  <c:v>16.144335235509306</c:v>
                </c:pt>
                <c:pt idx="25">
                  <c:v>16.866053149812167</c:v>
                </c:pt>
                <c:pt idx="26">
                  <c:v>36.324358369590108</c:v>
                </c:pt>
                <c:pt idx="27">
                  <c:v>24.475416337562397</c:v>
                </c:pt>
                <c:pt idx="28">
                  <c:v>19.338242935057096</c:v>
                </c:pt>
                <c:pt idx="29">
                  <c:v>17.518018692440332</c:v>
                </c:pt>
                <c:pt idx="30">
                  <c:v>17.856455070055883</c:v>
                </c:pt>
                <c:pt idx="31">
                  <c:v>17.999353325086513</c:v>
                </c:pt>
                <c:pt idx="32">
                  <c:v>23.738690072137082</c:v>
                </c:pt>
                <c:pt idx="33">
                  <c:v>28.070747951771274</c:v>
                </c:pt>
                <c:pt idx="34">
                  <c:v>25.74111658844285</c:v>
                </c:pt>
                <c:pt idx="35">
                  <c:v>22.098157672040657</c:v>
                </c:pt>
                <c:pt idx="36">
                  <c:v>71.325715866879008</c:v>
                </c:pt>
                <c:pt idx="37">
                  <c:v>28.744697766611317</c:v>
                </c:pt>
                <c:pt idx="38">
                  <c:v>23.580127106465135</c:v>
                </c:pt>
                <c:pt idx="39">
                  <c:v>23.09356489050786</c:v>
                </c:pt>
                <c:pt idx="40">
                  <c:v>39.027799034217651</c:v>
                </c:pt>
                <c:pt idx="41">
                  <c:v>59.16904357658921</c:v>
                </c:pt>
                <c:pt idx="42">
                  <c:v>32.998761635501296</c:v>
                </c:pt>
                <c:pt idx="43">
                  <c:v>24.459380702434864</c:v>
                </c:pt>
                <c:pt idx="44">
                  <c:v>23.28178695255049</c:v>
                </c:pt>
                <c:pt idx="45">
                  <c:v>20.78202677336256</c:v>
                </c:pt>
                <c:pt idx="46">
                  <c:v>24.374021158896355</c:v>
                </c:pt>
                <c:pt idx="47">
                  <c:v>24.241278850304841</c:v>
                </c:pt>
                <c:pt idx="48">
                  <c:v>20.408022731212554</c:v>
                </c:pt>
                <c:pt idx="49">
                  <c:v>19.118563304621475</c:v>
                </c:pt>
                <c:pt idx="50">
                  <c:v>21.484958991140239</c:v>
                </c:pt>
                <c:pt idx="51">
                  <c:v>23.937347870459348</c:v>
                </c:pt>
                <c:pt idx="52">
                  <c:v>22.092498628877767</c:v>
                </c:pt>
                <c:pt idx="53">
                  <c:v>28.904449745039663</c:v>
                </c:pt>
                <c:pt idx="54">
                  <c:v>21.182410104233618</c:v>
                </c:pt>
                <c:pt idx="55">
                  <c:v>19.309391010387966</c:v>
                </c:pt>
                <c:pt idx="56">
                  <c:v>19.112494733209275</c:v>
                </c:pt>
                <c:pt idx="57">
                  <c:v>19.370688046647231</c:v>
                </c:pt>
                <c:pt idx="58">
                  <c:v>19.693314372091756</c:v>
                </c:pt>
                <c:pt idx="59">
                  <c:v>19.472121486779855</c:v>
                </c:pt>
                <c:pt idx="60">
                  <c:v>17.914374151515151</c:v>
                </c:pt>
                <c:pt idx="61">
                  <c:v>16.349651986392605</c:v>
                </c:pt>
                <c:pt idx="62">
                  <c:v>17.777220925442574</c:v>
                </c:pt>
                <c:pt idx="63">
                  <c:v>20.313259059354383</c:v>
                </c:pt>
                <c:pt idx="64">
                  <c:v>17.864834814365036</c:v>
                </c:pt>
                <c:pt idx="65">
                  <c:v>16.129024437405953</c:v>
                </c:pt>
                <c:pt idx="66">
                  <c:v>16.105342971748527</c:v>
                </c:pt>
                <c:pt idx="67">
                  <c:v>16.199431601807415</c:v>
                </c:pt>
                <c:pt idx="68">
                  <c:v>17.079306310138609</c:v>
                </c:pt>
                <c:pt idx="69">
                  <c:v>26.147143262963109</c:v>
                </c:pt>
                <c:pt idx="70">
                  <c:v>17.294950928434574</c:v>
                </c:pt>
                <c:pt idx="71">
                  <c:v>16.136396427424707</c:v>
                </c:pt>
                <c:pt idx="72">
                  <c:v>16.208282375462417</c:v>
                </c:pt>
                <c:pt idx="73">
                  <c:v>16.878297952478931</c:v>
                </c:pt>
                <c:pt idx="74">
                  <c:v>16.474598031567073</c:v>
                </c:pt>
                <c:pt idx="75">
                  <c:v>15.977921311978005</c:v>
                </c:pt>
                <c:pt idx="76">
                  <c:v>15.501972003307626</c:v>
                </c:pt>
                <c:pt idx="77">
                  <c:v>15.75472592891218</c:v>
                </c:pt>
                <c:pt idx="78">
                  <c:v>16.30253723651613</c:v>
                </c:pt>
                <c:pt idx="79">
                  <c:v>15.471046875090655</c:v>
                </c:pt>
                <c:pt idx="80">
                  <c:v>15.356599069450326</c:v>
                </c:pt>
                <c:pt idx="81">
                  <c:v>15.49539623223426</c:v>
                </c:pt>
                <c:pt idx="82">
                  <c:v>15.448713739983848</c:v>
                </c:pt>
                <c:pt idx="83">
                  <c:v>15.269296153358948</c:v>
                </c:pt>
                <c:pt idx="84">
                  <c:v>14.583434596488624</c:v>
                </c:pt>
                <c:pt idx="85">
                  <c:v>14.15527496618401</c:v>
                </c:pt>
                <c:pt idx="86">
                  <c:v>14.791857123477902</c:v>
                </c:pt>
                <c:pt idx="87">
                  <c:v>14.690495671398285</c:v>
                </c:pt>
                <c:pt idx="88">
                  <c:v>15.54206571779309</c:v>
                </c:pt>
                <c:pt idx="89">
                  <c:v>16.135211068875034</c:v>
                </c:pt>
                <c:pt idx="90">
                  <c:v>14.962055452481712</c:v>
                </c:pt>
                <c:pt idx="91">
                  <c:v>14.381833269576163</c:v>
                </c:pt>
                <c:pt idx="92">
                  <c:v>20.571768023232462</c:v>
                </c:pt>
                <c:pt idx="93">
                  <c:v>17.500016610977944</c:v>
                </c:pt>
                <c:pt idx="94">
                  <c:v>16.584468643651373</c:v>
                </c:pt>
                <c:pt idx="95">
                  <c:v>15.527054293914505</c:v>
                </c:pt>
                <c:pt idx="96">
                  <c:v>15.158545720512725</c:v>
                </c:pt>
                <c:pt idx="97">
                  <c:v>15.062996647567562</c:v>
                </c:pt>
                <c:pt idx="98">
                  <c:v>14.595673198005075</c:v>
                </c:pt>
                <c:pt idx="99">
                  <c:v>16.30994523834466</c:v>
                </c:pt>
                <c:pt idx="100">
                  <c:v>26.641210487279295</c:v>
                </c:pt>
                <c:pt idx="101">
                  <c:v>15.463676924815427</c:v>
                </c:pt>
                <c:pt idx="102">
                  <c:v>17.181307507163325</c:v>
                </c:pt>
                <c:pt idx="103">
                  <c:v>17.036447808741361</c:v>
                </c:pt>
                <c:pt idx="104">
                  <c:v>15.553957590101158</c:v>
                </c:pt>
                <c:pt idx="105">
                  <c:v>14.602791562013781</c:v>
                </c:pt>
                <c:pt idx="106">
                  <c:v>13.719719768753892</c:v>
                </c:pt>
                <c:pt idx="107">
                  <c:v>14.595347614776465</c:v>
                </c:pt>
                <c:pt idx="108">
                  <c:v>15.90233432805366</c:v>
                </c:pt>
                <c:pt idx="109">
                  <c:v>13.975198867390404</c:v>
                </c:pt>
                <c:pt idx="110">
                  <c:v>13.643817610027551</c:v>
                </c:pt>
                <c:pt idx="111">
                  <c:v>14.033218408338376</c:v>
                </c:pt>
                <c:pt idx="112">
                  <c:v>14.310861735910544</c:v>
                </c:pt>
                <c:pt idx="113">
                  <c:v>13.390589282081867</c:v>
                </c:pt>
                <c:pt idx="114">
                  <c:v>14.598133557690671</c:v>
                </c:pt>
                <c:pt idx="115">
                  <c:v>16.264126742869937</c:v>
                </c:pt>
                <c:pt idx="116">
                  <c:v>23.663160609592431</c:v>
                </c:pt>
                <c:pt idx="117">
                  <c:v>23.998405566705379</c:v>
                </c:pt>
                <c:pt idx="118">
                  <c:v>17.574158954270779</c:v>
                </c:pt>
                <c:pt idx="119">
                  <c:v>14.100467426006144</c:v>
                </c:pt>
                <c:pt idx="120">
                  <c:v>13.87690642362668</c:v>
                </c:pt>
                <c:pt idx="121">
                  <c:v>12.330465870053025</c:v>
                </c:pt>
                <c:pt idx="122">
                  <c:v>12.855032408260394</c:v>
                </c:pt>
                <c:pt idx="123">
                  <c:v>13.307097502177692</c:v>
                </c:pt>
                <c:pt idx="124">
                  <c:v>12.790854111628724</c:v>
                </c:pt>
                <c:pt idx="125">
                  <c:v>12.826442482166565</c:v>
                </c:pt>
                <c:pt idx="126">
                  <c:v>12.863408292356425</c:v>
                </c:pt>
                <c:pt idx="127">
                  <c:v>15.103119250019333</c:v>
                </c:pt>
                <c:pt idx="128">
                  <c:v>15.408827022231245</c:v>
                </c:pt>
                <c:pt idx="129">
                  <c:v>12.789982290248105</c:v>
                </c:pt>
                <c:pt idx="130">
                  <c:v>13.190414015837314</c:v>
                </c:pt>
                <c:pt idx="131">
                  <c:v>15.291154215057045</c:v>
                </c:pt>
                <c:pt idx="132">
                  <c:v>15.936897734674677</c:v>
                </c:pt>
                <c:pt idx="133">
                  <c:v>18.751330851760322</c:v>
                </c:pt>
                <c:pt idx="134">
                  <c:v>15.533104522760313</c:v>
                </c:pt>
                <c:pt idx="135">
                  <c:v>13.837433012449981</c:v>
                </c:pt>
                <c:pt idx="136">
                  <c:v>23.126884060046716</c:v>
                </c:pt>
                <c:pt idx="137">
                  <c:v>21.554339325449316</c:v>
                </c:pt>
                <c:pt idx="138">
                  <c:v>18.023890963136331</c:v>
                </c:pt>
                <c:pt idx="139">
                  <c:v>15.793763486720264</c:v>
                </c:pt>
                <c:pt idx="140">
                  <c:v>15.701372272419265</c:v>
                </c:pt>
                <c:pt idx="141">
                  <c:v>53.218503769342</c:v>
                </c:pt>
                <c:pt idx="142">
                  <c:v>39.782230685499968</c:v>
                </c:pt>
                <c:pt idx="143">
                  <c:v>38.185310131670064</c:v>
                </c:pt>
                <c:pt idx="144">
                  <c:v>24.250716789585546</c:v>
                </c:pt>
                <c:pt idx="145">
                  <c:v>19.000864820970566</c:v>
                </c:pt>
                <c:pt idx="146">
                  <c:v>18.433142733577565</c:v>
                </c:pt>
                <c:pt idx="147">
                  <c:v>17.830829152614474</c:v>
                </c:pt>
                <c:pt idx="148">
                  <c:v>16.24395413617103</c:v>
                </c:pt>
                <c:pt idx="149">
                  <c:v>15.4760086042703</c:v>
                </c:pt>
                <c:pt idx="150">
                  <c:v>14.855613324309674</c:v>
                </c:pt>
                <c:pt idx="151">
                  <c:v>17.000247796791015</c:v>
                </c:pt>
                <c:pt idx="152">
                  <c:v>14.980356850005684</c:v>
                </c:pt>
                <c:pt idx="153">
                  <c:v>71.936203236112235</c:v>
                </c:pt>
                <c:pt idx="154">
                  <c:v>29.81880280575805</c:v>
                </c:pt>
                <c:pt idx="155">
                  <c:v>20.411666934931063</c:v>
                </c:pt>
                <c:pt idx="156">
                  <c:v>19.166654803518306</c:v>
                </c:pt>
                <c:pt idx="157">
                  <c:v>20.238612991157943</c:v>
                </c:pt>
                <c:pt idx="158">
                  <c:v>18.006761081369131</c:v>
                </c:pt>
                <c:pt idx="159">
                  <c:v>16.750564776719685</c:v>
                </c:pt>
                <c:pt idx="160">
                  <c:v>15.43388677262937</c:v>
                </c:pt>
                <c:pt idx="161">
                  <c:v>13.897710154597235</c:v>
                </c:pt>
                <c:pt idx="162">
                  <c:v>13.334098478447299</c:v>
                </c:pt>
                <c:pt idx="163">
                  <c:v>12.400245883485942</c:v>
                </c:pt>
                <c:pt idx="164">
                  <c:v>11.991829884984668</c:v>
                </c:pt>
                <c:pt idx="165">
                  <c:v>12.218267078552515</c:v>
                </c:pt>
                <c:pt idx="166">
                  <c:v>16.443238687217033</c:v>
                </c:pt>
                <c:pt idx="167">
                  <c:v>12.94389794269507</c:v>
                </c:pt>
                <c:pt idx="168">
                  <c:v>12.54350601650718</c:v>
                </c:pt>
                <c:pt idx="169">
                  <c:v>14.155112081598402</c:v>
                </c:pt>
                <c:pt idx="170">
                  <c:v>16.793770592218991</c:v>
                </c:pt>
                <c:pt idx="171">
                  <c:v>17.39945301125617</c:v>
                </c:pt>
                <c:pt idx="172">
                  <c:v>23.417164318714963</c:v>
                </c:pt>
                <c:pt idx="173">
                  <c:v>38.24189079648135</c:v>
                </c:pt>
                <c:pt idx="174">
                  <c:v>34.21401078093141</c:v>
                </c:pt>
                <c:pt idx="175">
                  <c:v>21.425288369628365</c:v>
                </c:pt>
                <c:pt idx="176">
                  <c:v>15.594520729547368</c:v>
                </c:pt>
                <c:pt idx="177">
                  <c:v>15.183781511502829</c:v>
                </c:pt>
                <c:pt idx="178">
                  <c:v>15.055961845158617</c:v>
                </c:pt>
                <c:pt idx="179">
                  <c:v>14.437643221275588</c:v>
                </c:pt>
                <c:pt idx="180">
                  <c:v>13.503454926625956</c:v>
                </c:pt>
                <c:pt idx="181">
                  <c:v>13.420333270019908</c:v>
                </c:pt>
                <c:pt idx="182">
                  <c:v>12.623307224509396</c:v>
                </c:pt>
                <c:pt idx="183">
                  <c:v>11.993168218727268</c:v>
                </c:pt>
                <c:pt idx="184">
                  <c:v>11.94657164840439</c:v>
                </c:pt>
                <c:pt idx="185">
                  <c:v>11.952367262858257</c:v>
                </c:pt>
                <c:pt idx="186">
                  <c:v>11.793335634566033</c:v>
                </c:pt>
                <c:pt idx="187">
                  <c:v>11.753183064809559</c:v>
                </c:pt>
                <c:pt idx="188">
                  <c:v>11.925138729712017</c:v>
                </c:pt>
                <c:pt idx="189">
                  <c:v>12.122536182910007</c:v>
                </c:pt>
                <c:pt idx="190">
                  <c:v>11.102018992124666</c:v>
                </c:pt>
                <c:pt idx="191">
                  <c:v>10.530614365192818</c:v>
                </c:pt>
                <c:pt idx="192">
                  <c:v>10.855577563723475</c:v>
                </c:pt>
                <c:pt idx="193">
                  <c:v>11.568714504122729</c:v>
                </c:pt>
                <c:pt idx="194">
                  <c:v>70.651051176072329</c:v>
                </c:pt>
                <c:pt idx="195">
                  <c:v>35.210520733492629</c:v>
                </c:pt>
                <c:pt idx="196">
                  <c:v>24.61853858310111</c:v>
                </c:pt>
                <c:pt idx="197">
                  <c:v>38.048864343328901</c:v>
                </c:pt>
                <c:pt idx="198">
                  <c:v>25.588100523333729</c:v>
                </c:pt>
                <c:pt idx="199">
                  <c:v>25.907690062349349</c:v>
                </c:pt>
                <c:pt idx="200">
                  <c:v>22.541944977835236</c:v>
                </c:pt>
                <c:pt idx="201">
                  <c:v>18.778092797496235</c:v>
                </c:pt>
                <c:pt idx="202">
                  <c:v>18.834118932819862</c:v>
                </c:pt>
                <c:pt idx="203">
                  <c:v>15.709331426401789</c:v>
                </c:pt>
                <c:pt idx="204">
                  <c:v>18.674376456623289</c:v>
                </c:pt>
                <c:pt idx="205">
                  <c:v>16.267389341327664</c:v>
                </c:pt>
                <c:pt idx="206">
                  <c:v>16.25228664642086</c:v>
                </c:pt>
                <c:pt idx="207">
                  <c:v>21.704531629698749</c:v>
                </c:pt>
                <c:pt idx="208">
                  <c:v>23.454519988859875</c:v>
                </c:pt>
                <c:pt idx="209">
                  <c:v>30.046237554051274</c:v>
                </c:pt>
                <c:pt idx="210">
                  <c:v>19.296378217086602</c:v>
                </c:pt>
                <c:pt idx="211">
                  <c:v>20.689474565529686</c:v>
                </c:pt>
                <c:pt idx="212">
                  <c:v>17.918939309830208</c:v>
                </c:pt>
                <c:pt idx="213">
                  <c:v>15.378246314294259</c:v>
                </c:pt>
                <c:pt idx="214">
                  <c:v>41.41578392437269</c:v>
                </c:pt>
                <c:pt idx="215">
                  <c:v>18.787995590240108</c:v>
                </c:pt>
                <c:pt idx="216">
                  <c:v>38.149472319498749</c:v>
                </c:pt>
                <c:pt idx="217">
                  <c:v>19.675591749036208</c:v>
                </c:pt>
                <c:pt idx="218">
                  <c:v>16.401988576584962</c:v>
                </c:pt>
                <c:pt idx="219">
                  <c:v>15.078288774166744</c:v>
                </c:pt>
                <c:pt idx="220">
                  <c:v>16.375628423929694</c:v>
                </c:pt>
                <c:pt idx="221">
                  <c:v>21.513827344495493</c:v>
                </c:pt>
                <c:pt idx="222">
                  <c:v>52.649780796416657</c:v>
                </c:pt>
                <c:pt idx="223">
                  <c:v>25.090606170491018</c:v>
                </c:pt>
                <c:pt idx="224">
                  <c:v>21.645920916490134</c:v>
                </c:pt>
                <c:pt idx="225">
                  <c:v>15.480529397217747</c:v>
                </c:pt>
                <c:pt idx="226">
                  <c:v>14.445582302939329</c:v>
                </c:pt>
                <c:pt idx="227">
                  <c:v>13.175977995556504</c:v>
                </c:pt>
                <c:pt idx="228">
                  <c:v>29.445345379060008</c:v>
                </c:pt>
                <c:pt idx="229">
                  <c:v>16.66612846775616</c:v>
                </c:pt>
                <c:pt idx="230">
                  <c:v>52.091745850212646</c:v>
                </c:pt>
                <c:pt idx="231">
                  <c:v>30.621140197100452</c:v>
                </c:pt>
                <c:pt idx="232">
                  <c:v>47.089128435045509</c:v>
                </c:pt>
                <c:pt idx="233">
                  <c:v>56.509850943631079</c:v>
                </c:pt>
                <c:pt idx="234">
                  <c:v>40.994315142679689</c:v>
                </c:pt>
                <c:pt idx="235">
                  <c:v>25.210202273177764</c:v>
                </c:pt>
                <c:pt idx="236">
                  <c:v>24.203767011938719</c:v>
                </c:pt>
                <c:pt idx="237">
                  <c:v>47.415088400770259</c:v>
                </c:pt>
                <c:pt idx="238">
                  <c:v>32.718152338700783</c:v>
                </c:pt>
                <c:pt idx="239">
                  <c:v>18.965224326408254</c:v>
                </c:pt>
                <c:pt idx="240">
                  <c:v>16.186565251435965</c:v>
                </c:pt>
                <c:pt idx="241">
                  <c:v>17.354142937367023</c:v>
                </c:pt>
                <c:pt idx="242">
                  <c:v>18.512368213271529</c:v>
                </c:pt>
                <c:pt idx="243">
                  <c:v>18.045365346999375</c:v>
                </c:pt>
                <c:pt idx="244">
                  <c:v>17.755233760547682</c:v>
                </c:pt>
                <c:pt idx="245">
                  <c:v>17.346745686872374</c:v>
                </c:pt>
                <c:pt idx="246">
                  <c:v>26.173757077622685</c:v>
                </c:pt>
                <c:pt idx="247">
                  <c:v>70.335866247147052</c:v>
                </c:pt>
                <c:pt idx="248">
                  <c:v>42.071101421678357</c:v>
                </c:pt>
                <c:pt idx="249">
                  <c:v>26.255294313712948</c:v>
                </c:pt>
                <c:pt idx="250">
                  <c:v>19.525447308171621</c:v>
                </c:pt>
                <c:pt idx="251">
                  <c:v>17.786481382447395</c:v>
                </c:pt>
                <c:pt idx="252">
                  <c:v>17.128692568941425</c:v>
                </c:pt>
                <c:pt idx="253">
                  <c:v>17.327467511228438</c:v>
                </c:pt>
                <c:pt idx="254">
                  <c:v>17.340163798260804</c:v>
                </c:pt>
                <c:pt idx="255">
                  <c:v>18.762532346425559</c:v>
                </c:pt>
                <c:pt idx="256">
                  <c:v>20.592588895359192</c:v>
                </c:pt>
                <c:pt idx="257">
                  <c:v>18.991612272213732</c:v>
                </c:pt>
                <c:pt idx="258">
                  <c:v>17.682551180298159</c:v>
                </c:pt>
                <c:pt idx="259">
                  <c:v>17.394865248973357</c:v>
                </c:pt>
                <c:pt idx="260">
                  <c:v>16.672440434192676</c:v>
                </c:pt>
                <c:pt idx="261">
                  <c:v>16.274790310905342</c:v>
                </c:pt>
                <c:pt idx="262">
                  <c:v>16.126363875653205</c:v>
                </c:pt>
                <c:pt idx="263">
                  <c:v>15.856750328326729</c:v>
                </c:pt>
                <c:pt idx="264">
                  <c:v>15.147132005182236</c:v>
                </c:pt>
                <c:pt idx="265">
                  <c:v>15.579198642387674</c:v>
                </c:pt>
                <c:pt idx="266">
                  <c:v>14.883765301807642</c:v>
                </c:pt>
                <c:pt idx="267">
                  <c:v>15.003032698189392</c:v>
                </c:pt>
                <c:pt idx="268">
                  <c:v>14.936082474349176</c:v>
                </c:pt>
                <c:pt idx="269">
                  <c:v>15.279144896244496</c:v>
                </c:pt>
                <c:pt idx="270">
                  <c:v>14.347237654400544</c:v>
                </c:pt>
                <c:pt idx="271">
                  <c:v>15.385009136203793</c:v>
                </c:pt>
                <c:pt idx="272">
                  <c:v>14.175274250090979</c:v>
                </c:pt>
                <c:pt idx="273">
                  <c:v>14.282223568596466</c:v>
                </c:pt>
                <c:pt idx="274">
                  <c:v>13.907897333315216</c:v>
                </c:pt>
                <c:pt idx="275">
                  <c:v>12.49002076647357</c:v>
                </c:pt>
                <c:pt idx="276">
                  <c:v>12.936133133878682</c:v>
                </c:pt>
                <c:pt idx="277">
                  <c:v>15.186664915477307</c:v>
                </c:pt>
                <c:pt idx="278">
                  <c:v>13.856114628992723</c:v>
                </c:pt>
                <c:pt idx="279">
                  <c:v>15.792063873270887</c:v>
                </c:pt>
                <c:pt idx="280">
                  <c:v>29.318522375013966</c:v>
                </c:pt>
                <c:pt idx="281">
                  <c:v>21.06008621028694</c:v>
                </c:pt>
                <c:pt idx="282">
                  <c:v>15.538435211796299</c:v>
                </c:pt>
                <c:pt idx="283">
                  <c:v>15.741255893895543</c:v>
                </c:pt>
                <c:pt idx="284">
                  <c:v>15.72409744808969</c:v>
                </c:pt>
                <c:pt idx="285">
                  <c:v>16.785885833288557</c:v>
                </c:pt>
                <c:pt idx="286">
                  <c:v>19.498229080732351</c:v>
                </c:pt>
                <c:pt idx="287">
                  <c:v>19.923736534029121</c:v>
                </c:pt>
                <c:pt idx="288">
                  <c:v>17.685088762621898</c:v>
                </c:pt>
                <c:pt idx="289">
                  <c:v>15.535001439330257</c:v>
                </c:pt>
                <c:pt idx="290">
                  <c:v>16.679448019536498</c:v>
                </c:pt>
                <c:pt idx="291">
                  <c:v>28.983024686523468</c:v>
                </c:pt>
                <c:pt idx="292">
                  <c:v>45.241779398113323</c:v>
                </c:pt>
                <c:pt idx="293">
                  <c:v>23.148426543505032</c:v>
                </c:pt>
                <c:pt idx="294">
                  <c:v>26.203290555529847</c:v>
                </c:pt>
                <c:pt idx="295">
                  <c:v>19.862263308364323</c:v>
                </c:pt>
                <c:pt idx="296">
                  <c:v>16.473260810773986</c:v>
                </c:pt>
                <c:pt idx="297">
                  <c:v>16.57376264461309</c:v>
                </c:pt>
                <c:pt idx="298">
                  <c:v>17.424051966394572</c:v>
                </c:pt>
                <c:pt idx="299">
                  <c:v>18.219318170501243</c:v>
                </c:pt>
                <c:pt idx="300">
                  <c:v>18.956709687544969</c:v>
                </c:pt>
                <c:pt idx="301">
                  <c:v>17.948201565637397</c:v>
                </c:pt>
                <c:pt idx="302">
                  <c:v>18.496661106542753</c:v>
                </c:pt>
                <c:pt idx="303">
                  <c:v>18.391509844027219</c:v>
                </c:pt>
                <c:pt idx="304">
                  <c:v>18.668779660786285</c:v>
                </c:pt>
                <c:pt idx="305">
                  <c:v>20.223458981710046</c:v>
                </c:pt>
                <c:pt idx="306">
                  <c:v>19.943864219970759</c:v>
                </c:pt>
                <c:pt idx="307">
                  <c:v>20.935551425000416</c:v>
                </c:pt>
                <c:pt idx="308">
                  <c:v>19.235949284603485</c:v>
                </c:pt>
                <c:pt idx="309">
                  <c:v>19.235861097065861</c:v>
                </c:pt>
                <c:pt idx="310">
                  <c:v>19.178060270349157</c:v>
                </c:pt>
                <c:pt idx="311">
                  <c:v>18.371806053765141</c:v>
                </c:pt>
                <c:pt idx="312">
                  <c:v>18.682267023609668</c:v>
                </c:pt>
                <c:pt idx="313">
                  <c:v>20.392995967706753</c:v>
                </c:pt>
                <c:pt idx="314">
                  <c:v>40.286750104004291</c:v>
                </c:pt>
                <c:pt idx="315">
                  <c:v>24.422168223094992</c:v>
                </c:pt>
                <c:pt idx="316">
                  <c:v>21.568242368869644</c:v>
                </c:pt>
                <c:pt idx="317">
                  <c:v>19.310547897087563</c:v>
                </c:pt>
                <c:pt idx="318">
                  <c:v>20.024116469659607</c:v>
                </c:pt>
                <c:pt idx="319">
                  <c:v>20.442179088731397</c:v>
                </c:pt>
                <c:pt idx="320">
                  <c:v>20.401812496296493</c:v>
                </c:pt>
                <c:pt idx="321">
                  <c:v>24.677710224838243</c:v>
                </c:pt>
                <c:pt idx="322">
                  <c:v>22.203367887868708</c:v>
                </c:pt>
                <c:pt idx="323">
                  <c:v>19.332205872808778</c:v>
                </c:pt>
                <c:pt idx="324">
                  <c:v>19.144361608912568</c:v>
                </c:pt>
                <c:pt idx="325">
                  <c:v>20.342659389198968</c:v>
                </c:pt>
                <c:pt idx="326">
                  <c:v>20.196227700620785</c:v>
                </c:pt>
                <c:pt idx="327">
                  <c:v>19.724052766438593</c:v>
                </c:pt>
                <c:pt idx="328">
                  <c:v>18.750914399203143</c:v>
                </c:pt>
                <c:pt idx="329">
                  <c:v>19.075111239153888</c:v>
                </c:pt>
                <c:pt idx="330">
                  <c:v>19.095487540511165</c:v>
                </c:pt>
                <c:pt idx="331">
                  <c:v>18.292366831694814</c:v>
                </c:pt>
                <c:pt idx="332">
                  <c:v>18.008819110831926</c:v>
                </c:pt>
                <c:pt idx="333">
                  <c:v>17.695724498122807</c:v>
                </c:pt>
                <c:pt idx="334">
                  <c:v>17.486382208086056</c:v>
                </c:pt>
                <c:pt idx="335">
                  <c:v>18.278931063991656</c:v>
                </c:pt>
                <c:pt idx="336">
                  <c:v>18.661359075651085</c:v>
                </c:pt>
                <c:pt idx="337">
                  <c:v>18.06106933101675</c:v>
                </c:pt>
                <c:pt idx="338">
                  <c:v>18.869967419235753</c:v>
                </c:pt>
                <c:pt idx="339">
                  <c:v>18.191873171352604</c:v>
                </c:pt>
                <c:pt idx="340">
                  <c:v>19.328290309754106</c:v>
                </c:pt>
                <c:pt idx="341">
                  <c:v>18.869468562740213</c:v>
                </c:pt>
                <c:pt idx="342">
                  <c:v>18.598439446745136</c:v>
                </c:pt>
                <c:pt idx="343">
                  <c:v>18.271993349189572</c:v>
                </c:pt>
                <c:pt idx="344">
                  <c:v>21.569668092230383</c:v>
                </c:pt>
                <c:pt idx="345">
                  <c:v>23.41220132251572</c:v>
                </c:pt>
                <c:pt idx="346">
                  <c:v>29.079458535232352</c:v>
                </c:pt>
                <c:pt idx="347">
                  <c:v>38.699094081283299</c:v>
                </c:pt>
                <c:pt idx="348">
                  <c:v>40.246724266441433</c:v>
                </c:pt>
                <c:pt idx="349">
                  <c:v>30.620778139766305</c:v>
                </c:pt>
                <c:pt idx="350">
                  <c:v>26.977811703143967</c:v>
                </c:pt>
                <c:pt idx="351">
                  <c:v>23.40877471432437</c:v>
                </c:pt>
                <c:pt idx="352">
                  <c:v>19.634942203318424</c:v>
                </c:pt>
                <c:pt idx="353">
                  <c:v>19.9419822775006</c:v>
                </c:pt>
                <c:pt idx="354">
                  <c:v>19.586993576105499</c:v>
                </c:pt>
                <c:pt idx="355">
                  <c:v>22.10381194874584</c:v>
                </c:pt>
                <c:pt idx="356">
                  <c:v>20.197279472287057</c:v>
                </c:pt>
                <c:pt idx="357">
                  <c:v>18.489502562119096</c:v>
                </c:pt>
                <c:pt idx="358">
                  <c:v>18.583464496699861</c:v>
                </c:pt>
                <c:pt idx="359">
                  <c:v>18.114328382348745</c:v>
                </c:pt>
                <c:pt idx="360">
                  <c:v>19.961570315581923</c:v>
                </c:pt>
                <c:pt idx="361">
                  <c:v>18.016617317186768</c:v>
                </c:pt>
                <c:pt idx="362">
                  <c:v>19.664713427860065</c:v>
                </c:pt>
                <c:pt idx="363">
                  <c:v>30.172479832420162</c:v>
                </c:pt>
                <c:pt idx="364">
                  <c:v>26.134810970333749</c:v>
                </c:pt>
                <c:pt idx="365">
                  <c:v>22.019212126884923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F-4EB4-B196-F23A518A5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'[Produção de Lodo - ETA Iguaçú - 2016.xlsx]Produção de Lodo'!$D$3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'[Produção de Lodo - ETA Iguaçú - 2016.xlsx]Produção de Lodo'!$D$4:$D$369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198920</c:v>
                      </c:pt>
                      <c:pt idx="1">
                        <c:v>188510</c:v>
                      </c:pt>
                      <c:pt idx="2">
                        <c:v>191808</c:v>
                      </c:pt>
                      <c:pt idx="3">
                        <c:v>192694</c:v>
                      </c:pt>
                      <c:pt idx="4">
                        <c:v>237588</c:v>
                      </c:pt>
                      <c:pt idx="5">
                        <c:v>232096</c:v>
                      </c:pt>
                      <c:pt idx="6">
                        <c:v>240944</c:v>
                      </c:pt>
                      <c:pt idx="7">
                        <c:v>247736</c:v>
                      </c:pt>
                      <c:pt idx="8">
                        <c:v>240320</c:v>
                      </c:pt>
                      <c:pt idx="9">
                        <c:v>178080</c:v>
                      </c:pt>
                      <c:pt idx="10">
                        <c:v>210864</c:v>
                      </c:pt>
                      <c:pt idx="11">
                        <c:v>227950</c:v>
                      </c:pt>
                      <c:pt idx="12">
                        <c:v>253578</c:v>
                      </c:pt>
                      <c:pt idx="13">
                        <c:v>254632</c:v>
                      </c:pt>
                      <c:pt idx="14">
                        <c:v>229688</c:v>
                      </c:pt>
                      <c:pt idx="15">
                        <c:v>263248</c:v>
                      </c:pt>
                      <c:pt idx="16">
                        <c:v>220072</c:v>
                      </c:pt>
                      <c:pt idx="17">
                        <c:v>211656</c:v>
                      </c:pt>
                      <c:pt idx="18">
                        <c:v>245640</c:v>
                      </c:pt>
                      <c:pt idx="19">
                        <c:v>235720</c:v>
                      </c:pt>
                      <c:pt idx="20">
                        <c:v>226986</c:v>
                      </c:pt>
                      <c:pt idx="21">
                        <c:v>235090</c:v>
                      </c:pt>
                      <c:pt idx="22">
                        <c:v>244444</c:v>
                      </c:pt>
                      <c:pt idx="23">
                        <c:v>215564</c:v>
                      </c:pt>
                      <c:pt idx="24">
                        <c:v>208052</c:v>
                      </c:pt>
                      <c:pt idx="25">
                        <c:v>242000</c:v>
                      </c:pt>
                      <c:pt idx="26">
                        <c:v>247728</c:v>
                      </c:pt>
                      <c:pt idx="27">
                        <c:v>205848</c:v>
                      </c:pt>
                      <c:pt idx="28">
                        <c:v>245158</c:v>
                      </c:pt>
                      <c:pt idx="29">
                        <c:v>263600</c:v>
                      </c:pt>
                      <c:pt idx="30">
                        <c:v>225106</c:v>
                      </c:pt>
                      <c:pt idx="31">
                        <c:v>224880</c:v>
                      </c:pt>
                      <c:pt idx="32">
                        <c:v>235486</c:v>
                      </c:pt>
                      <c:pt idx="33">
                        <c:v>224227</c:v>
                      </c:pt>
                      <c:pt idx="34">
                        <c:v>228172</c:v>
                      </c:pt>
                      <c:pt idx="35">
                        <c:v>272429</c:v>
                      </c:pt>
                      <c:pt idx="36">
                        <c:v>290041</c:v>
                      </c:pt>
                      <c:pt idx="37">
                        <c:v>219597</c:v>
                      </c:pt>
                      <c:pt idx="38">
                        <c:v>204387</c:v>
                      </c:pt>
                      <c:pt idx="39">
                        <c:v>283308</c:v>
                      </c:pt>
                      <c:pt idx="40">
                        <c:v>225046</c:v>
                      </c:pt>
                      <c:pt idx="41">
                        <c:v>273939</c:v>
                      </c:pt>
                      <c:pt idx="42">
                        <c:v>274518</c:v>
                      </c:pt>
                      <c:pt idx="43">
                        <c:v>181175</c:v>
                      </c:pt>
                      <c:pt idx="44">
                        <c:v>292418</c:v>
                      </c:pt>
                      <c:pt idx="45">
                        <c:v>250136</c:v>
                      </c:pt>
                      <c:pt idx="46">
                        <c:v>263889</c:v>
                      </c:pt>
                      <c:pt idx="47">
                        <c:v>264070</c:v>
                      </c:pt>
                      <c:pt idx="48">
                        <c:v>266509</c:v>
                      </c:pt>
                      <c:pt idx="49">
                        <c:v>274145</c:v>
                      </c:pt>
                      <c:pt idx="50">
                        <c:v>304841</c:v>
                      </c:pt>
                      <c:pt idx="51">
                        <c:v>264880</c:v>
                      </c:pt>
                      <c:pt idx="52">
                        <c:v>212036</c:v>
                      </c:pt>
                      <c:pt idx="53">
                        <c:v>244013</c:v>
                      </c:pt>
                      <c:pt idx="54">
                        <c:v>248803</c:v>
                      </c:pt>
                      <c:pt idx="55">
                        <c:v>248863</c:v>
                      </c:pt>
                      <c:pt idx="56">
                        <c:v>288965</c:v>
                      </c:pt>
                      <c:pt idx="57">
                        <c:v>289492</c:v>
                      </c:pt>
                      <c:pt idx="58">
                        <c:v>284165</c:v>
                      </c:pt>
                      <c:pt idx="59">
                        <c:v>244888</c:v>
                      </c:pt>
                      <c:pt idx="60">
                        <c:v>253200</c:v>
                      </c:pt>
                      <c:pt idx="61">
                        <c:v>257026</c:v>
                      </c:pt>
                      <c:pt idx="62">
                        <c:v>271532</c:v>
                      </c:pt>
                      <c:pt idx="63">
                        <c:v>271102</c:v>
                      </c:pt>
                      <c:pt idx="64">
                        <c:v>279674</c:v>
                      </c:pt>
                      <c:pt idx="65">
                        <c:v>260817</c:v>
                      </c:pt>
                      <c:pt idx="66">
                        <c:v>231103</c:v>
                      </c:pt>
                      <c:pt idx="67">
                        <c:v>256941</c:v>
                      </c:pt>
                      <c:pt idx="68">
                        <c:v>264701</c:v>
                      </c:pt>
                      <c:pt idx="69">
                        <c:v>264790</c:v>
                      </c:pt>
                      <c:pt idx="70">
                        <c:v>251621</c:v>
                      </c:pt>
                      <c:pt idx="71">
                        <c:v>288796</c:v>
                      </c:pt>
                      <c:pt idx="72">
                        <c:v>238349</c:v>
                      </c:pt>
                      <c:pt idx="73">
                        <c:v>210938</c:v>
                      </c:pt>
                      <c:pt idx="74">
                        <c:v>280246</c:v>
                      </c:pt>
                      <c:pt idx="75">
                        <c:v>276062</c:v>
                      </c:pt>
                      <c:pt idx="76">
                        <c:v>263963</c:v>
                      </c:pt>
                      <c:pt idx="77">
                        <c:v>293601</c:v>
                      </c:pt>
                      <c:pt idx="78">
                        <c:v>296167</c:v>
                      </c:pt>
                      <c:pt idx="79">
                        <c:v>282030</c:v>
                      </c:pt>
                      <c:pt idx="80">
                        <c:v>244274</c:v>
                      </c:pt>
                      <c:pt idx="81">
                        <c:v>257032</c:v>
                      </c:pt>
                      <c:pt idx="82">
                        <c:v>257584</c:v>
                      </c:pt>
                      <c:pt idx="83">
                        <c:v>256207</c:v>
                      </c:pt>
                      <c:pt idx="84">
                        <c:v>269695</c:v>
                      </c:pt>
                      <c:pt idx="85">
                        <c:v>253175</c:v>
                      </c:pt>
                      <c:pt idx="86">
                        <c:v>217799</c:v>
                      </c:pt>
                      <c:pt idx="87">
                        <c:v>261279</c:v>
                      </c:pt>
                      <c:pt idx="88">
                        <c:v>263119</c:v>
                      </c:pt>
                      <c:pt idx="89">
                        <c:v>255299</c:v>
                      </c:pt>
                      <c:pt idx="90">
                        <c:v>249767</c:v>
                      </c:pt>
                      <c:pt idx="91">
                        <c:v>282844</c:v>
                      </c:pt>
                      <c:pt idx="92">
                        <c:v>287513</c:v>
                      </c:pt>
                      <c:pt idx="93">
                        <c:v>256458</c:v>
                      </c:pt>
                      <c:pt idx="94">
                        <c:v>219235</c:v>
                      </c:pt>
                      <c:pt idx="95">
                        <c:v>275539</c:v>
                      </c:pt>
                      <c:pt idx="96">
                        <c:v>283015</c:v>
                      </c:pt>
                      <c:pt idx="97">
                        <c:v>265045</c:v>
                      </c:pt>
                      <c:pt idx="98">
                        <c:v>275335</c:v>
                      </c:pt>
                      <c:pt idx="99">
                        <c:v>295054</c:v>
                      </c:pt>
                      <c:pt idx="100">
                        <c:v>287720</c:v>
                      </c:pt>
                      <c:pt idx="101">
                        <c:v>238932</c:v>
                      </c:pt>
                      <c:pt idx="102">
                        <c:v>237320</c:v>
                      </c:pt>
                      <c:pt idx="103">
                        <c:v>278049</c:v>
                      </c:pt>
                      <c:pt idx="104">
                        <c:v>247603</c:v>
                      </c:pt>
                      <c:pt idx="105">
                        <c:v>274848</c:v>
                      </c:pt>
                      <c:pt idx="106">
                        <c:v>293430</c:v>
                      </c:pt>
                      <c:pt idx="107">
                        <c:v>288252</c:v>
                      </c:pt>
                      <c:pt idx="108">
                        <c:v>274449</c:v>
                      </c:pt>
                      <c:pt idx="109">
                        <c:v>267893</c:v>
                      </c:pt>
                      <c:pt idx="110">
                        <c:v>258836</c:v>
                      </c:pt>
                      <c:pt idx="111">
                        <c:v>281171</c:v>
                      </c:pt>
                      <c:pt idx="112">
                        <c:v>274480</c:v>
                      </c:pt>
                      <c:pt idx="113">
                        <c:v>288706</c:v>
                      </c:pt>
                      <c:pt idx="114">
                        <c:v>250993</c:v>
                      </c:pt>
                      <c:pt idx="115">
                        <c:v>248506</c:v>
                      </c:pt>
                      <c:pt idx="116">
                        <c:v>262548</c:v>
                      </c:pt>
                      <c:pt idx="117">
                        <c:v>247909</c:v>
                      </c:pt>
                      <c:pt idx="118">
                        <c:v>273549</c:v>
                      </c:pt>
                      <c:pt idx="119">
                        <c:v>280914</c:v>
                      </c:pt>
                      <c:pt idx="120">
                        <c:v>283864</c:v>
                      </c:pt>
                      <c:pt idx="121">
                        <c:v>254182</c:v>
                      </c:pt>
                      <c:pt idx="122">
                        <c:v>243057</c:v>
                      </c:pt>
                      <c:pt idx="123">
                        <c:v>271138</c:v>
                      </c:pt>
                      <c:pt idx="124">
                        <c:v>248403</c:v>
                      </c:pt>
                      <c:pt idx="125">
                        <c:v>271515</c:v>
                      </c:pt>
                      <c:pt idx="126">
                        <c:v>274360</c:v>
                      </c:pt>
                      <c:pt idx="127">
                        <c:v>272744</c:v>
                      </c:pt>
                      <c:pt idx="128">
                        <c:v>243662</c:v>
                      </c:pt>
                      <c:pt idx="129">
                        <c:v>232710</c:v>
                      </c:pt>
                      <c:pt idx="130">
                        <c:v>243579</c:v>
                      </c:pt>
                      <c:pt idx="131">
                        <c:v>253854</c:v>
                      </c:pt>
                      <c:pt idx="132">
                        <c:v>248706</c:v>
                      </c:pt>
                      <c:pt idx="133">
                        <c:v>264241</c:v>
                      </c:pt>
                      <c:pt idx="134">
                        <c:v>266187</c:v>
                      </c:pt>
                      <c:pt idx="135">
                        <c:v>233947</c:v>
                      </c:pt>
                      <c:pt idx="136">
                        <c:v>247801</c:v>
                      </c:pt>
                      <c:pt idx="137">
                        <c:v>255246</c:v>
                      </c:pt>
                      <c:pt idx="138">
                        <c:v>244239</c:v>
                      </c:pt>
                      <c:pt idx="139">
                        <c:v>244460</c:v>
                      </c:pt>
                      <c:pt idx="140">
                        <c:v>246453</c:v>
                      </c:pt>
                      <c:pt idx="141">
                        <c:v>261560</c:v>
                      </c:pt>
                      <c:pt idx="142">
                        <c:v>222533</c:v>
                      </c:pt>
                      <c:pt idx="143">
                        <c:v>234208</c:v>
                      </c:pt>
                      <c:pt idx="144">
                        <c:v>266818</c:v>
                      </c:pt>
                      <c:pt idx="145">
                        <c:v>263885</c:v>
                      </c:pt>
                      <c:pt idx="146">
                        <c:v>274969</c:v>
                      </c:pt>
                      <c:pt idx="147">
                        <c:v>223113</c:v>
                      </c:pt>
                      <c:pt idx="148">
                        <c:v>256768</c:v>
                      </c:pt>
                      <c:pt idx="149">
                        <c:v>223425</c:v>
                      </c:pt>
                      <c:pt idx="150">
                        <c:v>213177</c:v>
                      </c:pt>
                      <c:pt idx="151">
                        <c:v>250490</c:v>
                      </c:pt>
                      <c:pt idx="152">
                        <c:v>252812</c:v>
                      </c:pt>
                      <c:pt idx="153">
                        <c:v>255444</c:v>
                      </c:pt>
                      <c:pt idx="154">
                        <c:v>261566</c:v>
                      </c:pt>
                      <c:pt idx="155">
                        <c:v>293356</c:v>
                      </c:pt>
                      <c:pt idx="156">
                        <c:v>249128</c:v>
                      </c:pt>
                      <c:pt idx="157">
                        <c:v>220578</c:v>
                      </c:pt>
                      <c:pt idx="158">
                        <c:v>251116</c:v>
                      </c:pt>
                      <c:pt idx="159">
                        <c:v>249906</c:v>
                      </c:pt>
                      <c:pt idx="160">
                        <c:v>244214</c:v>
                      </c:pt>
                      <c:pt idx="161">
                        <c:v>245800</c:v>
                      </c:pt>
                      <c:pt idx="162">
                        <c:v>282618</c:v>
                      </c:pt>
                      <c:pt idx="163">
                        <c:v>237880</c:v>
                      </c:pt>
                      <c:pt idx="164">
                        <c:v>206676</c:v>
                      </c:pt>
                      <c:pt idx="165">
                        <c:v>248848</c:v>
                      </c:pt>
                      <c:pt idx="166">
                        <c:v>271994</c:v>
                      </c:pt>
                      <c:pt idx="167">
                        <c:v>284494</c:v>
                      </c:pt>
                      <c:pt idx="168">
                        <c:v>270604</c:v>
                      </c:pt>
                      <c:pt idx="169">
                        <c:v>269114</c:v>
                      </c:pt>
                      <c:pt idx="170">
                        <c:v>214242</c:v>
                      </c:pt>
                      <c:pt idx="171">
                        <c:v>206190</c:v>
                      </c:pt>
                      <c:pt idx="172">
                        <c:v>248952</c:v>
                      </c:pt>
                      <c:pt idx="173">
                        <c:v>221118</c:v>
                      </c:pt>
                      <c:pt idx="174">
                        <c:v>238765</c:v>
                      </c:pt>
                      <c:pt idx="175">
                        <c:v>268661</c:v>
                      </c:pt>
                      <c:pt idx="176">
                        <c:v>283122</c:v>
                      </c:pt>
                      <c:pt idx="177">
                        <c:v>268922</c:v>
                      </c:pt>
                      <c:pt idx="178">
                        <c:v>214056</c:v>
                      </c:pt>
                      <c:pt idx="179">
                        <c:v>234430</c:v>
                      </c:pt>
                      <c:pt idx="180">
                        <c:v>250138</c:v>
                      </c:pt>
                      <c:pt idx="181">
                        <c:v>248212</c:v>
                      </c:pt>
                      <c:pt idx="182">
                        <c:v>249172</c:v>
                      </c:pt>
                      <c:pt idx="183">
                        <c:v>288670</c:v>
                      </c:pt>
                      <c:pt idx="184">
                        <c:v>247372</c:v>
                      </c:pt>
                      <c:pt idx="185">
                        <c:v>221446</c:v>
                      </c:pt>
                      <c:pt idx="186">
                        <c:v>265606</c:v>
                      </c:pt>
                      <c:pt idx="187">
                        <c:v>248350</c:v>
                      </c:pt>
                      <c:pt idx="188">
                        <c:v>230320</c:v>
                      </c:pt>
                      <c:pt idx="189">
                        <c:v>243462</c:v>
                      </c:pt>
                      <c:pt idx="190">
                        <c:v>275844</c:v>
                      </c:pt>
                      <c:pt idx="191">
                        <c:v>239238</c:v>
                      </c:pt>
                      <c:pt idx="192">
                        <c:v>205376</c:v>
                      </c:pt>
                      <c:pt idx="193">
                        <c:v>252238</c:v>
                      </c:pt>
                      <c:pt idx="194">
                        <c:v>240616</c:v>
                      </c:pt>
                      <c:pt idx="195">
                        <c:v>235724</c:v>
                      </c:pt>
                      <c:pt idx="196">
                        <c:v>251072</c:v>
                      </c:pt>
                      <c:pt idx="197">
                        <c:v>268240</c:v>
                      </c:pt>
                      <c:pt idx="198">
                        <c:v>225078</c:v>
                      </c:pt>
                      <c:pt idx="199">
                        <c:v>204420</c:v>
                      </c:pt>
                      <c:pt idx="200">
                        <c:v>236965</c:v>
                      </c:pt>
                      <c:pt idx="201">
                        <c:v>228543</c:v>
                      </c:pt>
                      <c:pt idx="202">
                        <c:v>245224</c:v>
                      </c:pt>
                      <c:pt idx="203">
                        <c:v>263854</c:v>
                      </c:pt>
                      <c:pt idx="204">
                        <c:v>290950</c:v>
                      </c:pt>
                      <c:pt idx="205">
                        <c:v>247266</c:v>
                      </c:pt>
                      <c:pt idx="206">
                        <c:v>220502</c:v>
                      </c:pt>
                      <c:pt idx="207">
                        <c:v>272800</c:v>
                      </c:pt>
                      <c:pt idx="208">
                        <c:v>225230</c:v>
                      </c:pt>
                      <c:pt idx="209">
                        <c:v>240176</c:v>
                      </c:pt>
                      <c:pt idx="210">
                        <c:v>251474</c:v>
                      </c:pt>
                      <c:pt idx="211">
                        <c:v>259208</c:v>
                      </c:pt>
                      <c:pt idx="212">
                        <c:v>252918</c:v>
                      </c:pt>
                      <c:pt idx="213">
                        <c:v>255360</c:v>
                      </c:pt>
                      <c:pt idx="214">
                        <c:v>246943</c:v>
                      </c:pt>
                      <c:pt idx="215">
                        <c:v>251467</c:v>
                      </c:pt>
                      <c:pt idx="216">
                        <c:v>247062</c:v>
                      </c:pt>
                      <c:pt idx="217">
                        <c:v>265829</c:v>
                      </c:pt>
                      <c:pt idx="218">
                        <c:v>281683</c:v>
                      </c:pt>
                      <c:pt idx="219">
                        <c:v>248576</c:v>
                      </c:pt>
                      <c:pt idx="220">
                        <c:v>208912</c:v>
                      </c:pt>
                      <c:pt idx="221">
                        <c:v>249034</c:v>
                      </c:pt>
                      <c:pt idx="222">
                        <c:v>239532</c:v>
                      </c:pt>
                      <c:pt idx="223">
                        <c:v>252330</c:v>
                      </c:pt>
                      <c:pt idx="224">
                        <c:v>251132</c:v>
                      </c:pt>
                      <c:pt idx="225">
                        <c:v>287838</c:v>
                      </c:pt>
                      <c:pt idx="226">
                        <c:v>234494</c:v>
                      </c:pt>
                      <c:pt idx="227">
                        <c:v>203116</c:v>
                      </c:pt>
                      <c:pt idx="228">
                        <c:v>246646</c:v>
                      </c:pt>
                      <c:pt idx="229">
                        <c:v>253596</c:v>
                      </c:pt>
                      <c:pt idx="230">
                        <c:v>248556</c:v>
                      </c:pt>
                      <c:pt idx="231">
                        <c:v>236852</c:v>
                      </c:pt>
                      <c:pt idx="232">
                        <c:v>227320</c:v>
                      </c:pt>
                      <c:pt idx="233">
                        <c:v>208874</c:v>
                      </c:pt>
                      <c:pt idx="234">
                        <c:v>209898</c:v>
                      </c:pt>
                      <c:pt idx="235">
                        <c:v>262340</c:v>
                      </c:pt>
                      <c:pt idx="236">
                        <c:v>278498</c:v>
                      </c:pt>
                      <c:pt idx="237">
                        <c:v>243698</c:v>
                      </c:pt>
                      <c:pt idx="238">
                        <c:v>257128</c:v>
                      </c:pt>
                      <c:pt idx="239">
                        <c:v>290748</c:v>
                      </c:pt>
                      <c:pt idx="240">
                        <c:v>237946</c:v>
                      </c:pt>
                      <c:pt idx="241">
                        <c:v>220308</c:v>
                      </c:pt>
                      <c:pt idx="242">
                        <c:v>244518</c:v>
                      </c:pt>
                      <c:pt idx="243">
                        <c:v>213828</c:v>
                      </c:pt>
                      <c:pt idx="244">
                        <c:v>232968</c:v>
                      </c:pt>
                      <c:pt idx="245">
                        <c:v>251996</c:v>
                      </c:pt>
                      <c:pt idx="246">
                        <c:v>258966</c:v>
                      </c:pt>
                      <c:pt idx="247">
                        <c:v>214690</c:v>
                      </c:pt>
                      <c:pt idx="248">
                        <c:v>224242</c:v>
                      </c:pt>
                      <c:pt idx="249">
                        <c:v>232924</c:v>
                      </c:pt>
                      <c:pt idx="250">
                        <c:v>249918</c:v>
                      </c:pt>
                      <c:pt idx="251">
                        <c:v>216604</c:v>
                      </c:pt>
                      <c:pt idx="252">
                        <c:v>236604</c:v>
                      </c:pt>
                      <c:pt idx="253">
                        <c:v>239206</c:v>
                      </c:pt>
                      <c:pt idx="254">
                        <c:v>227754</c:v>
                      </c:pt>
                      <c:pt idx="255">
                        <c:v>218890</c:v>
                      </c:pt>
                      <c:pt idx="256">
                        <c:v>278850</c:v>
                      </c:pt>
                      <c:pt idx="257">
                        <c:v>238099</c:v>
                      </c:pt>
                      <c:pt idx="258">
                        <c:v>242639</c:v>
                      </c:pt>
                      <c:pt idx="259">
                        <c:v>253784</c:v>
                      </c:pt>
                      <c:pt idx="260">
                        <c:v>294532</c:v>
                      </c:pt>
                      <c:pt idx="261">
                        <c:v>233342</c:v>
                      </c:pt>
                      <c:pt idx="262">
                        <c:v>217006</c:v>
                      </c:pt>
                      <c:pt idx="263">
                        <c:v>242746</c:v>
                      </c:pt>
                      <c:pt idx="264">
                        <c:v>245454</c:v>
                      </c:pt>
                      <c:pt idx="265">
                        <c:v>241306</c:v>
                      </c:pt>
                      <c:pt idx="266">
                        <c:v>281552</c:v>
                      </c:pt>
                      <c:pt idx="267">
                        <c:v>265194</c:v>
                      </c:pt>
                      <c:pt idx="268">
                        <c:v>229764</c:v>
                      </c:pt>
                      <c:pt idx="269">
                        <c:v>228518</c:v>
                      </c:pt>
                      <c:pt idx="270">
                        <c:v>253944</c:v>
                      </c:pt>
                      <c:pt idx="271">
                        <c:v>253090</c:v>
                      </c:pt>
                      <c:pt idx="272">
                        <c:v>276282</c:v>
                      </c:pt>
                      <c:pt idx="273">
                        <c:v>234922</c:v>
                      </c:pt>
                      <c:pt idx="274">
                        <c:v>254296</c:v>
                      </c:pt>
                      <c:pt idx="275">
                        <c:v>216192</c:v>
                      </c:pt>
                      <c:pt idx="276">
                        <c:v>211820</c:v>
                      </c:pt>
                      <c:pt idx="277">
                        <c:v>242931</c:v>
                      </c:pt>
                      <c:pt idx="278">
                        <c:v>253885</c:v>
                      </c:pt>
                      <c:pt idx="279">
                        <c:v>245896</c:v>
                      </c:pt>
                      <c:pt idx="280">
                        <c:v>237532</c:v>
                      </c:pt>
                      <c:pt idx="281">
                        <c:v>286630</c:v>
                      </c:pt>
                      <c:pt idx="282">
                        <c:v>235402</c:v>
                      </c:pt>
                      <c:pt idx="283">
                        <c:v>215616</c:v>
                      </c:pt>
                      <c:pt idx="284">
                        <c:v>249136</c:v>
                      </c:pt>
                      <c:pt idx="285">
                        <c:v>243648</c:v>
                      </c:pt>
                      <c:pt idx="286">
                        <c:v>242085</c:v>
                      </c:pt>
                      <c:pt idx="287">
                        <c:v>245529</c:v>
                      </c:pt>
                      <c:pt idx="288">
                        <c:v>289270</c:v>
                      </c:pt>
                      <c:pt idx="289">
                        <c:v>218896</c:v>
                      </c:pt>
                      <c:pt idx="290">
                        <c:v>236648</c:v>
                      </c:pt>
                      <c:pt idx="291">
                        <c:v>253970</c:v>
                      </c:pt>
                      <c:pt idx="292">
                        <c:v>254974</c:v>
                      </c:pt>
                      <c:pt idx="293">
                        <c:v>256288</c:v>
                      </c:pt>
                      <c:pt idx="294">
                        <c:v>275020</c:v>
                      </c:pt>
                      <c:pt idx="295">
                        <c:v>266852</c:v>
                      </c:pt>
                      <c:pt idx="296">
                        <c:v>253540</c:v>
                      </c:pt>
                      <c:pt idx="297">
                        <c:v>242308</c:v>
                      </c:pt>
                      <c:pt idx="298">
                        <c:v>239312</c:v>
                      </c:pt>
                      <c:pt idx="299">
                        <c:v>271516</c:v>
                      </c:pt>
                      <c:pt idx="300">
                        <c:v>252720</c:v>
                      </c:pt>
                      <c:pt idx="301">
                        <c:v>263500</c:v>
                      </c:pt>
                      <c:pt idx="302">
                        <c:v>294516</c:v>
                      </c:pt>
                      <c:pt idx="303">
                        <c:v>218896</c:v>
                      </c:pt>
                      <c:pt idx="304">
                        <c:v>236472</c:v>
                      </c:pt>
                      <c:pt idx="305">
                        <c:v>255580</c:v>
                      </c:pt>
                      <c:pt idx="306">
                        <c:v>297180</c:v>
                      </c:pt>
                      <c:pt idx="307">
                        <c:v>239228</c:v>
                      </c:pt>
                      <c:pt idx="308">
                        <c:v>258852</c:v>
                      </c:pt>
                      <c:pt idx="309">
                        <c:v>293424</c:v>
                      </c:pt>
                      <c:pt idx="310">
                        <c:v>241062</c:v>
                      </c:pt>
                      <c:pt idx="311">
                        <c:v>241860</c:v>
                      </c:pt>
                      <c:pt idx="312">
                        <c:v>279970</c:v>
                      </c:pt>
                      <c:pt idx="313">
                        <c:v>250072</c:v>
                      </c:pt>
                      <c:pt idx="314">
                        <c:v>288100</c:v>
                      </c:pt>
                      <c:pt idx="315">
                        <c:v>286976</c:v>
                      </c:pt>
                      <c:pt idx="316">
                        <c:v>280304</c:v>
                      </c:pt>
                      <c:pt idx="317">
                        <c:v>207124</c:v>
                      </c:pt>
                      <c:pt idx="318">
                        <c:v>209268</c:v>
                      </c:pt>
                      <c:pt idx="319">
                        <c:v>276356</c:v>
                      </c:pt>
                      <c:pt idx="320">
                        <c:v>237490</c:v>
                      </c:pt>
                      <c:pt idx="321">
                        <c:v>260462</c:v>
                      </c:pt>
                      <c:pt idx="322">
                        <c:v>275372</c:v>
                      </c:pt>
                      <c:pt idx="323">
                        <c:v>276620</c:v>
                      </c:pt>
                      <c:pt idx="324">
                        <c:v>241620</c:v>
                      </c:pt>
                      <c:pt idx="325">
                        <c:v>224248</c:v>
                      </c:pt>
                      <c:pt idx="326">
                        <c:v>268546</c:v>
                      </c:pt>
                      <c:pt idx="327">
                        <c:v>253746</c:v>
                      </c:pt>
                      <c:pt idx="328">
                        <c:v>254456</c:v>
                      </c:pt>
                      <c:pt idx="329">
                        <c:v>276052</c:v>
                      </c:pt>
                      <c:pt idx="330">
                        <c:v>277028</c:v>
                      </c:pt>
                      <c:pt idx="331">
                        <c:v>247304</c:v>
                      </c:pt>
                      <c:pt idx="332">
                        <c:v>252976</c:v>
                      </c:pt>
                      <c:pt idx="333">
                        <c:v>255604</c:v>
                      </c:pt>
                      <c:pt idx="334">
                        <c:v>238660</c:v>
                      </c:pt>
                      <c:pt idx="335">
                        <c:v>235400</c:v>
                      </c:pt>
                      <c:pt idx="336">
                        <c:v>266924</c:v>
                      </c:pt>
                      <c:pt idx="337">
                        <c:v>254189</c:v>
                      </c:pt>
                      <c:pt idx="338">
                        <c:v>263739</c:v>
                      </c:pt>
                      <c:pt idx="339">
                        <c:v>224980</c:v>
                      </c:pt>
                      <c:pt idx="340">
                        <c:v>269328</c:v>
                      </c:pt>
                      <c:pt idx="341">
                        <c:v>276172</c:v>
                      </c:pt>
                      <c:pt idx="342">
                        <c:v>275280</c:v>
                      </c:pt>
                      <c:pt idx="343">
                        <c:v>217752</c:v>
                      </c:pt>
                      <c:pt idx="344">
                        <c:v>290624</c:v>
                      </c:pt>
                      <c:pt idx="345">
                        <c:v>222936</c:v>
                      </c:pt>
                      <c:pt idx="346">
                        <c:v>270072</c:v>
                      </c:pt>
                      <c:pt idx="347">
                        <c:v>252352</c:v>
                      </c:pt>
                      <c:pt idx="348">
                        <c:v>272532</c:v>
                      </c:pt>
                      <c:pt idx="349">
                        <c:v>242644</c:v>
                      </c:pt>
                      <c:pt idx="350">
                        <c:v>251032</c:v>
                      </c:pt>
                      <c:pt idx="351">
                        <c:v>272130</c:v>
                      </c:pt>
                      <c:pt idx="352">
                        <c:v>242974</c:v>
                      </c:pt>
                      <c:pt idx="353">
                        <c:v>239208</c:v>
                      </c:pt>
                      <c:pt idx="354">
                        <c:v>256412</c:v>
                      </c:pt>
                      <c:pt idx="355">
                        <c:v>256036</c:v>
                      </c:pt>
                      <c:pt idx="356">
                        <c:v>262598</c:v>
                      </c:pt>
                      <c:pt idx="357">
                        <c:v>296154</c:v>
                      </c:pt>
                      <c:pt idx="358">
                        <c:v>290732</c:v>
                      </c:pt>
                      <c:pt idx="359">
                        <c:v>267708</c:v>
                      </c:pt>
                      <c:pt idx="360">
                        <c:v>237178</c:v>
                      </c:pt>
                      <c:pt idx="361">
                        <c:v>300580</c:v>
                      </c:pt>
                      <c:pt idx="362">
                        <c:v>284582</c:v>
                      </c:pt>
                      <c:pt idx="363">
                        <c:v>278684</c:v>
                      </c:pt>
                      <c:pt idx="364">
                        <c:v>232992</c:v>
                      </c:pt>
                      <c:pt idx="365">
                        <c:v>271364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A7F-4EB4-B196-F23A518A56D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A7F-4EB4-B196-F23A518A56D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A7F-4EB4-B196-F23A518A56D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Lodo'!$F$3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Lodo'!$F$4:$F$369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A7F-4EB4-B196-F23A518A56D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Lodo'!$G$3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Lodo'!$G$4:$G$369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44.153964407802121</c:v>
                      </c:pt>
                      <c:pt idx="1">
                        <c:v>43.938934937138612</c:v>
                      </c:pt>
                      <c:pt idx="2">
                        <c:v>41.821966966966961</c:v>
                      </c:pt>
                      <c:pt idx="3">
                        <c:v>43.048864417158804</c:v>
                      </c:pt>
                      <c:pt idx="4">
                        <c:v>41.903257992827911</c:v>
                      </c:pt>
                      <c:pt idx="5">
                        <c:v>39.765100626464893</c:v>
                      </c:pt>
                      <c:pt idx="6">
                        <c:v>38.966406488644665</c:v>
                      </c:pt>
                      <c:pt idx="7">
                        <c:v>40.48393176607356</c:v>
                      </c:pt>
                      <c:pt idx="8">
                        <c:v>42.894617593209063</c:v>
                      </c:pt>
                      <c:pt idx="9">
                        <c:v>49.33714072327043</c:v>
                      </c:pt>
                      <c:pt idx="10">
                        <c:v>49.844158082934996</c:v>
                      </c:pt>
                      <c:pt idx="11">
                        <c:v>54.096750932221973</c:v>
                      </c:pt>
                      <c:pt idx="12">
                        <c:v>46.390576844205711</c:v>
                      </c:pt>
                      <c:pt idx="13">
                        <c:v>42.004607119293723</c:v>
                      </c:pt>
                      <c:pt idx="14">
                        <c:v>43.325166747936343</c:v>
                      </c:pt>
                      <c:pt idx="15">
                        <c:v>40.858395239470013</c:v>
                      </c:pt>
                      <c:pt idx="16">
                        <c:v>38.970237354138639</c:v>
                      </c:pt>
                      <c:pt idx="17">
                        <c:v>38.198490947575308</c:v>
                      </c:pt>
                      <c:pt idx="18">
                        <c:v>39.25388190034198</c:v>
                      </c:pt>
                      <c:pt idx="19">
                        <c:v>40.116852642966222</c:v>
                      </c:pt>
                      <c:pt idx="20">
                        <c:v>38.918927005971874</c:v>
                      </c:pt>
                      <c:pt idx="21">
                        <c:v>39.28492500601368</c:v>
                      </c:pt>
                      <c:pt idx="22">
                        <c:v>38.611286163796372</c:v>
                      </c:pt>
                      <c:pt idx="23">
                        <c:v>34.301185448405121</c:v>
                      </c:pt>
                      <c:pt idx="24">
                        <c:v>33.543927768057983</c:v>
                      </c:pt>
                      <c:pt idx="25">
                        <c:v>34.387006942148751</c:v>
                      </c:pt>
                      <c:pt idx="26">
                        <c:v>42.771536523929484</c:v>
                      </c:pt>
                      <c:pt idx="27">
                        <c:v>44.810227352221055</c:v>
                      </c:pt>
                      <c:pt idx="28">
                        <c:v>40.445816249112816</c:v>
                      </c:pt>
                      <c:pt idx="29">
                        <c:v>37.681614036418814</c:v>
                      </c:pt>
                      <c:pt idx="30">
                        <c:v>38.768249180386135</c:v>
                      </c:pt>
                      <c:pt idx="31">
                        <c:v>40.034543400924953</c:v>
                      </c:pt>
                      <c:pt idx="32">
                        <c:v>46.182744451899481</c:v>
                      </c:pt>
                      <c:pt idx="33">
                        <c:v>49.686363729613298</c:v>
                      </c:pt>
                      <c:pt idx="34">
                        <c:v>47.290181266763661</c:v>
                      </c:pt>
                      <c:pt idx="35">
                        <c:v>44.198926252344648</c:v>
                      </c:pt>
                      <c:pt idx="36">
                        <c:v>64.465817315483008</c:v>
                      </c:pt>
                      <c:pt idx="37">
                        <c:v>51.896528641101675</c:v>
                      </c:pt>
                      <c:pt idx="38">
                        <c:v>45.98170529436802</c:v>
                      </c:pt>
                      <c:pt idx="39">
                        <c:v>43.080196111652342</c:v>
                      </c:pt>
                      <c:pt idx="40">
                        <c:v>51.28710396985506</c:v>
                      </c:pt>
                      <c:pt idx="41">
                        <c:v>58.018710588853743</c:v>
                      </c:pt>
                      <c:pt idx="42">
                        <c:v>52.334776298821936</c:v>
                      </c:pt>
                      <c:pt idx="43">
                        <c:v>41.494401766248103</c:v>
                      </c:pt>
                      <c:pt idx="44">
                        <c:v>39.056709231305874</c:v>
                      </c:pt>
                      <c:pt idx="45">
                        <c:v>39.318622989093925</c:v>
                      </c:pt>
                      <c:pt idx="46">
                        <c:v>41.049399406568668</c:v>
                      </c:pt>
                      <c:pt idx="47">
                        <c:v>44.163065096375966</c:v>
                      </c:pt>
                      <c:pt idx="48">
                        <c:v>41.643720399686302</c:v>
                      </c:pt>
                      <c:pt idx="49">
                        <c:v>39.092036185230441</c:v>
                      </c:pt>
                      <c:pt idx="50">
                        <c:v>41.002155877982297</c:v>
                      </c:pt>
                      <c:pt idx="51">
                        <c:v>42.005131078224096</c:v>
                      </c:pt>
                      <c:pt idx="52">
                        <c:v>39.686011809315396</c:v>
                      </c:pt>
                      <c:pt idx="53">
                        <c:v>50.122723789306299</c:v>
                      </c:pt>
                      <c:pt idx="54">
                        <c:v>37.965171159511755</c:v>
                      </c:pt>
                      <c:pt idx="55">
                        <c:v>34.873602423823549</c:v>
                      </c:pt>
                      <c:pt idx="56">
                        <c:v>35.09831377502465</c:v>
                      </c:pt>
                      <c:pt idx="57">
                        <c:v>33.83771019579126</c:v>
                      </c:pt>
                      <c:pt idx="58">
                        <c:v>36.87509862227931</c:v>
                      </c:pt>
                      <c:pt idx="59">
                        <c:v>35.930491163307302</c:v>
                      </c:pt>
                      <c:pt idx="60">
                        <c:v>37.245552448657193</c:v>
                      </c:pt>
                      <c:pt idx="61">
                        <c:v>33.102451113895093</c:v>
                      </c:pt>
                      <c:pt idx="62">
                        <c:v>34.028165962022889</c:v>
                      </c:pt>
                      <c:pt idx="63">
                        <c:v>35.727890830757438</c:v>
                      </c:pt>
                      <c:pt idx="64">
                        <c:v>34.067859221808249</c:v>
                      </c:pt>
                      <c:pt idx="65">
                        <c:v>32.577852517282238</c:v>
                      </c:pt>
                      <c:pt idx="66">
                        <c:v>31.828802222385693</c:v>
                      </c:pt>
                      <c:pt idx="67">
                        <c:v>30.96386143122351</c:v>
                      </c:pt>
                      <c:pt idx="68">
                        <c:v>35.811549484134929</c:v>
                      </c:pt>
                      <c:pt idx="69">
                        <c:v>44.454301370897703</c:v>
                      </c:pt>
                      <c:pt idx="70">
                        <c:v>34.068464555820057</c:v>
                      </c:pt>
                      <c:pt idx="71">
                        <c:v>33.502540616906053</c:v>
                      </c:pt>
                      <c:pt idx="72">
                        <c:v>32.573983947908317</c:v>
                      </c:pt>
                      <c:pt idx="73">
                        <c:v>33.877382690648446</c:v>
                      </c:pt>
                      <c:pt idx="74">
                        <c:v>33.753828600586615</c:v>
                      </c:pt>
                      <c:pt idx="75">
                        <c:v>29.444139541117558</c:v>
                      </c:pt>
                      <c:pt idx="76">
                        <c:v>29.413124187859669</c:v>
                      </c:pt>
                      <c:pt idx="77">
                        <c:v>28.28056171470806</c:v>
                      </c:pt>
                      <c:pt idx="78">
                        <c:v>30.041663318330539</c:v>
                      </c:pt>
                      <c:pt idx="79">
                        <c:v>29.408301244548436</c:v>
                      </c:pt>
                      <c:pt idx="80">
                        <c:v>30.167104153532513</c:v>
                      </c:pt>
                      <c:pt idx="81">
                        <c:v>28.909648604064863</c:v>
                      </c:pt>
                      <c:pt idx="82">
                        <c:v>30.647322815081676</c:v>
                      </c:pt>
                      <c:pt idx="83">
                        <c:v>28.721449140733853</c:v>
                      </c:pt>
                      <c:pt idx="84">
                        <c:v>29.107952872689516</c:v>
                      </c:pt>
                      <c:pt idx="85">
                        <c:v>29.065414515651234</c:v>
                      </c:pt>
                      <c:pt idx="86">
                        <c:v>30.455179316709447</c:v>
                      </c:pt>
                      <c:pt idx="87">
                        <c:v>31.386470324825186</c:v>
                      </c:pt>
                      <c:pt idx="88">
                        <c:v>31.707451609347867</c:v>
                      </c:pt>
                      <c:pt idx="89">
                        <c:v>33.235697515462263</c:v>
                      </c:pt>
                      <c:pt idx="90">
                        <c:v>29.361426529525513</c:v>
                      </c:pt>
                      <c:pt idx="91">
                        <c:v>26.545102353240658</c:v>
                      </c:pt>
                      <c:pt idx="92">
                        <c:v>33.843340405477321</c:v>
                      </c:pt>
                      <c:pt idx="93">
                        <c:v>31.071176644908721</c:v>
                      </c:pt>
                      <c:pt idx="94">
                        <c:v>30.364528474011895</c:v>
                      </c:pt>
                      <c:pt idx="95">
                        <c:v>30.325875465904996</c:v>
                      </c:pt>
                      <c:pt idx="96">
                        <c:v>30.125119869971552</c:v>
                      </c:pt>
                      <c:pt idx="97">
                        <c:v>30.721783470731374</c:v>
                      </c:pt>
                      <c:pt idx="98">
                        <c:v>29.380286814244474</c:v>
                      </c:pt>
                      <c:pt idx="99">
                        <c:v>33.103979915540883</c:v>
                      </c:pt>
                      <c:pt idx="100">
                        <c:v>46.14375135548449</c:v>
                      </c:pt>
                      <c:pt idx="101">
                        <c:v>34.687415247852933</c:v>
                      </c:pt>
                      <c:pt idx="102">
                        <c:v>36.186911174785102</c:v>
                      </c:pt>
                      <c:pt idx="103">
                        <c:v>33.450675780168247</c:v>
                      </c:pt>
                      <c:pt idx="104">
                        <c:v>34.428214924697997</c:v>
                      </c:pt>
                      <c:pt idx="105">
                        <c:v>30.92924511002445</c:v>
                      </c:pt>
                      <c:pt idx="106">
                        <c:v>29.401382680707496</c:v>
                      </c:pt>
                      <c:pt idx="107">
                        <c:v>31.776693726322794</c:v>
                      </c:pt>
                      <c:pt idx="108">
                        <c:v>34.471885122554653</c:v>
                      </c:pt>
                      <c:pt idx="109">
                        <c:v>31.306723953220125</c:v>
                      </c:pt>
                      <c:pt idx="110">
                        <c:v>29.839807445641256</c:v>
                      </c:pt>
                      <c:pt idx="111">
                        <c:v>30.149479853896739</c:v>
                      </c:pt>
                      <c:pt idx="112">
                        <c:v>30.710653599533646</c:v>
                      </c:pt>
                      <c:pt idx="113">
                        <c:v>29.197384882891249</c:v>
                      </c:pt>
                      <c:pt idx="114">
                        <c:v>28.976051722557997</c:v>
                      </c:pt>
                      <c:pt idx="115">
                        <c:v>32.13525790121767</c:v>
                      </c:pt>
                      <c:pt idx="116">
                        <c:v>41.826903651903663</c:v>
                      </c:pt>
                      <c:pt idx="117">
                        <c:v>41.437185418843207</c:v>
                      </c:pt>
                      <c:pt idx="118">
                        <c:v>33.386610662075171</c:v>
                      </c:pt>
                      <c:pt idx="119">
                        <c:v>31.386323073965691</c:v>
                      </c:pt>
                      <c:pt idx="120">
                        <c:v>29.334583251134358</c:v>
                      </c:pt>
                      <c:pt idx="121">
                        <c:v>29.092476099802507</c:v>
                      </c:pt>
                      <c:pt idx="122">
                        <c:v>31.827183171025737</c:v>
                      </c:pt>
                      <c:pt idx="123">
                        <c:v>31.160223945002187</c:v>
                      </c:pt>
                      <c:pt idx="124">
                        <c:v>28.208244183846414</c:v>
                      </c:pt>
                      <c:pt idx="125">
                        <c:v>27.976714362005783</c:v>
                      </c:pt>
                      <c:pt idx="126">
                        <c:v>27.752365505175678</c:v>
                      </c:pt>
                      <c:pt idx="127">
                        <c:v>29.419105094887513</c:v>
                      </c:pt>
                      <c:pt idx="128">
                        <c:v>30.387249878930657</c:v>
                      </c:pt>
                      <c:pt idx="129">
                        <c:v>28.881424261956944</c:v>
                      </c:pt>
                      <c:pt idx="130">
                        <c:v>28.310215248440961</c:v>
                      </c:pt>
                      <c:pt idx="131">
                        <c:v>32.797486429207339</c:v>
                      </c:pt>
                      <c:pt idx="132">
                        <c:v>31.680509517261346</c:v>
                      </c:pt>
                      <c:pt idx="133">
                        <c:v>36.082767473632018</c:v>
                      </c:pt>
                      <c:pt idx="134">
                        <c:v>31.035142061783628</c:v>
                      </c:pt>
                      <c:pt idx="135">
                        <c:v>29.962920917985688</c:v>
                      </c:pt>
                      <c:pt idx="136">
                        <c:v>42.367642019200908</c:v>
                      </c:pt>
                      <c:pt idx="137">
                        <c:v>37.714565203764195</c:v>
                      </c:pt>
                      <c:pt idx="138">
                        <c:v>32.134028717772352</c:v>
                      </c:pt>
                      <c:pt idx="139">
                        <c:v>32.18549685020043</c:v>
                      </c:pt>
                      <c:pt idx="140">
                        <c:v>33.684879145313715</c:v>
                      </c:pt>
                      <c:pt idx="141">
                        <c:v>56.295517280929793</c:v>
                      </c:pt>
                      <c:pt idx="142">
                        <c:v>49.485562815402666</c:v>
                      </c:pt>
                      <c:pt idx="143">
                        <c:v>52.160384572687533</c:v>
                      </c:pt>
                      <c:pt idx="144">
                        <c:v>50.833120704000486</c:v>
                      </c:pt>
                      <c:pt idx="145">
                        <c:v>43.691712336813382</c:v>
                      </c:pt>
                      <c:pt idx="146">
                        <c:v>40.940554535238505</c:v>
                      </c:pt>
                      <c:pt idx="147">
                        <c:v>36.862142501781619</c:v>
                      </c:pt>
                      <c:pt idx="148">
                        <c:v>34.063268008474566</c:v>
                      </c:pt>
                      <c:pt idx="149">
                        <c:v>33.96971310283093</c:v>
                      </c:pt>
                      <c:pt idx="150">
                        <c:v>33.498458088818225</c:v>
                      </c:pt>
                      <c:pt idx="151">
                        <c:v>34.252476665735152</c:v>
                      </c:pt>
                      <c:pt idx="152">
                        <c:v>32.167737132731048</c:v>
                      </c:pt>
                      <c:pt idx="153">
                        <c:v>59.984945780679929</c:v>
                      </c:pt>
                      <c:pt idx="154">
                        <c:v>49.519825053714939</c:v>
                      </c:pt>
                      <c:pt idx="155">
                        <c:v>37.335704400114544</c:v>
                      </c:pt>
                      <c:pt idx="156">
                        <c:v>36.736115089431941</c:v>
                      </c:pt>
                      <c:pt idx="157">
                        <c:v>36.01646583068122</c:v>
                      </c:pt>
                      <c:pt idx="158">
                        <c:v>34.547095684862768</c:v>
                      </c:pt>
                      <c:pt idx="159">
                        <c:v>35.922375613230585</c:v>
                      </c:pt>
                      <c:pt idx="160">
                        <c:v>36.043959478162598</c:v>
                      </c:pt>
                      <c:pt idx="161">
                        <c:v>31.997541090317334</c:v>
                      </c:pt>
                      <c:pt idx="162">
                        <c:v>30.414731404227616</c:v>
                      </c:pt>
                      <c:pt idx="163">
                        <c:v>28.778533041869846</c:v>
                      </c:pt>
                      <c:pt idx="164">
                        <c:v>26.753615514138076</c:v>
                      </c:pt>
                      <c:pt idx="165">
                        <c:v>28.194757281553393</c:v>
                      </c:pt>
                      <c:pt idx="166">
                        <c:v>32.287026331463188</c:v>
                      </c:pt>
                      <c:pt idx="167">
                        <c:v>32.290463208362929</c:v>
                      </c:pt>
                      <c:pt idx="168">
                        <c:v>31.089367858568242</c:v>
                      </c:pt>
                      <c:pt idx="169">
                        <c:v>29.273096159991681</c:v>
                      </c:pt>
                      <c:pt idx="170">
                        <c:v>30.673685551852579</c:v>
                      </c:pt>
                      <c:pt idx="171">
                        <c:v>34.873925651098517</c:v>
                      </c:pt>
                      <c:pt idx="172">
                        <c:v>40.388060429319708</c:v>
                      </c:pt>
                      <c:pt idx="173">
                        <c:v>52.716018370281923</c:v>
                      </c:pt>
                      <c:pt idx="174">
                        <c:v>50.746027767888933</c:v>
                      </c:pt>
                      <c:pt idx="175">
                        <c:v>44.548896713702405</c:v>
                      </c:pt>
                      <c:pt idx="176">
                        <c:v>35.265273945507587</c:v>
                      </c:pt>
                      <c:pt idx="177">
                        <c:v>33.123979443853614</c:v>
                      </c:pt>
                      <c:pt idx="178">
                        <c:v>33.291744216466732</c:v>
                      </c:pt>
                      <c:pt idx="179">
                        <c:v>34.291031011389322</c:v>
                      </c:pt>
                      <c:pt idx="180">
                        <c:v>31.766826631699299</c:v>
                      </c:pt>
                      <c:pt idx="181">
                        <c:v>29.24818292427441</c:v>
                      </c:pt>
                      <c:pt idx="182">
                        <c:v>28.794492639622444</c:v>
                      </c:pt>
                      <c:pt idx="183">
                        <c:v>28.428839054976279</c:v>
                      </c:pt>
                      <c:pt idx="184">
                        <c:v>28.811510963245638</c:v>
                      </c:pt>
                      <c:pt idx="185">
                        <c:v>28.528928858502756</c:v>
                      </c:pt>
                      <c:pt idx="186">
                        <c:v>27.595588616221015</c:v>
                      </c:pt>
                      <c:pt idx="187">
                        <c:v>27.281997020334202</c:v>
                      </c:pt>
                      <c:pt idx="188">
                        <c:v>29.89882750086835</c:v>
                      </c:pt>
                      <c:pt idx="189">
                        <c:v>29.520330811379193</c:v>
                      </c:pt>
                      <c:pt idx="190">
                        <c:v>28.318582423398741</c:v>
                      </c:pt>
                      <c:pt idx="191">
                        <c:v>26.955809486787206</c:v>
                      </c:pt>
                      <c:pt idx="192">
                        <c:v>28.545665024150825</c:v>
                      </c:pt>
                      <c:pt idx="193">
                        <c:v>28.040691727654032</c:v>
                      </c:pt>
                      <c:pt idx="194">
                        <c:v>65.223489543505025</c:v>
                      </c:pt>
                      <c:pt idx="195">
                        <c:v>62.926885340482912</c:v>
                      </c:pt>
                      <c:pt idx="196">
                        <c:v>49.414182186783052</c:v>
                      </c:pt>
                      <c:pt idx="197">
                        <c:v>54.107823590814185</c:v>
                      </c:pt>
                      <c:pt idx="198">
                        <c:v>53.009054860981522</c:v>
                      </c:pt>
                      <c:pt idx="199">
                        <c:v>52.641986107034519</c:v>
                      </c:pt>
                      <c:pt idx="200">
                        <c:v>49.484073344164749</c:v>
                      </c:pt>
                      <c:pt idx="201">
                        <c:v>42.269678091212597</c:v>
                      </c:pt>
                      <c:pt idx="202">
                        <c:v>38.130477848823936</c:v>
                      </c:pt>
                      <c:pt idx="203">
                        <c:v>32.162391322473781</c:v>
                      </c:pt>
                      <c:pt idx="204">
                        <c:v>34.378265887609565</c:v>
                      </c:pt>
                      <c:pt idx="205">
                        <c:v>33.299186139622904</c:v>
                      </c:pt>
                      <c:pt idx="206">
                        <c:v>31.917134175653743</c:v>
                      </c:pt>
                      <c:pt idx="207">
                        <c:v>35.578126979472138</c:v>
                      </c:pt>
                      <c:pt idx="208">
                        <c:v>39.383753496425889</c:v>
                      </c:pt>
                      <c:pt idx="209">
                        <c:v>48.880859286523233</c:v>
                      </c:pt>
                      <c:pt idx="210">
                        <c:v>38.767848525096035</c:v>
                      </c:pt>
                      <c:pt idx="211">
                        <c:v>35.082568825036255</c:v>
                      </c:pt>
                      <c:pt idx="212">
                        <c:v>34.766982183948947</c:v>
                      </c:pt>
                      <c:pt idx="213">
                        <c:v>33.877113486842106</c:v>
                      </c:pt>
                      <c:pt idx="214">
                        <c:v>50.33821003227466</c:v>
                      </c:pt>
                      <c:pt idx="215">
                        <c:v>36.378176062863112</c:v>
                      </c:pt>
                      <c:pt idx="216">
                        <c:v>47.698670859946084</c:v>
                      </c:pt>
                      <c:pt idx="217">
                        <c:v>42.413037554217183</c:v>
                      </c:pt>
                      <c:pt idx="218">
                        <c:v>33.792357508262839</c:v>
                      </c:pt>
                      <c:pt idx="219">
                        <c:v>30.17591304067971</c:v>
                      </c:pt>
                      <c:pt idx="220">
                        <c:v>32.508015480202197</c:v>
                      </c:pt>
                      <c:pt idx="221">
                        <c:v>40.683460089786948</c:v>
                      </c:pt>
                      <c:pt idx="222">
                        <c:v>61.463312208807174</c:v>
                      </c:pt>
                      <c:pt idx="223">
                        <c:v>51.614534538104856</c:v>
                      </c:pt>
                      <c:pt idx="224">
                        <c:v>41.111436057531499</c:v>
                      </c:pt>
                      <c:pt idx="225">
                        <c:v>37.746835720092534</c:v>
                      </c:pt>
                      <c:pt idx="226">
                        <c:v>32.507775039020189</c:v>
                      </c:pt>
                      <c:pt idx="227">
                        <c:v>28.964814194844326</c:v>
                      </c:pt>
                      <c:pt idx="228">
                        <c:v>49.970994867137499</c:v>
                      </c:pt>
                      <c:pt idx="229">
                        <c:v>40.486925661288019</c:v>
                      </c:pt>
                      <c:pt idx="230">
                        <c:v>61.786352773620422</c:v>
                      </c:pt>
                      <c:pt idx="231">
                        <c:v>60.844806714741694</c:v>
                      </c:pt>
                      <c:pt idx="232">
                        <c:v>65.213465775118792</c:v>
                      </c:pt>
                      <c:pt idx="233">
                        <c:v>104.94235089096775</c:v>
                      </c:pt>
                      <c:pt idx="234">
                        <c:v>58.619652402595548</c:v>
                      </c:pt>
                      <c:pt idx="235">
                        <c:v>41.498684836471746</c:v>
                      </c:pt>
                      <c:pt idx="236">
                        <c:v>43.185515228116543</c:v>
                      </c:pt>
                      <c:pt idx="237">
                        <c:v>53.201882658043971</c:v>
                      </c:pt>
                      <c:pt idx="238">
                        <c:v>57.857666220714968</c:v>
                      </c:pt>
                      <c:pt idx="239">
                        <c:v>41.733396962317897</c:v>
                      </c:pt>
                      <c:pt idx="240">
                        <c:v>30.271193253931568</c:v>
                      </c:pt>
                      <c:pt idx="241">
                        <c:v>33.125863654520032</c:v>
                      </c:pt>
                      <c:pt idx="242">
                        <c:v>35.93177741515963</c:v>
                      </c:pt>
                      <c:pt idx="243">
                        <c:v>35.321809865873519</c:v>
                      </c:pt>
                      <c:pt idx="244">
                        <c:v>35.946716287215409</c:v>
                      </c:pt>
                      <c:pt idx="245">
                        <c:v>33.60862680360006</c:v>
                      </c:pt>
                      <c:pt idx="246">
                        <c:v>36.303946850165659</c:v>
                      </c:pt>
                      <c:pt idx="247">
                        <c:v>77.134847733941953</c:v>
                      </c:pt>
                      <c:pt idx="248">
                        <c:v>60.948869970835069</c:v>
                      </c:pt>
                      <c:pt idx="249">
                        <c:v>49.970728649688326</c:v>
                      </c:pt>
                      <c:pt idx="250">
                        <c:v>39.2321897582407</c:v>
                      </c:pt>
                      <c:pt idx="251">
                        <c:v>35.379760761574119</c:v>
                      </c:pt>
                      <c:pt idx="252">
                        <c:v>34.192236141400812</c:v>
                      </c:pt>
                      <c:pt idx="253">
                        <c:v>35.801963328679058</c:v>
                      </c:pt>
                      <c:pt idx="254">
                        <c:v>35.659621697094238</c:v>
                      </c:pt>
                      <c:pt idx="255">
                        <c:v>35.515571474256468</c:v>
                      </c:pt>
                      <c:pt idx="256">
                        <c:v>39.999278601398615</c:v>
                      </c:pt>
                      <c:pt idx="257">
                        <c:v>36.97049051864979</c:v>
                      </c:pt>
                      <c:pt idx="258">
                        <c:v>37.183916105819776</c:v>
                      </c:pt>
                      <c:pt idx="259">
                        <c:v>36.049060539671544</c:v>
                      </c:pt>
                      <c:pt idx="260">
                        <c:v>33.690447761194029</c:v>
                      </c:pt>
                      <c:pt idx="261">
                        <c:v>32.71217697628375</c:v>
                      </c:pt>
                      <c:pt idx="262">
                        <c:v>34.180096034211026</c:v>
                      </c:pt>
                      <c:pt idx="263">
                        <c:v>32.774527778006643</c:v>
                      </c:pt>
                      <c:pt idx="264">
                        <c:v>31.785996235547195</c:v>
                      </c:pt>
                      <c:pt idx="265">
                        <c:v>32.318097187803033</c:v>
                      </c:pt>
                      <c:pt idx="266">
                        <c:v>31.090719582883452</c:v>
                      </c:pt>
                      <c:pt idx="267">
                        <c:v>28.897326862598707</c:v>
                      </c:pt>
                      <c:pt idx="268">
                        <c:v>30.9464015250431</c:v>
                      </c:pt>
                      <c:pt idx="269">
                        <c:v>32.005020786108751</c:v>
                      </c:pt>
                      <c:pt idx="270">
                        <c:v>30.587494880761128</c:v>
                      </c:pt>
                      <c:pt idx="271">
                        <c:v>32.087725354616929</c:v>
                      </c:pt>
                      <c:pt idx="272">
                        <c:v>29.795268602370026</c:v>
                      </c:pt>
                      <c:pt idx="273">
                        <c:v>29.258037561403377</c:v>
                      </c:pt>
                      <c:pt idx="274">
                        <c:v>24.96060221159593</c:v>
                      </c:pt>
                      <c:pt idx="275">
                        <c:v>22.782098782563647</c:v>
                      </c:pt>
                      <c:pt idx="276">
                        <c:v>24.482210650552357</c:v>
                      </c:pt>
                      <c:pt idx="277">
                        <c:v>28.759864488270331</c:v>
                      </c:pt>
                      <c:pt idx="278">
                        <c:v>26.306758729345958</c:v>
                      </c:pt>
                      <c:pt idx="279">
                        <c:v>27.224029671080462</c:v>
                      </c:pt>
                      <c:pt idx="280">
                        <c:v>43.888031338935377</c:v>
                      </c:pt>
                      <c:pt idx="281">
                        <c:v>37.431729058367921</c:v>
                      </c:pt>
                      <c:pt idx="282">
                        <c:v>28.456297312682139</c:v>
                      </c:pt>
                      <c:pt idx="283">
                        <c:v>30.19138143737014</c:v>
                      </c:pt>
                      <c:pt idx="284">
                        <c:v>31.092451151178473</c:v>
                      </c:pt>
                      <c:pt idx="285">
                        <c:v>32.770020931836086</c:v>
                      </c:pt>
                      <c:pt idx="286">
                        <c:v>36.587924117562018</c:v>
                      </c:pt>
                      <c:pt idx="287">
                        <c:v>36.095308945175518</c:v>
                      </c:pt>
                      <c:pt idx="288">
                        <c:v>34.851173644000411</c:v>
                      </c:pt>
                      <c:pt idx="289">
                        <c:v>30.940765797456326</c:v>
                      </c:pt>
                      <c:pt idx="290">
                        <c:v>32.580060765356144</c:v>
                      </c:pt>
                      <c:pt idx="291">
                        <c:v>42.868849076662599</c:v>
                      </c:pt>
                      <c:pt idx="292">
                        <c:v>55.895532407225843</c:v>
                      </c:pt>
                      <c:pt idx="293">
                        <c:v>45.190849278936184</c:v>
                      </c:pt>
                      <c:pt idx="294">
                        <c:v>50.168813322667447</c:v>
                      </c:pt>
                      <c:pt idx="295">
                        <c:v>43.177676015169453</c:v>
                      </c:pt>
                      <c:pt idx="296">
                        <c:v>37.3961464068786</c:v>
                      </c:pt>
                      <c:pt idx="297">
                        <c:v>36.668904782343127</c:v>
                      </c:pt>
                      <c:pt idx="298">
                        <c:v>34.741503142341379</c:v>
                      </c:pt>
                      <c:pt idx="299">
                        <c:v>35.446682405456748</c:v>
                      </c:pt>
                      <c:pt idx="300">
                        <c:v>35.537349081987969</c:v>
                      </c:pt>
                      <c:pt idx="301">
                        <c:v>34.085411005692592</c:v>
                      </c:pt>
                      <c:pt idx="302">
                        <c:v>34.077380176289218</c:v>
                      </c:pt>
                      <c:pt idx="303">
                        <c:v>32.90360582194284</c:v>
                      </c:pt>
                      <c:pt idx="304">
                        <c:v>32.055249416421383</c:v>
                      </c:pt>
                      <c:pt idx="305">
                        <c:v>34.686279051568981</c:v>
                      </c:pt>
                      <c:pt idx="306">
                        <c:v>32.707349014065557</c:v>
                      </c:pt>
                      <c:pt idx="307">
                        <c:v>36.156903163509298</c:v>
                      </c:pt>
                      <c:pt idx="308">
                        <c:v>33.500209540586894</c:v>
                      </c:pt>
                      <c:pt idx="309">
                        <c:v>34.907332733518736</c:v>
                      </c:pt>
                      <c:pt idx="310">
                        <c:v>33.302683873858165</c:v>
                      </c:pt>
                      <c:pt idx="311">
                        <c:v>31.497567104936749</c:v>
                      </c:pt>
                      <c:pt idx="312">
                        <c:v>31.604235668107297</c:v>
                      </c:pt>
                      <c:pt idx="313">
                        <c:v>34.058272817428573</c:v>
                      </c:pt>
                      <c:pt idx="314">
                        <c:v>55.347986324193009</c:v>
                      </c:pt>
                      <c:pt idx="315">
                        <c:v>47.139265618030755</c:v>
                      </c:pt>
                      <c:pt idx="316">
                        <c:v>40.550078700268287</c:v>
                      </c:pt>
                      <c:pt idx="317">
                        <c:v>35.92228761514842</c:v>
                      </c:pt>
                      <c:pt idx="318">
                        <c:v>40.320038467419764</c:v>
                      </c:pt>
                      <c:pt idx="319">
                        <c:v>38.79809003604047</c:v>
                      </c:pt>
                      <c:pt idx="320">
                        <c:v>38.848311592067034</c:v>
                      </c:pt>
                      <c:pt idx="321">
                        <c:v>42.163418233753873</c:v>
                      </c:pt>
                      <c:pt idx="322">
                        <c:v>41.671586145287094</c:v>
                      </c:pt>
                      <c:pt idx="323">
                        <c:v>37.599177535969929</c:v>
                      </c:pt>
                      <c:pt idx="324">
                        <c:v>38.131742984852238</c:v>
                      </c:pt>
                      <c:pt idx="325">
                        <c:v>40.520973119046758</c:v>
                      </c:pt>
                      <c:pt idx="326">
                        <c:v>37.985073320771868</c:v>
                      </c:pt>
                      <c:pt idx="327">
                        <c:v>39.016388829774655</c:v>
                      </c:pt>
                      <c:pt idx="328">
                        <c:v>35.924198289684654</c:v>
                      </c:pt>
                      <c:pt idx="329">
                        <c:v>34.903423521655334</c:v>
                      </c:pt>
                      <c:pt idx="330">
                        <c:v>35.009650685129301</c:v>
                      </c:pt>
                      <c:pt idx="331">
                        <c:v>34.993381587034598</c:v>
                      </c:pt>
                      <c:pt idx="332">
                        <c:v>36.538867402441319</c:v>
                      </c:pt>
                      <c:pt idx="333">
                        <c:v>36.887663260355872</c:v>
                      </c:pt>
                      <c:pt idx="334">
                        <c:v>37.308153691443898</c:v>
                      </c:pt>
                      <c:pt idx="335">
                        <c:v>37.686370475785886</c:v>
                      </c:pt>
                      <c:pt idx="336">
                        <c:v>36.08291461239903</c:v>
                      </c:pt>
                      <c:pt idx="337">
                        <c:v>35.090882768333785</c:v>
                      </c:pt>
                      <c:pt idx="338">
                        <c:v>37.118313559996807</c:v>
                      </c:pt>
                      <c:pt idx="339">
                        <c:v>36.763319850653396</c:v>
                      </c:pt>
                      <c:pt idx="340">
                        <c:v>39.299143794926628</c:v>
                      </c:pt>
                      <c:pt idx="341">
                        <c:v>38.210499616181217</c:v>
                      </c:pt>
                      <c:pt idx="342">
                        <c:v>37.423144035164199</c:v>
                      </c:pt>
                      <c:pt idx="343">
                        <c:v>37.910865801462201</c:v>
                      </c:pt>
                      <c:pt idx="344">
                        <c:v>42.06935972252807</c:v>
                      </c:pt>
                      <c:pt idx="345">
                        <c:v>44.949864714536922</c:v>
                      </c:pt>
                      <c:pt idx="346">
                        <c:v>47.542200894576247</c:v>
                      </c:pt>
                      <c:pt idx="347">
                        <c:v>50.303334073040837</c:v>
                      </c:pt>
                      <c:pt idx="348">
                        <c:v>51.907093332159164</c:v>
                      </c:pt>
                      <c:pt idx="349">
                        <c:v>54.117800728639509</c:v>
                      </c:pt>
                      <c:pt idx="350">
                        <c:v>66.144989921603624</c:v>
                      </c:pt>
                      <c:pt idx="351">
                        <c:v>59.268493771359282</c:v>
                      </c:pt>
                      <c:pt idx="352">
                        <c:v>44.807755562323543</c:v>
                      </c:pt>
                      <c:pt idx="353">
                        <c:v>43.384741731045779</c:v>
                      </c:pt>
                      <c:pt idx="354">
                        <c:v>42.26394755315664</c:v>
                      </c:pt>
                      <c:pt idx="355">
                        <c:v>45.948782671186862</c:v>
                      </c:pt>
                      <c:pt idx="356">
                        <c:v>45.601930898178971</c:v>
                      </c:pt>
                      <c:pt idx="357">
                        <c:v>41.859965963654034</c:v>
                      </c:pt>
                      <c:pt idx="358">
                        <c:v>44.539388371421097</c:v>
                      </c:pt>
                      <c:pt idx="359">
                        <c:v>45.795076874803875</c:v>
                      </c:pt>
                      <c:pt idx="360">
                        <c:v>48.700129607299139</c:v>
                      </c:pt>
                      <c:pt idx="361">
                        <c:v>43.982365160689341</c:v>
                      </c:pt>
                      <c:pt idx="362">
                        <c:v>43.190449149981369</c:v>
                      </c:pt>
                      <c:pt idx="363">
                        <c:v>56.524776377545891</c:v>
                      </c:pt>
                      <c:pt idx="364">
                        <c:v>57.527450556242279</c:v>
                      </c:pt>
                      <c:pt idx="365">
                        <c:v>51.138072699400084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A7F-4EB4-B196-F23A518A56D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Lodo'!$H$3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(mg Al+3/L)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Lodo'!$H$4:$H$369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2.0069983821728234</c:v>
                      </c:pt>
                      <c:pt idx="1">
                        <c:v>1.9972243153244822</c:v>
                      </c:pt>
                      <c:pt idx="2">
                        <c:v>1.9009984984984982</c:v>
                      </c:pt>
                      <c:pt idx="3">
                        <c:v>1.9567665644163093</c:v>
                      </c:pt>
                      <c:pt idx="4">
                        <c:v>1.9046935451285414</c:v>
                      </c:pt>
                      <c:pt idx="5">
                        <c:v>1.8075045739302225</c:v>
                      </c:pt>
                      <c:pt idx="6">
                        <c:v>1.7712002949383938</c:v>
                      </c:pt>
                      <c:pt idx="7">
                        <c:v>1.8401787166397072</c:v>
                      </c:pt>
                      <c:pt idx="8">
                        <c:v>1.9497553451458665</c:v>
                      </c:pt>
                      <c:pt idx="9">
                        <c:v>2.2425973056032014</c:v>
                      </c:pt>
                      <c:pt idx="10">
                        <c:v>2.2656435492243183</c:v>
                      </c:pt>
                      <c:pt idx="11">
                        <c:v>2.4589432241919078</c:v>
                      </c:pt>
                      <c:pt idx="12">
                        <c:v>2.1086625838275324</c:v>
                      </c:pt>
                      <c:pt idx="13">
                        <c:v>1.9093003236042601</c:v>
                      </c:pt>
                      <c:pt idx="14">
                        <c:v>1.9693257612698338</c:v>
                      </c:pt>
                      <c:pt idx="15">
                        <c:v>1.8571997836122733</c:v>
                      </c:pt>
                      <c:pt idx="16">
                        <c:v>1.77137442518812</c:v>
                      </c:pt>
                      <c:pt idx="17">
                        <c:v>1.7362950430716049</c:v>
                      </c:pt>
                      <c:pt idx="18">
                        <c:v>1.7842673591064535</c:v>
                      </c:pt>
                      <c:pt idx="19">
                        <c:v>1.8234933019530102</c:v>
                      </c:pt>
                      <c:pt idx="20">
                        <c:v>1.7690421366350852</c:v>
                      </c:pt>
                      <c:pt idx="21">
                        <c:v>1.7856784093642581</c:v>
                      </c:pt>
                      <c:pt idx="22">
                        <c:v>1.7550584619907441</c:v>
                      </c:pt>
                      <c:pt idx="23">
                        <c:v>1.5591447931093239</c:v>
                      </c:pt>
                      <c:pt idx="24">
                        <c:v>1.5247239894571811</c:v>
                      </c:pt>
                      <c:pt idx="25">
                        <c:v>1.5630457700976705</c:v>
                      </c:pt>
                      <c:pt idx="26">
                        <c:v>1.9441607510877037</c:v>
                      </c:pt>
                      <c:pt idx="27">
                        <c:v>2.0368285160100479</c:v>
                      </c:pt>
                      <c:pt idx="28">
                        <c:v>1.8384461931414919</c:v>
                      </c:pt>
                      <c:pt idx="29">
                        <c:v>1.712800638019037</c:v>
                      </c:pt>
                      <c:pt idx="30">
                        <c:v>1.7621931445630061</c:v>
                      </c:pt>
                      <c:pt idx="31">
                        <c:v>1.8197519727693161</c:v>
                      </c:pt>
                      <c:pt idx="32">
                        <c:v>2.0992156569045215</c:v>
                      </c:pt>
                      <c:pt idx="33">
                        <c:v>2.2584710786187863</c:v>
                      </c:pt>
                      <c:pt idx="34">
                        <c:v>2.1495536939438029</c:v>
                      </c:pt>
                      <c:pt idx="35">
                        <c:v>2.0090421023793024</c:v>
                      </c:pt>
                      <c:pt idx="36">
                        <c:v>2.930264423431046</c:v>
                      </c:pt>
                      <c:pt idx="37">
                        <c:v>2.358933120050076</c:v>
                      </c:pt>
                      <c:pt idx="38">
                        <c:v>2.0900775133803644</c:v>
                      </c:pt>
                      <c:pt idx="39">
                        <c:v>1.9581907323478338</c:v>
                      </c:pt>
                      <c:pt idx="40">
                        <c:v>2.3312319986297756</c:v>
                      </c:pt>
                      <c:pt idx="41">
                        <c:v>2.6372141176751698</c:v>
                      </c:pt>
                      <c:pt idx="42">
                        <c:v>2.3788534681282698</c:v>
                      </c:pt>
                      <c:pt idx="43">
                        <c:v>1.8861091711930955</c:v>
                      </c:pt>
                      <c:pt idx="44">
                        <c:v>1.775304965059358</c:v>
                      </c:pt>
                      <c:pt idx="45">
                        <c:v>1.7872101358679058</c:v>
                      </c:pt>
                      <c:pt idx="46">
                        <c:v>1.8658817912076666</c:v>
                      </c:pt>
                      <c:pt idx="47">
                        <c:v>2.007412049835271</c:v>
                      </c:pt>
                      <c:pt idx="48">
                        <c:v>1.8928963818039228</c:v>
                      </c:pt>
                      <c:pt idx="49">
                        <c:v>1.7769107356922929</c:v>
                      </c:pt>
                      <c:pt idx="50">
                        <c:v>1.8637343580901045</c:v>
                      </c:pt>
                      <c:pt idx="51">
                        <c:v>1.9093241399192773</c:v>
                      </c:pt>
                      <c:pt idx="52">
                        <c:v>1.8039096276961541</c:v>
                      </c:pt>
                      <c:pt idx="53">
                        <c:v>2.2783056267866502</c:v>
                      </c:pt>
                      <c:pt idx="54">
                        <c:v>1.7256895981596254</c:v>
                      </c:pt>
                      <c:pt idx="55">
                        <c:v>1.585163746537434</c:v>
                      </c:pt>
                      <c:pt idx="56">
                        <c:v>1.5953778988647569</c:v>
                      </c:pt>
                      <c:pt idx="57">
                        <c:v>1.5380777361723299</c:v>
                      </c:pt>
                      <c:pt idx="58">
                        <c:v>1.6761408464672414</c:v>
                      </c:pt>
                      <c:pt idx="59">
                        <c:v>1.6332041437866955</c:v>
                      </c:pt>
                      <c:pt idx="60">
                        <c:v>1.6929796567571451</c:v>
                      </c:pt>
                      <c:pt idx="61">
                        <c:v>1.5046568688134134</c:v>
                      </c:pt>
                      <c:pt idx="62">
                        <c:v>1.5467348164555859</c:v>
                      </c:pt>
                      <c:pt idx="63">
                        <c:v>1.6239950377617018</c:v>
                      </c:pt>
                      <c:pt idx="64">
                        <c:v>1.5485390555367387</c:v>
                      </c:pt>
                      <c:pt idx="65">
                        <c:v>1.4808114780582835</c:v>
                      </c:pt>
                      <c:pt idx="66">
                        <c:v>1.4467637373811679</c:v>
                      </c:pt>
                      <c:pt idx="67">
                        <c:v>1.4074482468737959</c:v>
                      </c:pt>
                      <c:pt idx="68">
                        <c:v>1.627797703824315</c:v>
                      </c:pt>
                      <c:pt idx="69">
                        <c:v>2.0206500623135319</c:v>
                      </c:pt>
                      <c:pt idx="70">
                        <c:v>1.5485665707190934</c:v>
                      </c:pt>
                      <c:pt idx="71">
                        <c:v>1.5228427553139114</c:v>
                      </c:pt>
                      <c:pt idx="72">
                        <c:v>1.4806356339958326</c:v>
                      </c:pt>
                      <c:pt idx="73">
                        <c:v>1.5398810313931113</c:v>
                      </c:pt>
                      <c:pt idx="74">
                        <c:v>1.5342649363903007</c:v>
                      </c:pt>
                      <c:pt idx="75">
                        <c:v>1.3383699791417072</c:v>
                      </c:pt>
                      <c:pt idx="76">
                        <c:v>1.3369601903572577</c:v>
                      </c:pt>
                      <c:pt idx="77">
                        <c:v>1.2854800779412756</c:v>
                      </c:pt>
                      <c:pt idx="78">
                        <c:v>1.3655301508332063</c:v>
                      </c:pt>
                      <c:pt idx="79">
                        <c:v>1.3367409656612925</c:v>
                      </c:pt>
                      <c:pt idx="80">
                        <c:v>1.3712320069787505</c:v>
                      </c:pt>
                      <c:pt idx="81">
                        <c:v>1.3140749365484028</c:v>
                      </c:pt>
                      <c:pt idx="82">
                        <c:v>1.393060127958258</c:v>
                      </c:pt>
                      <c:pt idx="83">
                        <c:v>1.3055204154879023</c:v>
                      </c:pt>
                      <c:pt idx="84">
                        <c:v>1.3230887669404325</c:v>
                      </c:pt>
                      <c:pt idx="85">
                        <c:v>1.3211552052568742</c:v>
                      </c:pt>
                      <c:pt idx="86">
                        <c:v>1.3843263325777022</c:v>
                      </c:pt>
                      <c:pt idx="87">
                        <c:v>1.4266577420375086</c:v>
                      </c:pt>
                      <c:pt idx="88">
                        <c:v>1.441247800424903</c:v>
                      </c:pt>
                      <c:pt idx="89">
                        <c:v>1.5107135234301028</c:v>
                      </c:pt>
                      <c:pt idx="90">
                        <c:v>1.3346102967966142</c:v>
                      </c:pt>
                      <c:pt idx="91">
                        <c:v>1.2065955615109389</c:v>
                      </c:pt>
                      <c:pt idx="92">
                        <c:v>1.5383336547944235</c:v>
                      </c:pt>
                      <c:pt idx="93">
                        <c:v>1.4123262111322146</c:v>
                      </c:pt>
                      <c:pt idx="94">
                        <c:v>1.3802058397278134</c:v>
                      </c:pt>
                      <c:pt idx="95">
                        <c:v>1.3784488848138634</c:v>
                      </c:pt>
                      <c:pt idx="96">
                        <c:v>1.3693236304532523</c:v>
                      </c:pt>
                      <c:pt idx="97">
                        <c:v>1.3964447032150624</c:v>
                      </c:pt>
                      <c:pt idx="98">
                        <c:v>1.3354675824656579</c:v>
                      </c:pt>
                      <c:pt idx="99">
                        <c:v>1.5047263597973128</c:v>
                      </c:pt>
                      <c:pt idx="100">
                        <c:v>2.0974432434311132</c:v>
                      </c:pt>
                      <c:pt idx="101">
                        <c:v>1.5767006930842242</c:v>
                      </c:pt>
                      <c:pt idx="102">
                        <c:v>1.6448595988538681</c:v>
                      </c:pt>
                      <c:pt idx="103">
                        <c:v>1.5204852627349204</c:v>
                      </c:pt>
                      <c:pt idx="104">
                        <c:v>1.5649188602135453</c:v>
                      </c:pt>
                      <c:pt idx="105">
                        <c:v>1.405874777728384</c:v>
                      </c:pt>
                      <c:pt idx="106">
                        <c:v>1.3364264854867043</c:v>
                      </c:pt>
                      <c:pt idx="107">
                        <c:v>1.4443951693783088</c:v>
                      </c:pt>
                      <c:pt idx="108">
                        <c:v>1.5669038692070296</c:v>
                      </c:pt>
                      <c:pt idx="109">
                        <c:v>1.4230329069645511</c:v>
                      </c:pt>
                      <c:pt idx="110">
                        <c:v>1.3563548838927844</c:v>
                      </c:pt>
                      <c:pt idx="111">
                        <c:v>1.3704309024498518</c:v>
                      </c:pt>
                      <c:pt idx="112">
                        <c:v>1.395938799978802</c:v>
                      </c:pt>
                      <c:pt idx="113">
                        <c:v>1.3271538583132387</c:v>
                      </c:pt>
                      <c:pt idx="114">
                        <c:v>1.3170932601162728</c:v>
                      </c:pt>
                      <c:pt idx="115">
                        <c:v>1.4606935409644397</c:v>
                      </c:pt>
                      <c:pt idx="116">
                        <c:v>1.9012228932683484</c:v>
                      </c:pt>
                      <c:pt idx="117">
                        <c:v>1.8835084281292365</c:v>
                      </c:pt>
                      <c:pt idx="118">
                        <c:v>1.5175732119125078</c:v>
                      </c:pt>
                      <c:pt idx="119">
                        <c:v>1.4266510488166222</c:v>
                      </c:pt>
                      <c:pt idx="120">
                        <c:v>1.3333901477788344</c:v>
                      </c:pt>
                      <c:pt idx="121">
                        <c:v>1.3223852772637503</c:v>
                      </c:pt>
                      <c:pt idx="122">
                        <c:v>1.4466901441375335</c:v>
                      </c:pt>
                      <c:pt idx="123">
                        <c:v>1.4163738156819177</c:v>
                      </c:pt>
                      <c:pt idx="124">
                        <c:v>1.2821929174475644</c:v>
                      </c:pt>
                      <c:pt idx="125">
                        <c:v>1.2716688346366265</c:v>
                      </c:pt>
                      <c:pt idx="126">
                        <c:v>1.2614711593261672</c:v>
                      </c:pt>
                      <c:pt idx="127">
                        <c:v>1.3372320497676142</c:v>
                      </c:pt>
                      <c:pt idx="128">
                        <c:v>1.3812386308604845</c:v>
                      </c:pt>
                      <c:pt idx="129">
                        <c:v>1.3127920119071337</c:v>
                      </c:pt>
                      <c:pt idx="130">
                        <c:v>1.2868279658382256</c:v>
                      </c:pt>
                      <c:pt idx="131">
                        <c:v>1.4907948376912428</c:v>
                      </c:pt>
                      <c:pt idx="132">
                        <c:v>1.4400231598755158</c:v>
                      </c:pt>
                      <c:pt idx="133">
                        <c:v>1.6401257942560008</c:v>
                      </c:pt>
                      <c:pt idx="134">
                        <c:v>1.4106882755356194</c:v>
                      </c:pt>
                      <c:pt idx="135">
                        <c:v>1.3619509508175314</c:v>
                      </c:pt>
                      <c:pt idx="136">
                        <c:v>1.9258019099636776</c:v>
                      </c:pt>
                      <c:pt idx="137">
                        <c:v>1.714298418352918</c:v>
                      </c:pt>
                      <c:pt idx="138">
                        <c:v>1.4606376689896525</c:v>
                      </c:pt>
                      <c:pt idx="139">
                        <c:v>1.462977129554565</c:v>
                      </c:pt>
                      <c:pt idx="140">
                        <c:v>1.5311308702415325</c:v>
                      </c:pt>
                      <c:pt idx="141">
                        <c:v>2.5588871491331724</c:v>
                      </c:pt>
                      <c:pt idx="142">
                        <c:v>2.2493437643364849</c:v>
                      </c:pt>
                      <c:pt idx="143">
                        <c:v>2.3709265714857968</c:v>
                      </c:pt>
                      <c:pt idx="144">
                        <c:v>2.3105963956363857</c:v>
                      </c:pt>
                      <c:pt idx="145">
                        <c:v>1.9859869244006083</c:v>
                      </c:pt>
                      <c:pt idx="146">
                        <c:v>1.8609342970562956</c:v>
                      </c:pt>
                      <c:pt idx="147">
                        <c:v>1.6755519318991645</c:v>
                      </c:pt>
                      <c:pt idx="148">
                        <c:v>1.5483303640215711</c:v>
                      </c:pt>
                      <c:pt idx="149">
                        <c:v>1.5440778683104968</c:v>
                      </c:pt>
                      <c:pt idx="150">
                        <c:v>1.5226571858553737</c:v>
                      </c:pt>
                      <c:pt idx="151">
                        <c:v>1.5569307575334159</c:v>
                      </c:pt>
                      <c:pt idx="152">
                        <c:v>1.4621698696695931</c:v>
                      </c:pt>
                      <c:pt idx="153">
                        <c:v>2.7265884445763602</c:v>
                      </c:pt>
                      <c:pt idx="154">
                        <c:v>2.2509011388052245</c:v>
                      </c:pt>
                      <c:pt idx="155">
                        <c:v>1.6970774727324793</c:v>
                      </c:pt>
                      <c:pt idx="156">
                        <c:v>1.6698234131559972</c:v>
                      </c:pt>
                      <c:pt idx="157">
                        <c:v>1.6371120832127826</c:v>
                      </c:pt>
                      <c:pt idx="158">
                        <c:v>1.5703225311301257</c:v>
                      </c:pt>
                      <c:pt idx="159">
                        <c:v>1.6328352551468448</c:v>
                      </c:pt>
                      <c:pt idx="160">
                        <c:v>1.6383617944619362</c:v>
                      </c:pt>
                      <c:pt idx="161">
                        <c:v>1.4544336859235152</c:v>
                      </c:pt>
                      <c:pt idx="162">
                        <c:v>1.3824877911012554</c:v>
                      </c:pt>
                      <c:pt idx="163">
                        <c:v>1.308115138266811</c:v>
                      </c:pt>
                      <c:pt idx="164">
                        <c:v>1.2160734324608216</c:v>
                      </c:pt>
                      <c:pt idx="165">
                        <c:v>1.2815798764342452</c:v>
                      </c:pt>
                      <c:pt idx="166">
                        <c:v>1.4675921059755994</c:v>
                      </c:pt>
                      <c:pt idx="167">
                        <c:v>1.4677483276528605</c:v>
                      </c:pt>
                      <c:pt idx="168">
                        <c:v>1.4131530844803746</c:v>
                      </c:pt>
                      <c:pt idx="169">
                        <c:v>1.3305952799996219</c:v>
                      </c:pt>
                      <c:pt idx="170">
                        <c:v>1.3942584341751172</c:v>
                      </c:pt>
                      <c:pt idx="171">
                        <c:v>1.5851784386862964</c:v>
                      </c:pt>
                      <c:pt idx="172">
                        <c:v>1.8358209286054414</c:v>
                      </c:pt>
                      <c:pt idx="173">
                        <c:v>2.3961826531946326</c:v>
                      </c:pt>
                      <c:pt idx="174">
                        <c:v>2.3066376258131331</c:v>
                      </c:pt>
                      <c:pt idx="175">
                        <c:v>2.0249498506228365</c:v>
                      </c:pt>
                      <c:pt idx="176">
                        <c:v>1.6029669975230723</c:v>
                      </c:pt>
                      <c:pt idx="177">
                        <c:v>1.5056354292660734</c:v>
                      </c:pt>
                      <c:pt idx="178">
                        <c:v>1.5132611007484877</c:v>
                      </c:pt>
                      <c:pt idx="179">
                        <c:v>1.5586832277904237</c:v>
                      </c:pt>
                      <c:pt idx="180">
                        <c:v>1.443946665077241</c:v>
                      </c:pt>
                      <c:pt idx="181">
                        <c:v>1.3294628601942913</c:v>
                      </c:pt>
                      <c:pt idx="182">
                        <c:v>1.3088405745282929</c:v>
                      </c:pt>
                      <c:pt idx="183">
                        <c:v>1.2922199570443762</c:v>
                      </c:pt>
                      <c:pt idx="184">
                        <c:v>1.3096141346929835</c:v>
                      </c:pt>
                      <c:pt idx="185">
                        <c:v>1.296769493568307</c:v>
                      </c:pt>
                      <c:pt idx="186">
                        <c:v>1.2543449371009552</c:v>
                      </c:pt>
                      <c:pt idx="187">
                        <c:v>1.2400907736515545</c:v>
                      </c:pt>
                      <c:pt idx="188">
                        <c:v>1.359037613675834</c:v>
                      </c:pt>
                      <c:pt idx="189">
                        <c:v>1.3418332186990543</c:v>
                      </c:pt>
                      <c:pt idx="190">
                        <c:v>1.2872082919726699</c:v>
                      </c:pt>
                      <c:pt idx="191">
                        <c:v>1.2252640675812365</c:v>
                      </c:pt>
                      <c:pt idx="192">
                        <c:v>1.2975302283704921</c:v>
                      </c:pt>
                      <c:pt idx="193">
                        <c:v>1.2745768967115469</c:v>
                      </c:pt>
                      <c:pt idx="194">
                        <c:v>2.9647040701593195</c:v>
                      </c:pt>
                      <c:pt idx="195">
                        <c:v>2.8603129700219503</c:v>
                      </c:pt>
                      <c:pt idx="196">
                        <c:v>2.2460991903083207</c:v>
                      </c:pt>
                      <c:pt idx="197">
                        <c:v>2.4594465268551904</c:v>
                      </c:pt>
                      <c:pt idx="198">
                        <c:v>2.4095024936809781</c:v>
                      </c:pt>
                      <c:pt idx="199">
                        <c:v>2.3928175503197511</c:v>
                      </c:pt>
                      <c:pt idx="200">
                        <c:v>2.2492760610983975</c:v>
                      </c:pt>
                      <c:pt idx="201">
                        <c:v>1.9213490041460271</c:v>
                      </c:pt>
                      <c:pt idx="202">
                        <c:v>1.7332035385829063</c:v>
                      </c:pt>
                      <c:pt idx="203">
                        <c:v>1.4619268782942627</c:v>
                      </c:pt>
                      <c:pt idx="204">
                        <c:v>1.5626484494367985</c:v>
                      </c:pt>
                      <c:pt idx="205">
                        <c:v>1.5135993699828592</c:v>
                      </c:pt>
                      <c:pt idx="206">
                        <c:v>1.4507788261660792</c:v>
                      </c:pt>
                      <c:pt idx="207">
                        <c:v>1.6171875899760064</c:v>
                      </c:pt>
                      <c:pt idx="208">
                        <c:v>1.7901706134739042</c:v>
                      </c:pt>
                      <c:pt idx="209">
                        <c:v>2.2218572402965107</c:v>
                      </c:pt>
                      <c:pt idx="210">
                        <c:v>1.7621749329589107</c:v>
                      </c:pt>
                      <c:pt idx="211">
                        <c:v>1.5946622193198297</c:v>
                      </c:pt>
                      <c:pt idx="212">
                        <c:v>1.5803173719976793</c:v>
                      </c:pt>
                      <c:pt idx="213">
                        <c:v>1.5398687948564593</c:v>
                      </c:pt>
                      <c:pt idx="214">
                        <c:v>2.2881004560124842</c:v>
                      </c:pt>
                      <c:pt idx="215">
                        <c:v>1.6535534574028687</c:v>
                      </c:pt>
                      <c:pt idx="216">
                        <c:v>2.1681214027248217</c:v>
                      </c:pt>
                      <c:pt idx="217">
                        <c:v>1.9278653433735085</c:v>
                      </c:pt>
                      <c:pt idx="218">
                        <c:v>1.5360162503755836</c:v>
                      </c:pt>
                      <c:pt idx="219">
                        <c:v>1.3716324109399869</c:v>
                      </c:pt>
                      <c:pt idx="220">
                        <c:v>1.4776370672819179</c:v>
                      </c:pt>
                      <c:pt idx="221">
                        <c:v>1.8492481858994065</c:v>
                      </c:pt>
                      <c:pt idx="222">
                        <c:v>2.7937869185821445</c:v>
                      </c:pt>
                      <c:pt idx="223">
                        <c:v>2.3461152062774935</c:v>
                      </c:pt>
                      <c:pt idx="224">
                        <c:v>1.8687016389787046</c:v>
                      </c:pt>
                      <c:pt idx="225">
                        <c:v>1.7157652600042061</c:v>
                      </c:pt>
                      <c:pt idx="226">
                        <c:v>1.4776261381372813</c:v>
                      </c:pt>
                      <c:pt idx="227">
                        <c:v>1.3165824634020149</c:v>
                      </c:pt>
                      <c:pt idx="228">
                        <c:v>2.2714088575971592</c:v>
                      </c:pt>
                      <c:pt idx="229">
                        <c:v>1.8403148027858189</c:v>
                      </c:pt>
                      <c:pt idx="230">
                        <c:v>2.8084705806191104</c:v>
                      </c:pt>
                      <c:pt idx="231">
                        <c:v>2.7656730324882588</c:v>
                      </c:pt>
                      <c:pt idx="232">
                        <c:v>2.9642484443235815</c:v>
                      </c:pt>
                      <c:pt idx="233">
                        <c:v>4.7701068586803519</c:v>
                      </c:pt>
                      <c:pt idx="234">
                        <c:v>2.6645296546634341</c:v>
                      </c:pt>
                      <c:pt idx="235">
                        <c:v>1.8863038562032612</c:v>
                      </c:pt>
                      <c:pt idx="236">
                        <c:v>1.9629779649143884</c:v>
                      </c:pt>
                      <c:pt idx="237">
                        <c:v>2.4182673935474535</c:v>
                      </c:pt>
                      <c:pt idx="238">
                        <c:v>2.6298939191234076</c:v>
                      </c:pt>
                      <c:pt idx="239">
                        <c:v>1.8969725891962683</c:v>
                      </c:pt>
                      <c:pt idx="240">
                        <c:v>1.375963329724162</c:v>
                      </c:pt>
                      <c:pt idx="241">
                        <c:v>1.5057210752054559</c:v>
                      </c:pt>
                      <c:pt idx="242">
                        <c:v>1.6332626097799832</c:v>
                      </c:pt>
                      <c:pt idx="243">
                        <c:v>1.6055368120851599</c:v>
                      </c:pt>
                      <c:pt idx="244">
                        <c:v>1.6339416494188821</c:v>
                      </c:pt>
                      <c:pt idx="245">
                        <c:v>1.5276648547090936</c:v>
                      </c:pt>
                      <c:pt idx="246">
                        <c:v>1.6501794022802572</c:v>
                      </c:pt>
                      <c:pt idx="247">
                        <c:v>3.5061294424519072</c:v>
                      </c:pt>
                      <c:pt idx="248">
                        <c:v>2.7704031804925031</c:v>
                      </c:pt>
                      <c:pt idx="249">
                        <c:v>2.2713967568040148</c:v>
                      </c:pt>
                      <c:pt idx="250">
                        <c:v>1.7832813526473046</c:v>
                      </c:pt>
                      <c:pt idx="251">
                        <c:v>1.6081709437079146</c:v>
                      </c:pt>
                      <c:pt idx="252">
                        <c:v>1.5541925518818551</c:v>
                      </c:pt>
                      <c:pt idx="253">
                        <c:v>1.6273619694854118</c:v>
                      </c:pt>
                      <c:pt idx="254">
                        <c:v>1.6208918953224654</c:v>
                      </c:pt>
                      <c:pt idx="255">
                        <c:v>1.6143441579207485</c:v>
                      </c:pt>
                      <c:pt idx="256">
                        <c:v>1.8181490273363008</c:v>
                      </c:pt>
                      <c:pt idx="257">
                        <c:v>1.6804768417568086</c:v>
                      </c:pt>
                      <c:pt idx="258">
                        <c:v>1.6901780048099899</c:v>
                      </c:pt>
                      <c:pt idx="259">
                        <c:v>1.6385936608941611</c:v>
                      </c:pt>
                      <c:pt idx="260">
                        <c:v>1.531383989145183</c:v>
                      </c:pt>
                      <c:pt idx="261">
                        <c:v>1.4869171352856252</c:v>
                      </c:pt>
                      <c:pt idx="262">
                        <c:v>1.5536407288277738</c:v>
                      </c:pt>
                      <c:pt idx="263">
                        <c:v>1.4897512626366658</c:v>
                      </c:pt>
                      <c:pt idx="264">
                        <c:v>1.4448180107066908</c:v>
                      </c:pt>
                      <c:pt idx="265">
                        <c:v>1.4690044176274106</c:v>
                      </c:pt>
                      <c:pt idx="266">
                        <c:v>1.4132145264947023</c:v>
                      </c:pt>
                      <c:pt idx="267">
                        <c:v>1.3135148573908504</c:v>
                      </c:pt>
                      <c:pt idx="268">
                        <c:v>1.4066546147746863</c:v>
                      </c:pt>
                      <c:pt idx="269">
                        <c:v>1.4547736720958524</c:v>
                      </c:pt>
                      <c:pt idx="270">
                        <c:v>1.3903406763982331</c:v>
                      </c:pt>
                      <c:pt idx="271">
                        <c:v>1.4585329706644059</c:v>
                      </c:pt>
                      <c:pt idx="272">
                        <c:v>1.3543303910168194</c:v>
                      </c:pt>
                      <c:pt idx="273">
                        <c:v>1.329910798245608</c:v>
                      </c:pt>
                      <c:pt idx="274">
                        <c:v>1.1345728277998148</c:v>
                      </c:pt>
                      <c:pt idx="275">
                        <c:v>1.035549944661984</c:v>
                      </c:pt>
                      <c:pt idx="276">
                        <c:v>1.1128277568432889</c:v>
                      </c:pt>
                      <c:pt idx="277">
                        <c:v>1.3072665676486512</c:v>
                      </c:pt>
                      <c:pt idx="278">
                        <c:v>1.1957617604248163</c:v>
                      </c:pt>
                      <c:pt idx="279">
                        <c:v>1.2374558941400211</c:v>
                      </c:pt>
                      <c:pt idx="280">
                        <c:v>1.9949105154061535</c:v>
                      </c:pt>
                      <c:pt idx="281">
                        <c:v>1.7014422299258147</c:v>
                      </c:pt>
                      <c:pt idx="282">
                        <c:v>1.29346805966737</c:v>
                      </c:pt>
                      <c:pt idx="283">
                        <c:v>1.372335519880461</c:v>
                      </c:pt>
                      <c:pt idx="284">
                        <c:v>1.4132932341444762</c:v>
                      </c:pt>
                      <c:pt idx="285">
                        <c:v>1.4895464059925492</c:v>
                      </c:pt>
                      <c:pt idx="286">
                        <c:v>1.6630874598891827</c:v>
                      </c:pt>
                      <c:pt idx="287">
                        <c:v>1.6406958611443416</c:v>
                      </c:pt>
                      <c:pt idx="288">
                        <c:v>1.5841442565454733</c:v>
                      </c:pt>
                      <c:pt idx="289">
                        <c:v>1.4063984453389238</c:v>
                      </c:pt>
                      <c:pt idx="290">
                        <c:v>1.4809118529707339</c:v>
                      </c:pt>
                      <c:pt idx="291">
                        <c:v>1.9485840489392092</c:v>
                      </c:pt>
                      <c:pt idx="292">
                        <c:v>2.5407060185102655</c:v>
                      </c:pt>
                      <c:pt idx="293">
                        <c:v>2.0541295126789176</c:v>
                      </c:pt>
                      <c:pt idx="294">
                        <c:v>2.2804006055757933</c:v>
                      </c:pt>
                      <c:pt idx="295">
                        <c:v>1.9626216370531571</c:v>
                      </c:pt>
                      <c:pt idx="296">
                        <c:v>1.6998248366763</c:v>
                      </c:pt>
                      <c:pt idx="297">
                        <c:v>1.6667683991974147</c:v>
                      </c:pt>
                      <c:pt idx="298">
                        <c:v>1.57915923374279</c:v>
                      </c:pt>
                      <c:pt idx="299">
                        <c:v>1.6112128366116703</c:v>
                      </c:pt>
                      <c:pt idx="300">
                        <c:v>1.6153340491812713</c:v>
                      </c:pt>
                      <c:pt idx="301">
                        <c:v>1.5493368638951177</c:v>
                      </c:pt>
                      <c:pt idx="302">
                        <c:v>1.5489718261949645</c:v>
                      </c:pt>
                      <c:pt idx="303">
                        <c:v>1.4956184464519473</c:v>
                      </c:pt>
                      <c:pt idx="304">
                        <c:v>1.4570567916555173</c:v>
                      </c:pt>
                      <c:pt idx="305">
                        <c:v>1.5766490477985902</c:v>
                      </c:pt>
                      <c:pt idx="306">
                        <c:v>1.4866976824575253</c:v>
                      </c:pt>
                      <c:pt idx="307">
                        <c:v>1.6434955983413317</c:v>
                      </c:pt>
                      <c:pt idx="308">
                        <c:v>1.5227367972994044</c:v>
                      </c:pt>
                      <c:pt idx="309">
                        <c:v>1.5866969424326698</c:v>
                      </c:pt>
                      <c:pt idx="310">
                        <c:v>1.5137583579026439</c:v>
                      </c:pt>
                      <c:pt idx="311">
                        <c:v>1.4317075956789431</c:v>
                      </c:pt>
                      <c:pt idx="312">
                        <c:v>1.4365561667321498</c:v>
                      </c:pt>
                      <c:pt idx="313">
                        <c:v>1.548103309883117</c:v>
                      </c:pt>
                      <c:pt idx="314">
                        <c:v>2.5158175601905914</c:v>
                      </c:pt>
                      <c:pt idx="315">
                        <c:v>2.1426938917286704</c:v>
                      </c:pt>
                      <c:pt idx="316">
                        <c:v>1.8431853954667403</c:v>
                      </c:pt>
                      <c:pt idx="317">
                        <c:v>1.6328312552340192</c:v>
                      </c:pt>
                      <c:pt idx="318">
                        <c:v>1.8327290212463527</c:v>
                      </c:pt>
                      <c:pt idx="319">
                        <c:v>1.7635495470927487</c:v>
                      </c:pt>
                      <c:pt idx="320">
                        <c:v>1.7658323450939559</c:v>
                      </c:pt>
                      <c:pt idx="321">
                        <c:v>1.9165190106251762</c:v>
                      </c:pt>
                      <c:pt idx="322">
                        <c:v>1.894163006603959</c:v>
                      </c:pt>
                      <c:pt idx="323">
                        <c:v>1.7090535243622695</c:v>
                      </c:pt>
                      <c:pt idx="324">
                        <c:v>1.7332610447660108</c:v>
                      </c:pt>
                      <c:pt idx="325">
                        <c:v>1.8418624145021252</c:v>
                      </c:pt>
                      <c:pt idx="326">
                        <c:v>1.7265942418532667</c:v>
                      </c:pt>
                      <c:pt idx="327">
                        <c:v>1.7734722195352115</c:v>
                      </c:pt>
                      <c:pt idx="328">
                        <c:v>1.6329181040765752</c:v>
                      </c:pt>
                      <c:pt idx="329">
                        <c:v>1.5865192509843333</c:v>
                      </c:pt>
                      <c:pt idx="330">
                        <c:v>1.5913477584149682</c:v>
                      </c:pt>
                      <c:pt idx="331">
                        <c:v>1.5906082539561179</c:v>
                      </c:pt>
                      <c:pt idx="332">
                        <c:v>1.6608576092018781</c:v>
                      </c:pt>
                      <c:pt idx="333">
                        <c:v>1.6767119663798125</c:v>
                      </c:pt>
                      <c:pt idx="334">
                        <c:v>1.6958251677929044</c:v>
                      </c:pt>
                      <c:pt idx="335">
                        <c:v>1.7130168398084493</c:v>
                      </c:pt>
                      <c:pt idx="336">
                        <c:v>1.640132482381774</c:v>
                      </c:pt>
                      <c:pt idx="337">
                        <c:v>1.5950401258333538</c:v>
                      </c:pt>
                      <c:pt idx="338">
                        <c:v>1.687196070908946</c:v>
                      </c:pt>
                      <c:pt idx="339">
                        <c:v>1.671059993211518</c:v>
                      </c:pt>
                      <c:pt idx="340">
                        <c:v>1.7863247179512105</c:v>
                      </c:pt>
                      <c:pt idx="341">
                        <c:v>1.7368408916446005</c:v>
                      </c:pt>
                      <c:pt idx="342">
                        <c:v>1.7010520015983726</c:v>
                      </c:pt>
                      <c:pt idx="343">
                        <c:v>1.7232211727937363</c:v>
                      </c:pt>
                      <c:pt idx="344">
                        <c:v>1.9122436237512757</c:v>
                      </c:pt>
                      <c:pt idx="345">
                        <c:v>2.0431756688425873</c:v>
                      </c:pt>
                      <c:pt idx="346">
                        <c:v>2.1610091315716473</c:v>
                      </c:pt>
                      <c:pt idx="347">
                        <c:v>2.2865151851382199</c:v>
                      </c:pt>
                      <c:pt idx="348">
                        <c:v>2.3594133332799618</c:v>
                      </c:pt>
                      <c:pt idx="349">
                        <c:v>2.4599000331199781</c:v>
                      </c:pt>
                      <c:pt idx="350">
                        <c:v>3.006590450981983</c:v>
                      </c:pt>
                      <c:pt idx="351">
                        <c:v>2.6940224441526945</c:v>
                      </c:pt>
                      <c:pt idx="352">
                        <c:v>2.0367161619237972</c:v>
                      </c:pt>
                      <c:pt idx="353">
                        <c:v>1.9720337150475353</c:v>
                      </c:pt>
                      <c:pt idx="354">
                        <c:v>1.9210885251434837</c:v>
                      </c:pt>
                      <c:pt idx="355">
                        <c:v>2.0885810305084935</c:v>
                      </c:pt>
                      <c:pt idx="356">
                        <c:v>2.0728150408263168</c:v>
                      </c:pt>
                      <c:pt idx="357">
                        <c:v>1.902725725620638</c:v>
                      </c:pt>
                      <c:pt idx="358">
                        <c:v>2.0245176532464138</c:v>
                      </c:pt>
                      <c:pt idx="359">
                        <c:v>2.0815944034001763</c:v>
                      </c:pt>
                      <c:pt idx="360">
                        <c:v>2.2136422548772337</c:v>
                      </c:pt>
                      <c:pt idx="361">
                        <c:v>1.9991984163949701</c:v>
                      </c:pt>
                      <c:pt idx="362">
                        <c:v>1.9632022340900623</c:v>
                      </c:pt>
                      <c:pt idx="363">
                        <c:v>2.5693080171611768</c:v>
                      </c:pt>
                      <c:pt idx="364">
                        <c:v>2.6148841161928309</c:v>
                      </c:pt>
                      <c:pt idx="365">
                        <c:v>2.3244578499727311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A7F-4EB4-B196-F23A518A56D2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Produção específica de lodo (g/m3)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  <c:majorUnit val="1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2469954152617"/>
          <c:y val="3.6261917400124265E-2"/>
          <c:w val="0.81017126714827659"/>
          <c:h val="0.81265919013113774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'[Produção de Lodo - ETA Iguaçú - 2016.xlsx]Produção de Lodo'!$AH$63:$AH$82</c:f>
              <c:strCache>
                <c:ptCount val="20"/>
                <c:pt idx="0">
                  <c:v>10,5</c:v>
                </c:pt>
                <c:pt idx="1">
                  <c:v>13,8</c:v>
                </c:pt>
                <c:pt idx="2">
                  <c:v>17,0</c:v>
                </c:pt>
                <c:pt idx="3">
                  <c:v>20,2</c:v>
                </c:pt>
                <c:pt idx="4">
                  <c:v>23,5</c:v>
                </c:pt>
                <c:pt idx="5">
                  <c:v>26,7</c:v>
                </c:pt>
                <c:pt idx="6">
                  <c:v>29,9</c:v>
                </c:pt>
                <c:pt idx="7">
                  <c:v>33,2</c:v>
                </c:pt>
                <c:pt idx="8">
                  <c:v>36,4</c:v>
                </c:pt>
                <c:pt idx="9">
                  <c:v>39,6</c:v>
                </c:pt>
                <c:pt idx="10">
                  <c:v>42,8</c:v>
                </c:pt>
                <c:pt idx="11">
                  <c:v>46,1</c:v>
                </c:pt>
                <c:pt idx="12">
                  <c:v>49,3</c:v>
                </c:pt>
                <c:pt idx="13">
                  <c:v>52,5</c:v>
                </c:pt>
                <c:pt idx="14">
                  <c:v>55,8</c:v>
                </c:pt>
                <c:pt idx="15">
                  <c:v>59,0</c:v>
                </c:pt>
                <c:pt idx="16">
                  <c:v>62,2</c:v>
                </c:pt>
                <c:pt idx="17">
                  <c:v>65,5</c:v>
                </c:pt>
                <c:pt idx="18">
                  <c:v>68,7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- 2016.xlsx]Produção de Lodo'!$AI$63:$AI$82</c:f>
              <c:numCache>
                <c:formatCode>General</c:formatCode>
                <c:ptCount val="20"/>
                <c:pt idx="0">
                  <c:v>1</c:v>
                </c:pt>
                <c:pt idx="1">
                  <c:v>33</c:v>
                </c:pt>
                <c:pt idx="2">
                  <c:v>112</c:v>
                </c:pt>
                <c:pt idx="3">
                  <c:v>111</c:v>
                </c:pt>
                <c:pt idx="4">
                  <c:v>38</c:v>
                </c:pt>
                <c:pt idx="5">
                  <c:v>27</c:v>
                </c:pt>
                <c:pt idx="6">
                  <c:v>10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7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1-444D-AD06-F6F0FE80B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'[Produção de Lodo - ETA Iguaçú - 2016.xlsx]Produção de Lodo'!$AH$63:$AH$82</c:f>
              <c:strCache>
                <c:ptCount val="20"/>
                <c:pt idx="0">
                  <c:v>10,5</c:v>
                </c:pt>
                <c:pt idx="1">
                  <c:v>13,8</c:v>
                </c:pt>
                <c:pt idx="2">
                  <c:v>17,0</c:v>
                </c:pt>
                <c:pt idx="3">
                  <c:v>20,2</c:v>
                </c:pt>
                <c:pt idx="4">
                  <c:v>23,5</c:v>
                </c:pt>
                <c:pt idx="5">
                  <c:v>26,7</c:v>
                </c:pt>
                <c:pt idx="6">
                  <c:v>29,9</c:v>
                </c:pt>
                <c:pt idx="7">
                  <c:v>33,2</c:v>
                </c:pt>
                <c:pt idx="8">
                  <c:v>36,4</c:v>
                </c:pt>
                <c:pt idx="9">
                  <c:v>39,6</c:v>
                </c:pt>
                <c:pt idx="10">
                  <c:v>42,8</c:v>
                </c:pt>
                <c:pt idx="11">
                  <c:v>46,1</c:v>
                </c:pt>
                <c:pt idx="12">
                  <c:v>49,3</c:v>
                </c:pt>
                <c:pt idx="13">
                  <c:v>52,5</c:v>
                </c:pt>
                <c:pt idx="14">
                  <c:v>55,8</c:v>
                </c:pt>
                <c:pt idx="15">
                  <c:v>59,0</c:v>
                </c:pt>
                <c:pt idx="16">
                  <c:v>62,2</c:v>
                </c:pt>
                <c:pt idx="17">
                  <c:v>65,5</c:v>
                </c:pt>
                <c:pt idx="18">
                  <c:v>68,7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- 2016.xlsx]Produção de Lodo'!$AJ$63:$AJ$82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9.2896174863387984E-2</c:v>
                </c:pt>
                <c:pt idx="2">
                  <c:v>0.39890710382513661</c:v>
                </c:pt>
                <c:pt idx="3">
                  <c:v>0.70218579234972678</c:v>
                </c:pt>
                <c:pt idx="4">
                  <c:v>0.80601092896174864</c:v>
                </c:pt>
                <c:pt idx="5">
                  <c:v>0.8797814207650273</c:v>
                </c:pt>
                <c:pt idx="6">
                  <c:v>0.90710382513661203</c:v>
                </c:pt>
                <c:pt idx="7">
                  <c:v>0.92349726775956287</c:v>
                </c:pt>
                <c:pt idx="8">
                  <c:v>0.93169398907103829</c:v>
                </c:pt>
                <c:pt idx="9">
                  <c:v>0.94808743169398912</c:v>
                </c:pt>
                <c:pt idx="10">
                  <c:v>0.96721311475409832</c:v>
                </c:pt>
                <c:pt idx="11">
                  <c:v>0.9699453551912568</c:v>
                </c:pt>
                <c:pt idx="12">
                  <c:v>0.97540983606557374</c:v>
                </c:pt>
                <c:pt idx="13">
                  <c:v>0.97814207650273222</c:v>
                </c:pt>
                <c:pt idx="14">
                  <c:v>0.98360655737704916</c:v>
                </c:pt>
                <c:pt idx="15">
                  <c:v>0.98633879781420764</c:v>
                </c:pt>
                <c:pt idx="16">
                  <c:v>0.98907103825136611</c:v>
                </c:pt>
                <c:pt idx="17">
                  <c:v>0.98907103825136611</c:v>
                </c:pt>
                <c:pt idx="18">
                  <c:v>0.98907103825136611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41-444D-AD06-F6F0FE80B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631287929502633"/>
          <c:y val="0.19924818024334745"/>
          <c:w val="0.26518309519800348"/>
          <c:h val="0.11812113468873829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'[Produção de Lodo - ETA Iguaçú - 2017.xlsx]Produção de Lodo'!$K$3</c:f>
              <c:strCache>
                <c:ptCount val="1"/>
                <c:pt idx="0">
                  <c:v>Produção Específica de Lodo (g/m3)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'[Produção de Lodo - ETA Iguaçú - 2017.xlsx]Produção de Lodo'!$C$4:$C$368</c:f>
              <c:numCache>
                <c:formatCode>d\-mmm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'[Produção de Lodo - ETA Iguaçú - 2017.xlsx]Produção de Lodo'!$K$4:$K$368</c:f>
              <c:numCache>
                <c:formatCode>0.00</c:formatCode>
                <c:ptCount val="365"/>
                <c:pt idx="0">
                  <c:v>21.055163485925103</c:v>
                </c:pt>
                <c:pt idx="1">
                  <c:v>20.925447837409969</c:v>
                </c:pt>
                <c:pt idx="2">
                  <c:v>20.05100035123305</c:v>
                </c:pt>
                <c:pt idx="3">
                  <c:v>21.396385734850991</c:v>
                </c:pt>
                <c:pt idx="4">
                  <c:v>48.960662534592011</c:v>
                </c:pt>
                <c:pt idx="5">
                  <c:v>35.395216279069764</c:v>
                </c:pt>
                <c:pt idx="6">
                  <c:v>28.809950086330293</c:v>
                </c:pt>
                <c:pt idx="7">
                  <c:v>24.359067399049884</c:v>
                </c:pt>
                <c:pt idx="8">
                  <c:v>24.364095367574606</c:v>
                </c:pt>
                <c:pt idx="9">
                  <c:v>30.234673287830844</c:v>
                </c:pt>
                <c:pt idx="10">
                  <c:v>28.861244214508428</c:v>
                </c:pt>
                <c:pt idx="11">
                  <c:v>27.127834460394709</c:v>
                </c:pt>
                <c:pt idx="12">
                  <c:v>23.785072138319769</c:v>
                </c:pt>
                <c:pt idx="13">
                  <c:v>21.538324516388034</c:v>
                </c:pt>
                <c:pt idx="14">
                  <c:v>22.196389804636283</c:v>
                </c:pt>
                <c:pt idx="15">
                  <c:v>21.125659514957867</c:v>
                </c:pt>
                <c:pt idx="16">
                  <c:v>24.047827588267943</c:v>
                </c:pt>
                <c:pt idx="17">
                  <c:v>35.117849588391238</c:v>
                </c:pt>
                <c:pt idx="18">
                  <c:v>20.384255651536481</c:v>
                </c:pt>
                <c:pt idx="19">
                  <c:v>16.04</c:v>
                </c:pt>
                <c:pt idx="20">
                  <c:v>15.79</c:v>
                </c:pt>
                <c:pt idx="21">
                  <c:v>12.210000000000003</c:v>
                </c:pt>
                <c:pt idx="22">
                  <c:v>11.25</c:v>
                </c:pt>
                <c:pt idx="23">
                  <c:v>14.750000000000002</c:v>
                </c:pt>
                <c:pt idx="24">
                  <c:v>25.71</c:v>
                </c:pt>
                <c:pt idx="25">
                  <c:v>31.77</c:v>
                </c:pt>
                <c:pt idx="26">
                  <c:v>21.24</c:v>
                </c:pt>
                <c:pt idx="27">
                  <c:v>15.58</c:v>
                </c:pt>
                <c:pt idx="28">
                  <c:v>12.960000000000003</c:v>
                </c:pt>
                <c:pt idx="29">
                  <c:v>11.240000000000002</c:v>
                </c:pt>
                <c:pt idx="30">
                  <c:v>11.75</c:v>
                </c:pt>
                <c:pt idx="31">
                  <c:v>23.287319409862452</c:v>
                </c:pt>
                <c:pt idx="32">
                  <c:v>27.990242593063712</c:v>
                </c:pt>
                <c:pt idx="33">
                  <c:v>27.628209764325476</c:v>
                </c:pt>
                <c:pt idx="34">
                  <c:v>28.016370257981542</c:v>
                </c:pt>
                <c:pt idx="35">
                  <c:v>23.444917533414543</c:v>
                </c:pt>
                <c:pt idx="36">
                  <c:v>24.002810669944431</c:v>
                </c:pt>
                <c:pt idx="37">
                  <c:v>25.505392073174995</c:v>
                </c:pt>
                <c:pt idx="38">
                  <c:v>20.972464818619347</c:v>
                </c:pt>
                <c:pt idx="39">
                  <c:v>19.685086389844241</c:v>
                </c:pt>
                <c:pt idx="40">
                  <c:v>19.435179516121615</c:v>
                </c:pt>
                <c:pt idx="41">
                  <c:v>18.012746918738827</c:v>
                </c:pt>
                <c:pt idx="42">
                  <c:v>17.647959754814469</c:v>
                </c:pt>
                <c:pt idx="43">
                  <c:v>23.544658503913567</c:v>
                </c:pt>
                <c:pt idx="44">
                  <c:v>23.534615240278555</c:v>
                </c:pt>
                <c:pt idx="45">
                  <c:v>19.179271905335426</c:v>
                </c:pt>
                <c:pt idx="46">
                  <c:v>18.98648549251967</c:v>
                </c:pt>
                <c:pt idx="47">
                  <c:v>20.952081078589718</c:v>
                </c:pt>
                <c:pt idx="48">
                  <c:v>32.28666864783208</c:v>
                </c:pt>
                <c:pt idx="49">
                  <c:v>24.358437767535655</c:v>
                </c:pt>
                <c:pt idx="50">
                  <c:v>23.458659898121976</c:v>
                </c:pt>
                <c:pt idx="51">
                  <c:v>19.249429485251902</c:v>
                </c:pt>
                <c:pt idx="52">
                  <c:v>18.453310027824845</c:v>
                </c:pt>
                <c:pt idx="53">
                  <c:v>17.281812082644276</c:v>
                </c:pt>
                <c:pt idx="54">
                  <c:v>17.147261873040531</c:v>
                </c:pt>
                <c:pt idx="55">
                  <c:v>17.424946876262965</c:v>
                </c:pt>
                <c:pt idx="56">
                  <c:v>16.52841288226216</c:v>
                </c:pt>
                <c:pt idx="57">
                  <c:v>15.768147592384651</c:v>
                </c:pt>
                <c:pt idx="58">
                  <c:v>17.390782753418531</c:v>
                </c:pt>
                <c:pt idx="59">
                  <c:v>18.283609155447291</c:v>
                </c:pt>
                <c:pt idx="60">
                  <c:v>15.58419194127814</c:v>
                </c:pt>
                <c:pt idx="61">
                  <c:v>15.214330385162688</c:v>
                </c:pt>
                <c:pt idx="62">
                  <c:v>15.876210021972481</c:v>
                </c:pt>
                <c:pt idx="63">
                  <c:v>16.08278579173178</c:v>
                </c:pt>
                <c:pt idx="64">
                  <c:v>14.659388000943547</c:v>
                </c:pt>
                <c:pt idx="65">
                  <c:v>14.51029645828539</c:v>
                </c:pt>
                <c:pt idx="66">
                  <c:v>13.549074559270208</c:v>
                </c:pt>
                <c:pt idx="67">
                  <c:v>13.579327732756486</c:v>
                </c:pt>
                <c:pt idx="68">
                  <c:v>13.340600170389788</c:v>
                </c:pt>
                <c:pt idx="69">
                  <c:v>12.369016423606377</c:v>
                </c:pt>
                <c:pt idx="70">
                  <c:v>12.321525208995455</c:v>
                </c:pt>
                <c:pt idx="71">
                  <c:v>12.515970144492762</c:v>
                </c:pt>
                <c:pt idx="72">
                  <c:v>6.4600000000000009</c:v>
                </c:pt>
                <c:pt idx="73">
                  <c:v>6.92</c:v>
                </c:pt>
                <c:pt idx="74">
                  <c:v>7</c:v>
                </c:pt>
                <c:pt idx="75">
                  <c:v>7.04</c:v>
                </c:pt>
                <c:pt idx="76">
                  <c:v>6.79</c:v>
                </c:pt>
                <c:pt idx="77">
                  <c:v>6.17</c:v>
                </c:pt>
                <c:pt idx="78">
                  <c:v>6.48</c:v>
                </c:pt>
                <c:pt idx="79">
                  <c:v>11.38</c:v>
                </c:pt>
                <c:pt idx="80">
                  <c:v>18.579999999999998</c:v>
                </c:pt>
                <c:pt idx="81">
                  <c:v>11.790000000000001</c:v>
                </c:pt>
                <c:pt idx="82">
                  <c:v>14.21</c:v>
                </c:pt>
                <c:pt idx="83">
                  <c:v>11.960000000000003</c:v>
                </c:pt>
                <c:pt idx="84">
                  <c:v>8.3800000000000008</c:v>
                </c:pt>
                <c:pt idx="85">
                  <c:v>7.96</c:v>
                </c:pt>
                <c:pt idx="86">
                  <c:v>9</c:v>
                </c:pt>
                <c:pt idx="87">
                  <c:v>9.09</c:v>
                </c:pt>
                <c:pt idx="88">
                  <c:v>8.48</c:v>
                </c:pt>
                <c:pt idx="89">
                  <c:v>10.92</c:v>
                </c:pt>
                <c:pt idx="90">
                  <c:v>17.206217243935836</c:v>
                </c:pt>
                <c:pt idx="91">
                  <c:v>16.93129567226125</c:v>
                </c:pt>
                <c:pt idx="92">
                  <c:v>15.938219317841579</c:v>
                </c:pt>
                <c:pt idx="93">
                  <c:v>15.201257419985414</c:v>
                </c:pt>
                <c:pt idx="94">
                  <c:v>14.460223857401665</c:v>
                </c:pt>
                <c:pt idx="95">
                  <c:v>15.185409403061254</c:v>
                </c:pt>
                <c:pt idx="96">
                  <c:v>22.745051950858411</c:v>
                </c:pt>
                <c:pt idx="97">
                  <c:v>20.351872713462736</c:v>
                </c:pt>
                <c:pt idx="98">
                  <c:v>17.512540503672145</c:v>
                </c:pt>
                <c:pt idx="99">
                  <c:v>16.879161405558861</c:v>
                </c:pt>
                <c:pt idx="100">
                  <c:v>16.702380066745171</c:v>
                </c:pt>
                <c:pt idx="101">
                  <c:v>18.821347046169283</c:v>
                </c:pt>
                <c:pt idx="102">
                  <c:v>16.698078457082399</c:v>
                </c:pt>
                <c:pt idx="103">
                  <c:v>16.104858704858493</c:v>
                </c:pt>
                <c:pt idx="104">
                  <c:v>15.999624323408835</c:v>
                </c:pt>
                <c:pt idx="105">
                  <c:v>16.637553523071841</c:v>
                </c:pt>
                <c:pt idx="106">
                  <c:v>15.121086936898362</c:v>
                </c:pt>
                <c:pt idx="107">
                  <c:v>14.497981520170285</c:v>
                </c:pt>
                <c:pt idx="108">
                  <c:v>14.609317901072984</c:v>
                </c:pt>
                <c:pt idx="109">
                  <c:v>13.762850292790429</c:v>
                </c:pt>
                <c:pt idx="110">
                  <c:v>14.385154110126972</c:v>
                </c:pt>
                <c:pt idx="111">
                  <c:v>14.409786383748449</c:v>
                </c:pt>
                <c:pt idx="112">
                  <c:v>13.528515982892012</c:v>
                </c:pt>
                <c:pt idx="113">
                  <c:v>14.346696711143235</c:v>
                </c:pt>
                <c:pt idx="114">
                  <c:v>14.515115649984567</c:v>
                </c:pt>
                <c:pt idx="115">
                  <c:v>15.262062537600213</c:v>
                </c:pt>
                <c:pt idx="116">
                  <c:v>17.163585875115274</c:v>
                </c:pt>
                <c:pt idx="117">
                  <c:v>15.657199744094061</c:v>
                </c:pt>
                <c:pt idx="118">
                  <c:v>14.209188477049075</c:v>
                </c:pt>
                <c:pt idx="119">
                  <c:v>14.502720820442036</c:v>
                </c:pt>
                <c:pt idx="120">
                  <c:v>14.175313318125202</c:v>
                </c:pt>
                <c:pt idx="121">
                  <c:v>13.700066201346431</c:v>
                </c:pt>
                <c:pt idx="122">
                  <c:v>13.251893474656246</c:v>
                </c:pt>
                <c:pt idx="123">
                  <c:v>12.399146144126966</c:v>
                </c:pt>
                <c:pt idx="124">
                  <c:v>12.883611000353426</c:v>
                </c:pt>
                <c:pt idx="125">
                  <c:v>13.152109421016913</c:v>
                </c:pt>
                <c:pt idx="126">
                  <c:v>13.295823876310537</c:v>
                </c:pt>
                <c:pt idx="127">
                  <c:v>14.652454870016868</c:v>
                </c:pt>
                <c:pt idx="128">
                  <c:v>15.59223607875845</c:v>
                </c:pt>
                <c:pt idx="129">
                  <c:v>14.621103138029927</c:v>
                </c:pt>
                <c:pt idx="130">
                  <c:v>14.010884826509809</c:v>
                </c:pt>
                <c:pt idx="131">
                  <c:v>13.315984090625779</c:v>
                </c:pt>
                <c:pt idx="132">
                  <c:v>12.875096596119148</c:v>
                </c:pt>
                <c:pt idx="133">
                  <c:v>13.040785038379511</c:v>
                </c:pt>
                <c:pt idx="134">
                  <c:v>13.797547209838907</c:v>
                </c:pt>
                <c:pt idx="135">
                  <c:v>13.848175305067294</c:v>
                </c:pt>
                <c:pt idx="136">
                  <c:v>13.214006633243301</c:v>
                </c:pt>
                <c:pt idx="137">
                  <c:v>12.68108641926796</c:v>
                </c:pt>
                <c:pt idx="138">
                  <c:v>21.195881482015338</c:v>
                </c:pt>
                <c:pt idx="139">
                  <c:v>27.720444029921559</c:v>
                </c:pt>
                <c:pt idx="140">
                  <c:v>20.834499738516495</c:v>
                </c:pt>
                <c:pt idx="141">
                  <c:v>21.186492059717406</c:v>
                </c:pt>
                <c:pt idx="142">
                  <c:v>22.453824628369222</c:v>
                </c:pt>
                <c:pt idx="143">
                  <c:v>20.5408151880752</c:v>
                </c:pt>
                <c:pt idx="144">
                  <c:v>20.54753593343958</c:v>
                </c:pt>
                <c:pt idx="145">
                  <c:v>19.446869001216879</c:v>
                </c:pt>
                <c:pt idx="146">
                  <c:v>20.04094092655718</c:v>
                </c:pt>
                <c:pt idx="147">
                  <c:v>17.766603616600342</c:v>
                </c:pt>
                <c:pt idx="148">
                  <c:v>16.954343935205266</c:v>
                </c:pt>
                <c:pt idx="149">
                  <c:v>18.622667366617858</c:v>
                </c:pt>
                <c:pt idx="150">
                  <c:v>22.158761042058412</c:v>
                </c:pt>
                <c:pt idx="151">
                  <c:v>27.203798086737933</c:v>
                </c:pt>
                <c:pt idx="152">
                  <c:v>23.05242713235118</c:v>
                </c:pt>
                <c:pt idx="153">
                  <c:v>25.528015986489308</c:v>
                </c:pt>
                <c:pt idx="154">
                  <c:v>22.844674886723201</c:v>
                </c:pt>
                <c:pt idx="155">
                  <c:v>23.907164829845598</c:v>
                </c:pt>
                <c:pt idx="156">
                  <c:v>66.531082108541</c:v>
                </c:pt>
                <c:pt idx="157">
                  <c:v>73.183111300700887</c:v>
                </c:pt>
                <c:pt idx="158">
                  <c:v>62.859634034646724</c:v>
                </c:pt>
                <c:pt idx="159">
                  <c:v>40.509840957688013</c:v>
                </c:pt>
                <c:pt idx="160">
                  <c:v>29.445714091507028</c:v>
                </c:pt>
                <c:pt idx="161">
                  <c:v>25.75612957118177</c:v>
                </c:pt>
                <c:pt idx="162">
                  <c:v>21.782191277597835</c:v>
                </c:pt>
                <c:pt idx="163">
                  <c:v>18.672380052328798</c:v>
                </c:pt>
                <c:pt idx="164">
                  <c:v>20.197597635443739</c:v>
                </c:pt>
                <c:pt idx="165">
                  <c:v>19.378096742553051</c:v>
                </c:pt>
                <c:pt idx="166">
                  <c:v>18.061356542643715</c:v>
                </c:pt>
                <c:pt idx="167">
                  <c:v>18.377122719797118</c:v>
                </c:pt>
                <c:pt idx="168">
                  <c:v>18.04426431342926</c:v>
                </c:pt>
                <c:pt idx="169">
                  <c:v>17.025474460237142</c:v>
                </c:pt>
                <c:pt idx="170">
                  <c:v>19.910326516349631</c:v>
                </c:pt>
                <c:pt idx="171">
                  <c:v>20.886168178049015</c:v>
                </c:pt>
                <c:pt idx="172">
                  <c:v>20.589536083741809</c:v>
                </c:pt>
                <c:pt idx="173">
                  <c:v>18.248537458724357</c:v>
                </c:pt>
                <c:pt idx="174">
                  <c:v>18.316095663459436</c:v>
                </c:pt>
                <c:pt idx="175">
                  <c:v>17.170221271386506</c:v>
                </c:pt>
                <c:pt idx="176">
                  <c:v>17.305385935725447</c:v>
                </c:pt>
                <c:pt idx="177">
                  <c:v>16.694242698466219</c:v>
                </c:pt>
                <c:pt idx="178">
                  <c:v>16.296364039281926</c:v>
                </c:pt>
                <c:pt idx="179">
                  <c:v>16.03888360563182</c:v>
                </c:pt>
                <c:pt idx="180">
                  <c:v>16.073529636868511</c:v>
                </c:pt>
                <c:pt idx="181">
                  <c:v>17.324481392455336</c:v>
                </c:pt>
                <c:pt idx="182">
                  <c:v>16.511055704494179</c:v>
                </c:pt>
                <c:pt idx="183">
                  <c:v>15.280140322076296</c:v>
                </c:pt>
                <c:pt idx="184">
                  <c:v>15.153845780830865</c:v>
                </c:pt>
                <c:pt idx="185">
                  <c:v>14.601183864208796</c:v>
                </c:pt>
                <c:pt idx="186">
                  <c:v>15.838356190735851</c:v>
                </c:pt>
                <c:pt idx="187">
                  <c:v>16.841448560294953</c:v>
                </c:pt>
                <c:pt idx="188">
                  <c:v>22.446368641320323</c:v>
                </c:pt>
                <c:pt idx="189">
                  <c:v>26.777717372392082</c:v>
                </c:pt>
                <c:pt idx="190">
                  <c:v>19.434245700623737</c:v>
                </c:pt>
                <c:pt idx="191">
                  <c:v>17.708322641823973</c:v>
                </c:pt>
                <c:pt idx="192">
                  <c:v>15.490495935782874</c:v>
                </c:pt>
                <c:pt idx="193">
                  <c:v>14.478578307582085</c:v>
                </c:pt>
                <c:pt idx="194">
                  <c:v>14.116937543093176</c:v>
                </c:pt>
                <c:pt idx="195">
                  <c:v>13.90304952309698</c:v>
                </c:pt>
                <c:pt idx="196">
                  <c:v>13.999656242004477</c:v>
                </c:pt>
                <c:pt idx="197">
                  <c:v>13.754737187043656</c:v>
                </c:pt>
                <c:pt idx="198">
                  <c:v>14.157180715794119</c:v>
                </c:pt>
                <c:pt idx="199">
                  <c:v>13.506927198558801</c:v>
                </c:pt>
                <c:pt idx="200">
                  <c:v>13.560430694263832</c:v>
                </c:pt>
                <c:pt idx="201">
                  <c:v>14.314223405268631</c:v>
                </c:pt>
                <c:pt idx="202">
                  <c:v>14.145937159830265</c:v>
                </c:pt>
                <c:pt idx="203">
                  <c:v>13.968237682730473</c:v>
                </c:pt>
                <c:pt idx="204">
                  <c:v>13.191941834141605</c:v>
                </c:pt>
                <c:pt idx="205">
                  <c:v>14.232412573025989</c:v>
                </c:pt>
                <c:pt idx="206">
                  <c:v>13.953205124293849</c:v>
                </c:pt>
                <c:pt idx="207">
                  <c:v>15.137430758907909</c:v>
                </c:pt>
                <c:pt idx="208">
                  <c:v>15.641503273220287</c:v>
                </c:pt>
                <c:pt idx="209">
                  <c:v>14.958365860693787</c:v>
                </c:pt>
                <c:pt idx="210">
                  <c:v>13.754944581200858</c:v>
                </c:pt>
                <c:pt idx="211">
                  <c:v>14.611921210055684</c:v>
                </c:pt>
                <c:pt idx="212">
                  <c:v>15.193632193457905</c:v>
                </c:pt>
                <c:pt idx="213">
                  <c:v>16.027070884989264</c:v>
                </c:pt>
                <c:pt idx="214">
                  <c:v>16.009678260196178</c:v>
                </c:pt>
                <c:pt idx="215">
                  <c:v>16.220123437908697</c:v>
                </c:pt>
                <c:pt idx="216">
                  <c:v>15.922778651822975</c:v>
                </c:pt>
                <c:pt idx="217">
                  <c:v>14.824775474375738</c:v>
                </c:pt>
                <c:pt idx="218">
                  <c:v>15.189705354560619</c:v>
                </c:pt>
                <c:pt idx="219">
                  <c:v>15.912266894233602</c:v>
                </c:pt>
                <c:pt idx="220">
                  <c:v>15.607857548924128</c:v>
                </c:pt>
                <c:pt idx="221">
                  <c:v>19.123596259826229</c:v>
                </c:pt>
                <c:pt idx="222">
                  <c:v>16.781885508416419</c:v>
                </c:pt>
                <c:pt idx="223">
                  <c:v>16.324171653398693</c:v>
                </c:pt>
                <c:pt idx="224">
                  <c:v>16.697086216876517</c:v>
                </c:pt>
                <c:pt idx="225">
                  <c:v>17.450817722696321</c:v>
                </c:pt>
                <c:pt idx="226">
                  <c:v>19.712897651684308</c:v>
                </c:pt>
                <c:pt idx="227">
                  <c:v>18.266390869696522</c:v>
                </c:pt>
                <c:pt idx="228">
                  <c:v>17.614848783315178</c:v>
                </c:pt>
                <c:pt idx="229">
                  <c:v>17.880175762116902</c:v>
                </c:pt>
                <c:pt idx="230">
                  <c:v>17.496335449923759</c:v>
                </c:pt>
                <c:pt idx="231">
                  <c:v>27.737122573604719</c:v>
                </c:pt>
                <c:pt idx="232">
                  <c:v>35.661767134435379</c:v>
                </c:pt>
                <c:pt idx="233">
                  <c:v>30.619969237526266</c:v>
                </c:pt>
                <c:pt idx="234">
                  <c:v>28.297336384235244</c:v>
                </c:pt>
                <c:pt idx="235">
                  <c:v>26.695967139045234</c:v>
                </c:pt>
                <c:pt idx="236">
                  <c:v>25.455617608977519</c:v>
                </c:pt>
                <c:pt idx="237">
                  <c:v>23.120533990566173</c:v>
                </c:pt>
                <c:pt idx="238">
                  <c:v>22.964399823576848</c:v>
                </c:pt>
                <c:pt idx="239">
                  <c:v>22.34730357276257</c:v>
                </c:pt>
                <c:pt idx="240">
                  <c:v>21.163713244996192</c:v>
                </c:pt>
                <c:pt idx="241">
                  <c:v>17.612450293060206</c:v>
                </c:pt>
                <c:pt idx="242">
                  <c:v>17.335100711169343</c:v>
                </c:pt>
                <c:pt idx="243">
                  <c:v>18.144216284406063</c:v>
                </c:pt>
                <c:pt idx="244">
                  <c:v>17.915213729225073</c:v>
                </c:pt>
                <c:pt idx="245">
                  <c:v>16.754400729511374</c:v>
                </c:pt>
                <c:pt idx="246">
                  <c:v>16.571596960630146</c:v>
                </c:pt>
                <c:pt idx="247">
                  <c:v>16.257833480990325</c:v>
                </c:pt>
                <c:pt idx="248">
                  <c:v>16.531724663506509</c:v>
                </c:pt>
                <c:pt idx="249">
                  <c:v>15.805798671240666</c:v>
                </c:pt>
                <c:pt idx="250">
                  <c:v>16.047141759215549</c:v>
                </c:pt>
                <c:pt idx="251">
                  <c:v>15.69587353946671</c:v>
                </c:pt>
                <c:pt idx="252">
                  <c:v>15.36130816457896</c:v>
                </c:pt>
                <c:pt idx="253">
                  <c:v>14.945571984724335</c:v>
                </c:pt>
                <c:pt idx="254">
                  <c:v>15.39705875670156</c:v>
                </c:pt>
                <c:pt idx="255">
                  <c:v>15.651633868775143</c:v>
                </c:pt>
                <c:pt idx="256">
                  <c:v>16.83655218214189</c:v>
                </c:pt>
                <c:pt idx="257">
                  <c:v>17.182843753152316</c:v>
                </c:pt>
                <c:pt idx="258">
                  <c:v>16.730172593655567</c:v>
                </c:pt>
                <c:pt idx="259">
                  <c:v>15.86722541581519</c:v>
                </c:pt>
                <c:pt idx="260">
                  <c:v>17.171702883582899</c:v>
                </c:pt>
                <c:pt idx="261">
                  <c:v>15.884296948123623</c:v>
                </c:pt>
                <c:pt idx="262">
                  <c:v>14.857187192675228</c:v>
                </c:pt>
                <c:pt idx="263">
                  <c:v>15.622795369664239</c:v>
                </c:pt>
                <c:pt idx="264">
                  <c:v>16.441642738767619</c:v>
                </c:pt>
                <c:pt idx="265">
                  <c:v>16.70924832715696</c:v>
                </c:pt>
                <c:pt idx="266">
                  <c:v>16.233181352577468</c:v>
                </c:pt>
                <c:pt idx="267">
                  <c:v>15.4235899840307</c:v>
                </c:pt>
                <c:pt idx="268">
                  <c:v>15.744652729897439</c:v>
                </c:pt>
                <c:pt idx="269">
                  <c:v>16.931050450253597</c:v>
                </c:pt>
                <c:pt idx="270">
                  <c:v>16.665305847392158</c:v>
                </c:pt>
                <c:pt idx="271">
                  <c:v>15.42605789556535</c:v>
                </c:pt>
                <c:pt idx="272">
                  <c:v>18.871250772960479</c:v>
                </c:pt>
                <c:pt idx="273">
                  <c:v>18.770285433253246</c:v>
                </c:pt>
                <c:pt idx="274">
                  <c:v>19.788023789712781</c:v>
                </c:pt>
                <c:pt idx="275">
                  <c:v>22.317924823305063</c:v>
                </c:pt>
                <c:pt idx="276">
                  <c:v>20.418512180595258</c:v>
                </c:pt>
                <c:pt idx="277">
                  <c:v>21.310804887605755</c:v>
                </c:pt>
                <c:pt idx="278">
                  <c:v>18.916111301998288</c:v>
                </c:pt>
                <c:pt idx="279">
                  <c:v>37.373648927567146</c:v>
                </c:pt>
                <c:pt idx="280">
                  <c:v>25.029157779996233</c:v>
                </c:pt>
                <c:pt idx="281">
                  <c:v>28.931387571036268</c:v>
                </c:pt>
                <c:pt idx="282">
                  <c:v>25.519585374091228</c:v>
                </c:pt>
                <c:pt idx="283">
                  <c:v>27.642457307965387</c:v>
                </c:pt>
                <c:pt idx="284">
                  <c:v>72.947164824430232</c:v>
                </c:pt>
                <c:pt idx="285">
                  <c:v>40.466456854158267</c:v>
                </c:pt>
                <c:pt idx="286">
                  <c:v>31.626625732900919</c:v>
                </c:pt>
                <c:pt idx="287">
                  <c:v>31.7265126698255</c:v>
                </c:pt>
                <c:pt idx="288">
                  <c:v>32.036446505559965</c:v>
                </c:pt>
                <c:pt idx="289">
                  <c:v>30.815827141818463</c:v>
                </c:pt>
                <c:pt idx="290">
                  <c:v>28.753940925451229</c:v>
                </c:pt>
                <c:pt idx="291">
                  <c:v>29.845084243555732</c:v>
                </c:pt>
                <c:pt idx="292">
                  <c:v>32.231076234607215</c:v>
                </c:pt>
                <c:pt idx="293">
                  <c:v>32.097217280618239</c:v>
                </c:pt>
                <c:pt idx="294">
                  <c:v>30.8829866304851</c:v>
                </c:pt>
                <c:pt idx="295">
                  <c:v>28.418488371350893</c:v>
                </c:pt>
                <c:pt idx="296">
                  <c:v>28.533473258157684</c:v>
                </c:pt>
                <c:pt idx="297">
                  <c:v>29.812140365801042</c:v>
                </c:pt>
                <c:pt idx="298">
                  <c:v>34.746438007938302</c:v>
                </c:pt>
                <c:pt idx="299">
                  <c:v>30.454177103228425</c:v>
                </c:pt>
                <c:pt idx="300">
                  <c:v>31.569573381294106</c:v>
                </c:pt>
                <c:pt idx="301">
                  <c:v>29.549864303056868</c:v>
                </c:pt>
                <c:pt idx="302">
                  <c:v>30.73328934698721</c:v>
                </c:pt>
                <c:pt idx="303">
                  <c:v>33.674685073769069</c:v>
                </c:pt>
                <c:pt idx="304">
                  <c:v>31.440280571094956</c:v>
                </c:pt>
                <c:pt idx="305">
                  <c:v>28.746773167976841</c:v>
                </c:pt>
                <c:pt idx="306">
                  <c:v>27.629194443332338</c:v>
                </c:pt>
                <c:pt idx="307">
                  <c:v>25.246396325558102</c:v>
                </c:pt>
                <c:pt idx="308">
                  <c:v>22.31693484184105</c:v>
                </c:pt>
                <c:pt idx="309">
                  <c:v>20.400882835544898</c:v>
                </c:pt>
                <c:pt idx="310">
                  <c:v>18.932275957869365</c:v>
                </c:pt>
                <c:pt idx="311">
                  <c:v>18.604240702958361</c:v>
                </c:pt>
                <c:pt idx="312">
                  <c:v>18.656013740619251</c:v>
                </c:pt>
                <c:pt idx="313">
                  <c:v>18.621891868332334</c:v>
                </c:pt>
                <c:pt idx="314">
                  <c:v>24.946028772726891</c:v>
                </c:pt>
                <c:pt idx="315">
                  <c:v>21.180551668834458</c:v>
                </c:pt>
                <c:pt idx="316">
                  <c:v>18.571397669781959</c:v>
                </c:pt>
                <c:pt idx="317">
                  <c:v>18.858858720925983</c:v>
                </c:pt>
                <c:pt idx="318">
                  <c:v>19.210891602036416</c:v>
                </c:pt>
                <c:pt idx="319">
                  <c:v>18.914697546400319</c:v>
                </c:pt>
                <c:pt idx="320">
                  <c:v>17.940880267043738</c:v>
                </c:pt>
                <c:pt idx="321">
                  <c:v>20.819675197950549</c:v>
                </c:pt>
                <c:pt idx="322">
                  <c:v>35.481982590399546</c:v>
                </c:pt>
                <c:pt idx="323">
                  <c:v>23.001744063174449</c:v>
                </c:pt>
                <c:pt idx="324">
                  <c:v>21.942267418881723</c:v>
                </c:pt>
                <c:pt idx="325">
                  <c:v>22.676156293619155</c:v>
                </c:pt>
                <c:pt idx="326">
                  <c:v>21.808439936979109</c:v>
                </c:pt>
                <c:pt idx="327">
                  <c:v>23.453652598636076</c:v>
                </c:pt>
                <c:pt idx="328">
                  <c:v>24.908308164373963</c:v>
                </c:pt>
                <c:pt idx="329">
                  <c:v>21.094819360913593</c:v>
                </c:pt>
                <c:pt idx="330">
                  <c:v>17.53320698594996</c:v>
                </c:pt>
                <c:pt idx="331">
                  <c:v>18.911795460653479</c:v>
                </c:pt>
                <c:pt idx="332">
                  <c:v>18.043856191381813</c:v>
                </c:pt>
                <c:pt idx="333">
                  <c:v>18.074944517891673</c:v>
                </c:pt>
                <c:pt idx="334">
                  <c:v>19.182588702114924</c:v>
                </c:pt>
                <c:pt idx="335">
                  <c:v>18.289085316585421</c:v>
                </c:pt>
                <c:pt idx="336">
                  <c:v>16.757179948817587</c:v>
                </c:pt>
                <c:pt idx="337">
                  <c:v>16.399194890481631</c:v>
                </c:pt>
                <c:pt idx="338">
                  <c:v>13.952643386445605</c:v>
                </c:pt>
                <c:pt idx="339">
                  <c:v>14.469427998801752</c:v>
                </c:pt>
                <c:pt idx="340">
                  <c:v>14.806147728678935</c:v>
                </c:pt>
                <c:pt idx="341">
                  <c:v>14.122637775689569</c:v>
                </c:pt>
                <c:pt idx="342">
                  <c:v>14.272866557858706</c:v>
                </c:pt>
                <c:pt idx="343">
                  <c:v>13.821448927068309</c:v>
                </c:pt>
                <c:pt idx="344">
                  <c:v>13.607878451601122</c:v>
                </c:pt>
                <c:pt idx="345">
                  <c:v>13.005721487000301</c:v>
                </c:pt>
                <c:pt idx="346">
                  <c:v>14.027486381801559</c:v>
                </c:pt>
                <c:pt idx="347">
                  <c:v>13.94704693846105</c:v>
                </c:pt>
                <c:pt idx="348">
                  <c:v>16.904359953152706</c:v>
                </c:pt>
                <c:pt idx="349">
                  <c:v>25.718536037169571</c:v>
                </c:pt>
                <c:pt idx="350">
                  <c:v>18.846726671346357</c:v>
                </c:pt>
                <c:pt idx="351">
                  <c:v>57.188363433155835</c:v>
                </c:pt>
                <c:pt idx="352">
                  <c:v>30.292474290283721</c:v>
                </c:pt>
                <c:pt idx="353">
                  <c:v>24.806595021540996</c:v>
                </c:pt>
                <c:pt idx="354">
                  <c:v>22.383565882884529</c:v>
                </c:pt>
                <c:pt idx="355">
                  <c:v>20.018597584944462</c:v>
                </c:pt>
                <c:pt idx="356">
                  <c:v>26.228925953830029</c:v>
                </c:pt>
                <c:pt idx="357">
                  <c:v>19.529602778930091</c:v>
                </c:pt>
                <c:pt idx="358">
                  <c:v>21.711564696346002</c:v>
                </c:pt>
                <c:pt idx="359">
                  <c:v>24.210015347363601</c:v>
                </c:pt>
                <c:pt idx="360">
                  <c:v>23.406194085712166</c:v>
                </c:pt>
                <c:pt idx="361">
                  <c:v>20.961004245118836</c:v>
                </c:pt>
                <c:pt idx="362">
                  <c:v>19.624588634248724</c:v>
                </c:pt>
                <c:pt idx="363">
                  <c:v>22.011988236484239</c:v>
                </c:pt>
                <c:pt idx="364">
                  <c:v>23.698832811249886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46-48E4-B055-5D4BF5B41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'[Produção de Lodo - ETA Iguaçú - 2017.xlsx]Produção de Lodo'!$D$3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'[Produção de Lodo - ETA Iguaçú - 2017.xlsx]Produção de Lodo'!$D$4:$D$368</c15:sqref>
                        </c15:formulaRef>
                      </c:ext>
                    </c:extLst>
                    <c:numCache>
                      <c:formatCode>#,##0</c:formatCode>
                      <c:ptCount val="365"/>
                      <c:pt idx="0">
                        <c:v>242201</c:v>
                      </c:pt>
                      <c:pt idx="1">
                        <c:v>248017</c:v>
                      </c:pt>
                      <c:pt idx="2">
                        <c:v>243454</c:v>
                      </c:pt>
                      <c:pt idx="3">
                        <c:v>265736</c:v>
                      </c:pt>
                      <c:pt idx="4">
                        <c:v>246050</c:v>
                      </c:pt>
                      <c:pt idx="5">
                        <c:v>259290</c:v>
                      </c:pt>
                      <c:pt idx="6">
                        <c:v>271052</c:v>
                      </c:pt>
                      <c:pt idx="7">
                        <c:v>229024</c:v>
                      </c:pt>
                      <c:pt idx="8">
                        <c:v>229544</c:v>
                      </c:pt>
                      <c:pt idx="9">
                        <c:v>299604</c:v>
                      </c:pt>
                      <c:pt idx="10">
                        <c:v>299016</c:v>
                      </c:pt>
                      <c:pt idx="11">
                        <c:v>285040</c:v>
                      </c:pt>
                      <c:pt idx="12">
                        <c:v>275404</c:v>
                      </c:pt>
                      <c:pt idx="13">
                        <c:v>292120</c:v>
                      </c:pt>
                      <c:pt idx="14">
                        <c:v>274146</c:v>
                      </c:pt>
                      <c:pt idx="15">
                        <c:v>245362</c:v>
                      </c:pt>
                      <c:pt idx="16">
                        <c:v>281076</c:v>
                      </c:pt>
                      <c:pt idx="17">
                        <c:v>258012</c:v>
                      </c:pt>
                      <c:pt idx="18">
                        <c:v>259195</c:v>
                      </c:pt>
                      <c:pt idx="19">
                        <c:v>285757</c:v>
                      </c:pt>
                      <c:pt idx="20">
                        <c:v>297640</c:v>
                      </c:pt>
                      <c:pt idx="21">
                        <c:v>233620</c:v>
                      </c:pt>
                      <c:pt idx="22">
                        <c:v>263468</c:v>
                      </c:pt>
                      <c:pt idx="23">
                        <c:v>256076</c:v>
                      </c:pt>
                      <c:pt idx="24">
                        <c:v>271824</c:v>
                      </c:pt>
                      <c:pt idx="25">
                        <c:v>252520</c:v>
                      </c:pt>
                      <c:pt idx="26">
                        <c:v>251932</c:v>
                      </c:pt>
                      <c:pt idx="27">
                        <c:v>262216</c:v>
                      </c:pt>
                      <c:pt idx="28">
                        <c:v>254976</c:v>
                      </c:pt>
                      <c:pt idx="29">
                        <c:v>222892</c:v>
                      </c:pt>
                      <c:pt idx="30">
                        <c:v>276024</c:v>
                      </c:pt>
                      <c:pt idx="31">
                        <c:v>242064</c:v>
                      </c:pt>
                      <c:pt idx="32">
                        <c:v>276660</c:v>
                      </c:pt>
                      <c:pt idx="33">
                        <c:v>279224</c:v>
                      </c:pt>
                      <c:pt idx="34">
                        <c:v>287052</c:v>
                      </c:pt>
                      <c:pt idx="35">
                        <c:v>289700</c:v>
                      </c:pt>
                      <c:pt idx="36">
                        <c:v>284052</c:v>
                      </c:pt>
                      <c:pt idx="37">
                        <c:v>288180</c:v>
                      </c:pt>
                      <c:pt idx="38">
                        <c:v>277680</c:v>
                      </c:pt>
                      <c:pt idx="39">
                        <c:v>284912</c:v>
                      </c:pt>
                      <c:pt idx="40">
                        <c:v>284644</c:v>
                      </c:pt>
                      <c:pt idx="41">
                        <c:v>280320</c:v>
                      </c:pt>
                      <c:pt idx="42">
                        <c:v>285796</c:v>
                      </c:pt>
                      <c:pt idx="43">
                        <c:v>238368</c:v>
                      </c:pt>
                      <c:pt idx="44">
                        <c:v>265688</c:v>
                      </c:pt>
                      <c:pt idx="45">
                        <c:v>279770</c:v>
                      </c:pt>
                      <c:pt idx="46">
                        <c:v>290662</c:v>
                      </c:pt>
                      <c:pt idx="47">
                        <c:v>266080</c:v>
                      </c:pt>
                      <c:pt idx="48">
                        <c:v>297984</c:v>
                      </c:pt>
                      <c:pt idx="49">
                        <c:v>286360</c:v>
                      </c:pt>
                      <c:pt idx="50">
                        <c:v>281012</c:v>
                      </c:pt>
                      <c:pt idx="51">
                        <c:v>276744</c:v>
                      </c:pt>
                      <c:pt idx="52">
                        <c:v>279700</c:v>
                      </c:pt>
                      <c:pt idx="53">
                        <c:v>274164</c:v>
                      </c:pt>
                      <c:pt idx="54">
                        <c:v>276084</c:v>
                      </c:pt>
                      <c:pt idx="55">
                        <c:v>289390</c:v>
                      </c:pt>
                      <c:pt idx="56">
                        <c:v>250002</c:v>
                      </c:pt>
                      <c:pt idx="57">
                        <c:v>205836</c:v>
                      </c:pt>
                      <c:pt idx="58">
                        <c:v>277592</c:v>
                      </c:pt>
                      <c:pt idx="59">
                        <c:v>257212</c:v>
                      </c:pt>
                      <c:pt idx="60">
                        <c:v>276236</c:v>
                      </c:pt>
                      <c:pt idx="61">
                        <c:v>285570</c:v>
                      </c:pt>
                      <c:pt idx="62">
                        <c:v>297314</c:v>
                      </c:pt>
                      <c:pt idx="63">
                        <c:v>288764</c:v>
                      </c:pt>
                      <c:pt idx="64">
                        <c:v>258984</c:v>
                      </c:pt>
                      <c:pt idx="65">
                        <c:v>264710</c:v>
                      </c:pt>
                      <c:pt idx="66">
                        <c:v>278077</c:v>
                      </c:pt>
                      <c:pt idx="67">
                        <c:v>278757</c:v>
                      </c:pt>
                      <c:pt idx="68">
                        <c:v>284268</c:v>
                      </c:pt>
                      <c:pt idx="69">
                        <c:v>293480</c:v>
                      </c:pt>
                      <c:pt idx="70">
                        <c:v>294852</c:v>
                      </c:pt>
                      <c:pt idx="71">
                        <c:v>225944</c:v>
                      </c:pt>
                      <c:pt idx="72">
                        <c:v>283160</c:v>
                      </c:pt>
                      <c:pt idx="73">
                        <c:v>268196</c:v>
                      </c:pt>
                      <c:pt idx="74">
                        <c:v>243266</c:v>
                      </c:pt>
                      <c:pt idx="75">
                        <c:v>263670</c:v>
                      </c:pt>
                      <c:pt idx="76">
                        <c:v>272632</c:v>
                      </c:pt>
                      <c:pt idx="77">
                        <c:v>226700</c:v>
                      </c:pt>
                      <c:pt idx="78">
                        <c:v>223180</c:v>
                      </c:pt>
                      <c:pt idx="79">
                        <c:v>255444</c:v>
                      </c:pt>
                      <c:pt idx="80">
                        <c:v>291948</c:v>
                      </c:pt>
                      <c:pt idx="81">
                        <c:v>272020</c:v>
                      </c:pt>
                      <c:pt idx="82">
                        <c:v>286620</c:v>
                      </c:pt>
                      <c:pt idx="83">
                        <c:v>290752</c:v>
                      </c:pt>
                      <c:pt idx="84">
                        <c:v>276474</c:v>
                      </c:pt>
                      <c:pt idx="85">
                        <c:v>258160</c:v>
                      </c:pt>
                      <c:pt idx="86">
                        <c:v>251938</c:v>
                      </c:pt>
                      <c:pt idx="87">
                        <c:v>268096</c:v>
                      </c:pt>
                      <c:pt idx="88">
                        <c:v>258016</c:v>
                      </c:pt>
                      <c:pt idx="89">
                        <c:v>286028</c:v>
                      </c:pt>
                      <c:pt idx="90">
                        <c:v>295887</c:v>
                      </c:pt>
                      <c:pt idx="91">
                        <c:v>260301</c:v>
                      </c:pt>
                      <c:pt idx="92">
                        <c:v>233856</c:v>
                      </c:pt>
                      <c:pt idx="93">
                        <c:v>288828</c:v>
                      </c:pt>
                      <c:pt idx="94">
                        <c:v>263500</c:v>
                      </c:pt>
                      <c:pt idx="95">
                        <c:v>268890</c:v>
                      </c:pt>
                      <c:pt idx="96">
                        <c:v>281646</c:v>
                      </c:pt>
                      <c:pt idx="97">
                        <c:v>299212</c:v>
                      </c:pt>
                      <c:pt idx="98">
                        <c:v>298016</c:v>
                      </c:pt>
                      <c:pt idx="99">
                        <c:v>270424</c:v>
                      </c:pt>
                      <c:pt idx="100">
                        <c:v>280608</c:v>
                      </c:pt>
                      <c:pt idx="101">
                        <c:v>287064</c:v>
                      </c:pt>
                      <c:pt idx="102">
                        <c:v>258248</c:v>
                      </c:pt>
                      <c:pt idx="103">
                        <c:v>290560</c:v>
                      </c:pt>
                      <c:pt idx="104">
                        <c:v>275412</c:v>
                      </c:pt>
                      <c:pt idx="105">
                        <c:v>241020</c:v>
                      </c:pt>
                      <c:pt idx="106">
                        <c:v>233540</c:v>
                      </c:pt>
                      <c:pt idx="107">
                        <c:v>291804</c:v>
                      </c:pt>
                      <c:pt idx="108">
                        <c:v>276219</c:v>
                      </c:pt>
                      <c:pt idx="109">
                        <c:v>261841</c:v>
                      </c:pt>
                      <c:pt idx="110">
                        <c:v>301468</c:v>
                      </c:pt>
                      <c:pt idx="111">
                        <c:v>274612</c:v>
                      </c:pt>
                      <c:pt idx="112">
                        <c:v>253772</c:v>
                      </c:pt>
                      <c:pt idx="113">
                        <c:v>235840</c:v>
                      </c:pt>
                      <c:pt idx="114">
                        <c:v>263744</c:v>
                      </c:pt>
                      <c:pt idx="115">
                        <c:v>269350</c:v>
                      </c:pt>
                      <c:pt idx="116">
                        <c:v>281290</c:v>
                      </c:pt>
                      <c:pt idx="117">
                        <c:v>258312</c:v>
                      </c:pt>
                      <c:pt idx="118">
                        <c:v>298228</c:v>
                      </c:pt>
                      <c:pt idx="119">
                        <c:v>227848</c:v>
                      </c:pt>
                      <c:pt idx="120">
                        <c:v>230334</c:v>
                      </c:pt>
                      <c:pt idx="121">
                        <c:v>269911</c:v>
                      </c:pt>
                      <c:pt idx="122">
                        <c:v>266911</c:v>
                      </c:pt>
                      <c:pt idx="123">
                        <c:v>260040</c:v>
                      </c:pt>
                      <c:pt idx="124">
                        <c:v>257566</c:v>
                      </c:pt>
                      <c:pt idx="125">
                        <c:v>267710</c:v>
                      </c:pt>
                      <c:pt idx="126">
                        <c:v>268069</c:v>
                      </c:pt>
                      <c:pt idx="127">
                        <c:v>226479</c:v>
                      </c:pt>
                      <c:pt idx="128">
                        <c:v>291248</c:v>
                      </c:pt>
                      <c:pt idx="129">
                        <c:v>255232</c:v>
                      </c:pt>
                      <c:pt idx="130">
                        <c:v>259744</c:v>
                      </c:pt>
                      <c:pt idx="131">
                        <c:v>282240</c:v>
                      </c:pt>
                      <c:pt idx="132">
                        <c:v>237888</c:v>
                      </c:pt>
                      <c:pt idx="133">
                        <c:v>279800</c:v>
                      </c:pt>
                      <c:pt idx="134">
                        <c:v>222850</c:v>
                      </c:pt>
                      <c:pt idx="135">
                        <c:v>261346</c:v>
                      </c:pt>
                      <c:pt idx="136">
                        <c:v>261584</c:v>
                      </c:pt>
                      <c:pt idx="137">
                        <c:v>261744</c:v>
                      </c:pt>
                      <c:pt idx="138">
                        <c:v>227816</c:v>
                      </c:pt>
                      <c:pt idx="139">
                        <c:v>272248</c:v>
                      </c:pt>
                      <c:pt idx="140">
                        <c:v>232118</c:v>
                      </c:pt>
                      <c:pt idx="141">
                        <c:v>221186</c:v>
                      </c:pt>
                      <c:pt idx="142">
                        <c:v>277200</c:v>
                      </c:pt>
                      <c:pt idx="143">
                        <c:v>292268</c:v>
                      </c:pt>
                      <c:pt idx="144">
                        <c:v>284060</c:v>
                      </c:pt>
                      <c:pt idx="145">
                        <c:v>284210</c:v>
                      </c:pt>
                      <c:pt idx="146">
                        <c:v>286690</c:v>
                      </c:pt>
                      <c:pt idx="147">
                        <c:v>213432</c:v>
                      </c:pt>
                      <c:pt idx="148">
                        <c:v>241336</c:v>
                      </c:pt>
                      <c:pt idx="149">
                        <c:v>255480</c:v>
                      </c:pt>
                      <c:pt idx="150">
                        <c:v>249994</c:v>
                      </c:pt>
                      <c:pt idx="151">
                        <c:v>260346</c:v>
                      </c:pt>
                      <c:pt idx="152">
                        <c:v>280636</c:v>
                      </c:pt>
                      <c:pt idx="153">
                        <c:v>279128</c:v>
                      </c:pt>
                      <c:pt idx="154">
                        <c:v>245798</c:v>
                      </c:pt>
                      <c:pt idx="155">
                        <c:v>239200</c:v>
                      </c:pt>
                      <c:pt idx="156">
                        <c:v>228290</c:v>
                      </c:pt>
                      <c:pt idx="157">
                        <c:v>221936</c:v>
                      </c:pt>
                      <c:pt idx="158">
                        <c:v>289928</c:v>
                      </c:pt>
                      <c:pt idx="159">
                        <c:v>300032</c:v>
                      </c:pt>
                      <c:pt idx="160">
                        <c:v>303552</c:v>
                      </c:pt>
                      <c:pt idx="161">
                        <c:v>281792</c:v>
                      </c:pt>
                      <c:pt idx="162">
                        <c:v>245448</c:v>
                      </c:pt>
                      <c:pt idx="163">
                        <c:v>233168</c:v>
                      </c:pt>
                      <c:pt idx="164">
                        <c:v>254984</c:v>
                      </c:pt>
                      <c:pt idx="165">
                        <c:v>266210</c:v>
                      </c:pt>
                      <c:pt idx="166">
                        <c:v>223318</c:v>
                      </c:pt>
                      <c:pt idx="167">
                        <c:v>286768</c:v>
                      </c:pt>
                      <c:pt idx="168">
                        <c:v>261344</c:v>
                      </c:pt>
                      <c:pt idx="169">
                        <c:v>219416</c:v>
                      </c:pt>
                      <c:pt idx="170">
                        <c:v>251736</c:v>
                      </c:pt>
                      <c:pt idx="171">
                        <c:v>245852</c:v>
                      </c:pt>
                      <c:pt idx="172">
                        <c:v>260684</c:v>
                      </c:pt>
                      <c:pt idx="173">
                        <c:v>259328</c:v>
                      </c:pt>
                      <c:pt idx="174">
                        <c:v>306304</c:v>
                      </c:pt>
                      <c:pt idx="175">
                        <c:v>250880</c:v>
                      </c:pt>
                      <c:pt idx="176">
                        <c:v>227696</c:v>
                      </c:pt>
                      <c:pt idx="177">
                        <c:v>276528</c:v>
                      </c:pt>
                      <c:pt idx="178">
                        <c:v>256664</c:v>
                      </c:pt>
                      <c:pt idx="179">
                        <c:v>266720</c:v>
                      </c:pt>
                      <c:pt idx="180">
                        <c:v>264984</c:v>
                      </c:pt>
                      <c:pt idx="181">
                        <c:v>283214</c:v>
                      </c:pt>
                      <c:pt idx="182">
                        <c:v>235570</c:v>
                      </c:pt>
                      <c:pt idx="183">
                        <c:v>256824</c:v>
                      </c:pt>
                      <c:pt idx="184">
                        <c:v>283552</c:v>
                      </c:pt>
                      <c:pt idx="185">
                        <c:v>294656</c:v>
                      </c:pt>
                      <c:pt idx="186">
                        <c:v>253256</c:v>
                      </c:pt>
                      <c:pt idx="187">
                        <c:v>257096</c:v>
                      </c:pt>
                      <c:pt idx="188">
                        <c:v>284936</c:v>
                      </c:pt>
                      <c:pt idx="189">
                        <c:v>230376</c:v>
                      </c:pt>
                      <c:pt idx="190">
                        <c:v>246816</c:v>
                      </c:pt>
                      <c:pt idx="191">
                        <c:v>296499</c:v>
                      </c:pt>
                      <c:pt idx="192">
                        <c:v>286813</c:v>
                      </c:pt>
                      <c:pt idx="193">
                        <c:v>306121</c:v>
                      </c:pt>
                      <c:pt idx="194">
                        <c:v>264829</c:v>
                      </c:pt>
                      <c:pt idx="195">
                        <c:v>285456</c:v>
                      </c:pt>
                      <c:pt idx="196">
                        <c:v>240392</c:v>
                      </c:pt>
                      <c:pt idx="197">
                        <c:v>230304</c:v>
                      </c:pt>
                      <c:pt idx="198">
                        <c:v>236184</c:v>
                      </c:pt>
                      <c:pt idx="199">
                        <c:v>226792</c:v>
                      </c:pt>
                      <c:pt idx="200">
                        <c:v>230032</c:v>
                      </c:pt>
                      <c:pt idx="201">
                        <c:v>247216</c:v>
                      </c:pt>
                      <c:pt idx="202">
                        <c:v>278216</c:v>
                      </c:pt>
                      <c:pt idx="203">
                        <c:v>234048</c:v>
                      </c:pt>
                      <c:pt idx="204">
                        <c:v>210648</c:v>
                      </c:pt>
                      <c:pt idx="205">
                        <c:v>246360</c:v>
                      </c:pt>
                      <c:pt idx="206">
                        <c:v>247568</c:v>
                      </c:pt>
                      <c:pt idx="207">
                        <c:v>248120</c:v>
                      </c:pt>
                      <c:pt idx="208">
                        <c:v>267992</c:v>
                      </c:pt>
                      <c:pt idx="209">
                        <c:v>272681</c:v>
                      </c:pt>
                      <c:pt idx="210">
                        <c:v>254167</c:v>
                      </c:pt>
                      <c:pt idx="211">
                        <c:v>222234</c:v>
                      </c:pt>
                      <c:pt idx="212">
                        <c:v>263558</c:v>
                      </c:pt>
                      <c:pt idx="213">
                        <c:v>235688</c:v>
                      </c:pt>
                      <c:pt idx="214">
                        <c:v>239880</c:v>
                      </c:pt>
                      <c:pt idx="215">
                        <c:v>236760</c:v>
                      </c:pt>
                      <c:pt idx="216">
                        <c:v>243120</c:v>
                      </c:pt>
                      <c:pt idx="217">
                        <c:v>222576</c:v>
                      </c:pt>
                      <c:pt idx="218">
                        <c:v>209336</c:v>
                      </c:pt>
                      <c:pt idx="219">
                        <c:v>256424</c:v>
                      </c:pt>
                      <c:pt idx="220">
                        <c:v>256792</c:v>
                      </c:pt>
                      <c:pt idx="221">
                        <c:v>236816</c:v>
                      </c:pt>
                      <c:pt idx="222">
                        <c:v>248392</c:v>
                      </c:pt>
                      <c:pt idx="223">
                        <c:v>278240</c:v>
                      </c:pt>
                      <c:pt idx="224">
                        <c:v>260744</c:v>
                      </c:pt>
                      <c:pt idx="225">
                        <c:v>210520</c:v>
                      </c:pt>
                      <c:pt idx="226">
                        <c:v>269024</c:v>
                      </c:pt>
                      <c:pt idx="227">
                        <c:v>236848</c:v>
                      </c:pt>
                      <c:pt idx="228">
                        <c:v>236264</c:v>
                      </c:pt>
                      <c:pt idx="229">
                        <c:v>242112</c:v>
                      </c:pt>
                      <c:pt idx="230">
                        <c:v>283768</c:v>
                      </c:pt>
                      <c:pt idx="231">
                        <c:v>196960</c:v>
                      </c:pt>
                      <c:pt idx="232">
                        <c:v>222481</c:v>
                      </c:pt>
                      <c:pt idx="233">
                        <c:v>242815</c:v>
                      </c:pt>
                      <c:pt idx="234">
                        <c:v>225248</c:v>
                      </c:pt>
                      <c:pt idx="235">
                        <c:v>228170</c:v>
                      </c:pt>
                      <c:pt idx="236">
                        <c:v>256638</c:v>
                      </c:pt>
                      <c:pt idx="237">
                        <c:v>267504</c:v>
                      </c:pt>
                      <c:pt idx="238">
                        <c:v>252120</c:v>
                      </c:pt>
                      <c:pt idx="239">
                        <c:v>206032</c:v>
                      </c:pt>
                      <c:pt idx="240">
                        <c:v>227760</c:v>
                      </c:pt>
                      <c:pt idx="241">
                        <c:v>262128</c:v>
                      </c:pt>
                      <c:pt idx="242">
                        <c:v>240208</c:v>
                      </c:pt>
                      <c:pt idx="243">
                        <c:v>237976</c:v>
                      </c:pt>
                      <c:pt idx="244">
                        <c:v>248824</c:v>
                      </c:pt>
                      <c:pt idx="245">
                        <c:v>229070</c:v>
                      </c:pt>
                      <c:pt idx="246">
                        <c:v>235474</c:v>
                      </c:pt>
                      <c:pt idx="247">
                        <c:v>253272</c:v>
                      </c:pt>
                      <c:pt idx="248">
                        <c:v>237432</c:v>
                      </c:pt>
                      <c:pt idx="249">
                        <c:v>262816</c:v>
                      </c:pt>
                      <c:pt idx="250">
                        <c:v>231967</c:v>
                      </c:pt>
                      <c:pt idx="251">
                        <c:v>270857</c:v>
                      </c:pt>
                      <c:pt idx="252">
                        <c:v>238432</c:v>
                      </c:pt>
                      <c:pt idx="253">
                        <c:v>235768</c:v>
                      </c:pt>
                      <c:pt idx="254">
                        <c:v>267382</c:v>
                      </c:pt>
                      <c:pt idx="255">
                        <c:v>266610</c:v>
                      </c:pt>
                      <c:pt idx="256">
                        <c:v>269752</c:v>
                      </c:pt>
                      <c:pt idx="257">
                        <c:v>281872</c:v>
                      </c:pt>
                      <c:pt idx="258">
                        <c:v>282216</c:v>
                      </c:pt>
                      <c:pt idx="259">
                        <c:v>280408</c:v>
                      </c:pt>
                      <c:pt idx="260">
                        <c:v>281690</c:v>
                      </c:pt>
                      <c:pt idx="261">
                        <c:v>282239</c:v>
                      </c:pt>
                      <c:pt idx="262">
                        <c:v>282359</c:v>
                      </c:pt>
                      <c:pt idx="263">
                        <c:v>272624</c:v>
                      </c:pt>
                      <c:pt idx="264">
                        <c:v>280660</c:v>
                      </c:pt>
                      <c:pt idx="265">
                        <c:v>281640</c:v>
                      </c:pt>
                      <c:pt idx="266">
                        <c:v>280988</c:v>
                      </c:pt>
                      <c:pt idx="267">
                        <c:v>276384</c:v>
                      </c:pt>
                      <c:pt idx="268">
                        <c:v>271680</c:v>
                      </c:pt>
                      <c:pt idx="269">
                        <c:v>264328</c:v>
                      </c:pt>
                      <c:pt idx="270">
                        <c:v>275810</c:v>
                      </c:pt>
                      <c:pt idx="271">
                        <c:v>266808</c:v>
                      </c:pt>
                      <c:pt idx="272">
                        <c:v>273622</c:v>
                      </c:pt>
                      <c:pt idx="273">
                        <c:v>237552</c:v>
                      </c:pt>
                      <c:pt idx="274">
                        <c:v>201320</c:v>
                      </c:pt>
                      <c:pt idx="275">
                        <c:v>239020</c:v>
                      </c:pt>
                      <c:pt idx="276">
                        <c:v>240588</c:v>
                      </c:pt>
                      <c:pt idx="277">
                        <c:v>233600</c:v>
                      </c:pt>
                      <c:pt idx="278">
                        <c:v>246760</c:v>
                      </c:pt>
                      <c:pt idx="279">
                        <c:v>255056</c:v>
                      </c:pt>
                      <c:pt idx="280">
                        <c:v>235094</c:v>
                      </c:pt>
                      <c:pt idx="281">
                        <c:v>192514</c:v>
                      </c:pt>
                      <c:pt idx="282">
                        <c:v>248712</c:v>
                      </c:pt>
                      <c:pt idx="283">
                        <c:v>247320</c:v>
                      </c:pt>
                      <c:pt idx="284">
                        <c:v>269146</c:v>
                      </c:pt>
                      <c:pt idx="285">
                        <c:v>256170</c:v>
                      </c:pt>
                      <c:pt idx="286">
                        <c:v>263004</c:v>
                      </c:pt>
                      <c:pt idx="287">
                        <c:v>181511</c:v>
                      </c:pt>
                      <c:pt idx="288">
                        <c:v>219840</c:v>
                      </c:pt>
                      <c:pt idx="289">
                        <c:v>221528</c:v>
                      </c:pt>
                      <c:pt idx="290">
                        <c:v>235584</c:v>
                      </c:pt>
                      <c:pt idx="291">
                        <c:v>262272</c:v>
                      </c:pt>
                      <c:pt idx="292">
                        <c:v>235904</c:v>
                      </c:pt>
                      <c:pt idx="293">
                        <c:v>272808</c:v>
                      </c:pt>
                      <c:pt idx="294">
                        <c:v>191736</c:v>
                      </c:pt>
                      <c:pt idx="295">
                        <c:v>222680</c:v>
                      </c:pt>
                      <c:pt idx="296">
                        <c:v>220992</c:v>
                      </c:pt>
                      <c:pt idx="297">
                        <c:v>208968</c:v>
                      </c:pt>
                      <c:pt idx="298">
                        <c:v>238464</c:v>
                      </c:pt>
                      <c:pt idx="299">
                        <c:v>240528</c:v>
                      </c:pt>
                      <c:pt idx="300">
                        <c:v>272008</c:v>
                      </c:pt>
                      <c:pt idx="301">
                        <c:v>227512</c:v>
                      </c:pt>
                      <c:pt idx="302">
                        <c:v>205552</c:v>
                      </c:pt>
                      <c:pt idx="303">
                        <c:v>257656</c:v>
                      </c:pt>
                      <c:pt idx="304">
                        <c:v>231884</c:v>
                      </c:pt>
                      <c:pt idx="305">
                        <c:v>238836</c:v>
                      </c:pt>
                      <c:pt idx="306">
                        <c:v>212852</c:v>
                      </c:pt>
                      <c:pt idx="307">
                        <c:v>231020</c:v>
                      </c:pt>
                      <c:pt idx="308">
                        <c:v>202592</c:v>
                      </c:pt>
                      <c:pt idx="309">
                        <c:v>204040</c:v>
                      </c:pt>
                      <c:pt idx="310">
                        <c:v>218600</c:v>
                      </c:pt>
                      <c:pt idx="311">
                        <c:v>236700</c:v>
                      </c:pt>
                      <c:pt idx="312">
                        <c:v>238332</c:v>
                      </c:pt>
                      <c:pt idx="313">
                        <c:v>252160</c:v>
                      </c:pt>
                      <c:pt idx="314">
                        <c:v>251668</c:v>
                      </c:pt>
                      <c:pt idx="315">
                        <c:v>231390</c:v>
                      </c:pt>
                      <c:pt idx="316">
                        <c:v>217982</c:v>
                      </c:pt>
                      <c:pt idx="317">
                        <c:v>238992</c:v>
                      </c:pt>
                      <c:pt idx="318">
                        <c:v>274685</c:v>
                      </c:pt>
                      <c:pt idx="319">
                        <c:v>219243</c:v>
                      </c:pt>
                      <c:pt idx="320">
                        <c:v>248176</c:v>
                      </c:pt>
                      <c:pt idx="321">
                        <c:v>256008</c:v>
                      </c:pt>
                      <c:pt idx="322">
                        <c:v>219224</c:v>
                      </c:pt>
                      <c:pt idx="323">
                        <c:v>206672</c:v>
                      </c:pt>
                      <c:pt idx="324">
                        <c:v>225368</c:v>
                      </c:pt>
                      <c:pt idx="325">
                        <c:v>226730</c:v>
                      </c:pt>
                      <c:pt idx="326">
                        <c:v>235678</c:v>
                      </c:pt>
                      <c:pt idx="327">
                        <c:v>262696</c:v>
                      </c:pt>
                      <c:pt idx="328">
                        <c:v>262856</c:v>
                      </c:pt>
                      <c:pt idx="329">
                        <c:v>228992</c:v>
                      </c:pt>
                      <c:pt idx="330">
                        <c:v>197858</c:v>
                      </c:pt>
                      <c:pt idx="331">
                        <c:v>225518</c:v>
                      </c:pt>
                      <c:pt idx="332">
                        <c:v>235136</c:v>
                      </c:pt>
                      <c:pt idx="333">
                        <c:v>259464</c:v>
                      </c:pt>
                      <c:pt idx="334">
                        <c:v>223472</c:v>
                      </c:pt>
                      <c:pt idx="335">
                        <c:v>243950</c:v>
                      </c:pt>
                      <c:pt idx="336">
                        <c:v>196322</c:v>
                      </c:pt>
                      <c:pt idx="337">
                        <c:v>224072</c:v>
                      </c:pt>
                      <c:pt idx="338">
                        <c:v>233560</c:v>
                      </c:pt>
                      <c:pt idx="339">
                        <c:v>220824</c:v>
                      </c:pt>
                      <c:pt idx="340">
                        <c:v>230215</c:v>
                      </c:pt>
                      <c:pt idx="341">
                        <c:v>263465</c:v>
                      </c:pt>
                      <c:pt idx="342">
                        <c:v>274632</c:v>
                      </c:pt>
                      <c:pt idx="343">
                        <c:v>241280</c:v>
                      </c:pt>
                      <c:pt idx="344">
                        <c:v>229410</c:v>
                      </c:pt>
                      <c:pt idx="345">
                        <c:v>236950</c:v>
                      </c:pt>
                      <c:pt idx="346">
                        <c:v>243888</c:v>
                      </c:pt>
                      <c:pt idx="347">
                        <c:v>264736</c:v>
                      </c:pt>
                      <c:pt idx="348">
                        <c:v>239144</c:v>
                      </c:pt>
                      <c:pt idx="349">
                        <c:v>224104</c:v>
                      </c:pt>
                      <c:pt idx="350">
                        <c:v>272516</c:v>
                      </c:pt>
                      <c:pt idx="351">
                        <c:v>250436</c:v>
                      </c:pt>
                      <c:pt idx="352">
                        <c:v>262122</c:v>
                      </c:pt>
                      <c:pt idx="353">
                        <c:v>260534</c:v>
                      </c:pt>
                      <c:pt idx="354">
                        <c:v>239470</c:v>
                      </c:pt>
                      <c:pt idx="355">
                        <c:v>256450</c:v>
                      </c:pt>
                      <c:pt idx="356">
                        <c:v>260016</c:v>
                      </c:pt>
                      <c:pt idx="357">
                        <c:v>189408</c:v>
                      </c:pt>
                      <c:pt idx="358">
                        <c:v>178808</c:v>
                      </c:pt>
                      <c:pt idx="359">
                        <c:v>189864</c:v>
                      </c:pt>
                      <c:pt idx="360">
                        <c:v>227683</c:v>
                      </c:pt>
                      <c:pt idx="361">
                        <c:v>237921</c:v>
                      </c:pt>
                      <c:pt idx="362">
                        <c:v>211756</c:v>
                      </c:pt>
                      <c:pt idx="363">
                        <c:v>218664</c:v>
                      </c:pt>
                      <c:pt idx="364">
                        <c:v>199504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246-48E4-B055-5D4BF5B4126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246-48E4-B055-5D4BF5B4126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246-48E4-B055-5D4BF5B4126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Lodo'!$F$3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Lodo'!$F$4:$F$368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246-48E4-B055-5D4BF5B4126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Lodo'!$G$3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Lodo'!$G$4:$G$368</c15:sqref>
                        </c15:formulaRef>
                      </c:ext>
                    </c:extLst>
                    <c:numCache>
                      <c:formatCode>0.00</c:formatCode>
                      <c:ptCount val="365"/>
                      <c:pt idx="0">
                        <c:v>47.624075045107176</c:v>
                      </c:pt>
                      <c:pt idx="1">
                        <c:v>44.34119725663966</c:v>
                      </c:pt>
                      <c:pt idx="2">
                        <c:v>46.92464638083581</c:v>
                      </c:pt>
                      <c:pt idx="3">
                        <c:v>46.379262124815597</c:v>
                      </c:pt>
                      <c:pt idx="4">
                        <c:v>74.81388051209106</c:v>
                      </c:pt>
                      <c:pt idx="5">
                        <c:v>69.103023255813966</c:v>
                      </c:pt>
                      <c:pt idx="6">
                        <c:v>68.293578649115304</c:v>
                      </c:pt>
                      <c:pt idx="7">
                        <c:v>62.710777909738731</c:v>
                      </c:pt>
                      <c:pt idx="8">
                        <c:v>62.215663053706479</c:v>
                      </c:pt>
                      <c:pt idx="9">
                        <c:v>65.085974486321959</c:v>
                      </c:pt>
                      <c:pt idx="10">
                        <c:v>61.627339506916009</c:v>
                      </c:pt>
                      <c:pt idx="11">
                        <c:v>60.201980599214124</c:v>
                      </c:pt>
                      <c:pt idx="12">
                        <c:v>60.813172285079382</c:v>
                      </c:pt>
                      <c:pt idx="13">
                        <c:v>56.033919279748048</c:v>
                      </c:pt>
                      <c:pt idx="14">
                        <c:v>55.346107986255497</c:v>
                      </c:pt>
                      <c:pt idx="15">
                        <c:v>56.332822115894082</c:v>
                      </c:pt>
                      <c:pt idx="16">
                        <c:v>55.40573624215515</c:v>
                      </c:pt>
                      <c:pt idx="17">
                        <c:v>67.396372261755275</c:v>
                      </c:pt>
                      <c:pt idx="18">
                        <c:v>21.135929936920082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46.132995827388015</c:v>
                      </c:pt>
                      <c:pt idx="32">
                        <c:v>45.208991354799913</c:v>
                      </c:pt>
                      <c:pt idx="33">
                        <c:v>48.659477713996147</c:v>
                      </c:pt>
                      <c:pt idx="34">
                        <c:v>47.716093251396963</c:v>
                      </c:pt>
                      <c:pt idx="35">
                        <c:v>48.279859751076479</c:v>
                      </c:pt>
                      <c:pt idx="36">
                        <c:v>52.910091768168726</c:v>
                      </c:pt>
                      <c:pt idx="37">
                        <c:v>51.04879727224256</c:v>
                      </c:pt>
                      <c:pt idx="38">
                        <c:v>48.229188069445364</c:v>
                      </c:pt>
                      <c:pt idx="39">
                        <c:v>44.821788651288266</c:v>
                      </c:pt>
                      <c:pt idx="40">
                        <c:v>44.008342135589906</c:v>
                      </c:pt>
                      <c:pt idx="41">
                        <c:v>39.400329747369454</c:v>
                      </c:pt>
                      <c:pt idx="42">
                        <c:v>34.335132326067793</c:v>
                      </c:pt>
                      <c:pt idx="43">
                        <c:v>39.530182049531014</c:v>
                      </c:pt>
                      <c:pt idx="44">
                        <c:v>45.593005669188436</c:v>
                      </c:pt>
                      <c:pt idx="45">
                        <c:v>41.420753121428078</c:v>
                      </c:pt>
                      <c:pt idx="46">
                        <c:v>41.816327582180662</c:v>
                      </c:pt>
                      <c:pt idx="47">
                        <c:v>43.58882146967909</c:v>
                      </c:pt>
                      <c:pt idx="48">
                        <c:v>51.176065635776098</c:v>
                      </c:pt>
                      <c:pt idx="49">
                        <c:v>45.527177473336707</c:v>
                      </c:pt>
                      <c:pt idx="50">
                        <c:v>45.772228988480435</c:v>
                      </c:pt>
                      <c:pt idx="51">
                        <c:v>39.997199782010227</c:v>
                      </c:pt>
                      <c:pt idx="52">
                        <c:v>38.141191649438049</c:v>
                      </c:pt>
                      <c:pt idx="53">
                        <c:v>35.408781034265118</c:v>
                      </c:pt>
                      <c:pt idx="54">
                        <c:v>33.477775825000961</c:v>
                      </c:pt>
                      <c:pt idx="55">
                        <c:v>30.538584158281967</c:v>
                      </c:pt>
                      <c:pt idx="56">
                        <c:v>30.308540140374532</c:v>
                      </c:pt>
                      <c:pt idx="57">
                        <c:v>28.720500998262022</c:v>
                      </c:pt>
                      <c:pt idx="58">
                        <c:v>31.620304181175499</c:v>
                      </c:pt>
                      <c:pt idx="59">
                        <c:v>49.127820241668346</c:v>
                      </c:pt>
                      <c:pt idx="60">
                        <c:v>37.557398745999798</c:v>
                      </c:pt>
                      <c:pt idx="61">
                        <c:v>36.72399726862065</c:v>
                      </c:pt>
                      <c:pt idx="62">
                        <c:v>36.733796323079297</c:v>
                      </c:pt>
                      <c:pt idx="63">
                        <c:v>39.896039672535345</c:v>
                      </c:pt>
                      <c:pt idx="64">
                        <c:v>36.124771568900009</c:v>
                      </c:pt>
                      <c:pt idx="65">
                        <c:v>34.878322768312479</c:v>
                      </c:pt>
                      <c:pt idx="66">
                        <c:v>32.421715711835219</c:v>
                      </c:pt>
                      <c:pt idx="67">
                        <c:v>33.882751213422445</c:v>
                      </c:pt>
                      <c:pt idx="68">
                        <c:v>34.358579087340125</c:v>
                      </c:pt>
                      <c:pt idx="69">
                        <c:v>33.620464767616191</c:v>
                      </c:pt>
                      <c:pt idx="70">
                        <c:v>33.842074549265391</c:v>
                      </c:pt>
                      <c:pt idx="71">
                        <c:v>33.239654781715828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30.665827264806644</c:v>
                      </c:pt>
                      <c:pt idx="91">
                        <c:v>31.256169856968086</c:v>
                      </c:pt>
                      <c:pt idx="92">
                        <c:v>31.97609469177721</c:v>
                      </c:pt>
                      <c:pt idx="93">
                        <c:v>31.66292693277612</c:v>
                      </c:pt>
                      <c:pt idx="94">
                        <c:v>29.461392497445619</c:v>
                      </c:pt>
                      <c:pt idx="95">
                        <c:v>30.784613876212678</c:v>
                      </c:pt>
                      <c:pt idx="96">
                        <c:v>34.73021283081836</c:v>
                      </c:pt>
                      <c:pt idx="97">
                        <c:v>34.147598288301623</c:v>
                      </c:pt>
                      <c:pt idx="98">
                        <c:v>34.638610886693108</c:v>
                      </c:pt>
                      <c:pt idx="99">
                        <c:v>35.11315618136355</c:v>
                      </c:pt>
                      <c:pt idx="100">
                        <c:v>33.702058771283433</c:v>
                      </c:pt>
                      <c:pt idx="101">
                        <c:v>35.203432377059173</c:v>
                      </c:pt>
                      <c:pt idx="102">
                        <c:v>35.39358843659361</c:v>
                      </c:pt>
                      <c:pt idx="103">
                        <c:v>32.654171569389256</c:v>
                      </c:pt>
                      <c:pt idx="104">
                        <c:v>32.0631943841137</c:v>
                      </c:pt>
                      <c:pt idx="105">
                        <c:v>31.769929123515087</c:v>
                      </c:pt>
                      <c:pt idx="106">
                        <c:v>29.953199752805816</c:v>
                      </c:pt>
                      <c:pt idx="107">
                        <c:v>30.998536512732738</c:v>
                      </c:pt>
                      <c:pt idx="108">
                        <c:v>29.783236229173426</c:v>
                      </c:pt>
                      <c:pt idx="109">
                        <c:v>27.722355061859663</c:v>
                      </c:pt>
                      <c:pt idx="110">
                        <c:v>28.504863773315744</c:v>
                      </c:pt>
                      <c:pt idx="111">
                        <c:v>27.954035263469677</c:v>
                      </c:pt>
                      <c:pt idx="112">
                        <c:v>26.402597469760206</c:v>
                      </c:pt>
                      <c:pt idx="113">
                        <c:v>27.005563715217338</c:v>
                      </c:pt>
                      <c:pt idx="114">
                        <c:v>29.115076367882054</c:v>
                      </c:pt>
                      <c:pt idx="115">
                        <c:v>30.242008506679031</c:v>
                      </c:pt>
                      <c:pt idx="116">
                        <c:v>32.526918444386922</c:v>
                      </c:pt>
                      <c:pt idx="117">
                        <c:v>31.565033187227495</c:v>
                      </c:pt>
                      <c:pt idx="118">
                        <c:v>29.660635767589241</c:v>
                      </c:pt>
                      <c:pt idx="119">
                        <c:v>30.041230778762646</c:v>
                      </c:pt>
                      <c:pt idx="120">
                        <c:v>29.034498158870324</c:v>
                      </c:pt>
                      <c:pt idx="121">
                        <c:v>28.809690608188358</c:v>
                      </c:pt>
                      <c:pt idx="122">
                        <c:v>29.020582380476853</c:v>
                      </c:pt>
                      <c:pt idx="123">
                        <c:v>27.58520859068372</c:v>
                      </c:pt>
                      <c:pt idx="124">
                        <c:v>27.440611567334059</c:v>
                      </c:pt>
                      <c:pt idx="125">
                        <c:v>29.10284363954414</c:v>
                      </c:pt>
                      <c:pt idx="126">
                        <c:v>28.670354228847518</c:v>
                      </c:pt>
                      <c:pt idx="127">
                        <c:v>28.412497675878868</c:v>
                      </c:pt>
                      <c:pt idx="128">
                        <c:v>32.440043405355375</c:v>
                      </c:pt>
                      <c:pt idx="129">
                        <c:v>33.330641329529598</c:v>
                      </c:pt>
                      <c:pt idx="130">
                        <c:v>31.8241758941708</c:v>
                      </c:pt>
                      <c:pt idx="131">
                        <c:v>28.0606370675088</c:v>
                      </c:pt>
                      <c:pt idx="132">
                        <c:v>27.975643193552948</c:v>
                      </c:pt>
                      <c:pt idx="133">
                        <c:v>27.632568732934001</c:v>
                      </c:pt>
                      <c:pt idx="134">
                        <c:v>28.229762690234431</c:v>
                      </c:pt>
                      <c:pt idx="135">
                        <c:v>27.662640668807498</c:v>
                      </c:pt>
                      <c:pt idx="136">
                        <c:v>26.628395989548594</c:v>
                      </c:pt>
                      <c:pt idx="137">
                        <c:v>26.779278358838468</c:v>
                      </c:pt>
                      <c:pt idx="138">
                        <c:v>34.896353390363544</c:v>
                      </c:pt>
                      <c:pt idx="139">
                        <c:v>40.571005914277016</c:v>
                      </c:pt>
                      <c:pt idx="140">
                        <c:v>37.983267642007846</c:v>
                      </c:pt>
                      <c:pt idx="141">
                        <c:v>44.176448134232338</c:v>
                      </c:pt>
                      <c:pt idx="142">
                        <c:v>51.856244598180091</c:v>
                      </c:pt>
                      <c:pt idx="143">
                        <c:v>50.338421704552267</c:v>
                      </c:pt>
                      <c:pt idx="144">
                        <c:v>52.400332918874277</c:v>
                      </c:pt>
                      <c:pt idx="145">
                        <c:v>48.450565613645203</c:v>
                      </c:pt>
                      <c:pt idx="146">
                        <c:v>48.833356252446769</c:v>
                      </c:pt>
                      <c:pt idx="147">
                        <c:v>41.938882062857445</c:v>
                      </c:pt>
                      <c:pt idx="148">
                        <c:v>36.436365287589048</c:v>
                      </c:pt>
                      <c:pt idx="149">
                        <c:v>34.679818381086591</c:v>
                      </c:pt>
                      <c:pt idx="150">
                        <c:v>43.453237999663209</c:v>
                      </c:pt>
                      <c:pt idx="151">
                        <c:v>52.95480096571039</c:v>
                      </c:pt>
                      <c:pt idx="152">
                        <c:v>50.060142000567303</c:v>
                      </c:pt>
                      <c:pt idx="153">
                        <c:v>66.766305656163112</c:v>
                      </c:pt>
                      <c:pt idx="154">
                        <c:v>58.207542982980122</c:v>
                      </c:pt>
                      <c:pt idx="155">
                        <c:v>57.363158147200735</c:v>
                      </c:pt>
                      <c:pt idx="156">
                        <c:v>79.637224339412342</c:v>
                      </c:pt>
                      <c:pt idx="157">
                        <c:v>53.480992893847272</c:v>
                      </c:pt>
                      <c:pt idx="158">
                        <c:v>59.936755849728193</c:v>
                      </c:pt>
                      <c:pt idx="159">
                        <c:v>54.281510910214962</c:v>
                      </c:pt>
                      <c:pt idx="160">
                        <c:v>59.106979643740615</c:v>
                      </c:pt>
                      <c:pt idx="161">
                        <c:v>59.556274285530691</c:v>
                      </c:pt>
                      <c:pt idx="162">
                        <c:v>48.10600117745301</c:v>
                      </c:pt>
                      <c:pt idx="163">
                        <c:v>39.358145648329163</c:v>
                      </c:pt>
                      <c:pt idx="164">
                        <c:v>41.69877921454917</c:v>
                      </c:pt>
                      <c:pt idx="165">
                        <c:v>37.997904309302001</c:v>
                      </c:pt>
                      <c:pt idx="166">
                        <c:v>34.348954288128482</c:v>
                      </c:pt>
                      <c:pt idx="167">
                        <c:v>35.796612149109805</c:v>
                      </c:pt>
                      <c:pt idx="168">
                        <c:v>34.767699106778075</c:v>
                      </c:pt>
                      <c:pt idx="169">
                        <c:v>32.086999335542977</c:v>
                      </c:pt>
                      <c:pt idx="170">
                        <c:v>38.00697754271237</c:v>
                      </c:pt>
                      <c:pt idx="171">
                        <c:v>42.344022937151912</c:v>
                      </c:pt>
                      <c:pt idx="172">
                        <c:v>39.021042994784494</c:v>
                      </c:pt>
                      <c:pt idx="173">
                        <c:v>35.680295083133245</c:v>
                      </c:pt>
                      <c:pt idx="174">
                        <c:v>35.019298740679382</c:v>
                      </c:pt>
                      <c:pt idx="175">
                        <c:v>32.228388533096499</c:v>
                      </c:pt>
                      <c:pt idx="176">
                        <c:v>33.592216216030593</c:v>
                      </c:pt>
                      <c:pt idx="177">
                        <c:v>31.471618046322394</c:v>
                      </c:pt>
                      <c:pt idx="178">
                        <c:v>31.805780235481063</c:v>
                      </c:pt>
                      <c:pt idx="179">
                        <c:v>31.531193761247756</c:v>
                      </c:pt>
                      <c:pt idx="180">
                        <c:v>31.183877597483054</c:v>
                      </c:pt>
                      <c:pt idx="181">
                        <c:v>32.856092601785804</c:v>
                      </c:pt>
                      <c:pt idx="182">
                        <c:v>29.708925026664982</c:v>
                      </c:pt>
                      <c:pt idx="183">
                        <c:v>27.426488935635273</c:v>
                      </c:pt>
                      <c:pt idx="184">
                        <c:v>27.075345462713567</c:v>
                      </c:pt>
                      <c:pt idx="185">
                        <c:v>24.826493774606149</c:v>
                      </c:pt>
                      <c:pt idx="186">
                        <c:v>28.029598171886992</c:v>
                      </c:pt>
                      <c:pt idx="187">
                        <c:v>25.885543952562166</c:v>
                      </c:pt>
                      <c:pt idx="188">
                        <c:v>33.026537149323921</c:v>
                      </c:pt>
                      <c:pt idx="189">
                        <c:v>44.181434087477967</c:v>
                      </c:pt>
                      <c:pt idx="190">
                        <c:v>38.877441933698023</c:v>
                      </c:pt>
                      <c:pt idx="191">
                        <c:v>36.289790059602545</c:v>
                      </c:pt>
                      <c:pt idx="192">
                        <c:v>30.317016350306123</c:v>
                      </c:pt>
                      <c:pt idx="193">
                        <c:v>27.37944162690782</c:v>
                      </c:pt>
                      <c:pt idx="194">
                        <c:v>25.867188049352286</c:v>
                      </c:pt>
                      <c:pt idx="195">
                        <c:v>25.566528290643074</c:v>
                      </c:pt>
                      <c:pt idx="196">
                        <c:v>26.447928602153315</c:v>
                      </c:pt>
                      <c:pt idx="197">
                        <c:v>25.532704337149259</c:v>
                      </c:pt>
                      <c:pt idx="198">
                        <c:v>26.519237916726521</c:v>
                      </c:pt>
                      <c:pt idx="199">
                        <c:v>26.884427779094171</c:v>
                      </c:pt>
                      <c:pt idx="200">
                        <c:v>27.102140313678291</c:v>
                      </c:pt>
                      <c:pt idx="201">
                        <c:v>29.965962441851396</c:v>
                      </c:pt>
                      <c:pt idx="202">
                        <c:v>30.257774837741035</c:v>
                      </c:pt>
                      <c:pt idx="203">
                        <c:v>29.371927954047116</c:v>
                      </c:pt>
                      <c:pt idx="204">
                        <c:v>28.491792613434647</c:v>
                      </c:pt>
                      <c:pt idx="205">
                        <c:v>29.022694657820352</c:v>
                      </c:pt>
                      <c:pt idx="206">
                        <c:v>29.066610922733368</c:v>
                      </c:pt>
                      <c:pt idx="207">
                        <c:v>33.112241586824268</c:v>
                      </c:pt>
                      <c:pt idx="208">
                        <c:v>33.291578257634356</c:v>
                      </c:pt>
                      <c:pt idx="209">
                        <c:v>32.220838630809126</c:v>
                      </c:pt>
                      <c:pt idx="210">
                        <c:v>27.975024625500168</c:v>
                      </c:pt>
                      <c:pt idx="211">
                        <c:v>30.200742153991726</c:v>
                      </c:pt>
                      <c:pt idx="212">
                        <c:v>32.486415646700273</c:v>
                      </c:pt>
                      <c:pt idx="213">
                        <c:v>33.070085941121533</c:v>
                      </c:pt>
                      <c:pt idx="214">
                        <c:v>34.545581507811541</c:v>
                      </c:pt>
                      <c:pt idx="215">
                        <c:v>34.425319173834993</c:v>
                      </c:pt>
                      <c:pt idx="216">
                        <c:v>35.982391948152284</c:v>
                      </c:pt>
                      <c:pt idx="217">
                        <c:v>34.200101264873275</c:v>
                      </c:pt>
                      <c:pt idx="218">
                        <c:v>33.121497206072696</c:v>
                      </c:pt>
                      <c:pt idx="219">
                        <c:v>34.2305848058718</c:v>
                      </c:pt>
                      <c:pt idx="220">
                        <c:v>34.009186253939923</c:v>
                      </c:pt>
                      <c:pt idx="221">
                        <c:v>35.009128349142102</c:v>
                      </c:pt>
                      <c:pt idx="222">
                        <c:v>34.269724171353161</c:v>
                      </c:pt>
                      <c:pt idx="223">
                        <c:v>32.52930205078696</c:v>
                      </c:pt>
                      <c:pt idx="224">
                        <c:v>34.372269061922736</c:v>
                      </c:pt>
                      <c:pt idx="225">
                        <c:v>34.997822127875317</c:v>
                      </c:pt>
                      <c:pt idx="226">
                        <c:v>42.412097294900029</c:v>
                      </c:pt>
                      <c:pt idx="227">
                        <c:v>42.548385462406266</c:v>
                      </c:pt>
                      <c:pt idx="228">
                        <c:v>40.873768326956295</c:v>
                      </c:pt>
                      <c:pt idx="229">
                        <c:v>41.383739756806769</c:v>
                      </c:pt>
                      <c:pt idx="230">
                        <c:v>39.821844666739409</c:v>
                      </c:pt>
                      <c:pt idx="231">
                        <c:v>48.085375975700195</c:v>
                      </c:pt>
                      <c:pt idx="232">
                        <c:v>53.841744766480296</c:v>
                      </c:pt>
                      <c:pt idx="233">
                        <c:v>63.559643122683376</c:v>
                      </c:pt>
                      <c:pt idx="234">
                        <c:v>63.996533709607718</c:v>
                      </c:pt>
                      <c:pt idx="235">
                        <c:v>62.322619886966599</c:v>
                      </c:pt>
                      <c:pt idx="236">
                        <c:v>62.199123785872423</c:v>
                      </c:pt>
                      <c:pt idx="237">
                        <c:v>58.801062243196171</c:v>
                      </c:pt>
                      <c:pt idx="238">
                        <c:v>60.037530997368584</c:v>
                      </c:pt>
                      <c:pt idx="239">
                        <c:v>59.154138718216217</c:v>
                      </c:pt>
                      <c:pt idx="240">
                        <c:v>53.157912098457395</c:v>
                      </c:pt>
                      <c:pt idx="241">
                        <c:v>40.294330743937827</c:v>
                      </c:pt>
                      <c:pt idx="242">
                        <c:v>38.392625805418824</c:v>
                      </c:pt>
                      <c:pt idx="243">
                        <c:v>39.324926237470208</c:v>
                      </c:pt>
                      <c:pt idx="244">
                        <c:v>39.0034547840553</c:v>
                      </c:pt>
                      <c:pt idx="245">
                        <c:v>36.314522572093772</c:v>
                      </c:pt>
                      <c:pt idx="246">
                        <c:v>34.878919127462417</c:v>
                      </c:pt>
                      <c:pt idx="247">
                        <c:v>33.439410497590941</c:v>
                      </c:pt>
                      <c:pt idx="248">
                        <c:v>34.146995854184169</c:v>
                      </c:pt>
                      <c:pt idx="249">
                        <c:v>34.977398968617763</c:v>
                      </c:pt>
                      <c:pt idx="250">
                        <c:v>36.325676170870871</c:v>
                      </c:pt>
                      <c:pt idx="251">
                        <c:v>35.384616346147283</c:v>
                      </c:pt>
                      <c:pt idx="252">
                        <c:v>34.348757431624847</c:v>
                      </c:pt>
                      <c:pt idx="253">
                        <c:v>35.546154373190127</c:v>
                      </c:pt>
                      <c:pt idx="254">
                        <c:v>34.656996233406694</c:v>
                      </c:pt>
                      <c:pt idx="255">
                        <c:v>34.024552580108534</c:v>
                      </c:pt>
                      <c:pt idx="256">
                        <c:v>36.974337473409975</c:v>
                      </c:pt>
                      <c:pt idx="257">
                        <c:v>38.546207047630162</c:v>
                      </c:pt>
                      <c:pt idx="258">
                        <c:v>38.413263940864745</c:v>
                      </c:pt>
                      <c:pt idx="259">
                        <c:v>36.244634034386102</c:v>
                      </c:pt>
                      <c:pt idx="260">
                        <c:v>37.809121791591082</c:v>
                      </c:pt>
                      <c:pt idx="261">
                        <c:v>37.331382095385514</c:v>
                      </c:pt>
                      <c:pt idx="262">
                        <c:v>35.87825704329525</c:v>
                      </c:pt>
                      <c:pt idx="263">
                        <c:v>39.31914435451484</c:v>
                      </c:pt>
                      <c:pt idx="264">
                        <c:v>38.907541423488325</c:v>
                      </c:pt>
                      <c:pt idx="265">
                        <c:v>39.345402259961794</c:v>
                      </c:pt>
                      <c:pt idx="266">
                        <c:v>37.570990232614534</c:v>
                      </c:pt>
                      <c:pt idx="267">
                        <c:v>35.131176630887531</c:v>
                      </c:pt>
                      <c:pt idx="268">
                        <c:v>36.071400356229717</c:v>
                      </c:pt>
                      <c:pt idx="269">
                        <c:v>37.033332771868245</c:v>
                      </c:pt>
                      <c:pt idx="270">
                        <c:v>37.132031070340055</c:v>
                      </c:pt>
                      <c:pt idx="271">
                        <c:v>31.601078133134894</c:v>
                      </c:pt>
                      <c:pt idx="272">
                        <c:v>36.423778816680581</c:v>
                      </c:pt>
                      <c:pt idx="273">
                        <c:v>39.268239830845232</c:v>
                      </c:pt>
                      <c:pt idx="274">
                        <c:v>43.490929298941396</c:v>
                      </c:pt>
                      <c:pt idx="275">
                        <c:v>45.647164056725089</c:v>
                      </c:pt>
                      <c:pt idx="276">
                        <c:v>48.213104282186642</c:v>
                      </c:pt>
                      <c:pt idx="277">
                        <c:v>56.68621836595765</c:v>
                      </c:pt>
                      <c:pt idx="278">
                        <c:v>44.581811511793497</c:v>
                      </c:pt>
                      <c:pt idx="279">
                        <c:v>53.239032928489024</c:v>
                      </c:pt>
                      <c:pt idx="280">
                        <c:v>47.930892397897459</c:v>
                      </c:pt>
                      <c:pt idx="281">
                        <c:v>56.485133014413478</c:v>
                      </c:pt>
                      <c:pt idx="282">
                        <c:v>61.279369850052866</c:v>
                      </c:pt>
                      <c:pt idx="283">
                        <c:v>68.208572510750045</c:v>
                      </c:pt>
                      <c:pt idx="284">
                        <c:v>86.579492080835308</c:v>
                      </c:pt>
                      <c:pt idx="285">
                        <c:v>86.495228713842337</c:v>
                      </c:pt>
                      <c:pt idx="286">
                        <c:v>82.223332246473177</c:v>
                      </c:pt>
                      <c:pt idx="287">
                        <c:v>84.70503982647169</c:v>
                      </c:pt>
                      <c:pt idx="288">
                        <c:v>81.32739494339593</c:v>
                      </c:pt>
                      <c:pt idx="289">
                        <c:v>80.22621030468521</c:v>
                      </c:pt>
                      <c:pt idx="290">
                        <c:v>75.539038664529414</c:v>
                      </c:pt>
                      <c:pt idx="291">
                        <c:v>77.700328436126057</c:v>
                      </c:pt>
                      <c:pt idx="292">
                        <c:v>87.734763748461546</c:v>
                      </c:pt>
                      <c:pt idx="293">
                        <c:v>88.573577904760924</c:v>
                      </c:pt>
                      <c:pt idx="294">
                        <c:v>90.021248675917164</c:v>
                      </c:pt>
                      <c:pt idx="295">
                        <c:v>82.515750469856187</c:v>
                      </c:pt>
                      <c:pt idx="296">
                        <c:v>80.053866960764196</c:v>
                      </c:pt>
                      <c:pt idx="297">
                        <c:v>85.094161094025011</c:v>
                      </c:pt>
                      <c:pt idx="298">
                        <c:v>77.258233073615585</c:v>
                      </c:pt>
                      <c:pt idx="299">
                        <c:v>71.22672477257963</c:v>
                      </c:pt>
                      <c:pt idx="300">
                        <c:v>79.63108513619602</c:v>
                      </c:pt>
                      <c:pt idx="301">
                        <c:v>80.73093330268722</c:v>
                      </c:pt>
                      <c:pt idx="302">
                        <c:v>82.820125161276906</c:v>
                      </c:pt>
                      <c:pt idx="303">
                        <c:v>89.214334399462459</c:v>
                      </c:pt>
                      <c:pt idx="304">
                        <c:v>88.789499188236448</c:v>
                      </c:pt>
                      <c:pt idx="305">
                        <c:v>83.566744184883504</c:v>
                      </c:pt>
                      <c:pt idx="306">
                        <c:v>78.246039910155986</c:v>
                      </c:pt>
                      <c:pt idx="307">
                        <c:v>69.689486699815177</c:v>
                      </c:pt>
                      <c:pt idx="308">
                        <c:v>58.582960484297431</c:v>
                      </c:pt>
                      <c:pt idx="309">
                        <c:v>46.798556226785216</c:v>
                      </c:pt>
                      <c:pt idx="310">
                        <c:v>41.39228572066142</c:v>
                      </c:pt>
                      <c:pt idx="311">
                        <c:v>40.830602697661959</c:v>
                      </c:pt>
                      <c:pt idx="312">
                        <c:v>41.244730142785045</c:v>
                      </c:pt>
                      <c:pt idx="313">
                        <c:v>41.67556172187507</c:v>
                      </c:pt>
                      <c:pt idx="314">
                        <c:v>44.378019325089085</c:v>
                      </c:pt>
                      <c:pt idx="315">
                        <c:v>44.3150410192412</c:v>
                      </c:pt>
                      <c:pt idx="316">
                        <c:v>43.016362771385261</c:v>
                      </c:pt>
                      <c:pt idx="317">
                        <c:v>43.982622015352973</c:v>
                      </c:pt>
                      <c:pt idx="318">
                        <c:v>42.241169331853861</c:v>
                      </c:pt>
                      <c:pt idx="319">
                        <c:v>44.209837304036903</c:v>
                      </c:pt>
                      <c:pt idx="320">
                        <c:v>41.752827933300679</c:v>
                      </c:pt>
                      <c:pt idx="321">
                        <c:v>41.300320351658584</c:v>
                      </c:pt>
                      <c:pt idx="322">
                        <c:v>63.160922982620569</c:v>
                      </c:pt>
                      <c:pt idx="323">
                        <c:v>51.562939603132193</c:v>
                      </c:pt>
                      <c:pt idx="324">
                        <c:v>51.687143022880292</c:v>
                      </c:pt>
                      <c:pt idx="325">
                        <c:v>52.923705536771898</c:v>
                      </c:pt>
                      <c:pt idx="326">
                        <c:v>51.549494693054925</c:v>
                      </c:pt>
                      <c:pt idx="327">
                        <c:v>58.650987164731049</c:v>
                      </c:pt>
                      <c:pt idx="328">
                        <c:v>66.441964381817556</c:v>
                      </c:pt>
                      <c:pt idx="329">
                        <c:v>54.301768666650197</c:v>
                      </c:pt>
                      <c:pt idx="330">
                        <c:v>42.087825832052594</c:v>
                      </c:pt>
                      <c:pt idx="331">
                        <c:v>46.639504722846759</c:v>
                      </c:pt>
                      <c:pt idx="332">
                        <c:v>43.718118448343844</c:v>
                      </c:pt>
                      <c:pt idx="333">
                        <c:v>44.373607354147744</c:v>
                      </c:pt>
                      <c:pt idx="334">
                        <c:v>47.619323073376798</c:v>
                      </c:pt>
                      <c:pt idx="335">
                        <c:v>45.611194978685482</c:v>
                      </c:pt>
                      <c:pt idx="336">
                        <c:v>42.063301050768096</c:v>
                      </c:pt>
                      <c:pt idx="337">
                        <c:v>40.565923006890642</c:v>
                      </c:pt>
                      <c:pt idx="338">
                        <c:v>31.668566606724902</c:v>
                      </c:pt>
                      <c:pt idx="339">
                        <c:v>32.713455880997131</c:v>
                      </c:pt>
                      <c:pt idx="340">
                        <c:v>33.717389867284673</c:v>
                      </c:pt>
                      <c:pt idx="341">
                        <c:v>32.889281963407221</c:v>
                      </c:pt>
                      <c:pt idx="342">
                        <c:v>34.680628915601034</c:v>
                      </c:pt>
                      <c:pt idx="343">
                        <c:v>31.338176016123629</c:v>
                      </c:pt>
                      <c:pt idx="344">
                        <c:v>32.503694211599182</c:v>
                      </c:pt>
                      <c:pt idx="345">
                        <c:v>30.460353602136319</c:v>
                      </c:pt>
                      <c:pt idx="346">
                        <c:v>34.61804502145305</c:v>
                      </c:pt>
                      <c:pt idx="347">
                        <c:v>36.569437970663479</c:v>
                      </c:pt>
                      <c:pt idx="348">
                        <c:v>36.802651922924994</c:v>
                      </c:pt>
                      <c:pt idx="349">
                        <c:v>51.387120645287645</c:v>
                      </c:pt>
                      <c:pt idx="350">
                        <c:v>49.75210718868496</c:v>
                      </c:pt>
                      <c:pt idx="351">
                        <c:v>71.65067221112767</c:v>
                      </c:pt>
                      <c:pt idx="352">
                        <c:v>68.005185249371266</c:v>
                      </c:pt>
                      <c:pt idx="353">
                        <c:v>66.516375931398585</c:v>
                      </c:pt>
                      <c:pt idx="354">
                        <c:v>59.098238309406156</c:v>
                      </c:pt>
                      <c:pt idx="355">
                        <c:v>54.154377649493959</c:v>
                      </c:pt>
                      <c:pt idx="356">
                        <c:v>63.14848513933422</c:v>
                      </c:pt>
                      <c:pt idx="357">
                        <c:v>57.942756293219297</c:v>
                      </c:pt>
                      <c:pt idx="358">
                        <c:v>55.6313370285514</c:v>
                      </c:pt>
                      <c:pt idx="359">
                        <c:v>60.548676553492577</c:v>
                      </c:pt>
                      <c:pt idx="360">
                        <c:v>62.852529909786675</c:v>
                      </c:pt>
                      <c:pt idx="361">
                        <c:v>57.134633579161346</c:v>
                      </c:pt>
                      <c:pt idx="362">
                        <c:v>53.731151989618539</c:v>
                      </c:pt>
                      <c:pt idx="363">
                        <c:v>54.290248460967987</c:v>
                      </c:pt>
                      <c:pt idx="364">
                        <c:v>61.39838139481261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246-48E4-B055-5D4BF5B4126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Lodo'!$H$3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(mg Al+3/L)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Lodo'!$H$4:$H$368</c15:sqref>
                        </c15:formulaRef>
                      </c:ext>
                    </c:extLst>
                    <c:numCache>
                      <c:formatCode>0.00</c:formatCode>
                      <c:ptCount val="365"/>
                      <c:pt idx="0">
                        <c:v>2.1647306838685081</c:v>
                      </c:pt>
                      <c:pt idx="1">
                        <c:v>2.0155089662108936</c:v>
                      </c:pt>
                      <c:pt idx="2">
                        <c:v>2.1329384718561735</c:v>
                      </c:pt>
                      <c:pt idx="3">
                        <c:v>2.1081482784007086</c:v>
                      </c:pt>
                      <c:pt idx="4">
                        <c:v>3.4006309323677755</c:v>
                      </c:pt>
                      <c:pt idx="5">
                        <c:v>3.1410465116279074</c:v>
                      </c:pt>
                      <c:pt idx="6">
                        <c:v>3.1042535749597864</c:v>
                      </c:pt>
                      <c:pt idx="7">
                        <c:v>2.850489904988124</c:v>
                      </c:pt>
                      <c:pt idx="8">
                        <c:v>2.8279846842593854</c:v>
                      </c:pt>
                      <c:pt idx="9">
                        <c:v>2.9584533857419073</c:v>
                      </c:pt>
                      <c:pt idx="10">
                        <c:v>2.8012427048598187</c:v>
                      </c:pt>
                      <c:pt idx="11">
                        <c:v>2.736453663600642</c:v>
                      </c:pt>
                      <c:pt idx="12">
                        <c:v>2.7642351038672448</c:v>
                      </c:pt>
                      <c:pt idx="13">
                        <c:v>2.5469963308976387</c:v>
                      </c:pt>
                      <c:pt idx="14">
                        <c:v>2.5157321811934317</c:v>
                      </c:pt>
                      <c:pt idx="15">
                        <c:v>2.5605828234497312</c:v>
                      </c:pt>
                      <c:pt idx="16">
                        <c:v>2.5184425564615975</c:v>
                      </c:pt>
                      <c:pt idx="17">
                        <c:v>3.0634714664434215</c:v>
                      </c:pt>
                      <c:pt idx="18">
                        <c:v>0.96072408804182186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2.6865685805361257</c:v>
                      </c:pt>
                      <c:pt idx="32">
                        <c:v>2.632758908308936</c:v>
                      </c:pt>
                      <c:pt idx="33">
                        <c:v>2.833698996285658</c:v>
                      </c:pt>
                      <c:pt idx="34">
                        <c:v>2.7787607246401764</c:v>
                      </c:pt>
                      <c:pt idx="35">
                        <c:v>2.8115918325626894</c:v>
                      </c:pt>
                      <c:pt idx="36">
                        <c:v>3.0812347559110025</c:v>
                      </c:pt>
                      <c:pt idx="37">
                        <c:v>2.9728417235011841</c:v>
                      </c:pt>
                      <c:pt idx="38">
                        <c:v>2.8086409522794655</c:v>
                      </c:pt>
                      <c:pt idx="39">
                        <c:v>2.6102100449867871</c:v>
                      </c:pt>
                      <c:pt idx="40">
                        <c:v>2.5628387478961181</c:v>
                      </c:pt>
                      <c:pt idx="41">
                        <c:v>2.2944897911703386</c:v>
                      </c:pt>
                      <c:pt idx="42">
                        <c:v>1.9995165295768893</c:v>
                      </c:pt>
                      <c:pt idx="43">
                        <c:v>2.302051778178571</c:v>
                      </c:pt>
                      <c:pt idx="44">
                        <c:v>2.6551220948527381</c:v>
                      </c:pt>
                      <c:pt idx="45">
                        <c:v>2.4121497406008117</c:v>
                      </c:pt>
                      <c:pt idx="46">
                        <c:v>2.4351861356681681</c:v>
                      </c:pt>
                      <c:pt idx="47">
                        <c:v>2.5384078385283702</c:v>
                      </c:pt>
                      <c:pt idx="48">
                        <c:v>2.9802532340834311</c:v>
                      </c:pt>
                      <c:pt idx="49">
                        <c:v>2.6512885705060789</c:v>
                      </c:pt>
                      <c:pt idx="50">
                        <c:v>2.6655592175644491</c:v>
                      </c:pt>
                      <c:pt idx="51">
                        <c:v>2.3292486931876546</c:v>
                      </c:pt>
                      <c:pt idx="52">
                        <c:v>2.2211635137025687</c:v>
                      </c:pt>
                      <c:pt idx="53">
                        <c:v>2.0620407778777921</c:v>
                      </c:pt>
                      <c:pt idx="54">
                        <c:v>1.9495881215735853</c:v>
                      </c:pt>
                      <c:pt idx="55">
                        <c:v>1.7784234303940674</c:v>
                      </c:pt>
                      <c:pt idx="56">
                        <c:v>1.7650267493512226</c:v>
                      </c:pt>
                      <c:pt idx="57">
                        <c:v>1.6725468228399647</c:v>
                      </c:pt>
                      <c:pt idx="58">
                        <c:v>1.8414177140802201</c:v>
                      </c:pt>
                      <c:pt idx="59">
                        <c:v>2.2330827382576519</c:v>
                      </c:pt>
                      <c:pt idx="60">
                        <c:v>1.7071544884545362</c:v>
                      </c:pt>
                      <c:pt idx="61">
                        <c:v>1.6692726031191205</c:v>
                      </c:pt>
                      <c:pt idx="62">
                        <c:v>1.6697180146854227</c:v>
                      </c:pt>
                      <c:pt idx="63">
                        <c:v>1.8134563487516067</c:v>
                      </c:pt>
                      <c:pt idx="64">
                        <c:v>1.6420350713136367</c:v>
                      </c:pt>
                      <c:pt idx="65">
                        <c:v>1.5853783076505672</c:v>
                      </c:pt>
                      <c:pt idx="66">
                        <c:v>1.4737143505379646</c:v>
                      </c:pt>
                      <c:pt idx="67">
                        <c:v>1.5401250551555656</c:v>
                      </c:pt>
                      <c:pt idx="68">
                        <c:v>1.5617535948790966</c:v>
                      </c:pt>
                      <c:pt idx="69">
                        <c:v>1.5282029439825542</c:v>
                      </c:pt>
                      <c:pt idx="70">
                        <c:v>1.5382761158756997</c:v>
                      </c:pt>
                      <c:pt idx="71">
                        <c:v>1.5108933991689013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1.7858334701269749</c:v>
                      </c:pt>
                      <c:pt idx="91">
                        <c:v>1.8202122446116711</c:v>
                      </c:pt>
                      <c:pt idx="92">
                        <c:v>1.8621372791093789</c:v>
                      </c:pt>
                      <c:pt idx="93">
                        <c:v>1.8438998625557856</c:v>
                      </c:pt>
                      <c:pt idx="94">
                        <c:v>1.7156928572041861</c:v>
                      </c:pt>
                      <c:pt idx="95">
                        <c:v>1.792751043379444</c:v>
                      </c:pt>
                      <c:pt idx="96">
                        <c:v>2.0225241589711871</c:v>
                      </c:pt>
                      <c:pt idx="97">
                        <c:v>1.9885954297305062</c:v>
                      </c:pt>
                      <c:pt idx="98">
                        <c:v>2.0171896928133046</c:v>
                      </c:pt>
                      <c:pt idx="99">
                        <c:v>2.0448249776205834</c:v>
                      </c:pt>
                      <c:pt idx="100">
                        <c:v>1.9626493049159177</c:v>
                      </c:pt>
                      <c:pt idx="101">
                        <c:v>2.05008223842874</c:v>
                      </c:pt>
                      <c:pt idx="102">
                        <c:v>2.0611560324839808</c:v>
                      </c:pt>
                      <c:pt idx="103">
                        <c:v>1.9016252855114919</c:v>
                      </c:pt>
                      <c:pt idx="104">
                        <c:v>1.8672095553101509</c:v>
                      </c:pt>
                      <c:pt idx="105">
                        <c:v>1.8501311666047022</c:v>
                      </c:pt>
                      <c:pt idx="106">
                        <c:v>1.7443333973692801</c:v>
                      </c:pt>
                      <c:pt idx="107">
                        <c:v>1.8052088910356126</c:v>
                      </c:pt>
                      <c:pt idx="108">
                        <c:v>1.7344355215812759</c:v>
                      </c:pt>
                      <c:pt idx="109">
                        <c:v>1.614419500661239</c:v>
                      </c:pt>
                      <c:pt idx="110">
                        <c:v>1.6599891256225052</c:v>
                      </c:pt>
                      <c:pt idx="111">
                        <c:v>1.6279114653432343</c:v>
                      </c:pt>
                      <c:pt idx="112">
                        <c:v>1.5375630291213298</c:v>
                      </c:pt>
                      <c:pt idx="113">
                        <c:v>1.572676945768539</c:v>
                      </c:pt>
                      <c:pt idx="114">
                        <c:v>1.6955250355413667</c:v>
                      </c:pt>
                      <c:pt idx="115">
                        <c:v>1.7611522600948379</c:v>
                      </c:pt>
                      <c:pt idx="116">
                        <c:v>1.8942146623495915</c:v>
                      </c:pt>
                      <c:pt idx="117">
                        <c:v>1.8381989914914836</c:v>
                      </c:pt>
                      <c:pt idx="118">
                        <c:v>1.7272958476419615</c:v>
                      </c:pt>
                      <c:pt idx="119">
                        <c:v>1.7494599100573542</c:v>
                      </c:pt>
                      <c:pt idx="120">
                        <c:v>1.6908325398400952</c:v>
                      </c:pt>
                      <c:pt idx="121">
                        <c:v>1.6777408060062633</c:v>
                      </c:pt>
                      <c:pt idx="122">
                        <c:v>1.6900221503924755</c:v>
                      </c:pt>
                      <c:pt idx="123">
                        <c:v>1.6064327355751109</c:v>
                      </c:pt>
                      <c:pt idx="124">
                        <c:v>1.5980120853918072</c:v>
                      </c:pt>
                      <c:pt idx="125">
                        <c:v>1.6948126590087469</c:v>
                      </c:pt>
                      <c:pt idx="126">
                        <c:v>1.6696265109740613</c:v>
                      </c:pt>
                      <c:pt idx="127">
                        <c:v>1.6546101587717694</c:v>
                      </c:pt>
                      <c:pt idx="128">
                        <c:v>1.8891554689001071</c:v>
                      </c:pt>
                      <c:pt idx="129">
                        <c:v>1.941019700954959</c:v>
                      </c:pt>
                      <c:pt idx="130">
                        <c:v>1.8532902432487701</c:v>
                      </c:pt>
                      <c:pt idx="131">
                        <c:v>1.6341194527549241</c:v>
                      </c:pt>
                      <c:pt idx="132">
                        <c:v>1.6291698095069072</c:v>
                      </c:pt>
                      <c:pt idx="133">
                        <c:v>1.6091907673885095</c:v>
                      </c:pt>
                      <c:pt idx="134">
                        <c:v>1.6439685331371816</c:v>
                      </c:pt>
                      <c:pt idx="135">
                        <c:v>1.6109420154187897</c:v>
                      </c:pt>
                      <c:pt idx="136">
                        <c:v>1.5507124723325356</c:v>
                      </c:pt>
                      <c:pt idx="137">
                        <c:v>1.5594991514852989</c:v>
                      </c:pt>
                      <c:pt idx="138">
                        <c:v>2.032199403321171</c:v>
                      </c:pt>
                      <c:pt idx="139">
                        <c:v>2.3626644620667201</c:v>
                      </c:pt>
                      <c:pt idx="140">
                        <c:v>2.2119667626816333</c:v>
                      </c:pt>
                      <c:pt idx="141">
                        <c:v>2.5726284501700012</c:v>
                      </c:pt>
                      <c:pt idx="142">
                        <c:v>3.0198636560116641</c:v>
                      </c:pt>
                      <c:pt idx="143">
                        <c:v>2.9314727933827496</c:v>
                      </c:pt>
                      <c:pt idx="144">
                        <c:v>3.0515487993932666</c:v>
                      </c:pt>
                      <c:pt idx="145">
                        <c:v>2.8215329386769854</c:v>
                      </c:pt>
                      <c:pt idx="146">
                        <c:v>2.8438248641130768</c:v>
                      </c:pt>
                      <c:pt idx="147">
                        <c:v>2.4423231318958161</c:v>
                      </c:pt>
                      <c:pt idx="148">
                        <c:v>2.1218824491007742</c:v>
                      </c:pt>
                      <c:pt idx="149">
                        <c:v>2.0195894233691605</c:v>
                      </c:pt>
                      <c:pt idx="150">
                        <c:v>2.5305120952745042</c:v>
                      </c:pt>
                      <c:pt idx="151">
                        <c:v>3.0838384091796054</c:v>
                      </c:pt>
                      <c:pt idx="152">
                        <c:v>2.9152670929742137</c:v>
                      </c:pt>
                      <c:pt idx="153">
                        <c:v>3.8881554470353814</c:v>
                      </c:pt>
                      <c:pt idx="154">
                        <c:v>3.3897333854794311</c:v>
                      </c:pt>
                      <c:pt idx="155">
                        <c:v>3.3405603862193369</c:v>
                      </c:pt>
                      <c:pt idx="156">
                        <c:v>4.6376971821187185</c:v>
                      </c:pt>
                      <c:pt idx="157">
                        <c:v>3.1144813508769884</c:v>
                      </c:pt>
                      <c:pt idx="158">
                        <c:v>3.4904346053665245</c:v>
                      </c:pt>
                      <c:pt idx="159">
                        <c:v>3.1610997530066363</c:v>
                      </c:pt>
                      <c:pt idx="160">
                        <c:v>3.4421123439590118</c:v>
                      </c:pt>
                      <c:pt idx="161">
                        <c:v>3.4682771495691402</c:v>
                      </c:pt>
                      <c:pt idx="162">
                        <c:v>2.801467127392852</c:v>
                      </c:pt>
                      <c:pt idx="163">
                        <c:v>2.2920331877556399</c:v>
                      </c:pt>
                      <c:pt idx="164">
                        <c:v>2.4283406719060991</c:v>
                      </c:pt>
                      <c:pt idx="165">
                        <c:v>2.2128191333064104</c:v>
                      </c:pt>
                      <c:pt idx="166">
                        <c:v>2.0003214556027764</c:v>
                      </c:pt>
                      <c:pt idx="167">
                        <c:v>2.0846262369187474</c:v>
                      </c:pt>
                      <c:pt idx="168">
                        <c:v>2.0247071832770764</c:v>
                      </c:pt>
                      <c:pt idx="169">
                        <c:v>1.8685958436580909</c:v>
                      </c:pt>
                      <c:pt idx="170">
                        <c:v>2.2133475157226616</c:v>
                      </c:pt>
                      <c:pt idx="171">
                        <c:v>2.4659166298694348</c:v>
                      </c:pt>
                      <c:pt idx="172">
                        <c:v>2.2724019155786266</c:v>
                      </c:pt>
                      <c:pt idx="173">
                        <c:v>2.0778524783707004</c:v>
                      </c:pt>
                      <c:pt idx="174">
                        <c:v>2.0393591619572113</c:v>
                      </c:pt>
                      <c:pt idx="175">
                        <c:v>1.8768296851626787</c:v>
                      </c:pt>
                      <c:pt idx="176">
                        <c:v>1.9562525914041347</c:v>
                      </c:pt>
                      <c:pt idx="177">
                        <c:v>1.8327589332858334</c:v>
                      </c:pt>
                      <c:pt idx="178">
                        <c:v>1.8522189666544853</c:v>
                      </c:pt>
                      <c:pt idx="179">
                        <c:v>1.8362283425667814</c:v>
                      </c:pt>
                      <c:pt idx="180">
                        <c:v>1.8160022836181304</c:v>
                      </c:pt>
                      <c:pt idx="181">
                        <c:v>1.9133842162216437</c:v>
                      </c:pt>
                      <c:pt idx="182">
                        <c:v>1.7301079868469607</c:v>
                      </c:pt>
                      <c:pt idx="183">
                        <c:v>1.5971896497811131</c:v>
                      </c:pt>
                      <c:pt idx="184">
                        <c:v>1.5767407063580257</c:v>
                      </c:pt>
                      <c:pt idx="185">
                        <c:v>1.4457781668741227</c:v>
                      </c:pt>
                      <c:pt idx="186">
                        <c:v>1.6323118935393013</c:v>
                      </c:pt>
                      <c:pt idx="187">
                        <c:v>1.5074522654727378</c:v>
                      </c:pt>
                      <c:pt idx="188">
                        <c:v>1.9233101045782757</c:v>
                      </c:pt>
                      <c:pt idx="189">
                        <c:v>2.5729188086237169</c:v>
                      </c:pt>
                      <c:pt idx="190">
                        <c:v>2.2640392655506494</c:v>
                      </c:pt>
                      <c:pt idx="191">
                        <c:v>2.1133465975886185</c:v>
                      </c:pt>
                      <c:pt idx="192">
                        <c:v>1.765520363929592</c:v>
                      </c:pt>
                      <c:pt idx="193">
                        <c:v>1.594449835919926</c:v>
                      </c:pt>
                      <c:pt idx="194">
                        <c:v>1.5063833040505155</c:v>
                      </c:pt>
                      <c:pt idx="195">
                        <c:v>1.4888742945727436</c:v>
                      </c:pt>
                      <c:pt idx="196">
                        <c:v>1.5402029009489282</c:v>
                      </c:pt>
                      <c:pt idx="197">
                        <c:v>1.4869045466928097</c:v>
                      </c:pt>
                      <c:pt idx="198">
                        <c:v>1.5443556198564266</c:v>
                      </c:pt>
                      <c:pt idx="199">
                        <c:v>1.5656225589001898</c:v>
                      </c:pt>
                      <c:pt idx="200">
                        <c:v>1.5783011123847945</c:v>
                      </c:pt>
                      <c:pt idx="201">
                        <c:v>1.7450766363195811</c:v>
                      </c:pt>
                      <c:pt idx="202">
                        <c:v>1.7620704170213899</c:v>
                      </c:pt>
                      <c:pt idx="203">
                        <c:v>1.7104828632062734</c:v>
                      </c:pt>
                      <c:pt idx="204">
                        <c:v>1.6592279227823707</c:v>
                      </c:pt>
                      <c:pt idx="205">
                        <c:v>1.6901451594848322</c:v>
                      </c:pt>
                      <c:pt idx="206">
                        <c:v>1.6927026360885904</c:v>
                      </c:pt>
                      <c:pt idx="207">
                        <c:v>1.9283011277032958</c:v>
                      </c:pt>
                      <c:pt idx="208">
                        <c:v>1.9387448514740009</c:v>
                      </c:pt>
                      <c:pt idx="209">
                        <c:v>1.8763900143824139</c:v>
                      </c:pt>
                      <c:pt idx="210">
                        <c:v>1.6291337870144216</c:v>
                      </c:pt>
                      <c:pt idx="211">
                        <c:v>1.7587491019089301</c:v>
                      </c:pt>
                      <c:pt idx="212">
                        <c:v>1.8918559700137216</c:v>
                      </c:pt>
                      <c:pt idx="213">
                        <c:v>1.9258461812770773</c:v>
                      </c:pt>
                      <c:pt idx="214">
                        <c:v>2.0117720995725543</c:v>
                      </c:pt>
                      <c:pt idx="215">
                        <c:v>2.0047685871821557</c:v>
                      </c:pt>
                      <c:pt idx="216">
                        <c:v>2.0954451781571035</c:v>
                      </c:pt>
                      <c:pt idx="217">
                        <c:v>1.9916529560132086</c:v>
                      </c:pt>
                      <c:pt idx="218">
                        <c:v>1.9288401314124688</c:v>
                      </c:pt>
                      <c:pt idx="219">
                        <c:v>1.993428173989005</c:v>
                      </c:pt>
                      <c:pt idx="220">
                        <c:v>1.9805349642000307</c:v>
                      </c:pt>
                      <c:pt idx="221">
                        <c:v>2.0387668862147459</c:v>
                      </c:pt>
                      <c:pt idx="222">
                        <c:v>1.9957074664493899</c:v>
                      </c:pt>
                      <c:pt idx="223">
                        <c:v>1.8943534723693582</c:v>
                      </c:pt>
                      <c:pt idx="224">
                        <c:v>2.0016791983119711</c:v>
                      </c:pt>
                      <c:pt idx="225">
                        <c:v>2.0381084650939156</c:v>
                      </c:pt>
                      <c:pt idx="226">
                        <c:v>2.4698809601147662</c:v>
                      </c:pt>
                      <c:pt idx="227">
                        <c:v>2.4778177416342468</c:v>
                      </c:pt>
                      <c:pt idx="228">
                        <c:v>2.3802959202168665</c:v>
                      </c:pt>
                      <c:pt idx="229">
                        <c:v>2.4099942564258061</c:v>
                      </c:pt>
                      <c:pt idx="230">
                        <c:v>2.3190368364748242</c:v>
                      </c:pt>
                      <c:pt idx="231">
                        <c:v>2.8002660127025409</c:v>
                      </c:pt>
                      <c:pt idx="232">
                        <c:v>3.1354898422832642</c:v>
                      </c:pt>
                      <c:pt idx="233">
                        <c:v>3.7014145112621488</c:v>
                      </c:pt>
                      <c:pt idx="234">
                        <c:v>3.7268569630889199</c:v>
                      </c:pt>
                      <c:pt idx="235">
                        <c:v>3.6293760992998196</c:v>
                      </c:pt>
                      <c:pt idx="236">
                        <c:v>3.6221842675302178</c:v>
                      </c:pt>
                      <c:pt idx="237">
                        <c:v>3.4242971541626002</c:v>
                      </c:pt>
                      <c:pt idx="238">
                        <c:v>3.4963032757291113</c:v>
                      </c:pt>
                      <c:pt idx="239">
                        <c:v>3.4448586665314145</c:v>
                      </c:pt>
                      <c:pt idx="240">
                        <c:v>3.095666645733695</c:v>
                      </c:pt>
                      <c:pt idx="241">
                        <c:v>2.3465522021469676</c:v>
                      </c:pt>
                      <c:pt idx="242">
                        <c:v>2.2358058557273317</c:v>
                      </c:pt>
                      <c:pt idx="243">
                        <c:v>2.2900986455938535</c:v>
                      </c:pt>
                      <c:pt idx="244">
                        <c:v>2.2713776609538088</c:v>
                      </c:pt>
                      <c:pt idx="245">
                        <c:v>2.1147869027278139</c:v>
                      </c:pt>
                      <c:pt idx="246">
                        <c:v>2.0311841138933997</c:v>
                      </c:pt>
                      <c:pt idx="247">
                        <c:v>1.9473539054479432</c:v>
                      </c:pt>
                      <c:pt idx="248">
                        <c:v>1.9885603468024897</c:v>
                      </c:pt>
                      <c:pt idx="249">
                        <c:v>2.0369191164077405</c:v>
                      </c:pt>
                      <c:pt idx="250">
                        <c:v>2.1154364358330686</c:v>
                      </c:pt>
                      <c:pt idx="251">
                        <c:v>2.0606335401579887</c:v>
                      </c:pt>
                      <c:pt idx="252">
                        <c:v>2.0003099916063882</c:v>
                      </c:pt>
                      <c:pt idx="253">
                        <c:v>2.0700407546740132</c:v>
                      </c:pt>
                      <c:pt idx="254">
                        <c:v>2.018260368886625</c:v>
                      </c:pt>
                      <c:pt idx="255">
                        <c:v>1.9814298267239674</c:v>
                      </c:pt>
                      <c:pt idx="256">
                        <c:v>2.1532114175691692</c:v>
                      </c:pt>
                      <c:pt idx="257">
                        <c:v>2.2447497045384623</c:v>
                      </c:pt>
                      <c:pt idx="258">
                        <c:v>2.2370077236150645</c:v>
                      </c:pt>
                      <c:pt idx="259">
                        <c:v>2.1107169231789555</c:v>
                      </c:pt>
                      <c:pt idx="260">
                        <c:v>2.2018253278632454</c:v>
                      </c:pt>
                      <c:pt idx="261">
                        <c:v>2.1740040161430385</c:v>
                      </c:pt>
                      <c:pt idx="262">
                        <c:v>2.0893808513448406</c:v>
                      </c:pt>
                      <c:pt idx="263">
                        <c:v>2.2897619359393935</c:v>
                      </c:pt>
                      <c:pt idx="264">
                        <c:v>2.2657921181913792</c:v>
                      </c:pt>
                      <c:pt idx="265">
                        <c:v>2.2912910727860103</c:v>
                      </c:pt>
                      <c:pt idx="266">
                        <c:v>2.1879576664875522</c:v>
                      </c:pt>
                      <c:pt idx="267">
                        <c:v>2.0458744037987442</c:v>
                      </c:pt>
                      <c:pt idx="268">
                        <c:v>2.1006286089804362</c:v>
                      </c:pt>
                      <c:pt idx="269">
                        <c:v>2.156647026126445</c:v>
                      </c:pt>
                      <c:pt idx="270">
                        <c:v>2.1623947505668619</c:v>
                      </c:pt>
                      <c:pt idx="271">
                        <c:v>1.8402980795178554</c:v>
                      </c:pt>
                      <c:pt idx="272">
                        <c:v>2.1211494722655164</c:v>
                      </c:pt>
                      <c:pt idx="273">
                        <c:v>2.2867974960315753</c:v>
                      </c:pt>
                      <c:pt idx="274">
                        <c:v>2.5327070591736458</c:v>
                      </c:pt>
                      <c:pt idx="275">
                        <c:v>2.6582760244798727</c:v>
                      </c:pt>
                      <c:pt idx="276">
                        <c:v>2.8077043081979278</c:v>
                      </c:pt>
                      <c:pt idx="277">
                        <c:v>3.3011385989587105</c:v>
                      </c:pt>
                      <c:pt idx="278">
                        <c:v>2.5962349056867975</c:v>
                      </c:pt>
                      <c:pt idx="279">
                        <c:v>3.1003907411296554</c:v>
                      </c:pt>
                      <c:pt idx="280">
                        <c:v>2.7912696161128516</c:v>
                      </c:pt>
                      <c:pt idx="281">
                        <c:v>3.2894283343687842</c:v>
                      </c:pt>
                      <c:pt idx="282">
                        <c:v>3.5686221265619023</c:v>
                      </c:pt>
                      <c:pt idx="283">
                        <c:v>3.972146281508385</c:v>
                      </c:pt>
                      <c:pt idx="284">
                        <c:v>5.0419821858839384</c:v>
                      </c:pt>
                      <c:pt idx="285">
                        <c:v>5.0370750839237601</c:v>
                      </c:pt>
                      <c:pt idx="286">
                        <c:v>4.7882999367063785</c:v>
                      </c:pt>
                      <c:pt idx="287">
                        <c:v>4.9328229075415866</c:v>
                      </c:pt>
                      <c:pt idx="288">
                        <c:v>4.7361247643507038</c:v>
                      </c:pt>
                      <c:pt idx="289">
                        <c:v>4.6719969530375502</c:v>
                      </c:pt>
                      <c:pt idx="290">
                        <c:v>4.3990381339931837</c:v>
                      </c:pt>
                      <c:pt idx="291">
                        <c:v>4.5249014795155764</c:v>
                      </c:pt>
                      <c:pt idx="292">
                        <c:v>5.1092597712339369</c:v>
                      </c:pt>
                      <c:pt idx="293">
                        <c:v>5.1581083603360778</c:v>
                      </c:pt>
                      <c:pt idx="294">
                        <c:v>5.2424138934798821</c:v>
                      </c:pt>
                      <c:pt idx="295">
                        <c:v>4.8053289979504488</c:v>
                      </c:pt>
                      <c:pt idx="296">
                        <c:v>4.6619604877150911</c:v>
                      </c:pt>
                      <c:pt idx="297">
                        <c:v>4.9554834990049867</c:v>
                      </c:pt>
                      <c:pt idx="298">
                        <c:v>4.4991559260517313</c:v>
                      </c:pt>
                      <c:pt idx="299">
                        <c:v>4.1479092661678729</c:v>
                      </c:pt>
                      <c:pt idx="300">
                        <c:v>4.6373396638137683</c:v>
                      </c:pt>
                      <c:pt idx="301">
                        <c:v>4.7013896452741388</c:v>
                      </c:pt>
                      <c:pt idx="302">
                        <c:v>4.823054347627302</c:v>
                      </c:pt>
                      <c:pt idx="303">
                        <c:v>5.1954230032628139</c:v>
                      </c:pt>
                      <c:pt idx="304">
                        <c:v>5.1706825997855344</c:v>
                      </c:pt>
                      <c:pt idx="305">
                        <c:v>4.8665339260608631</c:v>
                      </c:pt>
                      <c:pt idx="306">
                        <c:v>4.5566811477090843</c:v>
                      </c:pt>
                      <c:pt idx="307">
                        <c:v>4.058387754871589</c:v>
                      </c:pt>
                      <c:pt idx="308">
                        <c:v>3.4115959340855562</c:v>
                      </c:pt>
                      <c:pt idx="309">
                        <c:v>2.7253276861480802</c:v>
                      </c:pt>
                      <c:pt idx="310">
                        <c:v>2.4104919331444004</c:v>
                      </c:pt>
                      <c:pt idx="311">
                        <c:v>2.3777821570991375</c:v>
                      </c:pt>
                      <c:pt idx="312">
                        <c:v>2.4018989906680699</c:v>
                      </c:pt>
                      <c:pt idx="313">
                        <c:v>2.4269885943915486</c:v>
                      </c:pt>
                      <c:pt idx="314">
                        <c:v>2.5843670077551879</c:v>
                      </c:pt>
                      <c:pt idx="315">
                        <c:v>2.5806994475911051</c:v>
                      </c:pt>
                      <c:pt idx="316">
                        <c:v>2.5050705378630238</c:v>
                      </c:pt>
                      <c:pt idx="317">
                        <c:v>2.5613409291293792</c:v>
                      </c:pt>
                      <c:pt idx="318">
                        <c:v>2.4599269199138427</c:v>
                      </c:pt>
                      <c:pt idx="319">
                        <c:v>2.5745728782939139</c:v>
                      </c:pt>
                      <c:pt idx="320">
                        <c:v>2.4314882149392751</c:v>
                      </c:pt>
                      <c:pt idx="321">
                        <c:v>2.4051363028318824</c:v>
                      </c:pt>
                      <c:pt idx="322">
                        <c:v>3.6781949266349629</c:v>
                      </c:pt>
                      <c:pt idx="323">
                        <c:v>3.0027829533588748</c:v>
                      </c:pt>
                      <c:pt idx="324">
                        <c:v>3.0100159760383232</c:v>
                      </c:pt>
                      <c:pt idx="325">
                        <c:v>3.0820275577296576</c:v>
                      </c:pt>
                      <c:pt idx="326">
                        <c:v>3.0019999850661394</c:v>
                      </c:pt>
                      <c:pt idx="327">
                        <c:v>3.4155574878284551</c:v>
                      </c:pt>
                      <c:pt idx="328">
                        <c:v>3.8692673375293754</c:v>
                      </c:pt>
                      <c:pt idx="329">
                        <c:v>3.1622794694108056</c:v>
                      </c:pt>
                      <c:pt idx="330">
                        <c:v>2.4509969161018863</c:v>
                      </c:pt>
                      <c:pt idx="331">
                        <c:v>2.7160652750363701</c:v>
                      </c:pt>
                      <c:pt idx="332">
                        <c:v>2.5459374861094357</c:v>
                      </c:pt>
                      <c:pt idx="333">
                        <c:v>2.5841100753297801</c:v>
                      </c:pt>
                      <c:pt idx="334">
                        <c:v>2.7731252848613552</c:v>
                      </c:pt>
                      <c:pt idx="335">
                        <c:v>2.6561813546410962</c:v>
                      </c:pt>
                      <c:pt idx="336">
                        <c:v>2.4495687082506126</c:v>
                      </c:pt>
                      <c:pt idx="337">
                        <c:v>2.3623684574601018</c:v>
                      </c:pt>
                      <c:pt idx="338">
                        <c:v>1.8442282906269207</c:v>
                      </c:pt>
                      <c:pt idx="339">
                        <c:v>1.9050777248345387</c:v>
                      </c:pt>
                      <c:pt idx="340">
                        <c:v>1.9635421158006958</c:v>
                      </c:pt>
                      <c:pt idx="341">
                        <c:v>1.915317008457244</c:v>
                      </c:pt>
                      <c:pt idx="342">
                        <c:v>2.0196366250850013</c:v>
                      </c:pt>
                      <c:pt idx="343">
                        <c:v>1.8249878974095521</c:v>
                      </c:pt>
                      <c:pt idx="344">
                        <c:v>1.8928621923225406</c:v>
                      </c:pt>
                      <c:pt idx="345">
                        <c:v>1.7738676509479385</c:v>
                      </c:pt>
                      <c:pt idx="346">
                        <c:v>2.0159920336022656</c:v>
                      </c:pt>
                      <c:pt idx="347">
                        <c:v>2.1296319759386377</c:v>
                      </c:pt>
                      <c:pt idx="348">
                        <c:v>2.1432132590409259</c:v>
                      </c:pt>
                      <c:pt idx="349">
                        <c:v>2.9925440846373395</c:v>
                      </c:pt>
                      <c:pt idx="350">
                        <c:v>2.8973285951057717</c:v>
                      </c:pt>
                      <c:pt idx="351">
                        <c:v>4.1725979699421405</c:v>
                      </c:pt>
                      <c:pt idx="352">
                        <c:v>3.9603019645222086</c:v>
                      </c:pt>
                      <c:pt idx="353">
                        <c:v>3.8736007160049764</c:v>
                      </c:pt>
                      <c:pt idx="354">
                        <c:v>3.4416032897830648</c:v>
                      </c:pt>
                      <c:pt idx="355">
                        <c:v>3.1536961101764129</c:v>
                      </c:pt>
                      <c:pt idx="356">
                        <c:v>3.6774706051729926</c:v>
                      </c:pt>
                      <c:pt idx="357">
                        <c:v>3.3743134547227709</c:v>
                      </c:pt>
                      <c:pt idx="358">
                        <c:v>3.2397072740156405</c:v>
                      </c:pt>
                      <c:pt idx="359">
                        <c:v>3.5260699875269204</c:v>
                      </c:pt>
                      <c:pt idx="360">
                        <c:v>3.6602355653346361</c:v>
                      </c:pt>
                      <c:pt idx="361">
                        <c:v>3.3272521907864547</c:v>
                      </c:pt>
                      <c:pt idx="362">
                        <c:v>3.1290494393954322</c:v>
                      </c:pt>
                      <c:pt idx="363">
                        <c:v>3.161608586844606</c:v>
                      </c:pt>
                      <c:pt idx="364">
                        <c:v>3.5755527988743814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246-48E4-B055-5D4BF5B4126C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Produção específica de lodo (g/m3)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  <c:majorUnit val="1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173959507145"/>
          <c:y val="3.4973301611427823E-2"/>
          <c:w val="0.80610471191031685"/>
          <c:h val="0.79619535561142385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'[Produção de Lodo - ETA Iguaçú - 2017.xlsx]Produção de Lodo'!$AH$63:$AH$82</c:f>
              <c:strCache>
                <c:ptCount val="20"/>
                <c:pt idx="0">
                  <c:v>6,2</c:v>
                </c:pt>
                <c:pt idx="1">
                  <c:v>9,7</c:v>
                </c:pt>
                <c:pt idx="2">
                  <c:v>13,2</c:v>
                </c:pt>
                <c:pt idx="3">
                  <c:v>16,8</c:v>
                </c:pt>
                <c:pt idx="4">
                  <c:v>20,3</c:v>
                </c:pt>
                <c:pt idx="5">
                  <c:v>23,8</c:v>
                </c:pt>
                <c:pt idx="6">
                  <c:v>27,3</c:v>
                </c:pt>
                <c:pt idx="7">
                  <c:v>30,9</c:v>
                </c:pt>
                <c:pt idx="8">
                  <c:v>34,4</c:v>
                </c:pt>
                <c:pt idx="9">
                  <c:v>37,9</c:v>
                </c:pt>
                <c:pt idx="10">
                  <c:v>41,4</c:v>
                </c:pt>
                <c:pt idx="11">
                  <c:v>45,0</c:v>
                </c:pt>
                <c:pt idx="12">
                  <c:v>48,5</c:v>
                </c:pt>
                <c:pt idx="13">
                  <c:v>52,0</c:v>
                </c:pt>
                <c:pt idx="14">
                  <c:v>55,5</c:v>
                </c:pt>
                <c:pt idx="15">
                  <c:v>59,1</c:v>
                </c:pt>
                <c:pt idx="16">
                  <c:v>62,6</c:v>
                </c:pt>
                <c:pt idx="17">
                  <c:v>66,1</c:v>
                </c:pt>
                <c:pt idx="18">
                  <c:v>69,7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- 2017.xlsx]Produção de Lodo'!$AI$63:$AI$82</c:f>
              <c:numCache>
                <c:formatCode>General</c:formatCode>
                <c:ptCount val="20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120</c:v>
                </c:pt>
                <c:pt idx="4">
                  <c:v>84</c:v>
                </c:pt>
                <c:pt idx="5">
                  <c:v>54</c:v>
                </c:pt>
                <c:pt idx="6">
                  <c:v>24</c:v>
                </c:pt>
                <c:pt idx="7">
                  <c:v>25</c:v>
                </c:pt>
                <c:pt idx="8">
                  <c:v>11</c:v>
                </c:pt>
                <c:pt idx="9">
                  <c:v>6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F-479F-80F4-4B3DB1A63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'[Produção de Lodo - ETA Iguaçú - 2017.xlsx]Produção de Lodo'!$AH$63:$AH$82</c:f>
              <c:strCache>
                <c:ptCount val="20"/>
                <c:pt idx="0">
                  <c:v>6,2</c:v>
                </c:pt>
                <c:pt idx="1">
                  <c:v>9,7</c:v>
                </c:pt>
                <c:pt idx="2">
                  <c:v>13,2</c:v>
                </c:pt>
                <c:pt idx="3">
                  <c:v>16,8</c:v>
                </c:pt>
                <c:pt idx="4">
                  <c:v>20,3</c:v>
                </c:pt>
                <c:pt idx="5">
                  <c:v>23,8</c:v>
                </c:pt>
                <c:pt idx="6">
                  <c:v>27,3</c:v>
                </c:pt>
                <c:pt idx="7">
                  <c:v>30,9</c:v>
                </c:pt>
                <c:pt idx="8">
                  <c:v>34,4</c:v>
                </c:pt>
                <c:pt idx="9">
                  <c:v>37,9</c:v>
                </c:pt>
                <c:pt idx="10">
                  <c:v>41,4</c:v>
                </c:pt>
                <c:pt idx="11">
                  <c:v>45,0</c:v>
                </c:pt>
                <c:pt idx="12">
                  <c:v>48,5</c:v>
                </c:pt>
                <c:pt idx="13">
                  <c:v>52,0</c:v>
                </c:pt>
                <c:pt idx="14">
                  <c:v>55,5</c:v>
                </c:pt>
                <c:pt idx="15">
                  <c:v>59,1</c:v>
                </c:pt>
                <c:pt idx="16">
                  <c:v>62,6</c:v>
                </c:pt>
                <c:pt idx="17">
                  <c:v>66,1</c:v>
                </c:pt>
                <c:pt idx="18">
                  <c:v>69,7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- 2017.xlsx]Produção de Lodo'!$AJ$63:$AJ$82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9.2896174863387984E-2</c:v>
                </c:pt>
                <c:pt idx="2">
                  <c:v>0.39890710382513661</c:v>
                </c:pt>
                <c:pt idx="3">
                  <c:v>0.70218579234972678</c:v>
                </c:pt>
                <c:pt idx="4">
                  <c:v>0.80601092896174864</c:v>
                </c:pt>
                <c:pt idx="5">
                  <c:v>0.8797814207650273</c:v>
                </c:pt>
                <c:pt idx="6">
                  <c:v>0.90710382513661203</c:v>
                </c:pt>
                <c:pt idx="7">
                  <c:v>0.92349726775956287</c:v>
                </c:pt>
                <c:pt idx="8">
                  <c:v>0.93169398907103829</c:v>
                </c:pt>
                <c:pt idx="9">
                  <c:v>0.94808743169398912</c:v>
                </c:pt>
                <c:pt idx="10">
                  <c:v>0.96721311475409832</c:v>
                </c:pt>
                <c:pt idx="11">
                  <c:v>0.9699453551912568</c:v>
                </c:pt>
                <c:pt idx="12">
                  <c:v>0.97540983606557374</c:v>
                </c:pt>
                <c:pt idx="13">
                  <c:v>0.97814207650273222</c:v>
                </c:pt>
                <c:pt idx="14">
                  <c:v>0.98360655737704916</c:v>
                </c:pt>
                <c:pt idx="15">
                  <c:v>0.98633879781420764</c:v>
                </c:pt>
                <c:pt idx="16">
                  <c:v>0.98907103825136611</c:v>
                </c:pt>
                <c:pt idx="17">
                  <c:v>0.98907103825136611</c:v>
                </c:pt>
                <c:pt idx="18">
                  <c:v>0.98907103825136611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7F-479F-80F4-4B3DB1A63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9262793552039195"/>
          <c:y val="0.17213540478170022"/>
          <c:w val="0.25619838536458911"/>
          <c:h val="0.11392354200605997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'[Qualidade da Água - ETA Iguaçú - 2017.xlsx]Turbidez da AB'!$D$3</c:f>
              <c:strCache>
                <c:ptCount val="1"/>
                <c:pt idx="0">
                  <c:v>Turbidez média diária da água bruta (UNT)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'[Qualidade da Água - ETA Iguaçú - 2017.xlsx]Turbidez da AB'!$C$4:$C$368</c:f>
              <c:numCache>
                <c:formatCode>d\-mmm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'[Qualidade da Água - ETA Iguaçú - 2017.xlsx]Turbidez da AB'!$D$4:$D$368</c:f>
              <c:numCache>
                <c:formatCode>General</c:formatCode>
                <c:ptCount val="365"/>
                <c:pt idx="0">
                  <c:v>11.92</c:v>
                </c:pt>
                <c:pt idx="1">
                  <c:v>12.42</c:v>
                </c:pt>
                <c:pt idx="2">
                  <c:v>11.05</c:v>
                </c:pt>
                <c:pt idx="3">
                  <c:v>12.5</c:v>
                </c:pt>
                <c:pt idx="4">
                  <c:v>34.61</c:v>
                </c:pt>
                <c:pt idx="5">
                  <c:v>22.14</c:v>
                </c:pt>
                <c:pt idx="6">
                  <c:v>15.71</c:v>
                </c:pt>
                <c:pt idx="7">
                  <c:v>12.33</c:v>
                </c:pt>
                <c:pt idx="8">
                  <c:v>12.43</c:v>
                </c:pt>
                <c:pt idx="9">
                  <c:v>17.75</c:v>
                </c:pt>
                <c:pt idx="10">
                  <c:v>17.04</c:v>
                </c:pt>
                <c:pt idx="11">
                  <c:v>15.58</c:v>
                </c:pt>
                <c:pt idx="12">
                  <c:v>12.12</c:v>
                </c:pt>
                <c:pt idx="13">
                  <c:v>10.79</c:v>
                </c:pt>
                <c:pt idx="14">
                  <c:v>11.58</c:v>
                </c:pt>
                <c:pt idx="15">
                  <c:v>10.32</c:v>
                </c:pt>
                <c:pt idx="16">
                  <c:v>13.42</c:v>
                </c:pt>
                <c:pt idx="17">
                  <c:v>22.19</c:v>
                </c:pt>
                <c:pt idx="18">
                  <c:v>16.329999999999998</c:v>
                </c:pt>
                <c:pt idx="19">
                  <c:v>16.04</c:v>
                </c:pt>
                <c:pt idx="20">
                  <c:v>15.79</c:v>
                </c:pt>
                <c:pt idx="21">
                  <c:v>12.21</c:v>
                </c:pt>
                <c:pt idx="22">
                  <c:v>11.25</c:v>
                </c:pt>
                <c:pt idx="23">
                  <c:v>14.75</c:v>
                </c:pt>
                <c:pt idx="24">
                  <c:v>25.71</c:v>
                </c:pt>
                <c:pt idx="25">
                  <c:v>31.77</c:v>
                </c:pt>
                <c:pt idx="26">
                  <c:v>21.24</c:v>
                </c:pt>
                <c:pt idx="27">
                  <c:v>15.58</c:v>
                </c:pt>
                <c:pt idx="28">
                  <c:v>12.96</c:v>
                </c:pt>
                <c:pt idx="29">
                  <c:v>11.24</c:v>
                </c:pt>
                <c:pt idx="30">
                  <c:v>11.75</c:v>
                </c:pt>
                <c:pt idx="31">
                  <c:v>11.95</c:v>
                </c:pt>
                <c:pt idx="32">
                  <c:v>16.88</c:v>
                </c:pt>
                <c:pt idx="33">
                  <c:v>15.67</c:v>
                </c:pt>
                <c:pt idx="34">
                  <c:v>16.29</c:v>
                </c:pt>
                <c:pt idx="35">
                  <c:v>11.58</c:v>
                </c:pt>
                <c:pt idx="36">
                  <c:v>11</c:v>
                </c:pt>
                <c:pt idx="37">
                  <c:v>12.96</c:v>
                </c:pt>
                <c:pt idx="38">
                  <c:v>9.1199999999999992</c:v>
                </c:pt>
                <c:pt idx="39">
                  <c:v>8.67</c:v>
                </c:pt>
                <c:pt idx="40">
                  <c:v>8.6199999999999992</c:v>
                </c:pt>
                <c:pt idx="41">
                  <c:v>8.33</c:v>
                </c:pt>
                <c:pt idx="42">
                  <c:v>9.2100000000000009</c:v>
                </c:pt>
                <c:pt idx="43">
                  <c:v>13.83</c:v>
                </c:pt>
                <c:pt idx="44">
                  <c:v>12.33</c:v>
                </c:pt>
                <c:pt idx="45">
                  <c:v>9</c:v>
                </c:pt>
                <c:pt idx="46">
                  <c:v>8.7100000000000009</c:v>
                </c:pt>
                <c:pt idx="47">
                  <c:v>10.24</c:v>
                </c:pt>
                <c:pt idx="48">
                  <c:v>19.71</c:v>
                </c:pt>
                <c:pt idx="49">
                  <c:v>13.17</c:v>
                </c:pt>
                <c:pt idx="50">
                  <c:v>12.21</c:v>
                </c:pt>
                <c:pt idx="51">
                  <c:v>9.42</c:v>
                </c:pt>
                <c:pt idx="52">
                  <c:v>9.08</c:v>
                </c:pt>
                <c:pt idx="53">
                  <c:v>8.58</c:v>
                </c:pt>
                <c:pt idx="54">
                  <c:v>8.92</c:v>
                </c:pt>
                <c:pt idx="55">
                  <c:v>9.92</c:v>
                </c:pt>
                <c:pt idx="56">
                  <c:v>9.08</c:v>
                </c:pt>
                <c:pt idx="57">
                  <c:v>8.7100000000000009</c:v>
                </c:pt>
                <c:pt idx="58">
                  <c:v>9.6199999999999992</c:v>
                </c:pt>
                <c:pt idx="59">
                  <c:v>8.86</c:v>
                </c:pt>
                <c:pt idx="60">
                  <c:v>8.3800000000000008</c:v>
                </c:pt>
                <c:pt idx="61">
                  <c:v>8.17</c:v>
                </c:pt>
                <c:pt idx="62">
                  <c:v>8.83</c:v>
                </c:pt>
                <c:pt idx="63">
                  <c:v>8.43</c:v>
                </c:pt>
                <c:pt idx="64">
                  <c:v>7.73</c:v>
                </c:pt>
                <c:pt idx="65">
                  <c:v>7.82</c:v>
                </c:pt>
                <c:pt idx="66">
                  <c:v>7.33</c:v>
                </c:pt>
                <c:pt idx="67">
                  <c:v>7.08</c:v>
                </c:pt>
                <c:pt idx="68">
                  <c:v>6.75</c:v>
                </c:pt>
                <c:pt idx="69">
                  <c:v>5.92</c:v>
                </c:pt>
                <c:pt idx="70">
                  <c:v>5.83</c:v>
                </c:pt>
                <c:pt idx="71">
                  <c:v>6.14</c:v>
                </c:pt>
                <c:pt idx="72">
                  <c:v>6.46</c:v>
                </c:pt>
                <c:pt idx="73">
                  <c:v>6.92</c:v>
                </c:pt>
                <c:pt idx="74">
                  <c:v>7</c:v>
                </c:pt>
                <c:pt idx="75">
                  <c:v>7.04</c:v>
                </c:pt>
                <c:pt idx="76">
                  <c:v>6.79</c:v>
                </c:pt>
                <c:pt idx="77">
                  <c:v>6.17</c:v>
                </c:pt>
                <c:pt idx="78">
                  <c:v>6.48</c:v>
                </c:pt>
                <c:pt idx="79">
                  <c:v>11.38</c:v>
                </c:pt>
                <c:pt idx="80">
                  <c:v>18.579999999999998</c:v>
                </c:pt>
                <c:pt idx="81">
                  <c:v>11.79</c:v>
                </c:pt>
                <c:pt idx="82">
                  <c:v>14.21</c:v>
                </c:pt>
                <c:pt idx="83">
                  <c:v>11.96</c:v>
                </c:pt>
                <c:pt idx="84">
                  <c:v>8.3800000000000008</c:v>
                </c:pt>
                <c:pt idx="85">
                  <c:v>7.96</c:v>
                </c:pt>
                <c:pt idx="86">
                  <c:v>9</c:v>
                </c:pt>
                <c:pt idx="87">
                  <c:v>9.09</c:v>
                </c:pt>
                <c:pt idx="88">
                  <c:v>8.48</c:v>
                </c:pt>
                <c:pt idx="89">
                  <c:v>10.92</c:v>
                </c:pt>
                <c:pt idx="90">
                  <c:v>9.67</c:v>
                </c:pt>
                <c:pt idx="91">
                  <c:v>9.25</c:v>
                </c:pt>
                <c:pt idx="92">
                  <c:v>8.08</c:v>
                </c:pt>
                <c:pt idx="93">
                  <c:v>7.42</c:v>
                </c:pt>
                <c:pt idx="94">
                  <c:v>7.22</c:v>
                </c:pt>
                <c:pt idx="95">
                  <c:v>7.62</c:v>
                </c:pt>
                <c:pt idx="96">
                  <c:v>14.21</c:v>
                </c:pt>
                <c:pt idx="97">
                  <c:v>11.96</c:v>
                </c:pt>
                <c:pt idx="98">
                  <c:v>9</c:v>
                </c:pt>
                <c:pt idx="99">
                  <c:v>8.25</c:v>
                </c:pt>
                <c:pt idx="100">
                  <c:v>8.42</c:v>
                </c:pt>
                <c:pt idx="101">
                  <c:v>10.17</c:v>
                </c:pt>
                <c:pt idx="102">
                  <c:v>8</c:v>
                </c:pt>
                <c:pt idx="103">
                  <c:v>8.08</c:v>
                </c:pt>
                <c:pt idx="104">
                  <c:v>8.1199999999999992</c:v>
                </c:pt>
                <c:pt idx="105">
                  <c:v>8.83</c:v>
                </c:pt>
                <c:pt idx="106">
                  <c:v>7.76</c:v>
                </c:pt>
                <c:pt idx="107">
                  <c:v>6.88</c:v>
                </c:pt>
                <c:pt idx="108">
                  <c:v>7.29</c:v>
                </c:pt>
                <c:pt idx="109">
                  <c:v>6.95</c:v>
                </c:pt>
                <c:pt idx="110">
                  <c:v>7.38</c:v>
                </c:pt>
                <c:pt idx="111">
                  <c:v>7.54</c:v>
                </c:pt>
                <c:pt idx="112">
                  <c:v>7.04</c:v>
                </c:pt>
                <c:pt idx="113">
                  <c:v>7.71</c:v>
                </c:pt>
                <c:pt idx="114">
                  <c:v>7.36</c:v>
                </c:pt>
                <c:pt idx="115">
                  <c:v>7.83</c:v>
                </c:pt>
                <c:pt idx="116">
                  <c:v>9.17</c:v>
                </c:pt>
                <c:pt idx="117">
                  <c:v>7.9</c:v>
                </c:pt>
                <c:pt idx="118">
                  <c:v>6.92</c:v>
                </c:pt>
                <c:pt idx="119">
                  <c:v>7.12</c:v>
                </c:pt>
                <c:pt idx="120">
                  <c:v>7.04</c:v>
                </c:pt>
                <c:pt idx="121">
                  <c:v>6.62</c:v>
                </c:pt>
                <c:pt idx="122">
                  <c:v>6.12</c:v>
                </c:pt>
                <c:pt idx="123">
                  <c:v>5.62</c:v>
                </c:pt>
                <c:pt idx="124">
                  <c:v>6.14</c:v>
                </c:pt>
                <c:pt idx="125">
                  <c:v>6</c:v>
                </c:pt>
                <c:pt idx="126">
                  <c:v>6.25</c:v>
                </c:pt>
                <c:pt idx="127">
                  <c:v>7.67</c:v>
                </c:pt>
                <c:pt idx="128">
                  <c:v>7.62</c:v>
                </c:pt>
                <c:pt idx="129">
                  <c:v>6.43</c:v>
                </c:pt>
                <c:pt idx="130">
                  <c:v>6.19</c:v>
                </c:pt>
                <c:pt idx="131">
                  <c:v>6.42</c:v>
                </c:pt>
                <c:pt idx="132">
                  <c:v>6</c:v>
                </c:pt>
                <c:pt idx="133">
                  <c:v>6.25</c:v>
                </c:pt>
                <c:pt idx="134">
                  <c:v>6.86</c:v>
                </c:pt>
                <c:pt idx="135">
                  <c:v>7.05</c:v>
                </c:pt>
                <c:pt idx="136">
                  <c:v>6.67</c:v>
                </c:pt>
                <c:pt idx="137">
                  <c:v>6.1</c:v>
                </c:pt>
                <c:pt idx="138">
                  <c:v>12.62</c:v>
                </c:pt>
                <c:pt idx="139">
                  <c:v>17.75</c:v>
                </c:pt>
                <c:pt idx="140">
                  <c:v>11.5</c:v>
                </c:pt>
                <c:pt idx="141">
                  <c:v>10.33</c:v>
                </c:pt>
                <c:pt idx="142">
                  <c:v>9.7100000000000009</c:v>
                </c:pt>
                <c:pt idx="143">
                  <c:v>8.17</c:v>
                </c:pt>
                <c:pt idx="144">
                  <c:v>7.67</c:v>
                </c:pt>
                <c:pt idx="145">
                  <c:v>7.54</c:v>
                </c:pt>
                <c:pt idx="146">
                  <c:v>8.0399999999999991</c:v>
                </c:pt>
                <c:pt idx="147">
                  <c:v>7.46</c:v>
                </c:pt>
                <c:pt idx="148">
                  <c:v>8</c:v>
                </c:pt>
                <c:pt idx="149">
                  <c:v>10.1</c:v>
                </c:pt>
                <c:pt idx="150">
                  <c:v>11.48</c:v>
                </c:pt>
                <c:pt idx="151">
                  <c:v>14.19</c:v>
                </c:pt>
                <c:pt idx="152">
                  <c:v>10.75</c:v>
                </c:pt>
                <c:pt idx="153">
                  <c:v>9.1199999999999992</c:v>
                </c:pt>
                <c:pt idx="154">
                  <c:v>8.5399999999999991</c:v>
                </c:pt>
                <c:pt idx="155">
                  <c:v>9.81</c:v>
                </c:pt>
                <c:pt idx="156">
                  <c:v>46.96</c:v>
                </c:pt>
                <c:pt idx="157">
                  <c:v>60.04</c:v>
                </c:pt>
                <c:pt idx="158">
                  <c:v>48.13</c:v>
                </c:pt>
                <c:pt idx="159">
                  <c:v>27.17</c:v>
                </c:pt>
                <c:pt idx="160">
                  <c:v>14.92</c:v>
                </c:pt>
                <c:pt idx="161">
                  <c:v>11.12</c:v>
                </c:pt>
                <c:pt idx="162">
                  <c:v>9.9600000000000009</c:v>
                </c:pt>
                <c:pt idx="163">
                  <c:v>9</c:v>
                </c:pt>
                <c:pt idx="164">
                  <c:v>9.9499999999999993</c:v>
                </c:pt>
                <c:pt idx="165">
                  <c:v>10.039999999999999</c:v>
                </c:pt>
                <c:pt idx="166">
                  <c:v>9.6199999999999992</c:v>
                </c:pt>
                <c:pt idx="167">
                  <c:v>9.58</c:v>
                </c:pt>
                <c:pt idx="168">
                  <c:v>9.5</c:v>
                </c:pt>
                <c:pt idx="169">
                  <c:v>9.14</c:v>
                </c:pt>
                <c:pt idx="170">
                  <c:v>10.57</c:v>
                </c:pt>
                <c:pt idx="171">
                  <c:v>10.48</c:v>
                </c:pt>
                <c:pt idx="172">
                  <c:v>11</c:v>
                </c:pt>
                <c:pt idx="173">
                  <c:v>9.48</c:v>
                </c:pt>
                <c:pt idx="174">
                  <c:v>9.7100000000000009</c:v>
                </c:pt>
                <c:pt idx="175">
                  <c:v>9.25</c:v>
                </c:pt>
                <c:pt idx="176">
                  <c:v>9.0500000000000007</c:v>
                </c:pt>
                <c:pt idx="177">
                  <c:v>8.9600000000000009</c:v>
                </c:pt>
                <c:pt idx="178">
                  <c:v>8.48</c:v>
                </c:pt>
                <c:pt idx="179">
                  <c:v>8.2899999999999991</c:v>
                </c:pt>
                <c:pt idx="180">
                  <c:v>8.41</c:v>
                </c:pt>
                <c:pt idx="181">
                  <c:v>9.25</c:v>
                </c:pt>
                <c:pt idx="182">
                  <c:v>9.2100000000000009</c:v>
                </c:pt>
                <c:pt idx="183">
                  <c:v>8.5399999999999991</c:v>
                </c:pt>
                <c:pt idx="184">
                  <c:v>8.5</c:v>
                </c:pt>
                <c:pt idx="185">
                  <c:v>8.5</c:v>
                </c:pt>
                <c:pt idx="186">
                  <c:v>8.9499999999999993</c:v>
                </c:pt>
                <c:pt idx="187">
                  <c:v>10.48</c:v>
                </c:pt>
                <c:pt idx="188">
                  <c:v>14.33</c:v>
                </c:pt>
                <c:pt idx="189">
                  <c:v>15.92</c:v>
                </c:pt>
                <c:pt idx="190">
                  <c:v>9.8800000000000008</c:v>
                </c:pt>
                <c:pt idx="191">
                  <c:v>8.7899999999999991</c:v>
                </c:pt>
                <c:pt idx="192">
                  <c:v>8.0399999999999991</c:v>
                </c:pt>
                <c:pt idx="193">
                  <c:v>7.75</c:v>
                </c:pt>
                <c:pt idx="194">
                  <c:v>7.76</c:v>
                </c:pt>
                <c:pt idx="195">
                  <c:v>7.62</c:v>
                </c:pt>
                <c:pt idx="196">
                  <c:v>7.5</c:v>
                </c:pt>
                <c:pt idx="197">
                  <c:v>7.48</c:v>
                </c:pt>
                <c:pt idx="198">
                  <c:v>7.64</c:v>
                </c:pt>
                <c:pt idx="199">
                  <c:v>6.9</c:v>
                </c:pt>
                <c:pt idx="200">
                  <c:v>6.9</c:v>
                </c:pt>
                <c:pt idx="201">
                  <c:v>6.95</c:v>
                </c:pt>
                <c:pt idx="202">
                  <c:v>6.71</c:v>
                </c:pt>
                <c:pt idx="203">
                  <c:v>6.75</c:v>
                </c:pt>
                <c:pt idx="204">
                  <c:v>6.19</c:v>
                </c:pt>
                <c:pt idx="205">
                  <c:v>7.1</c:v>
                </c:pt>
                <c:pt idx="206">
                  <c:v>6.81</c:v>
                </c:pt>
                <c:pt idx="207">
                  <c:v>7</c:v>
                </c:pt>
                <c:pt idx="208">
                  <c:v>7.46</c:v>
                </c:pt>
                <c:pt idx="209">
                  <c:v>7.04</c:v>
                </c:pt>
                <c:pt idx="210">
                  <c:v>6.88</c:v>
                </c:pt>
                <c:pt idx="211">
                  <c:v>7.19</c:v>
                </c:pt>
                <c:pt idx="212">
                  <c:v>7.21</c:v>
                </c:pt>
                <c:pt idx="213">
                  <c:v>7.9</c:v>
                </c:pt>
                <c:pt idx="214">
                  <c:v>7.52</c:v>
                </c:pt>
                <c:pt idx="215">
                  <c:v>7.76</c:v>
                </c:pt>
                <c:pt idx="216">
                  <c:v>7.08</c:v>
                </c:pt>
                <c:pt idx="217">
                  <c:v>6.42</c:v>
                </c:pt>
                <c:pt idx="218">
                  <c:v>7.05</c:v>
                </c:pt>
                <c:pt idx="219">
                  <c:v>7.5</c:v>
                </c:pt>
                <c:pt idx="220">
                  <c:v>7.25</c:v>
                </c:pt>
                <c:pt idx="221">
                  <c:v>10.52</c:v>
                </c:pt>
                <c:pt idx="222">
                  <c:v>8.36</c:v>
                </c:pt>
                <c:pt idx="223">
                  <c:v>8.33</c:v>
                </c:pt>
                <c:pt idx="224">
                  <c:v>8.25</c:v>
                </c:pt>
                <c:pt idx="225">
                  <c:v>8.85</c:v>
                </c:pt>
                <c:pt idx="226">
                  <c:v>9.2899999999999991</c:v>
                </c:pt>
                <c:pt idx="227">
                  <c:v>7.81</c:v>
                </c:pt>
                <c:pt idx="228">
                  <c:v>7.57</c:v>
                </c:pt>
                <c:pt idx="229">
                  <c:v>7.71</c:v>
                </c:pt>
                <c:pt idx="230">
                  <c:v>7.71</c:v>
                </c:pt>
                <c:pt idx="231">
                  <c:v>15.92</c:v>
                </c:pt>
                <c:pt idx="232">
                  <c:v>22.43</c:v>
                </c:pt>
                <c:pt idx="233">
                  <c:v>15</c:v>
                </c:pt>
                <c:pt idx="234">
                  <c:v>12.57</c:v>
                </c:pt>
                <c:pt idx="235">
                  <c:v>11.38</c:v>
                </c:pt>
                <c:pt idx="236">
                  <c:v>10.17</c:v>
                </c:pt>
                <c:pt idx="237">
                  <c:v>8.67</c:v>
                </c:pt>
                <c:pt idx="238">
                  <c:v>8.2100000000000009</c:v>
                </c:pt>
                <c:pt idx="239">
                  <c:v>7.81</c:v>
                </c:pt>
                <c:pt idx="240">
                  <c:v>8.1</c:v>
                </c:pt>
                <c:pt idx="241">
                  <c:v>7.71</c:v>
                </c:pt>
                <c:pt idx="242">
                  <c:v>7.9</c:v>
                </c:pt>
                <c:pt idx="243">
                  <c:v>8.48</c:v>
                </c:pt>
                <c:pt idx="244">
                  <c:v>8.33</c:v>
                </c:pt>
                <c:pt idx="245">
                  <c:v>7.83</c:v>
                </c:pt>
                <c:pt idx="246">
                  <c:v>8</c:v>
                </c:pt>
                <c:pt idx="247">
                  <c:v>8.0399999999999991</c:v>
                </c:pt>
                <c:pt idx="248">
                  <c:v>8.14</c:v>
                </c:pt>
                <c:pt idx="249">
                  <c:v>7.21</c:v>
                </c:pt>
                <c:pt idx="250">
                  <c:v>7.12</c:v>
                </c:pt>
                <c:pt idx="251">
                  <c:v>7</c:v>
                </c:pt>
                <c:pt idx="252">
                  <c:v>6.92</c:v>
                </c:pt>
                <c:pt idx="253">
                  <c:v>6.21</c:v>
                </c:pt>
                <c:pt idx="254">
                  <c:v>6.88</c:v>
                </c:pt>
                <c:pt idx="255">
                  <c:v>7.29</c:v>
                </c:pt>
                <c:pt idx="256">
                  <c:v>7.75</c:v>
                </c:pt>
                <c:pt idx="257">
                  <c:v>7.71</c:v>
                </c:pt>
                <c:pt idx="258">
                  <c:v>7.29</c:v>
                </c:pt>
                <c:pt idx="259">
                  <c:v>6.96</c:v>
                </c:pt>
                <c:pt idx="260">
                  <c:v>7.88</c:v>
                </c:pt>
                <c:pt idx="261">
                  <c:v>6.71</c:v>
                </c:pt>
                <c:pt idx="262">
                  <c:v>6.04</c:v>
                </c:pt>
                <c:pt idx="263">
                  <c:v>5.96</c:v>
                </c:pt>
                <c:pt idx="264">
                  <c:v>6.88</c:v>
                </c:pt>
                <c:pt idx="265">
                  <c:v>7.04</c:v>
                </c:pt>
                <c:pt idx="266">
                  <c:v>7</c:v>
                </c:pt>
                <c:pt idx="267">
                  <c:v>6.79</c:v>
                </c:pt>
                <c:pt idx="268">
                  <c:v>6.88</c:v>
                </c:pt>
                <c:pt idx="269">
                  <c:v>7.83</c:v>
                </c:pt>
                <c:pt idx="270">
                  <c:v>7.54</c:v>
                </c:pt>
                <c:pt idx="271">
                  <c:v>7.66</c:v>
                </c:pt>
                <c:pt idx="272">
                  <c:v>9.92</c:v>
                </c:pt>
                <c:pt idx="273">
                  <c:v>9.1199999999999992</c:v>
                </c:pt>
                <c:pt idx="274">
                  <c:v>9.1</c:v>
                </c:pt>
                <c:pt idx="275">
                  <c:v>11.1</c:v>
                </c:pt>
                <c:pt idx="276">
                  <c:v>8.57</c:v>
                </c:pt>
                <c:pt idx="277">
                  <c:v>7.38</c:v>
                </c:pt>
                <c:pt idx="278">
                  <c:v>7.96</c:v>
                </c:pt>
                <c:pt idx="279">
                  <c:v>24.29</c:v>
                </c:pt>
                <c:pt idx="280">
                  <c:v>13.25</c:v>
                </c:pt>
                <c:pt idx="281">
                  <c:v>15.05</c:v>
                </c:pt>
                <c:pt idx="282">
                  <c:v>10.46</c:v>
                </c:pt>
                <c:pt idx="283">
                  <c:v>10.88</c:v>
                </c:pt>
                <c:pt idx="284">
                  <c:v>51.67</c:v>
                </c:pt>
                <c:pt idx="285">
                  <c:v>19.21</c:v>
                </c:pt>
                <c:pt idx="286">
                  <c:v>11.42</c:v>
                </c:pt>
                <c:pt idx="287">
                  <c:v>10.91</c:v>
                </c:pt>
                <c:pt idx="288">
                  <c:v>12.05</c:v>
                </c:pt>
                <c:pt idx="289">
                  <c:v>11.1</c:v>
                </c:pt>
                <c:pt idx="290">
                  <c:v>10.19</c:v>
                </c:pt>
                <c:pt idx="291">
                  <c:v>10.75</c:v>
                </c:pt>
                <c:pt idx="292">
                  <c:v>10.67</c:v>
                </c:pt>
                <c:pt idx="293">
                  <c:v>10.33</c:v>
                </c:pt>
                <c:pt idx="294">
                  <c:v>8.76</c:v>
                </c:pt>
                <c:pt idx="295">
                  <c:v>8.14</c:v>
                </c:pt>
                <c:pt idx="296">
                  <c:v>8.86</c:v>
                </c:pt>
                <c:pt idx="297">
                  <c:v>8.9</c:v>
                </c:pt>
                <c:pt idx="298">
                  <c:v>15.76</c:v>
                </c:pt>
                <c:pt idx="299">
                  <c:v>12.95</c:v>
                </c:pt>
                <c:pt idx="300">
                  <c:v>12</c:v>
                </c:pt>
                <c:pt idx="301">
                  <c:v>9.7100000000000009</c:v>
                </c:pt>
                <c:pt idx="302">
                  <c:v>10.38</c:v>
                </c:pt>
                <c:pt idx="303">
                  <c:v>11.75</c:v>
                </c:pt>
                <c:pt idx="304">
                  <c:v>9.6199999999999992</c:v>
                </c:pt>
                <c:pt idx="305">
                  <c:v>8.2100000000000009</c:v>
                </c:pt>
                <c:pt idx="306">
                  <c:v>8.4</c:v>
                </c:pt>
                <c:pt idx="307">
                  <c:v>8.1199999999999992</c:v>
                </c:pt>
                <c:pt idx="308">
                  <c:v>7.92</c:v>
                </c:pt>
                <c:pt idx="309">
                  <c:v>8.9</c:v>
                </c:pt>
                <c:pt idx="310">
                  <c:v>8.76</c:v>
                </c:pt>
                <c:pt idx="311">
                  <c:v>8.57</c:v>
                </c:pt>
                <c:pt idx="312">
                  <c:v>8.52</c:v>
                </c:pt>
                <c:pt idx="313">
                  <c:v>8.3800000000000008</c:v>
                </c:pt>
                <c:pt idx="314">
                  <c:v>14.04</c:v>
                </c:pt>
                <c:pt idx="315">
                  <c:v>10.29</c:v>
                </c:pt>
                <c:pt idx="316">
                  <c:v>8</c:v>
                </c:pt>
                <c:pt idx="317">
                  <c:v>8.0500000000000007</c:v>
                </c:pt>
                <c:pt idx="318">
                  <c:v>8.83</c:v>
                </c:pt>
                <c:pt idx="319">
                  <c:v>8.0500000000000007</c:v>
                </c:pt>
                <c:pt idx="320">
                  <c:v>7.68</c:v>
                </c:pt>
                <c:pt idx="321">
                  <c:v>10.67</c:v>
                </c:pt>
                <c:pt idx="322">
                  <c:v>19.96</c:v>
                </c:pt>
                <c:pt idx="323">
                  <c:v>10.33</c:v>
                </c:pt>
                <c:pt idx="324">
                  <c:v>9.24</c:v>
                </c:pt>
                <c:pt idx="325">
                  <c:v>9.67</c:v>
                </c:pt>
                <c:pt idx="326">
                  <c:v>9.14</c:v>
                </c:pt>
                <c:pt idx="327">
                  <c:v>9.0399999999999991</c:v>
                </c:pt>
                <c:pt idx="328">
                  <c:v>8.58</c:v>
                </c:pt>
                <c:pt idx="329">
                  <c:v>7.75</c:v>
                </c:pt>
                <c:pt idx="330">
                  <c:v>7.19</c:v>
                </c:pt>
                <c:pt idx="331">
                  <c:v>7.45</c:v>
                </c:pt>
                <c:pt idx="332">
                  <c:v>7.3</c:v>
                </c:pt>
                <c:pt idx="333">
                  <c:v>7.17</c:v>
                </c:pt>
                <c:pt idx="334">
                  <c:v>7.48</c:v>
                </c:pt>
                <c:pt idx="335">
                  <c:v>7.08</c:v>
                </c:pt>
                <c:pt idx="336">
                  <c:v>6.42</c:v>
                </c:pt>
                <c:pt idx="337">
                  <c:v>6.43</c:v>
                </c:pt>
                <c:pt idx="338">
                  <c:v>6.17</c:v>
                </c:pt>
                <c:pt idx="339">
                  <c:v>6.43</c:v>
                </c:pt>
                <c:pt idx="340">
                  <c:v>6.52</c:v>
                </c:pt>
                <c:pt idx="341">
                  <c:v>6.04</c:v>
                </c:pt>
                <c:pt idx="342">
                  <c:v>5.75</c:v>
                </c:pt>
                <c:pt idx="343">
                  <c:v>6.12</c:v>
                </c:pt>
                <c:pt idx="344">
                  <c:v>5.62</c:v>
                </c:pt>
                <c:pt idx="345">
                  <c:v>5.52</c:v>
                </c:pt>
                <c:pt idx="346">
                  <c:v>5.52</c:v>
                </c:pt>
                <c:pt idx="347">
                  <c:v>4.96</c:v>
                </c:pt>
                <c:pt idx="348">
                  <c:v>7.86</c:v>
                </c:pt>
                <c:pt idx="349">
                  <c:v>13.09</c:v>
                </c:pt>
                <c:pt idx="350">
                  <c:v>6.62</c:v>
                </c:pt>
                <c:pt idx="351">
                  <c:v>39.58</c:v>
                </c:pt>
                <c:pt idx="352">
                  <c:v>13.58</c:v>
                </c:pt>
                <c:pt idx="353">
                  <c:v>8.4600000000000009</c:v>
                </c:pt>
                <c:pt idx="354">
                  <c:v>7.86</c:v>
                </c:pt>
                <c:pt idx="355">
                  <c:v>6.71</c:v>
                </c:pt>
                <c:pt idx="356">
                  <c:v>10.71</c:v>
                </c:pt>
                <c:pt idx="357">
                  <c:v>5.29</c:v>
                </c:pt>
                <c:pt idx="358">
                  <c:v>8.0399999999999991</c:v>
                </c:pt>
                <c:pt idx="359">
                  <c:v>9.33</c:v>
                </c:pt>
                <c:pt idx="360">
                  <c:v>7.96</c:v>
                </c:pt>
                <c:pt idx="361">
                  <c:v>6.92</c:v>
                </c:pt>
                <c:pt idx="362">
                  <c:v>6.42</c:v>
                </c:pt>
                <c:pt idx="363">
                  <c:v>8.67</c:v>
                </c:pt>
                <c:pt idx="364">
                  <c:v>8.61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1A-4A83-94D9-BE4379F4C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'[Qualidade da Água - ETA Iguaçú - 2017.xlsx]Turbidez da AB'!$D$3</c15:sqref>
                        </c15:formulaRef>
                      </c:ext>
                    </c:extLst>
                    <c:strCache>
                      <c:ptCount val="1"/>
                      <c:pt idx="0">
                        <c:v>Turbidez média diária da água bruta (UNT)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'[Qualidade da Água - ETA Iguaçú - 2017.xlsx]Turbidez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'[Qualidade da Água - ETA Iguaçú - 2017.xlsx]Turbidez da AB'!$D$4:$D$369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11.92</c:v>
                      </c:pt>
                      <c:pt idx="1">
                        <c:v>12.42</c:v>
                      </c:pt>
                      <c:pt idx="2">
                        <c:v>11.05</c:v>
                      </c:pt>
                      <c:pt idx="3">
                        <c:v>12.5</c:v>
                      </c:pt>
                      <c:pt idx="4">
                        <c:v>34.61</c:v>
                      </c:pt>
                      <c:pt idx="5">
                        <c:v>22.14</c:v>
                      </c:pt>
                      <c:pt idx="6">
                        <c:v>15.71</c:v>
                      </c:pt>
                      <c:pt idx="7">
                        <c:v>12.33</c:v>
                      </c:pt>
                      <c:pt idx="8">
                        <c:v>12.43</c:v>
                      </c:pt>
                      <c:pt idx="9">
                        <c:v>17.75</c:v>
                      </c:pt>
                      <c:pt idx="10">
                        <c:v>17.04</c:v>
                      </c:pt>
                      <c:pt idx="11">
                        <c:v>15.58</c:v>
                      </c:pt>
                      <c:pt idx="12">
                        <c:v>12.12</c:v>
                      </c:pt>
                      <c:pt idx="13">
                        <c:v>10.79</c:v>
                      </c:pt>
                      <c:pt idx="14">
                        <c:v>11.58</c:v>
                      </c:pt>
                      <c:pt idx="15">
                        <c:v>10.32</c:v>
                      </c:pt>
                      <c:pt idx="16">
                        <c:v>13.42</c:v>
                      </c:pt>
                      <c:pt idx="17">
                        <c:v>22.19</c:v>
                      </c:pt>
                      <c:pt idx="18">
                        <c:v>16.329999999999998</c:v>
                      </c:pt>
                      <c:pt idx="19">
                        <c:v>16.04</c:v>
                      </c:pt>
                      <c:pt idx="20">
                        <c:v>15.79</c:v>
                      </c:pt>
                      <c:pt idx="21">
                        <c:v>12.21</c:v>
                      </c:pt>
                      <c:pt idx="22">
                        <c:v>11.25</c:v>
                      </c:pt>
                      <c:pt idx="23">
                        <c:v>14.75</c:v>
                      </c:pt>
                      <c:pt idx="24">
                        <c:v>25.71</c:v>
                      </c:pt>
                      <c:pt idx="25">
                        <c:v>31.77</c:v>
                      </c:pt>
                      <c:pt idx="26">
                        <c:v>21.24</c:v>
                      </c:pt>
                      <c:pt idx="27">
                        <c:v>15.58</c:v>
                      </c:pt>
                      <c:pt idx="28">
                        <c:v>12.96</c:v>
                      </c:pt>
                      <c:pt idx="29">
                        <c:v>11.24</c:v>
                      </c:pt>
                      <c:pt idx="30">
                        <c:v>11.75</c:v>
                      </c:pt>
                      <c:pt idx="31">
                        <c:v>11.95</c:v>
                      </c:pt>
                      <c:pt idx="32">
                        <c:v>16.88</c:v>
                      </c:pt>
                      <c:pt idx="33">
                        <c:v>15.67</c:v>
                      </c:pt>
                      <c:pt idx="34">
                        <c:v>16.29</c:v>
                      </c:pt>
                      <c:pt idx="35">
                        <c:v>11.58</c:v>
                      </c:pt>
                      <c:pt idx="36">
                        <c:v>11</c:v>
                      </c:pt>
                      <c:pt idx="37">
                        <c:v>12.96</c:v>
                      </c:pt>
                      <c:pt idx="38">
                        <c:v>9.1199999999999992</c:v>
                      </c:pt>
                      <c:pt idx="39">
                        <c:v>8.67</c:v>
                      </c:pt>
                      <c:pt idx="40">
                        <c:v>8.6199999999999992</c:v>
                      </c:pt>
                      <c:pt idx="41">
                        <c:v>8.33</c:v>
                      </c:pt>
                      <c:pt idx="42">
                        <c:v>9.2100000000000009</c:v>
                      </c:pt>
                      <c:pt idx="43">
                        <c:v>13.83</c:v>
                      </c:pt>
                      <c:pt idx="44">
                        <c:v>12.33</c:v>
                      </c:pt>
                      <c:pt idx="45">
                        <c:v>9</c:v>
                      </c:pt>
                      <c:pt idx="46">
                        <c:v>8.7100000000000009</c:v>
                      </c:pt>
                      <c:pt idx="47">
                        <c:v>10.24</c:v>
                      </c:pt>
                      <c:pt idx="48">
                        <c:v>19.71</c:v>
                      </c:pt>
                      <c:pt idx="49">
                        <c:v>13.17</c:v>
                      </c:pt>
                      <c:pt idx="50">
                        <c:v>12.21</c:v>
                      </c:pt>
                      <c:pt idx="51">
                        <c:v>9.42</c:v>
                      </c:pt>
                      <c:pt idx="52">
                        <c:v>9.08</c:v>
                      </c:pt>
                      <c:pt idx="53">
                        <c:v>8.58</c:v>
                      </c:pt>
                      <c:pt idx="54">
                        <c:v>8.92</c:v>
                      </c:pt>
                      <c:pt idx="55">
                        <c:v>9.92</c:v>
                      </c:pt>
                      <c:pt idx="56">
                        <c:v>9.08</c:v>
                      </c:pt>
                      <c:pt idx="57">
                        <c:v>8.7100000000000009</c:v>
                      </c:pt>
                      <c:pt idx="58">
                        <c:v>9.6199999999999992</c:v>
                      </c:pt>
                      <c:pt idx="59">
                        <c:v>8.86</c:v>
                      </c:pt>
                      <c:pt idx="60">
                        <c:v>8.3800000000000008</c:v>
                      </c:pt>
                      <c:pt idx="61">
                        <c:v>8.17</c:v>
                      </c:pt>
                      <c:pt idx="62">
                        <c:v>8.83</c:v>
                      </c:pt>
                      <c:pt idx="63">
                        <c:v>8.43</c:v>
                      </c:pt>
                      <c:pt idx="64">
                        <c:v>7.73</c:v>
                      </c:pt>
                      <c:pt idx="65">
                        <c:v>7.82</c:v>
                      </c:pt>
                      <c:pt idx="66">
                        <c:v>7.33</c:v>
                      </c:pt>
                      <c:pt idx="67">
                        <c:v>7.08</c:v>
                      </c:pt>
                      <c:pt idx="68">
                        <c:v>6.75</c:v>
                      </c:pt>
                      <c:pt idx="69">
                        <c:v>5.92</c:v>
                      </c:pt>
                      <c:pt idx="70">
                        <c:v>5.83</c:v>
                      </c:pt>
                      <c:pt idx="71">
                        <c:v>6.14</c:v>
                      </c:pt>
                      <c:pt idx="72">
                        <c:v>6.46</c:v>
                      </c:pt>
                      <c:pt idx="73">
                        <c:v>6.92</c:v>
                      </c:pt>
                      <c:pt idx="74">
                        <c:v>7</c:v>
                      </c:pt>
                      <c:pt idx="75">
                        <c:v>7.04</c:v>
                      </c:pt>
                      <c:pt idx="76">
                        <c:v>6.79</c:v>
                      </c:pt>
                      <c:pt idx="77">
                        <c:v>6.17</c:v>
                      </c:pt>
                      <c:pt idx="78">
                        <c:v>6.48</c:v>
                      </c:pt>
                      <c:pt idx="79">
                        <c:v>11.38</c:v>
                      </c:pt>
                      <c:pt idx="80">
                        <c:v>18.579999999999998</c:v>
                      </c:pt>
                      <c:pt idx="81">
                        <c:v>11.79</c:v>
                      </c:pt>
                      <c:pt idx="82">
                        <c:v>14.21</c:v>
                      </c:pt>
                      <c:pt idx="83">
                        <c:v>11.96</c:v>
                      </c:pt>
                      <c:pt idx="84">
                        <c:v>8.3800000000000008</c:v>
                      </c:pt>
                      <c:pt idx="85">
                        <c:v>7.96</c:v>
                      </c:pt>
                      <c:pt idx="86">
                        <c:v>9</c:v>
                      </c:pt>
                      <c:pt idx="87">
                        <c:v>9.09</c:v>
                      </c:pt>
                      <c:pt idx="88">
                        <c:v>8.48</c:v>
                      </c:pt>
                      <c:pt idx="89">
                        <c:v>10.92</c:v>
                      </c:pt>
                      <c:pt idx="90">
                        <c:v>9.67</c:v>
                      </c:pt>
                      <c:pt idx="91">
                        <c:v>9.25</c:v>
                      </c:pt>
                      <c:pt idx="92">
                        <c:v>8.08</c:v>
                      </c:pt>
                      <c:pt idx="93">
                        <c:v>7.42</c:v>
                      </c:pt>
                      <c:pt idx="94">
                        <c:v>7.22</c:v>
                      </c:pt>
                      <c:pt idx="95">
                        <c:v>7.62</c:v>
                      </c:pt>
                      <c:pt idx="96">
                        <c:v>14.21</c:v>
                      </c:pt>
                      <c:pt idx="97">
                        <c:v>11.96</c:v>
                      </c:pt>
                      <c:pt idx="98">
                        <c:v>9</c:v>
                      </c:pt>
                      <c:pt idx="99">
                        <c:v>8.25</c:v>
                      </c:pt>
                      <c:pt idx="100">
                        <c:v>8.42</c:v>
                      </c:pt>
                      <c:pt idx="101">
                        <c:v>10.17</c:v>
                      </c:pt>
                      <c:pt idx="102">
                        <c:v>8</c:v>
                      </c:pt>
                      <c:pt idx="103">
                        <c:v>8.08</c:v>
                      </c:pt>
                      <c:pt idx="104">
                        <c:v>8.1199999999999992</c:v>
                      </c:pt>
                      <c:pt idx="105">
                        <c:v>8.83</c:v>
                      </c:pt>
                      <c:pt idx="106">
                        <c:v>7.76</c:v>
                      </c:pt>
                      <c:pt idx="107">
                        <c:v>6.88</c:v>
                      </c:pt>
                      <c:pt idx="108">
                        <c:v>7.29</c:v>
                      </c:pt>
                      <c:pt idx="109">
                        <c:v>6.95</c:v>
                      </c:pt>
                      <c:pt idx="110">
                        <c:v>7.38</c:v>
                      </c:pt>
                      <c:pt idx="111">
                        <c:v>7.54</c:v>
                      </c:pt>
                      <c:pt idx="112">
                        <c:v>7.04</c:v>
                      </c:pt>
                      <c:pt idx="113">
                        <c:v>7.71</c:v>
                      </c:pt>
                      <c:pt idx="114">
                        <c:v>7.36</c:v>
                      </c:pt>
                      <c:pt idx="115">
                        <c:v>7.83</c:v>
                      </c:pt>
                      <c:pt idx="116">
                        <c:v>9.17</c:v>
                      </c:pt>
                      <c:pt idx="117">
                        <c:v>7.9</c:v>
                      </c:pt>
                      <c:pt idx="118">
                        <c:v>6.92</c:v>
                      </c:pt>
                      <c:pt idx="119">
                        <c:v>7.12</c:v>
                      </c:pt>
                      <c:pt idx="120">
                        <c:v>7.04</c:v>
                      </c:pt>
                      <c:pt idx="121">
                        <c:v>6.62</c:v>
                      </c:pt>
                      <c:pt idx="122">
                        <c:v>6.12</c:v>
                      </c:pt>
                      <c:pt idx="123">
                        <c:v>5.62</c:v>
                      </c:pt>
                      <c:pt idx="124">
                        <c:v>6.14</c:v>
                      </c:pt>
                      <c:pt idx="125">
                        <c:v>6</c:v>
                      </c:pt>
                      <c:pt idx="126">
                        <c:v>6.25</c:v>
                      </c:pt>
                      <c:pt idx="127">
                        <c:v>7.67</c:v>
                      </c:pt>
                      <c:pt idx="128">
                        <c:v>7.62</c:v>
                      </c:pt>
                      <c:pt idx="129">
                        <c:v>6.43</c:v>
                      </c:pt>
                      <c:pt idx="130">
                        <c:v>6.19</c:v>
                      </c:pt>
                      <c:pt idx="131">
                        <c:v>6.42</c:v>
                      </c:pt>
                      <c:pt idx="132">
                        <c:v>6</c:v>
                      </c:pt>
                      <c:pt idx="133">
                        <c:v>6.25</c:v>
                      </c:pt>
                      <c:pt idx="134">
                        <c:v>6.86</c:v>
                      </c:pt>
                      <c:pt idx="135">
                        <c:v>7.05</c:v>
                      </c:pt>
                      <c:pt idx="136">
                        <c:v>6.67</c:v>
                      </c:pt>
                      <c:pt idx="137">
                        <c:v>6.1</c:v>
                      </c:pt>
                      <c:pt idx="138">
                        <c:v>12.62</c:v>
                      </c:pt>
                      <c:pt idx="139">
                        <c:v>17.75</c:v>
                      </c:pt>
                      <c:pt idx="140">
                        <c:v>11.5</c:v>
                      </c:pt>
                      <c:pt idx="141">
                        <c:v>10.33</c:v>
                      </c:pt>
                      <c:pt idx="142">
                        <c:v>9.7100000000000009</c:v>
                      </c:pt>
                      <c:pt idx="143">
                        <c:v>8.17</c:v>
                      </c:pt>
                      <c:pt idx="144">
                        <c:v>7.67</c:v>
                      </c:pt>
                      <c:pt idx="145">
                        <c:v>7.54</c:v>
                      </c:pt>
                      <c:pt idx="146">
                        <c:v>8.0399999999999991</c:v>
                      </c:pt>
                      <c:pt idx="147">
                        <c:v>7.46</c:v>
                      </c:pt>
                      <c:pt idx="148">
                        <c:v>8</c:v>
                      </c:pt>
                      <c:pt idx="149">
                        <c:v>10.1</c:v>
                      </c:pt>
                      <c:pt idx="150">
                        <c:v>11.48</c:v>
                      </c:pt>
                      <c:pt idx="151">
                        <c:v>14.19</c:v>
                      </c:pt>
                      <c:pt idx="152">
                        <c:v>10.75</c:v>
                      </c:pt>
                      <c:pt idx="153">
                        <c:v>9.1199999999999992</c:v>
                      </c:pt>
                      <c:pt idx="154">
                        <c:v>8.5399999999999991</c:v>
                      </c:pt>
                      <c:pt idx="155">
                        <c:v>9.81</c:v>
                      </c:pt>
                      <c:pt idx="156">
                        <c:v>46.96</c:v>
                      </c:pt>
                      <c:pt idx="157">
                        <c:v>60.04</c:v>
                      </c:pt>
                      <c:pt idx="158">
                        <c:v>48.13</c:v>
                      </c:pt>
                      <c:pt idx="159">
                        <c:v>27.17</c:v>
                      </c:pt>
                      <c:pt idx="160">
                        <c:v>14.92</c:v>
                      </c:pt>
                      <c:pt idx="161">
                        <c:v>11.12</c:v>
                      </c:pt>
                      <c:pt idx="162">
                        <c:v>9.9600000000000009</c:v>
                      </c:pt>
                      <c:pt idx="163">
                        <c:v>9</c:v>
                      </c:pt>
                      <c:pt idx="164">
                        <c:v>9.9499999999999993</c:v>
                      </c:pt>
                      <c:pt idx="165">
                        <c:v>10.039999999999999</c:v>
                      </c:pt>
                      <c:pt idx="166">
                        <c:v>9.6199999999999992</c:v>
                      </c:pt>
                      <c:pt idx="167">
                        <c:v>9.58</c:v>
                      </c:pt>
                      <c:pt idx="168">
                        <c:v>9.5</c:v>
                      </c:pt>
                      <c:pt idx="169">
                        <c:v>9.14</c:v>
                      </c:pt>
                      <c:pt idx="170">
                        <c:v>10.57</c:v>
                      </c:pt>
                      <c:pt idx="171">
                        <c:v>10.48</c:v>
                      </c:pt>
                      <c:pt idx="172">
                        <c:v>11</c:v>
                      </c:pt>
                      <c:pt idx="173">
                        <c:v>9.48</c:v>
                      </c:pt>
                      <c:pt idx="174">
                        <c:v>9.7100000000000009</c:v>
                      </c:pt>
                      <c:pt idx="175">
                        <c:v>9.25</c:v>
                      </c:pt>
                      <c:pt idx="176">
                        <c:v>9.0500000000000007</c:v>
                      </c:pt>
                      <c:pt idx="177">
                        <c:v>8.9600000000000009</c:v>
                      </c:pt>
                      <c:pt idx="178">
                        <c:v>8.48</c:v>
                      </c:pt>
                      <c:pt idx="179">
                        <c:v>8.2899999999999991</c:v>
                      </c:pt>
                      <c:pt idx="180">
                        <c:v>8.41</c:v>
                      </c:pt>
                      <c:pt idx="181">
                        <c:v>9.25</c:v>
                      </c:pt>
                      <c:pt idx="182">
                        <c:v>9.2100000000000009</c:v>
                      </c:pt>
                      <c:pt idx="183">
                        <c:v>8.5399999999999991</c:v>
                      </c:pt>
                      <c:pt idx="184">
                        <c:v>8.5</c:v>
                      </c:pt>
                      <c:pt idx="185">
                        <c:v>8.5</c:v>
                      </c:pt>
                      <c:pt idx="186">
                        <c:v>8.9499999999999993</c:v>
                      </c:pt>
                      <c:pt idx="187">
                        <c:v>10.48</c:v>
                      </c:pt>
                      <c:pt idx="188">
                        <c:v>14.33</c:v>
                      </c:pt>
                      <c:pt idx="189">
                        <c:v>15.92</c:v>
                      </c:pt>
                      <c:pt idx="190">
                        <c:v>9.8800000000000008</c:v>
                      </c:pt>
                      <c:pt idx="191">
                        <c:v>8.7899999999999991</c:v>
                      </c:pt>
                      <c:pt idx="192">
                        <c:v>8.0399999999999991</c:v>
                      </c:pt>
                      <c:pt idx="193">
                        <c:v>7.75</c:v>
                      </c:pt>
                      <c:pt idx="194">
                        <c:v>7.76</c:v>
                      </c:pt>
                      <c:pt idx="195">
                        <c:v>7.62</c:v>
                      </c:pt>
                      <c:pt idx="196">
                        <c:v>7.5</c:v>
                      </c:pt>
                      <c:pt idx="197">
                        <c:v>7.48</c:v>
                      </c:pt>
                      <c:pt idx="198">
                        <c:v>7.64</c:v>
                      </c:pt>
                      <c:pt idx="199">
                        <c:v>6.9</c:v>
                      </c:pt>
                      <c:pt idx="200">
                        <c:v>6.9</c:v>
                      </c:pt>
                      <c:pt idx="201">
                        <c:v>6.95</c:v>
                      </c:pt>
                      <c:pt idx="202">
                        <c:v>6.71</c:v>
                      </c:pt>
                      <c:pt idx="203">
                        <c:v>6.75</c:v>
                      </c:pt>
                      <c:pt idx="204">
                        <c:v>6.19</c:v>
                      </c:pt>
                      <c:pt idx="205">
                        <c:v>7.1</c:v>
                      </c:pt>
                      <c:pt idx="206">
                        <c:v>6.81</c:v>
                      </c:pt>
                      <c:pt idx="207">
                        <c:v>7</c:v>
                      </c:pt>
                      <c:pt idx="208">
                        <c:v>7.46</c:v>
                      </c:pt>
                      <c:pt idx="209">
                        <c:v>7.04</c:v>
                      </c:pt>
                      <c:pt idx="210">
                        <c:v>6.88</c:v>
                      </c:pt>
                      <c:pt idx="211">
                        <c:v>7.19</c:v>
                      </c:pt>
                      <c:pt idx="212">
                        <c:v>7.21</c:v>
                      </c:pt>
                      <c:pt idx="213">
                        <c:v>7.9</c:v>
                      </c:pt>
                      <c:pt idx="214">
                        <c:v>7.52</c:v>
                      </c:pt>
                      <c:pt idx="215">
                        <c:v>7.76</c:v>
                      </c:pt>
                      <c:pt idx="216">
                        <c:v>7.08</c:v>
                      </c:pt>
                      <c:pt idx="217">
                        <c:v>6.42</c:v>
                      </c:pt>
                      <c:pt idx="218">
                        <c:v>7.05</c:v>
                      </c:pt>
                      <c:pt idx="219">
                        <c:v>7.5</c:v>
                      </c:pt>
                      <c:pt idx="220">
                        <c:v>7.25</c:v>
                      </c:pt>
                      <c:pt idx="221">
                        <c:v>10.52</c:v>
                      </c:pt>
                      <c:pt idx="222">
                        <c:v>8.36</c:v>
                      </c:pt>
                      <c:pt idx="223">
                        <c:v>8.33</c:v>
                      </c:pt>
                      <c:pt idx="224">
                        <c:v>8.25</c:v>
                      </c:pt>
                      <c:pt idx="225">
                        <c:v>8.85</c:v>
                      </c:pt>
                      <c:pt idx="226">
                        <c:v>9.2899999999999991</c:v>
                      </c:pt>
                      <c:pt idx="227">
                        <c:v>7.81</c:v>
                      </c:pt>
                      <c:pt idx="228">
                        <c:v>7.57</c:v>
                      </c:pt>
                      <c:pt idx="229">
                        <c:v>7.71</c:v>
                      </c:pt>
                      <c:pt idx="230">
                        <c:v>7.71</c:v>
                      </c:pt>
                      <c:pt idx="231">
                        <c:v>15.92</c:v>
                      </c:pt>
                      <c:pt idx="232">
                        <c:v>22.43</c:v>
                      </c:pt>
                      <c:pt idx="233">
                        <c:v>15</c:v>
                      </c:pt>
                      <c:pt idx="234">
                        <c:v>12.57</c:v>
                      </c:pt>
                      <c:pt idx="235">
                        <c:v>11.38</c:v>
                      </c:pt>
                      <c:pt idx="236">
                        <c:v>10.17</c:v>
                      </c:pt>
                      <c:pt idx="237">
                        <c:v>8.67</c:v>
                      </c:pt>
                      <c:pt idx="238">
                        <c:v>8.2100000000000009</c:v>
                      </c:pt>
                      <c:pt idx="239">
                        <c:v>7.81</c:v>
                      </c:pt>
                      <c:pt idx="240">
                        <c:v>8.1</c:v>
                      </c:pt>
                      <c:pt idx="241">
                        <c:v>7.71</c:v>
                      </c:pt>
                      <c:pt idx="242">
                        <c:v>7.9</c:v>
                      </c:pt>
                      <c:pt idx="243">
                        <c:v>8.48</c:v>
                      </c:pt>
                      <c:pt idx="244">
                        <c:v>8.33</c:v>
                      </c:pt>
                      <c:pt idx="245">
                        <c:v>7.83</c:v>
                      </c:pt>
                      <c:pt idx="246">
                        <c:v>8</c:v>
                      </c:pt>
                      <c:pt idx="247">
                        <c:v>8.0399999999999991</c:v>
                      </c:pt>
                      <c:pt idx="248">
                        <c:v>8.14</c:v>
                      </c:pt>
                      <c:pt idx="249">
                        <c:v>7.21</c:v>
                      </c:pt>
                      <c:pt idx="250">
                        <c:v>7.12</c:v>
                      </c:pt>
                      <c:pt idx="251">
                        <c:v>7</c:v>
                      </c:pt>
                      <c:pt idx="252">
                        <c:v>6.92</c:v>
                      </c:pt>
                      <c:pt idx="253">
                        <c:v>6.21</c:v>
                      </c:pt>
                      <c:pt idx="254">
                        <c:v>6.88</c:v>
                      </c:pt>
                      <c:pt idx="255">
                        <c:v>7.29</c:v>
                      </c:pt>
                      <c:pt idx="256">
                        <c:v>7.75</c:v>
                      </c:pt>
                      <c:pt idx="257">
                        <c:v>7.71</c:v>
                      </c:pt>
                      <c:pt idx="258">
                        <c:v>7.29</c:v>
                      </c:pt>
                      <c:pt idx="259">
                        <c:v>6.96</c:v>
                      </c:pt>
                      <c:pt idx="260">
                        <c:v>7.88</c:v>
                      </c:pt>
                      <c:pt idx="261">
                        <c:v>6.71</c:v>
                      </c:pt>
                      <c:pt idx="262">
                        <c:v>6.04</c:v>
                      </c:pt>
                      <c:pt idx="263">
                        <c:v>5.96</c:v>
                      </c:pt>
                      <c:pt idx="264">
                        <c:v>6.88</c:v>
                      </c:pt>
                      <c:pt idx="265">
                        <c:v>7.04</c:v>
                      </c:pt>
                      <c:pt idx="266">
                        <c:v>7</c:v>
                      </c:pt>
                      <c:pt idx="267">
                        <c:v>6.79</c:v>
                      </c:pt>
                      <c:pt idx="268">
                        <c:v>6.88</c:v>
                      </c:pt>
                      <c:pt idx="269">
                        <c:v>7.83</c:v>
                      </c:pt>
                      <c:pt idx="270">
                        <c:v>7.54</c:v>
                      </c:pt>
                      <c:pt idx="271">
                        <c:v>7.66</c:v>
                      </c:pt>
                      <c:pt idx="272">
                        <c:v>9.92</c:v>
                      </c:pt>
                      <c:pt idx="273">
                        <c:v>9.1199999999999992</c:v>
                      </c:pt>
                      <c:pt idx="274">
                        <c:v>9.1</c:v>
                      </c:pt>
                      <c:pt idx="275">
                        <c:v>11.1</c:v>
                      </c:pt>
                      <c:pt idx="276">
                        <c:v>8.57</c:v>
                      </c:pt>
                      <c:pt idx="277">
                        <c:v>7.38</c:v>
                      </c:pt>
                      <c:pt idx="278">
                        <c:v>7.96</c:v>
                      </c:pt>
                      <c:pt idx="279">
                        <c:v>24.29</c:v>
                      </c:pt>
                      <c:pt idx="280">
                        <c:v>13.25</c:v>
                      </c:pt>
                      <c:pt idx="281">
                        <c:v>15.05</c:v>
                      </c:pt>
                      <c:pt idx="282">
                        <c:v>10.46</c:v>
                      </c:pt>
                      <c:pt idx="283">
                        <c:v>10.88</c:v>
                      </c:pt>
                      <c:pt idx="284">
                        <c:v>51.67</c:v>
                      </c:pt>
                      <c:pt idx="285">
                        <c:v>19.21</c:v>
                      </c:pt>
                      <c:pt idx="286">
                        <c:v>11.42</c:v>
                      </c:pt>
                      <c:pt idx="287">
                        <c:v>10.91</c:v>
                      </c:pt>
                      <c:pt idx="288">
                        <c:v>12.05</c:v>
                      </c:pt>
                      <c:pt idx="289">
                        <c:v>11.1</c:v>
                      </c:pt>
                      <c:pt idx="290">
                        <c:v>10.19</c:v>
                      </c:pt>
                      <c:pt idx="291">
                        <c:v>10.75</c:v>
                      </c:pt>
                      <c:pt idx="292">
                        <c:v>10.67</c:v>
                      </c:pt>
                      <c:pt idx="293">
                        <c:v>10.33</c:v>
                      </c:pt>
                      <c:pt idx="294">
                        <c:v>8.76</c:v>
                      </c:pt>
                      <c:pt idx="295">
                        <c:v>8.14</c:v>
                      </c:pt>
                      <c:pt idx="296">
                        <c:v>8.86</c:v>
                      </c:pt>
                      <c:pt idx="297">
                        <c:v>8.9</c:v>
                      </c:pt>
                      <c:pt idx="298">
                        <c:v>15.76</c:v>
                      </c:pt>
                      <c:pt idx="299">
                        <c:v>12.95</c:v>
                      </c:pt>
                      <c:pt idx="300">
                        <c:v>12</c:v>
                      </c:pt>
                      <c:pt idx="301">
                        <c:v>9.7100000000000009</c:v>
                      </c:pt>
                      <c:pt idx="302">
                        <c:v>10.38</c:v>
                      </c:pt>
                      <c:pt idx="303">
                        <c:v>11.75</c:v>
                      </c:pt>
                      <c:pt idx="304">
                        <c:v>9.6199999999999992</c:v>
                      </c:pt>
                      <c:pt idx="305">
                        <c:v>8.2100000000000009</c:v>
                      </c:pt>
                      <c:pt idx="306">
                        <c:v>8.4</c:v>
                      </c:pt>
                      <c:pt idx="307">
                        <c:v>8.1199999999999992</c:v>
                      </c:pt>
                      <c:pt idx="308">
                        <c:v>7.92</c:v>
                      </c:pt>
                      <c:pt idx="309">
                        <c:v>8.9</c:v>
                      </c:pt>
                      <c:pt idx="310">
                        <c:v>8.76</c:v>
                      </c:pt>
                      <c:pt idx="311">
                        <c:v>8.57</c:v>
                      </c:pt>
                      <c:pt idx="312">
                        <c:v>8.52</c:v>
                      </c:pt>
                      <c:pt idx="313">
                        <c:v>8.3800000000000008</c:v>
                      </c:pt>
                      <c:pt idx="314">
                        <c:v>14.04</c:v>
                      </c:pt>
                      <c:pt idx="315">
                        <c:v>10.29</c:v>
                      </c:pt>
                      <c:pt idx="316">
                        <c:v>8</c:v>
                      </c:pt>
                      <c:pt idx="317">
                        <c:v>8.0500000000000007</c:v>
                      </c:pt>
                      <c:pt idx="318">
                        <c:v>8.83</c:v>
                      </c:pt>
                      <c:pt idx="319">
                        <c:v>8.0500000000000007</c:v>
                      </c:pt>
                      <c:pt idx="320">
                        <c:v>7.68</c:v>
                      </c:pt>
                      <c:pt idx="321">
                        <c:v>10.67</c:v>
                      </c:pt>
                      <c:pt idx="322">
                        <c:v>19.96</c:v>
                      </c:pt>
                      <c:pt idx="323">
                        <c:v>10.33</c:v>
                      </c:pt>
                      <c:pt idx="324">
                        <c:v>9.24</c:v>
                      </c:pt>
                      <c:pt idx="325">
                        <c:v>9.67</c:v>
                      </c:pt>
                      <c:pt idx="326">
                        <c:v>9.14</c:v>
                      </c:pt>
                      <c:pt idx="327">
                        <c:v>9.0399999999999991</c:v>
                      </c:pt>
                      <c:pt idx="328">
                        <c:v>8.58</c:v>
                      </c:pt>
                      <c:pt idx="329">
                        <c:v>7.75</c:v>
                      </c:pt>
                      <c:pt idx="330">
                        <c:v>7.19</c:v>
                      </c:pt>
                      <c:pt idx="331">
                        <c:v>7.45</c:v>
                      </c:pt>
                      <c:pt idx="332">
                        <c:v>7.3</c:v>
                      </c:pt>
                      <c:pt idx="333">
                        <c:v>7.17</c:v>
                      </c:pt>
                      <c:pt idx="334">
                        <c:v>7.48</c:v>
                      </c:pt>
                      <c:pt idx="335">
                        <c:v>7.08</c:v>
                      </c:pt>
                      <c:pt idx="336">
                        <c:v>6.42</c:v>
                      </c:pt>
                      <c:pt idx="337">
                        <c:v>6.43</c:v>
                      </c:pt>
                      <c:pt idx="338">
                        <c:v>6.17</c:v>
                      </c:pt>
                      <c:pt idx="339">
                        <c:v>6.43</c:v>
                      </c:pt>
                      <c:pt idx="340">
                        <c:v>6.52</c:v>
                      </c:pt>
                      <c:pt idx="341">
                        <c:v>6.04</c:v>
                      </c:pt>
                      <c:pt idx="342">
                        <c:v>5.75</c:v>
                      </c:pt>
                      <c:pt idx="343">
                        <c:v>6.12</c:v>
                      </c:pt>
                      <c:pt idx="344">
                        <c:v>5.62</c:v>
                      </c:pt>
                      <c:pt idx="345">
                        <c:v>5.52</c:v>
                      </c:pt>
                      <c:pt idx="346">
                        <c:v>5.52</c:v>
                      </c:pt>
                      <c:pt idx="347">
                        <c:v>4.96</c:v>
                      </c:pt>
                      <c:pt idx="348">
                        <c:v>7.86</c:v>
                      </c:pt>
                      <c:pt idx="349">
                        <c:v>13.09</c:v>
                      </c:pt>
                      <c:pt idx="350">
                        <c:v>6.62</c:v>
                      </c:pt>
                      <c:pt idx="351">
                        <c:v>39.58</c:v>
                      </c:pt>
                      <c:pt idx="352">
                        <c:v>13.58</c:v>
                      </c:pt>
                      <c:pt idx="353">
                        <c:v>8.4600000000000009</c:v>
                      </c:pt>
                      <c:pt idx="354">
                        <c:v>7.86</c:v>
                      </c:pt>
                      <c:pt idx="355">
                        <c:v>6.71</c:v>
                      </c:pt>
                      <c:pt idx="356">
                        <c:v>10.71</c:v>
                      </c:pt>
                      <c:pt idx="357">
                        <c:v>5.29</c:v>
                      </c:pt>
                      <c:pt idx="358">
                        <c:v>8.0399999999999991</c:v>
                      </c:pt>
                      <c:pt idx="359">
                        <c:v>9.33</c:v>
                      </c:pt>
                      <c:pt idx="360">
                        <c:v>7.96</c:v>
                      </c:pt>
                      <c:pt idx="361">
                        <c:v>6.92</c:v>
                      </c:pt>
                      <c:pt idx="362">
                        <c:v>6.42</c:v>
                      </c:pt>
                      <c:pt idx="363">
                        <c:v>8.67</c:v>
                      </c:pt>
                      <c:pt idx="364">
                        <c:v>8.61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C51A-4A83-94D9-BE4379F4CBD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AB'!$E$3</c15:sqref>
                        </c15:formulaRef>
                      </c:ext>
                    </c:extLst>
                    <c:strCache>
                      <c:ptCount val="1"/>
                      <c:pt idx="0">
                        <c:v>Cor aparente média da água bruta (UC)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AB'!$E$4:$E$369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52.5</c:v>
                      </c:pt>
                      <c:pt idx="1">
                        <c:v>62.5</c:v>
                      </c:pt>
                      <c:pt idx="2">
                        <c:v>60</c:v>
                      </c:pt>
                      <c:pt idx="3">
                        <c:v>60</c:v>
                      </c:pt>
                      <c:pt idx="4">
                        <c:v>159</c:v>
                      </c:pt>
                      <c:pt idx="5">
                        <c:v>80</c:v>
                      </c:pt>
                      <c:pt idx="6">
                        <c:v>93.33</c:v>
                      </c:pt>
                      <c:pt idx="7">
                        <c:v>100</c:v>
                      </c:pt>
                      <c:pt idx="8">
                        <c:v>110</c:v>
                      </c:pt>
                      <c:pt idx="9">
                        <c:v>101.67</c:v>
                      </c:pt>
                      <c:pt idx="10">
                        <c:v>106.67</c:v>
                      </c:pt>
                      <c:pt idx="11">
                        <c:v>108.33</c:v>
                      </c:pt>
                      <c:pt idx="12">
                        <c:v>83.33</c:v>
                      </c:pt>
                      <c:pt idx="13">
                        <c:v>80</c:v>
                      </c:pt>
                      <c:pt idx="14">
                        <c:v>80</c:v>
                      </c:pt>
                      <c:pt idx="15">
                        <c:v>75</c:v>
                      </c:pt>
                      <c:pt idx="16">
                        <c:v>75</c:v>
                      </c:pt>
                      <c:pt idx="17">
                        <c:v>115</c:v>
                      </c:pt>
                      <c:pt idx="18">
                        <c:v>115</c:v>
                      </c:pt>
                      <c:pt idx="19">
                        <c:v>125</c:v>
                      </c:pt>
                      <c:pt idx="20">
                        <c:v>108.33</c:v>
                      </c:pt>
                      <c:pt idx="21">
                        <c:v>86.67</c:v>
                      </c:pt>
                      <c:pt idx="22">
                        <c:v>80</c:v>
                      </c:pt>
                      <c:pt idx="23">
                        <c:v>80</c:v>
                      </c:pt>
                      <c:pt idx="24">
                        <c:v>129.16999999999999</c:v>
                      </c:pt>
                      <c:pt idx="25">
                        <c:v>104</c:v>
                      </c:pt>
                      <c:pt idx="26">
                        <c:v>108</c:v>
                      </c:pt>
                      <c:pt idx="27">
                        <c:v>120</c:v>
                      </c:pt>
                      <c:pt idx="28">
                        <c:v>120</c:v>
                      </c:pt>
                      <c:pt idx="29">
                        <c:v>100</c:v>
                      </c:pt>
                      <c:pt idx="30">
                        <c:v>78.33</c:v>
                      </c:pt>
                      <c:pt idx="31">
                        <c:v>74</c:v>
                      </c:pt>
                      <c:pt idx="32">
                        <c:v>100</c:v>
                      </c:pt>
                      <c:pt idx="33">
                        <c:v>100</c:v>
                      </c:pt>
                      <c:pt idx="34">
                        <c:v>100</c:v>
                      </c:pt>
                      <c:pt idx="35">
                        <c:v>80</c:v>
                      </c:pt>
                      <c:pt idx="36">
                        <c:v>73.33</c:v>
                      </c:pt>
                      <c:pt idx="37">
                        <c:v>80</c:v>
                      </c:pt>
                      <c:pt idx="38">
                        <c:v>80</c:v>
                      </c:pt>
                      <c:pt idx="39">
                        <c:v>76.67</c:v>
                      </c:pt>
                      <c:pt idx="40">
                        <c:v>100</c:v>
                      </c:pt>
                      <c:pt idx="41">
                        <c:v>80</c:v>
                      </c:pt>
                      <c:pt idx="42">
                        <c:v>83.33</c:v>
                      </c:pt>
                      <c:pt idx="43">
                        <c:v>100</c:v>
                      </c:pt>
                      <c:pt idx="44">
                        <c:v>108.33</c:v>
                      </c:pt>
                      <c:pt idx="45">
                        <c:v>80</c:v>
                      </c:pt>
                      <c:pt idx="46">
                        <c:v>73.33</c:v>
                      </c:pt>
                      <c:pt idx="47">
                        <c:v>60</c:v>
                      </c:pt>
                      <c:pt idx="48">
                        <c:v>106.67</c:v>
                      </c:pt>
                      <c:pt idx="49">
                        <c:v>102.5</c:v>
                      </c:pt>
                      <c:pt idx="50">
                        <c:v>80</c:v>
                      </c:pt>
                      <c:pt idx="51">
                        <c:v>65</c:v>
                      </c:pt>
                      <c:pt idx="52">
                        <c:v>66.67</c:v>
                      </c:pt>
                      <c:pt idx="53">
                        <c:v>70</c:v>
                      </c:pt>
                      <c:pt idx="54">
                        <c:v>65</c:v>
                      </c:pt>
                      <c:pt idx="55">
                        <c:v>60</c:v>
                      </c:pt>
                      <c:pt idx="56">
                        <c:v>60</c:v>
                      </c:pt>
                      <c:pt idx="57">
                        <c:v>60</c:v>
                      </c:pt>
                      <c:pt idx="58">
                        <c:v>60</c:v>
                      </c:pt>
                      <c:pt idx="59">
                        <c:v>60</c:v>
                      </c:pt>
                      <c:pt idx="60">
                        <c:v>60</c:v>
                      </c:pt>
                      <c:pt idx="61">
                        <c:v>60</c:v>
                      </c:pt>
                      <c:pt idx="62">
                        <c:v>60</c:v>
                      </c:pt>
                      <c:pt idx="63">
                        <c:v>60</c:v>
                      </c:pt>
                      <c:pt idx="64">
                        <c:v>60</c:v>
                      </c:pt>
                      <c:pt idx="65">
                        <c:v>60</c:v>
                      </c:pt>
                      <c:pt idx="66">
                        <c:v>60</c:v>
                      </c:pt>
                      <c:pt idx="67">
                        <c:v>60</c:v>
                      </c:pt>
                      <c:pt idx="68">
                        <c:v>60</c:v>
                      </c:pt>
                      <c:pt idx="69">
                        <c:v>60</c:v>
                      </c:pt>
                      <c:pt idx="70">
                        <c:v>60</c:v>
                      </c:pt>
                      <c:pt idx="71">
                        <c:v>60</c:v>
                      </c:pt>
                      <c:pt idx="72">
                        <c:v>60</c:v>
                      </c:pt>
                      <c:pt idx="73">
                        <c:v>60</c:v>
                      </c:pt>
                      <c:pt idx="74">
                        <c:v>60</c:v>
                      </c:pt>
                      <c:pt idx="75">
                        <c:v>47.5</c:v>
                      </c:pt>
                      <c:pt idx="76">
                        <c:v>60</c:v>
                      </c:pt>
                      <c:pt idx="77">
                        <c:v>60</c:v>
                      </c:pt>
                      <c:pt idx="78">
                        <c:v>60</c:v>
                      </c:pt>
                      <c:pt idx="79">
                        <c:v>66</c:v>
                      </c:pt>
                      <c:pt idx="80">
                        <c:v>88.33</c:v>
                      </c:pt>
                      <c:pt idx="81">
                        <c:v>70</c:v>
                      </c:pt>
                      <c:pt idx="82">
                        <c:v>75</c:v>
                      </c:pt>
                      <c:pt idx="83">
                        <c:v>63.33</c:v>
                      </c:pt>
                      <c:pt idx="84">
                        <c:v>60</c:v>
                      </c:pt>
                      <c:pt idx="85">
                        <c:v>60</c:v>
                      </c:pt>
                      <c:pt idx="86">
                        <c:v>60</c:v>
                      </c:pt>
                      <c:pt idx="87">
                        <c:v>60</c:v>
                      </c:pt>
                      <c:pt idx="88">
                        <c:v>60</c:v>
                      </c:pt>
                      <c:pt idx="89">
                        <c:v>66.67</c:v>
                      </c:pt>
                      <c:pt idx="90">
                        <c:v>60</c:v>
                      </c:pt>
                      <c:pt idx="91">
                        <c:v>60</c:v>
                      </c:pt>
                      <c:pt idx="92">
                        <c:v>60</c:v>
                      </c:pt>
                      <c:pt idx="93">
                        <c:v>60</c:v>
                      </c:pt>
                      <c:pt idx="94">
                        <c:v>60</c:v>
                      </c:pt>
                      <c:pt idx="95">
                        <c:v>53.33</c:v>
                      </c:pt>
                      <c:pt idx="96">
                        <c:v>70</c:v>
                      </c:pt>
                      <c:pt idx="97">
                        <c:v>65</c:v>
                      </c:pt>
                      <c:pt idx="98">
                        <c:v>60</c:v>
                      </c:pt>
                      <c:pt idx="99">
                        <c:v>60</c:v>
                      </c:pt>
                      <c:pt idx="100">
                        <c:v>60</c:v>
                      </c:pt>
                      <c:pt idx="101">
                        <c:v>65</c:v>
                      </c:pt>
                      <c:pt idx="102">
                        <c:v>60</c:v>
                      </c:pt>
                      <c:pt idx="103">
                        <c:v>60</c:v>
                      </c:pt>
                      <c:pt idx="104">
                        <c:v>60</c:v>
                      </c:pt>
                      <c:pt idx="105">
                        <c:v>60</c:v>
                      </c:pt>
                      <c:pt idx="106">
                        <c:v>60</c:v>
                      </c:pt>
                      <c:pt idx="107">
                        <c:v>60</c:v>
                      </c:pt>
                      <c:pt idx="108">
                        <c:v>60</c:v>
                      </c:pt>
                      <c:pt idx="109">
                        <c:v>60</c:v>
                      </c:pt>
                      <c:pt idx="110">
                        <c:v>60</c:v>
                      </c:pt>
                      <c:pt idx="111">
                        <c:v>60</c:v>
                      </c:pt>
                      <c:pt idx="112">
                        <c:v>60</c:v>
                      </c:pt>
                      <c:pt idx="113">
                        <c:v>60</c:v>
                      </c:pt>
                      <c:pt idx="114">
                        <c:v>60</c:v>
                      </c:pt>
                      <c:pt idx="115">
                        <c:v>60</c:v>
                      </c:pt>
                      <c:pt idx="116">
                        <c:v>60</c:v>
                      </c:pt>
                      <c:pt idx="117">
                        <c:v>60</c:v>
                      </c:pt>
                      <c:pt idx="118">
                        <c:v>60</c:v>
                      </c:pt>
                      <c:pt idx="119">
                        <c:v>60</c:v>
                      </c:pt>
                      <c:pt idx="120">
                        <c:v>60</c:v>
                      </c:pt>
                      <c:pt idx="121">
                        <c:v>60</c:v>
                      </c:pt>
                      <c:pt idx="122">
                        <c:v>60</c:v>
                      </c:pt>
                      <c:pt idx="123">
                        <c:v>60</c:v>
                      </c:pt>
                      <c:pt idx="124">
                        <c:v>60</c:v>
                      </c:pt>
                      <c:pt idx="125">
                        <c:v>60</c:v>
                      </c:pt>
                      <c:pt idx="126">
                        <c:v>60</c:v>
                      </c:pt>
                      <c:pt idx="127">
                        <c:v>60</c:v>
                      </c:pt>
                      <c:pt idx="128">
                        <c:v>60</c:v>
                      </c:pt>
                      <c:pt idx="129">
                        <c:v>60</c:v>
                      </c:pt>
                      <c:pt idx="130">
                        <c:v>60</c:v>
                      </c:pt>
                      <c:pt idx="131">
                        <c:v>60</c:v>
                      </c:pt>
                      <c:pt idx="132">
                        <c:v>60</c:v>
                      </c:pt>
                      <c:pt idx="133">
                        <c:v>60</c:v>
                      </c:pt>
                      <c:pt idx="134">
                        <c:v>60</c:v>
                      </c:pt>
                      <c:pt idx="135">
                        <c:v>60</c:v>
                      </c:pt>
                      <c:pt idx="136">
                        <c:v>60</c:v>
                      </c:pt>
                      <c:pt idx="137">
                        <c:v>60</c:v>
                      </c:pt>
                      <c:pt idx="138">
                        <c:v>69</c:v>
                      </c:pt>
                      <c:pt idx="139">
                        <c:v>183.33</c:v>
                      </c:pt>
                      <c:pt idx="140">
                        <c:v>100</c:v>
                      </c:pt>
                      <c:pt idx="141">
                        <c:v>80</c:v>
                      </c:pt>
                      <c:pt idx="142">
                        <c:v>80</c:v>
                      </c:pt>
                      <c:pt idx="143">
                        <c:v>80</c:v>
                      </c:pt>
                      <c:pt idx="144">
                        <c:v>73.33</c:v>
                      </c:pt>
                      <c:pt idx="145">
                        <c:v>61.67</c:v>
                      </c:pt>
                      <c:pt idx="146">
                        <c:v>63.33</c:v>
                      </c:pt>
                      <c:pt idx="147">
                        <c:v>60</c:v>
                      </c:pt>
                      <c:pt idx="148">
                        <c:v>60</c:v>
                      </c:pt>
                      <c:pt idx="149">
                        <c:v>84</c:v>
                      </c:pt>
                      <c:pt idx="150">
                        <c:v>102</c:v>
                      </c:pt>
                      <c:pt idx="151">
                        <c:v>98</c:v>
                      </c:pt>
                      <c:pt idx="152">
                        <c:v>66.67</c:v>
                      </c:pt>
                      <c:pt idx="153">
                        <c:v>80</c:v>
                      </c:pt>
                      <c:pt idx="154">
                        <c:v>60</c:v>
                      </c:pt>
                      <c:pt idx="155">
                        <c:v>76</c:v>
                      </c:pt>
                      <c:pt idx="156">
                        <c:v>210.83</c:v>
                      </c:pt>
                      <c:pt idx="157">
                        <c:v>213.33</c:v>
                      </c:pt>
                      <c:pt idx="158">
                        <c:v>198.33</c:v>
                      </c:pt>
                      <c:pt idx="159">
                        <c:v>166.67</c:v>
                      </c:pt>
                      <c:pt idx="160">
                        <c:v>119.17</c:v>
                      </c:pt>
                      <c:pt idx="161">
                        <c:v>70</c:v>
                      </c:pt>
                      <c:pt idx="162">
                        <c:v>70</c:v>
                      </c:pt>
                      <c:pt idx="163">
                        <c:v>60</c:v>
                      </c:pt>
                      <c:pt idx="164">
                        <c:v>60</c:v>
                      </c:pt>
                      <c:pt idx="165">
                        <c:v>53.33</c:v>
                      </c:pt>
                      <c:pt idx="166">
                        <c:v>40</c:v>
                      </c:pt>
                      <c:pt idx="167">
                        <c:v>60</c:v>
                      </c:pt>
                      <c:pt idx="168">
                        <c:v>60</c:v>
                      </c:pt>
                      <c:pt idx="169">
                        <c:v>60</c:v>
                      </c:pt>
                      <c:pt idx="170">
                        <c:v>60</c:v>
                      </c:pt>
                      <c:pt idx="171">
                        <c:v>52</c:v>
                      </c:pt>
                      <c:pt idx="172">
                        <c:v>60</c:v>
                      </c:pt>
                      <c:pt idx="173">
                        <c:v>60</c:v>
                      </c:pt>
                      <c:pt idx="174">
                        <c:v>60</c:v>
                      </c:pt>
                      <c:pt idx="175">
                        <c:v>60</c:v>
                      </c:pt>
                      <c:pt idx="176">
                        <c:v>60</c:v>
                      </c:pt>
                      <c:pt idx="177">
                        <c:v>60</c:v>
                      </c:pt>
                      <c:pt idx="178">
                        <c:v>60</c:v>
                      </c:pt>
                      <c:pt idx="179">
                        <c:v>60</c:v>
                      </c:pt>
                      <c:pt idx="180">
                        <c:v>60</c:v>
                      </c:pt>
                      <c:pt idx="181">
                        <c:v>60</c:v>
                      </c:pt>
                      <c:pt idx="182">
                        <c:v>60</c:v>
                      </c:pt>
                      <c:pt idx="183">
                        <c:v>60</c:v>
                      </c:pt>
                      <c:pt idx="184">
                        <c:v>60</c:v>
                      </c:pt>
                      <c:pt idx="185">
                        <c:v>60</c:v>
                      </c:pt>
                      <c:pt idx="186">
                        <c:v>60</c:v>
                      </c:pt>
                      <c:pt idx="187">
                        <c:v>60</c:v>
                      </c:pt>
                      <c:pt idx="188">
                        <c:v>60</c:v>
                      </c:pt>
                      <c:pt idx="189">
                        <c:v>93.33</c:v>
                      </c:pt>
                      <c:pt idx="190">
                        <c:v>80</c:v>
                      </c:pt>
                      <c:pt idx="191">
                        <c:v>60</c:v>
                      </c:pt>
                      <c:pt idx="192">
                        <c:v>60</c:v>
                      </c:pt>
                      <c:pt idx="193">
                        <c:v>60</c:v>
                      </c:pt>
                      <c:pt idx="194">
                        <c:v>60</c:v>
                      </c:pt>
                      <c:pt idx="195">
                        <c:v>60</c:v>
                      </c:pt>
                      <c:pt idx="196">
                        <c:v>60</c:v>
                      </c:pt>
                      <c:pt idx="197">
                        <c:v>60</c:v>
                      </c:pt>
                      <c:pt idx="198">
                        <c:v>60</c:v>
                      </c:pt>
                      <c:pt idx="199">
                        <c:v>60</c:v>
                      </c:pt>
                      <c:pt idx="200">
                        <c:v>60</c:v>
                      </c:pt>
                      <c:pt idx="201">
                        <c:v>60</c:v>
                      </c:pt>
                      <c:pt idx="202">
                        <c:v>60</c:v>
                      </c:pt>
                      <c:pt idx="203">
                        <c:v>60</c:v>
                      </c:pt>
                      <c:pt idx="204">
                        <c:v>60</c:v>
                      </c:pt>
                      <c:pt idx="205">
                        <c:v>60</c:v>
                      </c:pt>
                      <c:pt idx="206">
                        <c:v>60</c:v>
                      </c:pt>
                      <c:pt idx="207">
                        <c:v>60</c:v>
                      </c:pt>
                      <c:pt idx="208">
                        <c:v>60</c:v>
                      </c:pt>
                      <c:pt idx="209">
                        <c:v>60</c:v>
                      </c:pt>
                      <c:pt idx="210">
                        <c:v>60</c:v>
                      </c:pt>
                      <c:pt idx="211">
                        <c:v>60</c:v>
                      </c:pt>
                      <c:pt idx="212">
                        <c:v>60</c:v>
                      </c:pt>
                      <c:pt idx="213">
                        <c:v>60</c:v>
                      </c:pt>
                      <c:pt idx="214">
                        <c:v>48</c:v>
                      </c:pt>
                      <c:pt idx="215">
                        <c:v>60</c:v>
                      </c:pt>
                      <c:pt idx="216">
                        <c:v>56.67</c:v>
                      </c:pt>
                      <c:pt idx="217">
                        <c:v>60</c:v>
                      </c:pt>
                      <c:pt idx="218">
                        <c:v>60</c:v>
                      </c:pt>
                      <c:pt idx="219">
                        <c:v>60</c:v>
                      </c:pt>
                      <c:pt idx="220">
                        <c:v>60</c:v>
                      </c:pt>
                      <c:pt idx="221">
                        <c:v>66</c:v>
                      </c:pt>
                      <c:pt idx="222">
                        <c:v>60</c:v>
                      </c:pt>
                      <c:pt idx="223">
                        <c:v>60</c:v>
                      </c:pt>
                      <c:pt idx="224">
                        <c:v>60</c:v>
                      </c:pt>
                      <c:pt idx="225">
                        <c:v>60</c:v>
                      </c:pt>
                      <c:pt idx="226">
                        <c:v>65</c:v>
                      </c:pt>
                      <c:pt idx="227">
                        <c:v>60</c:v>
                      </c:pt>
                      <c:pt idx="228">
                        <c:v>60</c:v>
                      </c:pt>
                      <c:pt idx="229">
                        <c:v>45</c:v>
                      </c:pt>
                      <c:pt idx="230">
                        <c:v>47.5</c:v>
                      </c:pt>
                      <c:pt idx="231">
                        <c:v>99.17</c:v>
                      </c:pt>
                      <c:pt idx="232">
                        <c:v>190</c:v>
                      </c:pt>
                      <c:pt idx="233">
                        <c:v>100</c:v>
                      </c:pt>
                      <c:pt idx="234">
                        <c:v>75</c:v>
                      </c:pt>
                      <c:pt idx="235">
                        <c:v>75</c:v>
                      </c:pt>
                      <c:pt idx="236">
                        <c:v>75</c:v>
                      </c:pt>
                      <c:pt idx="237">
                        <c:v>62.5</c:v>
                      </c:pt>
                      <c:pt idx="238">
                        <c:v>60</c:v>
                      </c:pt>
                      <c:pt idx="239">
                        <c:v>56</c:v>
                      </c:pt>
                      <c:pt idx="240">
                        <c:v>52</c:v>
                      </c:pt>
                      <c:pt idx="241">
                        <c:v>55</c:v>
                      </c:pt>
                      <c:pt idx="242">
                        <c:v>60</c:v>
                      </c:pt>
                      <c:pt idx="243">
                        <c:v>60</c:v>
                      </c:pt>
                      <c:pt idx="244">
                        <c:v>60</c:v>
                      </c:pt>
                      <c:pt idx="245">
                        <c:v>60</c:v>
                      </c:pt>
                      <c:pt idx="246">
                        <c:v>60</c:v>
                      </c:pt>
                      <c:pt idx="247">
                        <c:v>60</c:v>
                      </c:pt>
                      <c:pt idx="248">
                        <c:v>60</c:v>
                      </c:pt>
                      <c:pt idx="249">
                        <c:v>60</c:v>
                      </c:pt>
                      <c:pt idx="250">
                        <c:v>60</c:v>
                      </c:pt>
                      <c:pt idx="251">
                        <c:v>60</c:v>
                      </c:pt>
                      <c:pt idx="252">
                        <c:v>60</c:v>
                      </c:pt>
                      <c:pt idx="253">
                        <c:v>52.5</c:v>
                      </c:pt>
                      <c:pt idx="254">
                        <c:v>60</c:v>
                      </c:pt>
                      <c:pt idx="255">
                        <c:v>60</c:v>
                      </c:pt>
                      <c:pt idx="256">
                        <c:v>60</c:v>
                      </c:pt>
                      <c:pt idx="257">
                        <c:v>60</c:v>
                      </c:pt>
                      <c:pt idx="258">
                        <c:v>60</c:v>
                      </c:pt>
                      <c:pt idx="259">
                        <c:v>60</c:v>
                      </c:pt>
                      <c:pt idx="260">
                        <c:v>52.5</c:v>
                      </c:pt>
                      <c:pt idx="261">
                        <c:v>60</c:v>
                      </c:pt>
                      <c:pt idx="262">
                        <c:v>56.67</c:v>
                      </c:pt>
                      <c:pt idx="263">
                        <c:v>60</c:v>
                      </c:pt>
                      <c:pt idx="264">
                        <c:v>60</c:v>
                      </c:pt>
                      <c:pt idx="265">
                        <c:v>60</c:v>
                      </c:pt>
                      <c:pt idx="266">
                        <c:v>60</c:v>
                      </c:pt>
                      <c:pt idx="267">
                        <c:v>60</c:v>
                      </c:pt>
                      <c:pt idx="268">
                        <c:v>60</c:v>
                      </c:pt>
                      <c:pt idx="269">
                        <c:v>60</c:v>
                      </c:pt>
                      <c:pt idx="270">
                        <c:v>60</c:v>
                      </c:pt>
                      <c:pt idx="271">
                        <c:v>48.33</c:v>
                      </c:pt>
                      <c:pt idx="272">
                        <c:v>65</c:v>
                      </c:pt>
                      <c:pt idx="273">
                        <c:v>100</c:v>
                      </c:pt>
                      <c:pt idx="274">
                        <c:v>80</c:v>
                      </c:pt>
                      <c:pt idx="275">
                        <c:v>80</c:v>
                      </c:pt>
                      <c:pt idx="276">
                        <c:v>73</c:v>
                      </c:pt>
                      <c:pt idx="277">
                        <c:v>60</c:v>
                      </c:pt>
                      <c:pt idx="278">
                        <c:v>60</c:v>
                      </c:pt>
                      <c:pt idx="279">
                        <c:v>131.66999999999999</c:v>
                      </c:pt>
                      <c:pt idx="280">
                        <c:v>61.67</c:v>
                      </c:pt>
                      <c:pt idx="281">
                        <c:v>64</c:v>
                      </c:pt>
                      <c:pt idx="282">
                        <c:v>60</c:v>
                      </c:pt>
                      <c:pt idx="283">
                        <c:v>60</c:v>
                      </c:pt>
                      <c:pt idx="284">
                        <c:v>233.33</c:v>
                      </c:pt>
                      <c:pt idx="285">
                        <c:v>135</c:v>
                      </c:pt>
                      <c:pt idx="286">
                        <c:v>125</c:v>
                      </c:pt>
                      <c:pt idx="287">
                        <c:v>120</c:v>
                      </c:pt>
                      <c:pt idx="288">
                        <c:v>100</c:v>
                      </c:pt>
                      <c:pt idx="289">
                        <c:v>90</c:v>
                      </c:pt>
                      <c:pt idx="290">
                        <c:v>66</c:v>
                      </c:pt>
                      <c:pt idx="291">
                        <c:v>60</c:v>
                      </c:pt>
                      <c:pt idx="292">
                        <c:v>60</c:v>
                      </c:pt>
                      <c:pt idx="293">
                        <c:v>66.67</c:v>
                      </c:pt>
                      <c:pt idx="294">
                        <c:v>68</c:v>
                      </c:pt>
                      <c:pt idx="295">
                        <c:v>68</c:v>
                      </c:pt>
                      <c:pt idx="296">
                        <c:v>75</c:v>
                      </c:pt>
                      <c:pt idx="297">
                        <c:v>60</c:v>
                      </c:pt>
                      <c:pt idx="298">
                        <c:v>99</c:v>
                      </c:pt>
                      <c:pt idx="299">
                        <c:v>60</c:v>
                      </c:pt>
                      <c:pt idx="300">
                        <c:v>80</c:v>
                      </c:pt>
                      <c:pt idx="301">
                        <c:v>73.33</c:v>
                      </c:pt>
                      <c:pt idx="302">
                        <c:v>63</c:v>
                      </c:pt>
                      <c:pt idx="303">
                        <c:v>80</c:v>
                      </c:pt>
                      <c:pt idx="304">
                        <c:v>75</c:v>
                      </c:pt>
                      <c:pt idx="305">
                        <c:v>80</c:v>
                      </c:pt>
                      <c:pt idx="306">
                        <c:v>84</c:v>
                      </c:pt>
                      <c:pt idx="307">
                        <c:v>60</c:v>
                      </c:pt>
                      <c:pt idx="308">
                        <c:v>60</c:v>
                      </c:pt>
                      <c:pt idx="309">
                        <c:v>60</c:v>
                      </c:pt>
                      <c:pt idx="310">
                        <c:v>60</c:v>
                      </c:pt>
                      <c:pt idx="311">
                        <c:v>60</c:v>
                      </c:pt>
                      <c:pt idx="312">
                        <c:v>60</c:v>
                      </c:pt>
                      <c:pt idx="313">
                        <c:v>60</c:v>
                      </c:pt>
                      <c:pt idx="314">
                        <c:v>80</c:v>
                      </c:pt>
                      <c:pt idx="315">
                        <c:v>60</c:v>
                      </c:pt>
                      <c:pt idx="316">
                        <c:v>60</c:v>
                      </c:pt>
                      <c:pt idx="317">
                        <c:v>60</c:v>
                      </c:pt>
                      <c:pt idx="318">
                        <c:v>60</c:v>
                      </c:pt>
                      <c:pt idx="319">
                        <c:v>60</c:v>
                      </c:pt>
                      <c:pt idx="320">
                        <c:v>60</c:v>
                      </c:pt>
                      <c:pt idx="321">
                        <c:v>66.67</c:v>
                      </c:pt>
                      <c:pt idx="322">
                        <c:v>121.67</c:v>
                      </c:pt>
                      <c:pt idx="323">
                        <c:v>80</c:v>
                      </c:pt>
                      <c:pt idx="324">
                        <c:v>80</c:v>
                      </c:pt>
                      <c:pt idx="325">
                        <c:v>66</c:v>
                      </c:pt>
                      <c:pt idx="326">
                        <c:v>75</c:v>
                      </c:pt>
                      <c:pt idx="327">
                        <c:v>60</c:v>
                      </c:pt>
                      <c:pt idx="328">
                        <c:v>60</c:v>
                      </c:pt>
                      <c:pt idx="329">
                        <c:v>60</c:v>
                      </c:pt>
                      <c:pt idx="330">
                        <c:v>60</c:v>
                      </c:pt>
                      <c:pt idx="331">
                        <c:v>60</c:v>
                      </c:pt>
                      <c:pt idx="332">
                        <c:v>60</c:v>
                      </c:pt>
                      <c:pt idx="333">
                        <c:v>60</c:v>
                      </c:pt>
                      <c:pt idx="334">
                        <c:v>60</c:v>
                      </c:pt>
                      <c:pt idx="335">
                        <c:v>60</c:v>
                      </c:pt>
                      <c:pt idx="336">
                        <c:v>60</c:v>
                      </c:pt>
                      <c:pt idx="337">
                        <c:v>60</c:v>
                      </c:pt>
                      <c:pt idx="338">
                        <c:v>60</c:v>
                      </c:pt>
                      <c:pt idx="339">
                        <c:v>60</c:v>
                      </c:pt>
                      <c:pt idx="340">
                        <c:v>60</c:v>
                      </c:pt>
                      <c:pt idx="341">
                        <c:v>60</c:v>
                      </c:pt>
                      <c:pt idx="342">
                        <c:v>60</c:v>
                      </c:pt>
                      <c:pt idx="343">
                        <c:v>60</c:v>
                      </c:pt>
                      <c:pt idx="344">
                        <c:v>56</c:v>
                      </c:pt>
                      <c:pt idx="345">
                        <c:v>60</c:v>
                      </c:pt>
                      <c:pt idx="346">
                        <c:v>56</c:v>
                      </c:pt>
                      <c:pt idx="347">
                        <c:v>60</c:v>
                      </c:pt>
                      <c:pt idx="348">
                        <c:v>60</c:v>
                      </c:pt>
                      <c:pt idx="349">
                        <c:v>127.5</c:v>
                      </c:pt>
                      <c:pt idx="350">
                        <c:v>65</c:v>
                      </c:pt>
                      <c:pt idx="351">
                        <c:v>130</c:v>
                      </c:pt>
                      <c:pt idx="352">
                        <c:v>111.67</c:v>
                      </c:pt>
                      <c:pt idx="353">
                        <c:v>80</c:v>
                      </c:pt>
                      <c:pt idx="354">
                        <c:v>80</c:v>
                      </c:pt>
                      <c:pt idx="355">
                        <c:v>60</c:v>
                      </c:pt>
                      <c:pt idx="356">
                        <c:v>80</c:v>
                      </c:pt>
                      <c:pt idx="357">
                        <c:v>70</c:v>
                      </c:pt>
                      <c:pt idx="358">
                        <c:v>60</c:v>
                      </c:pt>
                      <c:pt idx="359">
                        <c:v>67.5</c:v>
                      </c:pt>
                      <c:pt idx="360">
                        <c:v>60</c:v>
                      </c:pt>
                      <c:pt idx="361">
                        <c:v>60</c:v>
                      </c:pt>
                      <c:pt idx="362">
                        <c:v>60</c:v>
                      </c:pt>
                      <c:pt idx="363">
                        <c:v>60</c:v>
                      </c:pt>
                      <c:pt idx="364">
                        <c:v>60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51A-4A83-94D9-BE4379F4CBD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AB'!$F$3</c15:sqref>
                        </c15:formulaRef>
                      </c:ext>
                    </c:extLst>
                    <c:strCache>
                      <c:ptCount val="1"/>
                      <c:pt idx="0">
                        <c:v>Turbidez média diária da água decantada (UNT)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AB'!$F$4:$F$369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1.76</c:v>
                      </c:pt>
                      <c:pt idx="1">
                        <c:v>1.82</c:v>
                      </c:pt>
                      <c:pt idx="2">
                        <c:v>1.76</c:v>
                      </c:pt>
                      <c:pt idx="3">
                        <c:v>1.79</c:v>
                      </c:pt>
                      <c:pt idx="4">
                        <c:v>2.4700000000000002</c:v>
                      </c:pt>
                      <c:pt idx="5">
                        <c:v>2.99</c:v>
                      </c:pt>
                      <c:pt idx="6">
                        <c:v>2.52</c:v>
                      </c:pt>
                      <c:pt idx="7">
                        <c:v>2.0499999999999998</c:v>
                      </c:pt>
                      <c:pt idx="8">
                        <c:v>2.2000000000000002</c:v>
                      </c:pt>
                      <c:pt idx="9">
                        <c:v>2.31</c:v>
                      </c:pt>
                      <c:pt idx="10">
                        <c:v>2.13</c:v>
                      </c:pt>
                      <c:pt idx="11">
                        <c:v>2.4300000000000002</c:v>
                      </c:pt>
                      <c:pt idx="12">
                        <c:v>2.13</c:v>
                      </c:pt>
                      <c:pt idx="13">
                        <c:v>1.86</c:v>
                      </c:pt>
                      <c:pt idx="14">
                        <c:v>1.75</c:v>
                      </c:pt>
                      <c:pt idx="15">
                        <c:v>1.65</c:v>
                      </c:pt>
                      <c:pt idx="16">
                        <c:v>1.78</c:v>
                      </c:pt>
                      <c:pt idx="17">
                        <c:v>2.44</c:v>
                      </c:pt>
                      <c:pt idx="18">
                        <c:v>2.09</c:v>
                      </c:pt>
                      <c:pt idx="19">
                        <c:v>1.96</c:v>
                      </c:pt>
                      <c:pt idx="20">
                        <c:v>1.83</c:v>
                      </c:pt>
                      <c:pt idx="21">
                        <c:v>1.73</c:v>
                      </c:pt>
                      <c:pt idx="22">
                        <c:v>1.5</c:v>
                      </c:pt>
                      <c:pt idx="23">
                        <c:v>1.62</c:v>
                      </c:pt>
                      <c:pt idx="24">
                        <c:v>1.79</c:v>
                      </c:pt>
                      <c:pt idx="25">
                        <c:v>2.44</c:v>
                      </c:pt>
                      <c:pt idx="26">
                        <c:v>2.35</c:v>
                      </c:pt>
                      <c:pt idx="27">
                        <c:v>1.87</c:v>
                      </c:pt>
                      <c:pt idx="28">
                        <c:v>1.68</c:v>
                      </c:pt>
                      <c:pt idx="29">
                        <c:v>1.47</c:v>
                      </c:pt>
                      <c:pt idx="30">
                        <c:v>1.65</c:v>
                      </c:pt>
                      <c:pt idx="31">
                        <c:v>1.67</c:v>
                      </c:pt>
                      <c:pt idx="32">
                        <c:v>2.2999999999999998</c:v>
                      </c:pt>
                      <c:pt idx="33">
                        <c:v>1.75</c:v>
                      </c:pt>
                      <c:pt idx="34">
                        <c:v>1.93</c:v>
                      </c:pt>
                      <c:pt idx="35">
                        <c:v>2.2000000000000002</c:v>
                      </c:pt>
                      <c:pt idx="36">
                        <c:v>1.67</c:v>
                      </c:pt>
                      <c:pt idx="37">
                        <c:v>1.66</c:v>
                      </c:pt>
                      <c:pt idx="38">
                        <c:v>1.6</c:v>
                      </c:pt>
                      <c:pt idx="39">
                        <c:v>1.6</c:v>
                      </c:pt>
                      <c:pt idx="40">
                        <c:v>1.47</c:v>
                      </c:pt>
                      <c:pt idx="41">
                        <c:v>1.48</c:v>
                      </c:pt>
                      <c:pt idx="42">
                        <c:v>1.81</c:v>
                      </c:pt>
                      <c:pt idx="43">
                        <c:v>1.95</c:v>
                      </c:pt>
                      <c:pt idx="44">
                        <c:v>1.78</c:v>
                      </c:pt>
                      <c:pt idx="45">
                        <c:v>1.77</c:v>
                      </c:pt>
                      <c:pt idx="46">
                        <c:v>1.9</c:v>
                      </c:pt>
                      <c:pt idx="47">
                        <c:v>1.93</c:v>
                      </c:pt>
                      <c:pt idx="48">
                        <c:v>1.77</c:v>
                      </c:pt>
                      <c:pt idx="49">
                        <c:v>1.44</c:v>
                      </c:pt>
                      <c:pt idx="50">
                        <c:v>1.62</c:v>
                      </c:pt>
                      <c:pt idx="51">
                        <c:v>1.55</c:v>
                      </c:pt>
                      <c:pt idx="52">
                        <c:v>1.67</c:v>
                      </c:pt>
                      <c:pt idx="53">
                        <c:v>1.44</c:v>
                      </c:pt>
                      <c:pt idx="54">
                        <c:v>1.59</c:v>
                      </c:pt>
                      <c:pt idx="55">
                        <c:v>1.8</c:v>
                      </c:pt>
                      <c:pt idx="56">
                        <c:v>1.54</c:v>
                      </c:pt>
                      <c:pt idx="57">
                        <c:v>1.55</c:v>
                      </c:pt>
                      <c:pt idx="58">
                        <c:v>1.72</c:v>
                      </c:pt>
                      <c:pt idx="59">
                        <c:v>1.6</c:v>
                      </c:pt>
                      <c:pt idx="60">
                        <c:v>1.9</c:v>
                      </c:pt>
                      <c:pt idx="61">
                        <c:v>1.8</c:v>
                      </c:pt>
                      <c:pt idx="62">
                        <c:v>1.98</c:v>
                      </c:pt>
                      <c:pt idx="63">
                        <c:v>1.87</c:v>
                      </c:pt>
                      <c:pt idx="64">
                        <c:v>1.8</c:v>
                      </c:pt>
                      <c:pt idx="65">
                        <c:v>2.0299999999999998</c:v>
                      </c:pt>
                      <c:pt idx="66">
                        <c:v>2.14</c:v>
                      </c:pt>
                      <c:pt idx="67">
                        <c:v>2.06</c:v>
                      </c:pt>
                      <c:pt idx="68">
                        <c:v>1.93</c:v>
                      </c:pt>
                      <c:pt idx="69">
                        <c:v>1.75</c:v>
                      </c:pt>
                      <c:pt idx="70">
                        <c:v>1.92</c:v>
                      </c:pt>
                      <c:pt idx="71">
                        <c:v>1.8</c:v>
                      </c:pt>
                      <c:pt idx="72">
                        <c:v>1.35</c:v>
                      </c:pt>
                      <c:pt idx="73">
                        <c:v>1.93</c:v>
                      </c:pt>
                      <c:pt idx="74">
                        <c:v>1.9</c:v>
                      </c:pt>
                      <c:pt idx="75">
                        <c:v>1.9</c:v>
                      </c:pt>
                      <c:pt idx="76">
                        <c:v>1.67</c:v>
                      </c:pt>
                      <c:pt idx="77">
                        <c:v>1.85</c:v>
                      </c:pt>
                      <c:pt idx="78">
                        <c:v>1.49</c:v>
                      </c:pt>
                      <c:pt idx="79">
                        <c:v>1.51</c:v>
                      </c:pt>
                      <c:pt idx="80">
                        <c:v>1.49</c:v>
                      </c:pt>
                      <c:pt idx="81">
                        <c:v>1.52</c:v>
                      </c:pt>
                      <c:pt idx="82">
                        <c:v>1.78</c:v>
                      </c:pt>
                      <c:pt idx="83">
                        <c:v>1.76</c:v>
                      </c:pt>
                      <c:pt idx="84">
                        <c:v>1.46</c:v>
                      </c:pt>
                      <c:pt idx="85">
                        <c:v>1.34</c:v>
                      </c:pt>
                      <c:pt idx="86">
                        <c:v>1.57</c:v>
                      </c:pt>
                      <c:pt idx="87">
                        <c:v>1.77</c:v>
                      </c:pt>
                      <c:pt idx="88">
                        <c:v>1.73</c:v>
                      </c:pt>
                      <c:pt idx="89">
                        <c:v>1.45</c:v>
                      </c:pt>
                      <c:pt idx="90">
                        <c:v>1.55</c:v>
                      </c:pt>
                      <c:pt idx="91">
                        <c:v>1.88</c:v>
                      </c:pt>
                      <c:pt idx="92">
                        <c:v>1.65</c:v>
                      </c:pt>
                      <c:pt idx="93">
                        <c:v>1.34</c:v>
                      </c:pt>
                      <c:pt idx="94">
                        <c:v>1.36</c:v>
                      </c:pt>
                      <c:pt idx="95">
                        <c:v>1.28</c:v>
                      </c:pt>
                      <c:pt idx="96">
                        <c:v>1.85</c:v>
                      </c:pt>
                      <c:pt idx="97">
                        <c:v>1.98</c:v>
                      </c:pt>
                      <c:pt idx="98">
                        <c:v>1.63</c:v>
                      </c:pt>
                      <c:pt idx="99">
                        <c:v>1.63</c:v>
                      </c:pt>
                      <c:pt idx="100">
                        <c:v>1.81</c:v>
                      </c:pt>
                      <c:pt idx="101">
                        <c:v>1.7</c:v>
                      </c:pt>
                      <c:pt idx="102">
                        <c:v>1.45</c:v>
                      </c:pt>
                      <c:pt idx="103">
                        <c:v>1.65</c:v>
                      </c:pt>
                      <c:pt idx="104">
                        <c:v>1.55</c:v>
                      </c:pt>
                      <c:pt idx="105">
                        <c:v>1.61</c:v>
                      </c:pt>
                      <c:pt idx="106">
                        <c:v>1.42</c:v>
                      </c:pt>
                      <c:pt idx="107">
                        <c:v>1.6</c:v>
                      </c:pt>
                      <c:pt idx="108">
                        <c:v>1.58</c:v>
                      </c:pt>
                      <c:pt idx="109">
                        <c:v>1.75</c:v>
                      </c:pt>
                      <c:pt idx="110">
                        <c:v>1.53</c:v>
                      </c:pt>
                      <c:pt idx="111">
                        <c:v>1.38</c:v>
                      </c:pt>
                      <c:pt idx="112">
                        <c:v>1.58</c:v>
                      </c:pt>
                      <c:pt idx="113">
                        <c:v>1.45</c:v>
                      </c:pt>
                      <c:pt idx="114">
                        <c:v>1.56</c:v>
                      </c:pt>
                      <c:pt idx="115">
                        <c:v>1.42</c:v>
                      </c:pt>
                      <c:pt idx="116">
                        <c:v>1.53</c:v>
                      </c:pt>
                      <c:pt idx="117">
                        <c:v>1.56</c:v>
                      </c:pt>
                      <c:pt idx="118">
                        <c:v>1.7</c:v>
                      </c:pt>
                      <c:pt idx="119">
                        <c:v>1.4</c:v>
                      </c:pt>
                      <c:pt idx="120">
                        <c:v>1.39</c:v>
                      </c:pt>
                      <c:pt idx="121">
                        <c:v>1.5</c:v>
                      </c:pt>
                      <c:pt idx="122">
                        <c:v>1.41</c:v>
                      </c:pt>
                      <c:pt idx="123">
                        <c:v>1.48</c:v>
                      </c:pt>
                      <c:pt idx="124">
                        <c:v>1.42</c:v>
                      </c:pt>
                      <c:pt idx="125">
                        <c:v>1.62</c:v>
                      </c:pt>
                      <c:pt idx="126">
                        <c:v>1.56</c:v>
                      </c:pt>
                      <c:pt idx="127">
                        <c:v>1.9</c:v>
                      </c:pt>
                      <c:pt idx="128">
                        <c:v>1.96</c:v>
                      </c:pt>
                      <c:pt idx="129">
                        <c:v>1.42</c:v>
                      </c:pt>
                      <c:pt idx="130">
                        <c:v>1.39</c:v>
                      </c:pt>
                      <c:pt idx="131">
                        <c:v>1.43</c:v>
                      </c:pt>
                      <c:pt idx="132">
                        <c:v>1.54</c:v>
                      </c:pt>
                      <c:pt idx="133">
                        <c:v>1.41</c:v>
                      </c:pt>
                      <c:pt idx="134">
                        <c:v>1.43</c:v>
                      </c:pt>
                      <c:pt idx="135">
                        <c:v>1.72</c:v>
                      </c:pt>
                      <c:pt idx="136">
                        <c:v>1.6</c:v>
                      </c:pt>
                      <c:pt idx="137">
                        <c:v>1.73</c:v>
                      </c:pt>
                      <c:pt idx="138">
                        <c:v>1.66</c:v>
                      </c:pt>
                      <c:pt idx="139">
                        <c:v>2.12</c:v>
                      </c:pt>
                      <c:pt idx="140">
                        <c:v>2</c:v>
                      </c:pt>
                      <c:pt idx="141">
                        <c:v>1.68</c:v>
                      </c:pt>
                      <c:pt idx="142">
                        <c:v>1.57</c:v>
                      </c:pt>
                      <c:pt idx="143">
                        <c:v>1.43</c:v>
                      </c:pt>
                      <c:pt idx="144">
                        <c:v>1.56</c:v>
                      </c:pt>
                      <c:pt idx="145">
                        <c:v>1.41</c:v>
                      </c:pt>
                      <c:pt idx="146">
                        <c:v>1.34</c:v>
                      </c:pt>
                      <c:pt idx="147">
                        <c:v>1.1200000000000001</c:v>
                      </c:pt>
                      <c:pt idx="148">
                        <c:v>1.33</c:v>
                      </c:pt>
                      <c:pt idx="149">
                        <c:v>1.64</c:v>
                      </c:pt>
                      <c:pt idx="150">
                        <c:v>1.47</c:v>
                      </c:pt>
                      <c:pt idx="151">
                        <c:v>1.68</c:v>
                      </c:pt>
                      <c:pt idx="152">
                        <c:v>1.72</c:v>
                      </c:pt>
                      <c:pt idx="153">
                        <c:v>1.5</c:v>
                      </c:pt>
                      <c:pt idx="154">
                        <c:v>1.39</c:v>
                      </c:pt>
                      <c:pt idx="155">
                        <c:v>1.51</c:v>
                      </c:pt>
                      <c:pt idx="156">
                        <c:v>2.97</c:v>
                      </c:pt>
                      <c:pt idx="157">
                        <c:v>4.1900000000000004</c:v>
                      </c:pt>
                      <c:pt idx="158">
                        <c:v>2.61</c:v>
                      </c:pt>
                      <c:pt idx="159">
                        <c:v>2.1800000000000002</c:v>
                      </c:pt>
                      <c:pt idx="160">
                        <c:v>1.97</c:v>
                      </c:pt>
                      <c:pt idx="161">
                        <c:v>1.67</c:v>
                      </c:pt>
                      <c:pt idx="162">
                        <c:v>1.37</c:v>
                      </c:pt>
                      <c:pt idx="163">
                        <c:v>1.63</c:v>
                      </c:pt>
                      <c:pt idx="164">
                        <c:v>1.5</c:v>
                      </c:pt>
                      <c:pt idx="165">
                        <c:v>1.45</c:v>
                      </c:pt>
                      <c:pt idx="166">
                        <c:v>1.88</c:v>
                      </c:pt>
                      <c:pt idx="167">
                        <c:v>1.84</c:v>
                      </c:pt>
                      <c:pt idx="168">
                        <c:v>1.67</c:v>
                      </c:pt>
                      <c:pt idx="169">
                        <c:v>1.65</c:v>
                      </c:pt>
                      <c:pt idx="170">
                        <c:v>1.95</c:v>
                      </c:pt>
                      <c:pt idx="171">
                        <c:v>1.67</c:v>
                      </c:pt>
                      <c:pt idx="172">
                        <c:v>1.64</c:v>
                      </c:pt>
                      <c:pt idx="173">
                        <c:v>1.57</c:v>
                      </c:pt>
                      <c:pt idx="174">
                        <c:v>1.68</c:v>
                      </c:pt>
                      <c:pt idx="175">
                        <c:v>1.74</c:v>
                      </c:pt>
                      <c:pt idx="176">
                        <c:v>1.62</c:v>
                      </c:pt>
                      <c:pt idx="177">
                        <c:v>1.73</c:v>
                      </c:pt>
                      <c:pt idx="178">
                        <c:v>1.67</c:v>
                      </c:pt>
                      <c:pt idx="179">
                        <c:v>1.76</c:v>
                      </c:pt>
                      <c:pt idx="180">
                        <c:v>1.71</c:v>
                      </c:pt>
                      <c:pt idx="181">
                        <c:v>1.49</c:v>
                      </c:pt>
                      <c:pt idx="182">
                        <c:v>1.24</c:v>
                      </c:pt>
                      <c:pt idx="183">
                        <c:v>1.34</c:v>
                      </c:pt>
                      <c:pt idx="184">
                        <c:v>1.39</c:v>
                      </c:pt>
                      <c:pt idx="185">
                        <c:v>1.62</c:v>
                      </c:pt>
                      <c:pt idx="186">
                        <c:v>1.59</c:v>
                      </c:pt>
                      <c:pt idx="187">
                        <c:v>1.88</c:v>
                      </c:pt>
                      <c:pt idx="188">
                        <c:v>2.59</c:v>
                      </c:pt>
                      <c:pt idx="189">
                        <c:v>2.84</c:v>
                      </c:pt>
                      <c:pt idx="190">
                        <c:v>1.69</c:v>
                      </c:pt>
                      <c:pt idx="191">
                        <c:v>1.56</c:v>
                      </c:pt>
                      <c:pt idx="192">
                        <c:v>1.41</c:v>
                      </c:pt>
                      <c:pt idx="193">
                        <c:v>1.52</c:v>
                      </c:pt>
                      <c:pt idx="194">
                        <c:v>1.6</c:v>
                      </c:pt>
                      <c:pt idx="195">
                        <c:v>1.87</c:v>
                      </c:pt>
                      <c:pt idx="196">
                        <c:v>1.52</c:v>
                      </c:pt>
                      <c:pt idx="197">
                        <c:v>1.66</c:v>
                      </c:pt>
                      <c:pt idx="198">
                        <c:v>1.69</c:v>
                      </c:pt>
                      <c:pt idx="199">
                        <c:v>1.83</c:v>
                      </c:pt>
                      <c:pt idx="200">
                        <c:v>1.78</c:v>
                      </c:pt>
                      <c:pt idx="201">
                        <c:v>1.72</c:v>
                      </c:pt>
                      <c:pt idx="202">
                        <c:v>1.69</c:v>
                      </c:pt>
                      <c:pt idx="203">
                        <c:v>1.55</c:v>
                      </c:pt>
                      <c:pt idx="204">
                        <c:v>1.66</c:v>
                      </c:pt>
                      <c:pt idx="205">
                        <c:v>1.82</c:v>
                      </c:pt>
                      <c:pt idx="206">
                        <c:v>1.84</c:v>
                      </c:pt>
                      <c:pt idx="207">
                        <c:v>1.71</c:v>
                      </c:pt>
                      <c:pt idx="208">
                        <c:v>1.49</c:v>
                      </c:pt>
                      <c:pt idx="209">
                        <c:v>1.46</c:v>
                      </c:pt>
                      <c:pt idx="210">
                        <c:v>1.57</c:v>
                      </c:pt>
                      <c:pt idx="211">
                        <c:v>1.78</c:v>
                      </c:pt>
                      <c:pt idx="212">
                        <c:v>1.58</c:v>
                      </c:pt>
                      <c:pt idx="213">
                        <c:v>1.75</c:v>
                      </c:pt>
                      <c:pt idx="214">
                        <c:v>1.74</c:v>
                      </c:pt>
                      <c:pt idx="215">
                        <c:v>1.57</c:v>
                      </c:pt>
                      <c:pt idx="216">
                        <c:v>1.5</c:v>
                      </c:pt>
                      <c:pt idx="217">
                        <c:v>1.39</c:v>
                      </c:pt>
                      <c:pt idx="218">
                        <c:v>1.55</c:v>
                      </c:pt>
                      <c:pt idx="219">
                        <c:v>1.48</c:v>
                      </c:pt>
                      <c:pt idx="220">
                        <c:v>1.55</c:v>
                      </c:pt>
                      <c:pt idx="221">
                        <c:v>1.77</c:v>
                      </c:pt>
                      <c:pt idx="222">
                        <c:v>1.66</c:v>
                      </c:pt>
                      <c:pt idx="223">
                        <c:v>1.87</c:v>
                      </c:pt>
                      <c:pt idx="224">
                        <c:v>1.6</c:v>
                      </c:pt>
                      <c:pt idx="225">
                        <c:v>1.87</c:v>
                      </c:pt>
                      <c:pt idx="226">
                        <c:v>1.78</c:v>
                      </c:pt>
                      <c:pt idx="227">
                        <c:v>1.58</c:v>
                      </c:pt>
                      <c:pt idx="228">
                        <c:v>1.6</c:v>
                      </c:pt>
                      <c:pt idx="229">
                        <c:v>1.55</c:v>
                      </c:pt>
                      <c:pt idx="230">
                        <c:v>1.55</c:v>
                      </c:pt>
                      <c:pt idx="231">
                        <c:v>1.79</c:v>
                      </c:pt>
                      <c:pt idx="232">
                        <c:v>2.75</c:v>
                      </c:pt>
                      <c:pt idx="233">
                        <c:v>2.29</c:v>
                      </c:pt>
                      <c:pt idx="234">
                        <c:v>2.09</c:v>
                      </c:pt>
                      <c:pt idx="235">
                        <c:v>2.15</c:v>
                      </c:pt>
                      <c:pt idx="236">
                        <c:v>2.0299999999999998</c:v>
                      </c:pt>
                      <c:pt idx="237">
                        <c:v>1.72</c:v>
                      </c:pt>
                      <c:pt idx="238">
                        <c:v>1.52</c:v>
                      </c:pt>
                      <c:pt idx="239">
                        <c:v>1.35</c:v>
                      </c:pt>
                      <c:pt idx="240">
                        <c:v>1.37</c:v>
                      </c:pt>
                      <c:pt idx="241">
                        <c:v>1.5</c:v>
                      </c:pt>
                      <c:pt idx="242">
                        <c:v>1.68</c:v>
                      </c:pt>
                      <c:pt idx="243">
                        <c:v>1.75</c:v>
                      </c:pt>
                      <c:pt idx="244">
                        <c:v>1.7</c:v>
                      </c:pt>
                      <c:pt idx="245">
                        <c:v>1.71</c:v>
                      </c:pt>
                      <c:pt idx="246">
                        <c:v>1.8</c:v>
                      </c:pt>
                      <c:pt idx="247">
                        <c:v>1.67</c:v>
                      </c:pt>
                      <c:pt idx="248">
                        <c:v>1.98</c:v>
                      </c:pt>
                      <c:pt idx="249">
                        <c:v>1.81</c:v>
                      </c:pt>
                      <c:pt idx="250">
                        <c:v>1.5</c:v>
                      </c:pt>
                      <c:pt idx="251">
                        <c:v>1.69</c:v>
                      </c:pt>
                      <c:pt idx="252">
                        <c:v>1.65</c:v>
                      </c:pt>
                      <c:pt idx="253">
                        <c:v>1.61</c:v>
                      </c:pt>
                      <c:pt idx="254">
                        <c:v>1.67</c:v>
                      </c:pt>
                      <c:pt idx="255">
                        <c:v>1.69</c:v>
                      </c:pt>
                      <c:pt idx="256">
                        <c:v>1.62</c:v>
                      </c:pt>
                      <c:pt idx="257">
                        <c:v>1.72</c:v>
                      </c:pt>
                      <c:pt idx="258">
                        <c:v>1.87</c:v>
                      </c:pt>
                      <c:pt idx="259">
                        <c:v>1.77</c:v>
                      </c:pt>
                      <c:pt idx="260">
                        <c:v>1.93</c:v>
                      </c:pt>
                      <c:pt idx="261">
                        <c:v>1.75</c:v>
                      </c:pt>
                      <c:pt idx="262">
                        <c:v>1.69</c:v>
                      </c:pt>
                      <c:pt idx="263">
                        <c:v>1.6</c:v>
                      </c:pt>
                      <c:pt idx="264">
                        <c:v>1.6</c:v>
                      </c:pt>
                      <c:pt idx="265">
                        <c:v>1.52</c:v>
                      </c:pt>
                      <c:pt idx="266">
                        <c:v>1.48</c:v>
                      </c:pt>
                      <c:pt idx="267">
                        <c:v>1.44</c:v>
                      </c:pt>
                      <c:pt idx="268">
                        <c:v>1.45</c:v>
                      </c:pt>
                      <c:pt idx="269">
                        <c:v>1.26</c:v>
                      </c:pt>
                      <c:pt idx="270">
                        <c:v>1.1399999999999999</c:v>
                      </c:pt>
                      <c:pt idx="271">
                        <c:v>1.37</c:v>
                      </c:pt>
                      <c:pt idx="272">
                        <c:v>1.61</c:v>
                      </c:pt>
                      <c:pt idx="273">
                        <c:v>1.89</c:v>
                      </c:pt>
                      <c:pt idx="274">
                        <c:v>1.74</c:v>
                      </c:pt>
                      <c:pt idx="275">
                        <c:v>2.17</c:v>
                      </c:pt>
                      <c:pt idx="276">
                        <c:v>2.25</c:v>
                      </c:pt>
                      <c:pt idx="277">
                        <c:v>1.71</c:v>
                      </c:pt>
                      <c:pt idx="278">
                        <c:v>1.33</c:v>
                      </c:pt>
                      <c:pt idx="279">
                        <c:v>1.72</c:v>
                      </c:pt>
                      <c:pt idx="280">
                        <c:v>1.87</c:v>
                      </c:pt>
                      <c:pt idx="281">
                        <c:v>2.09</c:v>
                      </c:pt>
                      <c:pt idx="282">
                        <c:v>1.84</c:v>
                      </c:pt>
                      <c:pt idx="283">
                        <c:v>2.0299999999999998</c:v>
                      </c:pt>
                      <c:pt idx="284">
                        <c:v>2.85</c:v>
                      </c:pt>
                      <c:pt idx="285">
                        <c:v>2.27</c:v>
                      </c:pt>
                      <c:pt idx="286">
                        <c:v>1.92</c:v>
                      </c:pt>
                      <c:pt idx="287">
                        <c:v>1.29</c:v>
                      </c:pt>
                      <c:pt idx="288">
                        <c:v>1.75</c:v>
                      </c:pt>
                      <c:pt idx="289">
                        <c:v>1.67</c:v>
                      </c:pt>
                      <c:pt idx="290">
                        <c:v>1.68</c:v>
                      </c:pt>
                      <c:pt idx="291">
                        <c:v>1.8</c:v>
                      </c:pt>
                      <c:pt idx="292">
                        <c:v>1.71</c:v>
                      </c:pt>
                      <c:pt idx="293">
                        <c:v>1.61</c:v>
                      </c:pt>
                      <c:pt idx="294">
                        <c:v>1.64</c:v>
                      </c:pt>
                      <c:pt idx="295">
                        <c:v>1.42</c:v>
                      </c:pt>
                      <c:pt idx="296">
                        <c:v>1.49</c:v>
                      </c:pt>
                      <c:pt idx="297">
                        <c:v>1.41</c:v>
                      </c:pt>
                      <c:pt idx="298">
                        <c:v>1.51</c:v>
                      </c:pt>
                      <c:pt idx="299">
                        <c:v>1.85</c:v>
                      </c:pt>
                      <c:pt idx="300">
                        <c:v>1.94</c:v>
                      </c:pt>
                      <c:pt idx="301">
                        <c:v>1.24</c:v>
                      </c:pt>
                      <c:pt idx="302">
                        <c:v>1.44</c:v>
                      </c:pt>
                      <c:pt idx="303">
                        <c:v>1.77</c:v>
                      </c:pt>
                      <c:pt idx="304">
                        <c:v>1.31</c:v>
                      </c:pt>
                      <c:pt idx="305">
                        <c:v>1.18</c:v>
                      </c:pt>
                      <c:pt idx="306">
                        <c:v>1.36</c:v>
                      </c:pt>
                      <c:pt idx="307">
                        <c:v>1.26</c:v>
                      </c:pt>
                      <c:pt idx="308">
                        <c:v>1.3</c:v>
                      </c:pt>
                      <c:pt idx="309">
                        <c:v>1.35</c:v>
                      </c:pt>
                      <c:pt idx="310">
                        <c:v>1.57</c:v>
                      </c:pt>
                      <c:pt idx="311">
                        <c:v>1.37</c:v>
                      </c:pt>
                      <c:pt idx="312">
                        <c:v>1.52</c:v>
                      </c:pt>
                      <c:pt idx="313">
                        <c:v>1.26</c:v>
                      </c:pt>
                      <c:pt idx="314">
                        <c:v>1.7</c:v>
                      </c:pt>
                      <c:pt idx="315">
                        <c:v>1.97</c:v>
                      </c:pt>
                      <c:pt idx="316">
                        <c:v>1.82</c:v>
                      </c:pt>
                      <c:pt idx="317">
                        <c:v>1.65</c:v>
                      </c:pt>
                      <c:pt idx="318">
                        <c:v>1.56</c:v>
                      </c:pt>
                      <c:pt idx="319">
                        <c:v>1.38</c:v>
                      </c:pt>
                      <c:pt idx="320">
                        <c:v>1.1499999999999999</c:v>
                      </c:pt>
                      <c:pt idx="321">
                        <c:v>1.25</c:v>
                      </c:pt>
                      <c:pt idx="322">
                        <c:v>1.56</c:v>
                      </c:pt>
                      <c:pt idx="323">
                        <c:v>1.64</c:v>
                      </c:pt>
                      <c:pt idx="324">
                        <c:v>1.6</c:v>
                      </c:pt>
                      <c:pt idx="325">
                        <c:v>1.69</c:v>
                      </c:pt>
                      <c:pt idx="326">
                        <c:v>1.75</c:v>
                      </c:pt>
                      <c:pt idx="327">
                        <c:v>1.59</c:v>
                      </c:pt>
                      <c:pt idx="328">
                        <c:v>1.47</c:v>
                      </c:pt>
                      <c:pt idx="329">
                        <c:v>1.2</c:v>
                      </c:pt>
                      <c:pt idx="330">
                        <c:v>1.7</c:v>
                      </c:pt>
                      <c:pt idx="331">
                        <c:v>1.31</c:v>
                      </c:pt>
                      <c:pt idx="332">
                        <c:v>1.41</c:v>
                      </c:pt>
                      <c:pt idx="333">
                        <c:v>1.55</c:v>
                      </c:pt>
                      <c:pt idx="334">
                        <c:v>1.25</c:v>
                      </c:pt>
                      <c:pt idx="335">
                        <c:v>1.21</c:v>
                      </c:pt>
                      <c:pt idx="336">
                        <c:v>1.01</c:v>
                      </c:pt>
                      <c:pt idx="337">
                        <c:v>1.1499999999999999</c:v>
                      </c:pt>
                      <c:pt idx="338">
                        <c:v>1.27</c:v>
                      </c:pt>
                      <c:pt idx="339">
                        <c:v>1.42</c:v>
                      </c:pt>
                      <c:pt idx="340">
                        <c:v>1.28</c:v>
                      </c:pt>
                      <c:pt idx="341">
                        <c:v>1.42</c:v>
                      </c:pt>
                      <c:pt idx="342">
                        <c:v>1.18</c:v>
                      </c:pt>
                      <c:pt idx="343">
                        <c:v>1.27</c:v>
                      </c:pt>
                      <c:pt idx="344">
                        <c:v>1.22</c:v>
                      </c:pt>
                      <c:pt idx="345">
                        <c:v>1.39</c:v>
                      </c:pt>
                      <c:pt idx="346">
                        <c:v>1.39</c:v>
                      </c:pt>
                      <c:pt idx="347">
                        <c:v>1.26</c:v>
                      </c:pt>
                      <c:pt idx="348">
                        <c:v>1.49</c:v>
                      </c:pt>
                      <c:pt idx="349">
                        <c:v>1.97</c:v>
                      </c:pt>
                      <c:pt idx="350">
                        <c:v>1.56</c:v>
                      </c:pt>
                      <c:pt idx="351">
                        <c:v>2.14</c:v>
                      </c:pt>
                      <c:pt idx="352">
                        <c:v>1.98</c:v>
                      </c:pt>
                      <c:pt idx="353">
                        <c:v>1.32</c:v>
                      </c:pt>
                      <c:pt idx="354">
                        <c:v>1.56</c:v>
                      </c:pt>
                      <c:pt idx="355">
                        <c:v>1.54</c:v>
                      </c:pt>
                      <c:pt idx="356">
                        <c:v>1.64</c:v>
                      </c:pt>
                      <c:pt idx="357">
                        <c:v>1.24</c:v>
                      </c:pt>
                      <c:pt idx="358">
                        <c:v>1.4</c:v>
                      </c:pt>
                      <c:pt idx="359">
                        <c:v>2.09</c:v>
                      </c:pt>
                      <c:pt idx="360">
                        <c:v>1.55</c:v>
                      </c:pt>
                      <c:pt idx="361">
                        <c:v>1.5</c:v>
                      </c:pt>
                      <c:pt idx="362">
                        <c:v>1.49</c:v>
                      </c:pt>
                      <c:pt idx="363">
                        <c:v>2.0499999999999998</c:v>
                      </c:pt>
                      <c:pt idx="364">
                        <c:v>1.91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51A-4A83-94D9-BE4379F4CBD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AB'!$H$3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AB'!$H$4:$H$369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51A-4A83-94D9-BE4379F4CBDB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AB'!$I$3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AB'!$I$4:$I$369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51A-4A83-94D9-BE4379F4CBD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AB'!$J$3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- 2017.xlsx]Turbidez da AB'!$J$4:$J$369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51A-4A83-94D9-BE4379F4CBDB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da água bruta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9450220345721E-2"/>
          <c:y val="4.341691844016618E-2"/>
          <c:w val="0.79428185026119003"/>
          <c:h val="0.74699072677043066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'[Qualidade da Água - ETA Iguaçú - 2017.xlsx]Dados Brutos - 2017'!$H$5:$H$24</c:f>
              <c:strCache>
                <c:ptCount val="20"/>
                <c:pt idx="0">
                  <c:v>5,0</c:v>
                </c:pt>
                <c:pt idx="1">
                  <c:v>7,9</c:v>
                </c:pt>
                <c:pt idx="2">
                  <c:v>10,8</c:v>
                </c:pt>
                <c:pt idx="3">
                  <c:v>13,7</c:v>
                </c:pt>
                <c:pt idx="4">
                  <c:v>16,6</c:v>
                </c:pt>
                <c:pt idx="5">
                  <c:v>19,5</c:v>
                </c:pt>
                <c:pt idx="6">
                  <c:v>22,4</c:v>
                </c:pt>
                <c:pt idx="7">
                  <c:v>25,3</c:v>
                </c:pt>
                <c:pt idx="8">
                  <c:v>28,2</c:v>
                </c:pt>
                <c:pt idx="9">
                  <c:v>31,1</c:v>
                </c:pt>
                <c:pt idx="10">
                  <c:v>33,9</c:v>
                </c:pt>
                <c:pt idx="11">
                  <c:v>36,8</c:v>
                </c:pt>
                <c:pt idx="12">
                  <c:v>39,7</c:v>
                </c:pt>
                <c:pt idx="13">
                  <c:v>42,6</c:v>
                </c:pt>
                <c:pt idx="14">
                  <c:v>45,5</c:v>
                </c:pt>
                <c:pt idx="15">
                  <c:v>48,4</c:v>
                </c:pt>
                <c:pt idx="16">
                  <c:v>51,3</c:v>
                </c:pt>
                <c:pt idx="17">
                  <c:v>54,2</c:v>
                </c:pt>
                <c:pt idx="18">
                  <c:v>57,1</c:v>
                </c:pt>
                <c:pt idx="19">
                  <c:v>Mais</c:v>
                </c:pt>
              </c:strCache>
            </c:strRef>
          </c:cat>
          <c:val>
            <c:numRef>
              <c:f>'[Qualidade da Água - ETA Iguaçú - 2017.xlsx]Dados Brutos - 2017'!$I$5:$I$24</c:f>
              <c:numCache>
                <c:formatCode>General</c:formatCode>
                <c:ptCount val="20"/>
                <c:pt idx="0">
                  <c:v>1</c:v>
                </c:pt>
                <c:pt idx="1">
                  <c:v>132</c:v>
                </c:pt>
                <c:pt idx="2">
                  <c:v>143</c:v>
                </c:pt>
                <c:pt idx="3">
                  <c:v>46</c:v>
                </c:pt>
                <c:pt idx="4">
                  <c:v>21</c:v>
                </c:pt>
                <c:pt idx="5">
                  <c:v>6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A-4ED4-A929-3D1E71AEE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'[Qualidade da Água - ETA Iguaçú - 2017.xlsx]Dados Brutos - 2017'!$H$5:$H$24</c:f>
              <c:strCache>
                <c:ptCount val="20"/>
                <c:pt idx="0">
                  <c:v>5,0</c:v>
                </c:pt>
                <c:pt idx="1">
                  <c:v>7,9</c:v>
                </c:pt>
                <c:pt idx="2">
                  <c:v>10,8</c:v>
                </c:pt>
                <c:pt idx="3">
                  <c:v>13,7</c:v>
                </c:pt>
                <c:pt idx="4">
                  <c:v>16,6</c:v>
                </c:pt>
                <c:pt idx="5">
                  <c:v>19,5</c:v>
                </c:pt>
                <c:pt idx="6">
                  <c:v>22,4</c:v>
                </c:pt>
                <c:pt idx="7">
                  <c:v>25,3</c:v>
                </c:pt>
                <c:pt idx="8">
                  <c:v>28,2</c:v>
                </c:pt>
                <c:pt idx="9">
                  <c:v>31,1</c:v>
                </c:pt>
                <c:pt idx="10">
                  <c:v>33,9</c:v>
                </c:pt>
                <c:pt idx="11">
                  <c:v>36,8</c:v>
                </c:pt>
                <c:pt idx="12">
                  <c:v>39,7</c:v>
                </c:pt>
                <c:pt idx="13">
                  <c:v>42,6</c:v>
                </c:pt>
                <c:pt idx="14">
                  <c:v>45,5</c:v>
                </c:pt>
                <c:pt idx="15">
                  <c:v>48,4</c:v>
                </c:pt>
                <c:pt idx="16">
                  <c:v>51,3</c:v>
                </c:pt>
                <c:pt idx="17">
                  <c:v>54,2</c:v>
                </c:pt>
                <c:pt idx="18">
                  <c:v>57,1</c:v>
                </c:pt>
                <c:pt idx="19">
                  <c:v>Mais</c:v>
                </c:pt>
              </c:strCache>
            </c:strRef>
          </c:cat>
          <c:val>
            <c:numRef>
              <c:f>'[Qualidade da Água - ETA Iguaçú - 2017.xlsx]Dados Brutos - 2017'!$J$5:$J$24</c:f>
              <c:numCache>
                <c:formatCode>0.00%</c:formatCode>
                <c:ptCount val="20"/>
                <c:pt idx="0">
                  <c:v>2.7397260273972603E-3</c:v>
                </c:pt>
                <c:pt idx="1">
                  <c:v>0.36438356164383562</c:v>
                </c:pt>
                <c:pt idx="2">
                  <c:v>0.75616438356164384</c:v>
                </c:pt>
                <c:pt idx="3">
                  <c:v>0.88219178082191785</c:v>
                </c:pt>
                <c:pt idx="4">
                  <c:v>0.9397260273972603</c:v>
                </c:pt>
                <c:pt idx="5">
                  <c:v>0.95616438356164379</c:v>
                </c:pt>
                <c:pt idx="6">
                  <c:v>0.96986301369863015</c:v>
                </c:pt>
                <c:pt idx="7">
                  <c:v>0.97534246575342465</c:v>
                </c:pt>
                <c:pt idx="8">
                  <c:v>0.98082191780821915</c:v>
                </c:pt>
                <c:pt idx="9">
                  <c:v>0.98082191780821915</c:v>
                </c:pt>
                <c:pt idx="10">
                  <c:v>0.98356164383561639</c:v>
                </c:pt>
                <c:pt idx="11">
                  <c:v>0.98630136986301364</c:v>
                </c:pt>
                <c:pt idx="12">
                  <c:v>0.989041095890411</c:v>
                </c:pt>
                <c:pt idx="13">
                  <c:v>0.989041095890411</c:v>
                </c:pt>
                <c:pt idx="14">
                  <c:v>0.989041095890411</c:v>
                </c:pt>
                <c:pt idx="15">
                  <c:v>0.9945205479452055</c:v>
                </c:pt>
                <c:pt idx="16">
                  <c:v>0.9945205479452055</c:v>
                </c:pt>
                <c:pt idx="17">
                  <c:v>0.99726027397260275</c:v>
                </c:pt>
                <c:pt idx="18">
                  <c:v>0.99726027397260275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BA-4ED4-A929-3D1E71AEE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9610227309338593"/>
          <c:y val="0.19814029377999395"/>
          <c:w val="0.23167958052908388"/>
          <c:h val="0.14142814386376765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'[Qualidade da Água - ETA Iguaçú - 2016.xlsx]Cor da AB'!$E$3</c:f>
              <c:strCache>
                <c:ptCount val="1"/>
                <c:pt idx="0">
                  <c:v>Cor aparente média da água bruta (UC)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'[Qualidade da Água - ETA Iguaçú - 2016.xlsx]Cor da AB'!$C$4:$C$369</c:f>
              <c:numCache>
                <c:formatCode>d\-mmm</c:formatCode>
                <c:ptCount val="366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</c:numCache>
            </c:numRef>
          </c:cat>
          <c:val>
            <c:numRef>
              <c:f>'[Qualidade da Água - ETA Iguaçú - 2016.xlsx]Cor da AB'!$E$4:$E$369</c:f>
              <c:numCache>
                <c:formatCode>General</c:formatCode>
                <c:ptCount val="366"/>
                <c:pt idx="0">
                  <c:v>50</c:v>
                </c:pt>
                <c:pt idx="1">
                  <c:v>45</c:v>
                </c:pt>
                <c:pt idx="2">
                  <c:v>50</c:v>
                </c:pt>
                <c:pt idx="3">
                  <c:v>54</c:v>
                </c:pt>
                <c:pt idx="4">
                  <c:v>54</c:v>
                </c:pt>
                <c:pt idx="5">
                  <c:v>47.5</c:v>
                </c:pt>
                <c:pt idx="6">
                  <c:v>51</c:v>
                </c:pt>
                <c:pt idx="7">
                  <c:v>50</c:v>
                </c:pt>
                <c:pt idx="8">
                  <c:v>52.5</c:v>
                </c:pt>
                <c:pt idx="9">
                  <c:v>77.5</c:v>
                </c:pt>
                <c:pt idx="10">
                  <c:v>75</c:v>
                </c:pt>
                <c:pt idx="11">
                  <c:v>100</c:v>
                </c:pt>
                <c:pt idx="12">
                  <c:v>99.17</c:v>
                </c:pt>
                <c:pt idx="13">
                  <c:v>75</c:v>
                </c:pt>
                <c:pt idx="14">
                  <c:v>54</c:v>
                </c:pt>
                <c:pt idx="15">
                  <c:v>60</c:v>
                </c:pt>
                <c:pt idx="16">
                  <c:v>52.5</c:v>
                </c:pt>
                <c:pt idx="17">
                  <c:v>54</c:v>
                </c:pt>
                <c:pt idx="18">
                  <c:v>55</c:v>
                </c:pt>
                <c:pt idx="19">
                  <c:v>45</c:v>
                </c:pt>
                <c:pt idx="20">
                  <c:v>45</c:v>
                </c:pt>
                <c:pt idx="21">
                  <c:v>48</c:v>
                </c:pt>
                <c:pt idx="22">
                  <c:v>47.5</c:v>
                </c:pt>
                <c:pt idx="23">
                  <c:v>45</c:v>
                </c:pt>
                <c:pt idx="24">
                  <c:v>45</c:v>
                </c:pt>
                <c:pt idx="25">
                  <c:v>54</c:v>
                </c:pt>
                <c:pt idx="26">
                  <c:v>86.67</c:v>
                </c:pt>
                <c:pt idx="27">
                  <c:v>97.5</c:v>
                </c:pt>
                <c:pt idx="28">
                  <c:v>55</c:v>
                </c:pt>
                <c:pt idx="29">
                  <c:v>50</c:v>
                </c:pt>
                <c:pt idx="30">
                  <c:v>50</c:v>
                </c:pt>
                <c:pt idx="31">
                  <c:v>45</c:v>
                </c:pt>
                <c:pt idx="32">
                  <c:v>50</c:v>
                </c:pt>
                <c:pt idx="33">
                  <c:v>75</c:v>
                </c:pt>
                <c:pt idx="34">
                  <c:v>78</c:v>
                </c:pt>
                <c:pt idx="35">
                  <c:v>85</c:v>
                </c:pt>
                <c:pt idx="36">
                  <c:v>158.33000000000001</c:v>
                </c:pt>
                <c:pt idx="37">
                  <c:v>100</c:v>
                </c:pt>
                <c:pt idx="38">
                  <c:v>75</c:v>
                </c:pt>
                <c:pt idx="39">
                  <c:v>79.17</c:v>
                </c:pt>
                <c:pt idx="40">
                  <c:v>133</c:v>
                </c:pt>
                <c:pt idx="41">
                  <c:v>200</c:v>
                </c:pt>
                <c:pt idx="42">
                  <c:v>150</c:v>
                </c:pt>
                <c:pt idx="43">
                  <c:v>112.5</c:v>
                </c:pt>
                <c:pt idx="44">
                  <c:v>87.5</c:v>
                </c:pt>
                <c:pt idx="45">
                  <c:v>54</c:v>
                </c:pt>
                <c:pt idx="46">
                  <c:v>82</c:v>
                </c:pt>
                <c:pt idx="47">
                  <c:v>95</c:v>
                </c:pt>
                <c:pt idx="48">
                  <c:v>70</c:v>
                </c:pt>
                <c:pt idx="49">
                  <c:v>60</c:v>
                </c:pt>
                <c:pt idx="50">
                  <c:v>55</c:v>
                </c:pt>
                <c:pt idx="51">
                  <c:v>90.83</c:v>
                </c:pt>
                <c:pt idx="52">
                  <c:v>63</c:v>
                </c:pt>
                <c:pt idx="53">
                  <c:v>63</c:v>
                </c:pt>
                <c:pt idx="54">
                  <c:v>60</c:v>
                </c:pt>
                <c:pt idx="55">
                  <c:v>60</c:v>
                </c:pt>
                <c:pt idx="56">
                  <c:v>55</c:v>
                </c:pt>
                <c:pt idx="57">
                  <c:v>57.5</c:v>
                </c:pt>
                <c:pt idx="58">
                  <c:v>60</c:v>
                </c:pt>
                <c:pt idx="59">
                  <c:v>47.5</c:v>
                </c:pt>
                <c:pt idx="60">
                  <c:v>60</c:v>
                </c:pt>
                <c:pt idx="61">
                  <c:v>52</c:v>
                </c:pt>
                <c:pt idx="62">
                  <c:v>58.33</c:v>
                </c:pt>
                <c:pt idx="63">
                  <c:v>55</c:v>
                </c:pt>
                <c:pt idx="64">
                  <c:v>56.67</c:v>
                </c:pt>
                <c:pt idx="65">
                  <c:v>56.67</c:v>
                </c:pt>
                <c:pt idx="66">
                  <c:v>64</c:v>
                </c:pt>
                <c:pt idx="67">
                  <c:v>53.33</c:v>
                </c:pt>
                <c:pt idx="68">
                  <c:v>53.33</c:v>
                </c:pt>
                <c:pt idx="69">
                  <c:v>72.5</c:v>
                </c:pt>
                <c:pt idx="70">
                  <c:v>60</c:v>
                </c:pt>
                <c:pt idx="71">
                  <c:v>47.5</c:v>
                </c:pt>
                <c:pt idx="72">
                  <c:v>50</c:v>
                </c:pt>
                <c:pt idx="73">
                  <c:v>48</c:v>
                </c:pt>
                <c:pt idx="74">
                  <c:v>51.67</c:v>
                </c:pt>
                <c:pt idx="75">
                  <c:v>50</c:v>
                </c:pt>
                <c:pt idx="76">
                  <c:v>48</c:v>
                </c:pt>
                <c:pt idx="77">
                  <c:v>50</c:v>
                </c:pt>
                <c:pt idx="78">
                  <c:v>57.5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43.33</c:v>
                </c:pt>
                <c:pt idx="85">
                  <c:v>45</c:v>
                </c:pt>
                <c:pt idx="86">
                  <c:v>44</c:v>
                </c:pt>
                <c:pt idx="87">
                  <c:v>41.67</c:v>
                </c:pt>
                <c:pt idx="88">
                  <c:v>45</c:v>
                </c:pt>
                <c:pt idx="89">
                  <c:v>46</c:v>
                </c:pt>
                <c:pt idx="90">
                  <c:v>45</c:v>
                </c:pt>
                <c:pt idx="91">
                  <c:v>45</c:v>
                </c:pt>
                <c:pt idx="92">
                  <c:v>59.29</c:v>
                </c:pt>
                <c:pt idx="93">
                  <c:v>47.5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81.67</c:v>
                </c:pt>
                <c:pt idx="101">
                  <c:v>46.67</c:v>
                </c:pt>
                <c:pt idx="102">
                  <c:v>57</c:v>
                </c:pt>
                <c:pt idx="103">
                  <c:v>50</c:v>
                </c:pt>
                <c:pt idx="104">
                  <c:v>60</c:v>
                </c:pt>
                <c:pt idx="105">
                  <c:v>55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45.83</c:v>
                </c:pt>
                <c:pt idx="112">
                  <c:v>45</c:v>
                </c:pt>
                <c:pt idx="113">
                  <c:v>50</c:v>
                </c:pt>
                <c:pt idx="114">
                  <c:v>55</c:v>
                </c:pt>
                <c:pt idx="115">
                  <c:v>54</c:v>
                </c:pt>
                <c:pt idx="116">
                  <c:v>72</c:v>
                </c:pt>
                <c:pt idx="117">
                  <c:v>98</c:v>
                </c:pt>
                <c:pt idx="118">
                  <c:v>70</c:v>
                </c:pt>
                <c:pt idx="119">
                  <c:v>45</c:v>
                </c:pt>
                <c:pt idx="120">
                  <c:v>45</c:v>
                </c:pt>
                <c:pt idx="121">
                  <c:v>40.83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44.17</c:v>
                </c:pt>
                <c:pt idx="128">
                  <c:v>51.67</c:v>
                </c:pt>
                <c:pt idx="129">
                  <c:v>45</c:v>
                </c:pt>
                <c:pt idx="130">
                  <c:v>45</c:v>
                </c:pt>
                <c:pt idx="131">
                  <c:v>44</c:v>
                </c:pt>
                <c:pt idx="132">
                  <c:v>54</c:v>
                </c:pt>
                <c:pt idx="133">
                  <c:v>55</c:v>
                </c:pt>
                <c:pt idx="134">
                  <c:v>50</c:v>
                </c:pt>
                <c:pt idx="135">
                  <c:v>45</c:v>
                </c:pt>
                <c:pt idx="136">
                  <c:v>62.5</c:v>
                </c:pt>
                <c:pt idx="137">
                  <c:v>66</c:v>
                </c:pt>
                <c:pt idx="138">
                  <c:v>57</c:v>
                </c:pt>
                <c:pt idx="139">
                  <c:v>45</c:v>
                </c:pt>
                <c:pt idx="140">
                  <c:v>45</c:v>
                </c:pt>
                <c:pt idx="141">
                  <c:v>113.33</c:v>
                </c:pt>
                <c:pt idx="142">
                  <c:v>93.33</c:v>
                </c:pt>
                <c:pt idx="143">
                  <c:v>109</c:v>
                </c:pt>
                <c:pt idx="144">
                  <c:v>73.33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55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148</c:v>
                </c:pt>
                <c:pt idx="154">
                  <c:v>123</c:v>
                </c:pt>
                <c:pt idx="155">
                  <c:v>60</c:v>
                </c:pt>
                <c:pt idx="156">
                  <c:v>60</c:v>
                </c:pt>
                <c:pt idx="157">
                  <c:v>60</c:v>
                </c:pt>
                <c:pt idx="158">
                  <c:v>60</c:v>
                </c:pt>
                <c:pt idx="159">
                  <c:v>45</c:v>
                </c:pt>
                <c:pt idx="160">
                  <c:v>45</c:v>
                </c:pt>
                <c:pt idx="161">
                  <c:v>40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50</c:v>
                </c:pt>
                <c:pt idx="167">
                  <c:v>45</c:v>
                </c:pt>
                <c:pt idx="168">
                  <c:v>45</c:v>
                </c:pt>
                <c:pt idx="169">
                  <c:v>50</c:v>
                </c:pt>
                <c:pt idx="170">
                  <c:v>47.5</c:v>
                </c:pt>
                <c:pt idx="171">
                  <c:v>51</c:v>
                </c:pt>
                <c:pt idx="172">
                  <c:v>70</c:v>
                </c:pt>
                <c:pt idx="173">
                  <c:v>77</c:v>
                </c:pt>
                <c:pt idx="174">
                  <c:v>60</c:v>
                </c:pt>
                <c:pt idx="175">
                  <c:v>55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43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170</c:v>
                </c:pt>
                <c:pt idx="195">
                  <c:v>113</c:v>
                </c:pt>
                <c:pt idx="196">
                  <c:v>79</c:v>
                </c:pt>
                <c:pt idx="197">
                  <c:v>102.5</c:v>
                </c:pt>
                <c:pt idx="198">
                  <c:v>60</c:v>
                </c:pt>
                <c:pt idx="199">
                  <c:v>78</c:v>
                </c:pt>
                <c:pt idx="200">
                  <c:v>60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55</c:v>
                </c:pt>
                <c:pt idx="205">
                  <c:v>47.5</c:v>
                </c:pt>
                <c:pt idx="206">
                  <c:v>48</c:v>
                </c:pt>
                <c:pt idx="207">
                  <c:v>57.5</c:v>
                </c:pt>
                <c:pt idx="208">
                  <c:v>56</c:v>
                </c:pt>
                <c:pt idx="209">
                  <c:v>102</c:v>
                </c:pt>
                <c:pt idx="210">
                  <c:v>51</c:v>
                </c:pt>
                <c:pt idx="211">
                  <c:v>60</c:v>
                </c:pt>
                <c:pt idx="212">
                  <c:v>45</c:v>
                </c:pt>
                <c:pt idx="213">
                  <c:v>45</c:v>
                </c:pt>
                <c:pt idx="214">
                  <c:v>77</c:v>
                </c:pt>
                <c:pt idx="215">
                  <c:v>68</c:v>
                </c:pt>
                <c:pt idx="216">
                  <c:v>70</c:v>
                </c:pt>
                <c:pt idx="217">
                  <c:v>47.5</c:v>
                </c:pt>
                <c:pt idx="218">
                  <c:v>50</c:v>
                </c:pt>
                <c:pt idx="219">
                  <c:v>45</c:v>
                </c:pt>
                <c:pt idx="220">
                  <c:v>48</c:v>
                </c:pt>
                <c:pt idx="221">
                  <c:v>54</c:v>
                </c:pt>
                <c:pt idx="222">
                  <c:v>63</c:v>
                </c:pt>
                <c:pt idx="223">
                  <c:v>100</c:v>
                </c:pt>
                <c:pt idx="224">
                  <c:v>44</c:v>
                </c:pt>
                <c:pt idx="225">
                  <c:v>40</c:v>
                </c:pt>
                <c:pt idx="226">
                  <c:v>43.33</c:v>
                </c:pt>
                <c:pt idx="227">
                  <c:v>45</c:v>
                </c:pt>
                <c:pt idx="228">
                  <c:v>68</c:v>
                </c:pt>
                <c:pt idx="229">
                  <c:v>45</c:v>
                </c:pt>
                <c:pt idx="230">
                  <c:v>148</c:v>
                </c:pt>
                <c:pt idx="231">
                  <c:v>71</c:v>
                </c:pt>
                <c:pt idx="232">
                  <c:v>60</c:v>
                </c:pt>
                <c:pt idx="233">
                  <c:v>83.33</c:v>
                </c:pt>
                <c:pt idx="234">
                  <c:v>113.33</c:v>
                </c:pt>
                <c:pt idx="235">
                  <c:v>67.5</c:v>
                </c:pt>
                <c:pt idx="236">
                  <c:v>54.17</c:v>
                </c:pt>
                <c:pt idx="237">
                  <c:v>88.33</c:v>
                </c:pt>
                <c:pt idx="238">
                  <c:v>85.83</c:v>
                </c:pt>
                <c:pt idx="239">
                  <c:v>50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46.67</c:v>
                </c:pt>
                <c:pt idx="244">
                  <c:v>48</c:v>
                </c:pt>
                <c:pt idx="245">
                  <c:v>49</c:v>
                </c:pt>
                <c:pt idx="246">
                  <c:v>60</c:v>
                </c:pt>
                <c:pt idx="247">
                  <c:v>233.33</c:v>
                </c:pt>
                <c:pt idx="248">
                  <c:v>168</c:v>
                </c:pt>
                <c:pt idx="249">
                  <c:v>69</c:v>
                </c:pt>
                <c:pt idx="250">
                  <c:v>60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51</c:v>
                </c:pt>
                <c:pt idx="256">
                  <c:v>56.67</c:v>
                </c:pt>
                <c:pt idx="257">
                  <c:v>50</c:v>
                </c:pt>
                <c:pt idx="258">
                  <c:v>45</c:v>
                </c:pt>
                <c:pt idx="259">
                  <c:v>51</c:v>
                </c:pt>
                <c:pt idx="260">
                  <c:v>48.33</c:v>
                </c:pt>
                <c:pt idx="261">
                  <c:v>43.33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51.67</c:v>
                </c:pt>
                <c:pt idx="273">
                  <c:v>45</c:v>
                </c:pt>
                <c:pt idx="274">
                  <c:v>55</c:v>
                </c:pt>
                <c:pt idx="275">
                  <c:v>46.67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90</c:v>
                </c:pt>
                <c:pt idx="281">
                  <c:v>66.67</c:v>
                </c:pt>
                <c:pt idx="282">
                  <c:v>55</c:v>
                </c:pt>
                <c:pt idx="283">
                  <c:v>60</c:v>
                </c:pt>
                <c:pt idx="284">
                  <c:v>56</c:v>
                </c:pt>
                <c:pt idx="285">
                  <c:v>57.5</c:v>
                </c:pt>
                <c:pt idx="286">
                  <c:v>64</c:v>
                </c:pt>
                <c:pt idx="287">
                  <c:v>76</c:v>
                </c:pt>
                <c:pt idx="288">
                  <c:v>55</c:v>
                </c:pt>
                <c:pt idx="289">
                  <c:v>45</c:v>
                </c:pt>
                <c:pt idx="290">
                  <c:v>45</c:v>
                </c:pt>
                <c:pt idx="291">
                  <c:v>68</c:v>
                </c:pt>
                <c:pt idx="292">
                  <c:v>102</c:v>
                </c:pt>
                <c:pt idx="293">
                  <c:v>66</c:v>
                </c:pt>
                <c:pt idx="294">
                  <c:v>65</c:v>
                </c:pt>
                <c:pt idx="295">
                  <c:v>50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54</c:v>
                </c:pt>
                <c:pt idx="305">
                  <c:v>63</c:v>
                </c:pt>
                <c:pt idx="306">
                  <c:v>55</c:v>
                </c:pt>
                <c:pt idx="307">
                  <c:v>63</c:v>
                </c:pt>
                <c:pt idx="308">
                  <c:v>66</c:v>
                </c:pt>
                <c:pt idx="309">
                  <c:v>67.5</c:v>
                </c:pt>
                <c:pt idx="310">
                  <c:v>65</c:v>
                </c:pt>
                <c:pt idx="311">
                  <c:v>51</c:v>
                </c:pt>
                <c:pt idx="312">
                  <c:v>65</c:v>
                </c:pt>
                <c:pt idx="313">
                  <c:v>69</c:v>
                </c:pt>
                <c:pt idx="314">
                  <c:v>113.33</c:v>
                </c:pt>
                <c:pt idx="315">
                  <c:v>87.5</c:v>
                </c:pt>
                <c:pt idx="316">
                  <c:v>75</c:v>
                </c:pt>
                <c:pt idx="317">
                  <c:v>75</c:v>
                </c:pt>
                <c:pt idx="318">
                  <c:v>69</c:v>
                </c:pt>
                <c:pt idx="319">
                  <c:v>75</c:v>
                </c:pt>
                <c:pt idx="320">
                  <c:v>66</c:v>
                </c:pt>
                <c:pt idx="321">
                  <c:v>75</c:v>
                </c:pt>
                <c:pt idx="322">
                  <c:v>68.33</c:v>
                </c:pt>
                <c:pt idx="323">
                  <c:v>60</c:v>
                </c:pt>
                <c:pt idx="324">
                  <c:v>60</c:v>
                </c:pt>
                <c:pt idx="325">
                  <c:v>69</c:v>
                </c:pt>
                <c:pt idx="326">
                  <c:v>60</c:v>
                </c:pt>
                <c:pt idx="327">
                  <c:v>75</c:v>
                </c:pt>
                <c:pt idx="328">
                  <c:v>69</c:v>
                </c:pt>
                <c:pt idx="329">
                  <c:v>60</c:v>
                </c:pt>
                <c:pt idx="330">
                  <c:v>60</c:v>
                </c:pt>
                <c:pt idx="331">
                  <c:v>60</c:v>
                </c:pt>
                <c:pt idx="332">
                  <c:v>60</c:v>
                </c:pt>
                <c:pt idx="333">
                  <c:v>54</c:v>
                </c:pt>
                <c:pt idx="334">
                  <c:v>54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66.67</c:v>
                </c:pt>
                <c:pt idx="345">
                  <c:v>75</c:v>
                </c:pt>
                <c:pt idx="346">
                  <c:v>77.5</c:v>
                </c:pt>
                <c:pt idx="347">
                  <c:v>130</c:v>
                </c:pt>
                <c:pt idx="348">
                  <c:v>125</c:v>
                </c:pt>
                <c:pt idx="349">
                  <c:v>125</c:v>
                </c:pt>
                <c:pt idx="350">
                  <c:v>155</c:v>
                </c:pt>
                <c:pt idx="351">
                  <c:v>70</c:v>
                </c:pt>
                <c:pt idx="352">
                  <c:v>70</c:v>
                </c:pt>
                <c:pt idx="353">
                  <c:v>69</c:v>
                </c:pt>
                <c:pt idx="354">
                  <c:v>69</c:v>
                </c:pt>
                <c:pt idx="355">
                  <c:v>69</c:v>
                </c:pt>
                <c:pt idx="356">
                  <c:v>62.5</c:v>
                </c:pt>
                <c:pt idx="357">
                  <c:v>45</c:v>
                </c:pt>
                <c:pt idx="358">
                  <c:v>70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65</c:v>
                </c:pt>
                <c:pt idx="363">
                  <c:v>86.67</c:v>
                </c:pt>
                <c:pt idx="364">
                  <c:v>88</c:v>
                </c:pt>
                <c:pt idx="36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E2-458B-84B1-B0331C723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'[Qualidade da Água - ETA Iguaçú - 2016.xlsx]Cor da AB'!$D$3</c15:sqref>
                        </c15:formulaRef>
                      </c:ext>
                    </c:extLst>
                    <c:strCache>
                      <c:ptCount val="1"/>
                      <c:pt idx="0">
                        <c:v>Turbidez média diária da água bruta (UNT)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'[Qualidade da Água - ETA Iguaçú - 2016.xlsx]Cor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'[Qualidade da Água - ETA Iguaçú - 2016.xlsx]Cor da AB'!$D$4:$D$369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11.17</c:v>
                      </c:pt>
                      <c:pt idx="1">
                        <c:v>10.46</c:v>
                      </c:pt>
                      <c:pt idx="2">
                        <c:v>9.67</c:v>
                      </c:pt>
                      <c:pt idx="3">
                        <c:v>10.95</c:v>
                      </c:pt>
                      <c:pt idx="4">
                        <c:v>11.1</c:v>
                      </c:pt>
                      <c:pt idx="5">
                        <c:v>10.68</c:v>
                      </c:pt>
                      <c:pt idx="6">
                        <c:v>11.55</c:v>
                      </c:pt>
                      <c:pt idx="7">
                        <c:v>9.58</c:v>
                      </c:pt>
                      <c:pt idx="8">
                        <c:v>8.0399999999999991</c:v>
                      </c:pt>
                      <c:pt idx="9">
                        <c:v>14.62</c:v>
                      </c:pt>
                      <c:pt idx="10">
                        <c:v>16.48</c:v>
                      </c:pt>
                      <c:pt idx="11">
                        <c:v>31.81</c:v>
                      </c:pt>
                      <c:pt idx="12">
                        <c:v>21</c:v>
                      </c:pt>
                      <c:pt idx="13">
                        <c:v>13.92</c:v>
                      </c:pt>
                      <c:pt idx="14">
                        <c:v>11.05</c:v>
                      </c:pt>
                      <c:pt idx="15">
                        <c:v>12.38</c:v>
                      </c:pt>
                      <c:pt idx="16">
                        <c:v>10</c:v>
                      </c:pt>
                      <c:pt idx="17">
                        <c:v>8.67</c:v>
                      </c:pt>
                      <c:pt idx="18">
                        <c:v>8.33</c:v>
                      </c:pt>
                      <c:pt idx="19">
                        <c:v>8.4600000000000009</c:v>
                      </c:pt>
                      <c:pt idx="20">
                        <c:v>8.9499999999999993</c:v>
                      </c:pt>
                      <c:pt idx="21">
                        <c:v>9.19</c:v>
                      </c:pt>
                      <c:pt idx="22">
                        <c:v>9.5</c:v>
                      </c:pt>
                      <c:pt idx="23">
                        <c:v>9.4600000000000009</c:v>
                      </c:pt>
                      <c:pt idx="24">
                        <c:v>9.7100000000000009</c:v>
                      </c:pt>
                      <c:pt idx="25">
                        <c:v>10.27</c:v>
                      </c:pt>
                      <c:pt idx="26">
                        <c:v>28.12</c:v>
                      </c:pt>
                      <c:pt idx="27">
                        <c:v>15.88</c:v>
                      </c:pt>
                      <c:pt idx="28">
                        <c:v>11.58</c:v>
                      </c:pt>
                      <c:pt idx="29">
                        <c:v>10.29</c:v>
                      </c:pt>
                      <c:pt idx="30">
                        <c:v>10.42</c:v>
                      </c:pt>
                      <c:pt idx="31">
                        <c:v>10.32</c:v>
                      </c:pt>
                      <c:pt idx="32">
                        <c:v>14.88</c:v>
                      </c:pt>
                      <c:pt idx="33">
                        <c:v>18.54</c:v>
                      </c:pt>
                      <c:pt idx="34">
                        <c:v>16.670000000000002</c:v>
                      </c:pt>
                      <c:pt idx="35">
                        <c:v>13.62</c:v>
                      </c:pt>
                      <c:pt idx="36">
                        <c:v>58.96</c:v>
                      </c:pt>
                      <c:pt idx="37">
                        <c:v>18.79</c:v>
                      </c:pt>
                      <c:pt idx="38">
                        <c:v>14.76</c:v>
                      </c:pt>
                      <c:pt idx="39">
                        <c:v>14.83</c:v>
                      </c:pt>
                      <c:pt idx="40">
                        <c:v>29.19</c:v>
                      </c:pt>
                      <c:pt idx="41">
                        <c:v>48.04</c:v>
                      </c:pt>
                      <c:pt idx="42">
                        <c:v>22.96</c:v>
                      </c:pt>
                      <c:pt idx="43">
                        <c:v>16.5</c:v>
                      </c:pt>
                      <c:pt idx="44">
                        <c:v>15.79</c:v>
                      </c:pt>
                      <c:pt idx="45">
                        <c:v>13.24</c:v>
                      </c:pt>
                      <c:pt idx="46">
                        <c:v>16.5</c:v>
                      </c:pt>
                      <c:pt idx="47">
                        <c:v>15.77</c:v>
                      </c:pt>
                      <c:pt idx="48">
                        <c:v>12.42</c:v>
                      </c:pt>
                      <c:pt idx="49">
                        <c:v>11.62</c:v>
                      </c:pt>
                      <c:pt idx="50">
                        <c:v>13.62</c:v>
                      </c:pt>
                      <c:pt idx="51">
                        <c:v>15.88</c:v>
                      </c:pt>
                      <c:pt idx="52">
                        <c:v>14.48</c:v>
                      </c:pt>
                      <c:pt idx="53">
                        <c:v>19.29</c:v>
                      </c:pt>
                      <c:pt idx="54">
                        <c:v>13.9</c:v>
                      </c:pt>
                      <c:pt idx="55">
                        <c:v>12.62</c:v>
                      </c:pt>
                      <c:pt idx="56">
                        <c:v>12.38</c:v>
                      </c:pt>
                      <c:pt idx="57">
                        <c:v>12.88</c:v>
                      </c:pt>
                      <c:pt idx="58">
                        <c:v>12.62</c:v>
                      </c:pt>
                      <c:pt idx="59">
                        <c:v>12.58</c:v>
                      </c:pt>
                      <c:pt idx="60">
                        <c:v>10.77</c:v>
                      </c:pt>
                      <c:pt idx="61">
                        <c:v>10</c:v>
                      </c:pt>
                      <c:pt idx="62">
                        <c:v>11.25</c:v>
                      </c:pt>
                      <c:pt idx="63">
                        <c:v>13.46</c:v>
                      </c:pt>
                      <c:pt idx="64">
                        <c:v>11.33</c:v>
                      </c:pt>
                      <c:pt idx="65">
                        <c:v>9.8800000000000008</c:v>
                      </c:pt>
                      <c:pt idx="66">
                        <c:v>10</c:v>
                      </c:pt>
                      <c:pt idx="67">
                        <c:v>10.26</c:v>
                      </c:pt>
                      <c:pt idx="68">
                        <c:v>10.210000000000001</c:v>
                      </c:pt>
                      <c:pt idx="69">
                        <c:v>17.62</c:v>
                      </c:pt>
                      <c:pt idx="70">
                        <c:v>10.76</c:v>
                      </c:pt>
                      <c:pt idx="71">
                        <c:v>9.7100000000000009</c:v>
                      </c:pt>
                      <c:pt idx="72">
                        <c:v>9.9600000000000009</c:v>
                      </c:pt>
                      <c:pt idx="73">
                        <c:v>10.38</c:v>
                      </c:pt>
                      <c:pt idx="74">
                        <c:v>10</c:v>
                      </c:pt>
                      <c:pt idx="75">
                        <c:v>10.33</c:v>
                      </c:pt>
                      <c:pt idx="76">
                        <c:v>9.86</c:v>
                      </c:pt>
                      <c:pt idx="77">
                        <c:v>10.33</c:v>
                      </c:pt>
                      <c:pt idx="78">
                        <c:v>10.54</c:v>
                      </c:pt>
                      <c:pt idx="79">
                        <c:v>9.83</c:v>
                      </c:pt>
                      <c:pt idx="80">
                        <c:v>9.57</c:v>
                      </c:pt>
                      <c:pt idx="81">
                        <c:v>9.9499999999999993</c:v>
                      </c:pt>
                      <c:pt idx="82">
                        <c:v>9.57</c:v>
                      </c:pt>
                      <c:pt idx="83">
                        <c:v>9.76</c:v>
                      </c:pt>
                      <c:pt idx="84">
                        <c:v>9</c:v>
                      </c:pt>
                      <c:pt idx="85">
                        <c:v>8.58</c:v>
                      </c:pt>
                      <c:pt idx="86">
                        <c:v>8.9499999999999993</c:v>
                      </c:pt>
                      <c:pt idx="87">
                        <c:v>8.67</c:v>
                      </c:pt>
                      <c:pt idx="88">
                        <c:v>9.4600000000000009</c:v>
                      </c:pt>
                      <c:pt idx="89">
                        <c:v>9.76</c:v>
                      </c:pt>
                      <c:pt idx="90">
                        <c:v>9.33</c:v>
                      </c:pt>
                      <c:pt idx="91">
                        <c:v>9.2899999999999991</c:v>
                      </c:pt>
                      <c:pt idx="92">
                        <c:v>14.08</c:v>
                      </c:pt>
                      <c:pt idx="93">
                        <c:v>11.54</c:v>
                      </c:pt>
                      <c:pt idx="94">
                        <c:v>10.76</c:v>
                      </c:pt>
                      <c:pt idx="95">
                        <c:v>9.7100000000000009</c:v>
                      </c:pt>
                      <c:pt idx="96">
                        <c:v>9.3800000000000008</c:v>
                      </c:pt>
                      <c:pt idx="97">
                        <c:v>9.17</c:v>
                      </c:pt>
                      <c:pt idx="98">
                        <c:v>8.9600000000000009</c:v>
                      </c:pt>
                      <c:pt idx="99">
                        <c:v>9.9600000000000009</c:v>
                      </c:pt>
                      <c:pt idx="100">
                        <c:v>17.79</c:v>
                      </c:pt>
                      <c:pt idx="101">
                        <c:v>8.81</c:v>
                      </c:pt>
                      <c:pt idx="102">
                        <c:v>10.24</c:v>
                      </c:pt>
                      <c:pt idx="103">
                        <c:v>10.62</c:v>
                      </c:pt>
                      <c:pt idx="104">
                        <c:v>8.9499999999999993</c:v>
                      </c:pt>
                      <c:pt idx="105">
                        <c:v>8.67</c:v>
                      </c:pt>
                      <c:pt idx="106">
                        <c:v>8.08</c:v>
                      </c:pt>
                      <c:pt idx="107">
                        <c:v>8.5</c:v>
                      </c:pt>
                      <c:pt idx="108">
                        <c:v>9.2899999999999991</c:v>
                      </c:pt>
                      <c:pt idx="109">
                        <c:v>7.97</c:v>
                      </c:pt>
                      <c:pt idx="110">
                        <c:v>7.92</c:v>
                      </c:pt>
                      <c:pt idx="111">
                        <c:v>8.25</c:v>
                      </c:pt>
                      <c:pt idx="112">
                        <c:v>8.42</c:v>
                      </c:pt>
                      <c:pt idx="113">
                        <c:v>7.79</c:v>
                      </c:pt>
                      <c:pt idx="114">
                        <c:v>9.0399999999999991</c:v>
                      </c:pt>
                      <c:pt idx="115">
                        <c:v>10.1</c:v>
                      </c:pt>
                      <c:pt idx="116">
                        <c:v>15.64</c:v>
                      </c:pt>
                      <c:pt idx="117">
                        <c:v>16.05</c:v>
                      </c:pt>
                      <c:pt idx="118">
                        <c:v>11.17</c:v>
                      </c:pt>
                      <c:pt idx="119">
                        <c:v>8.08</c:v>
                      </c:pt>
                      <c:pt idx="120">
                        <c:v>8.25</c:v>
                      </c:pt>
                      <c:pt idx="121">
                        <c:v>6.75</c:v>
                      </c:pt>
                      <c:pt idx="122">
                        <c:v>6.75</c:v>
                      </c:pt>
                      <c:pt idx="123">
                        <c:v>7.33</c:v>
                      </c:pt>
                      <c:pt idx="124">
                        <c:v>7.38</c:v>
                      </c:pt>
                      <c:pt idx="125">
                        <c:v>7.46</c:v>
                      </c:pt>
                      <c:pt idx="126">
                        <c:v>7.54</c:v>
                      </c:pt>
                      <c:pt idx="127">
                        <c:v>9.4600000000000009</c:v>
                      </c:pt>
                      <c:pt idx="128">
                        <c:v>9.58</c:v>
                      </c:pt>
                      <c:pt idx="129">
                        <c:v>7.25</c:v>
                      </c:pt>
                      <c:pt idx="130">
                        <c:v>7.76</c:v>
                      </c:pt>
                      <c:pt idx="131">
                        <c:v>9</c:v>
                      </c:pt>
                      <c:pt idx="132">
                        <c:v>9.86</c:v>
                      </c:pt>
                      <c:pt idx="133">
                        <c:v>11.83</c:v>
                      </c:pt>
                      <c:pt idx="134">
                        <c:v>9.58</c:v>
                      </c:pt>
                      <c:pt idx="135">
                        <c:v>8.09</c:v>
                      </c:pt>
                      <c:pt idx="136">
                        <c:v>15</c:v>
                      </c:pt>
                      <c:pt idx="137">
                        <c:v>14.32</c:v>
                      </c:pt>
                      <c:pt idx="138">
                        <c:v>11.86</c:v>
                      </c:pt>
                      <c:pt idx="139">
                        <c:v>9.6199999999999992</c:v>
                      </c:pt>
                      <c:pt idx="140">
                        <c:v>9.24</c:v>
                      </c:pt>
                      <c:pt idx="141">
                        <c:v>42.42</c:v>
                      </c:pt>
                      <c:pt idx="142">
                        <c:v>30.29</c:v>
                      </c:pt>
                      <c:pt idx="143">
                        <c:v>28.18</c:v>
                      </c:pt>
                      <c:pt idx="144">
                        <c:v>14.5</c:v>
                      </c:pt>
                      <c:pt idx="145">
                        <c:v>10.62</c:v>
                      </c:pt>
                      <c:pt idx="146">
                        <c:v>10.58</c:v>
                      </c:pt>
                      <c:pt idx="147">
                        <c:v>10.76</c:v>
                      </c:pt>
                      <c:pt idx="148">
                        <c:v>9.7100000000000009</c:v>
                      </c:pt>
                      <c:pt idx="149">
                        <c:v>8.9600000000000009</c:v>
                      </c:pt>
                      <c:pt idx="150">
                        <c:v>8.43</c:v>
                      </c:pt>
                      <c:pt idx="151">
                        <c:v>10.43</c:v>
                      </c:pt>
                      <c:pt idx="152">
                        <c:v>8.81</c:v>
                      </c:pt>
                      <c:pt idx="153">
                        <c:v>60.43</c:v>
                      </c:pt>
                      <c:pt idx="154">
                        <c:v>20.32</c:v>
                      </c:pt>
                      <c:pt idx="155">
                        <c:v>13.25</c:v>
                      </c:pt>
                      <c:pt idx="156">
                        <c:v>12.12</c:v>
                      </c:pt>
                      <c:pt idx="157">
                        <c:v>13.33</c:v>
                      </c:pt>
                      <c:pt idx="158">
                        <c:v>11.38</c:v>
                      </c:pt>
                      <c:pt idx="159">
                        <c:v>9.86</c:v>
                      </c:pt>
                      <c:pt idx="160">
                        <c:v>8.52</c:v>
                      </c:pt>
                      <c:pt idx="161">
                        <c:v>7.76</c:v>
                      </c:pt>
                      <c:pt idx="162">
                        <c:v>7.5</c:v>
                      </c:pt>
                      <c:pt idx="163">
                        <c:v>6.88</c:v>
                      </c:pt>
                      <c:pt idx="164">
                        <c:v>6.86</c:v>
                      </c:pt>
                      <c:pt idx="165">
                        <c:v>6.81</c:v>
                      </c:pt>
                      <c:pt idx="166">
                        <c:v>10.25</c:v>
                      </c:pt>
                      <c:pt idx="167">
                        <c:v>6.75</c:v>
                      </c:pt>
                      <c:pt idx="168">
                        <c:v>6.58</c:v>
                      </c:pt>
                      <c:pt idx="169">
                        <c:v>8.5399999999999991</c:v>
                      </c:pt>
                      <c:pt idx="170">
                        <c:v>10.91</c:v>
                      </c:pt>
                      <c:pt idx="171">
                        <c:v>10.71</c:v>
                      </c:pt>
                      <c:pt idx="172">
                        <c:v>15.67</c:v>
                      </c:pt>
                      <c:pt idx="173">
                        <c:v>28.13</c:v>
                      </c:pt>
                      <c:pt idx="174">
                        <c:v>24.48</c:v>
                      </c:pt>
                      <c:pt idx="175">
                        <c:v>12.88</c:v>
                      </c:pt>
                      <c:pt idx="176">
                        <c:v>8.83</c:v>
                      </c:pt>
                      <c:pt idx="177">
                        <c:v>8.83</c:v>
                      </c:pt>
                      <c:pt idx="178">
                        <c:v>8.67</c:v>
                      </c:pt>
                      <c:pt idx="179">
                        <c:v>7.86</c:v>
                      </c:pt>
                      <c:pt idx="180">
                        <c:v>7.41</c:v>
                      </c:pt>
                      <c:pt idx="181">
                        <c:v>7.81</c:v>
                      </c:pt>
                      <c:pt idx="182">
                        <c:v>7.1</c:v>
                      </c:pt>
                      <c:pt idx="183">
                        <c:v>6.54</c:v>
                      </c:pt>
                      <c:pt idx="184">
                        <c:v>6.42</c:v>
                      </c:pt>
                      <c:pt idx="185">
                        <c:v>6.48</c:v>
                      </c:pt>
                      <c:pt idx="186">
                        <c:v>6.5</c:v>
                      </c:pt>
                      <c:pt idx="187">
                        <c:v>6.52</c:v>
                      </c:pt>
                      <c:pt idx="188">
                        <c:v>6.19</c:v>
                      </c:pt>
                      <c:pt idx="189">
                        <c:v>6.46</c:v>
                      </c:pt>
                      <c:pt idx="190">
                        <c:v>5.67</c:v>
                      </c:pt>
                      <c:pt idx="191">
                        <c:v>5.36</c:v>
                      </c:pt>
                      <c:pt idx="192">
                        <c:v>5.38</c:v>
                      </c:pt>
                      <c:pt idx="193">
                        <c:v>6.19</c:v>
                      </c:pt>
                      <c:pt idx="194">
                        <c:v>58.14</c:v>
                      </c:pt>
                      <c:pt idx="195">
                        <c:v>23.14</c:v>
                      </c:pt>
                      <c:pt idx="196">
                        <c:v>15.14</c:v>
                      </c:pt>
                      <c:pt idx="197">
                        <c:v>27.67</c:v>
                      </c:pt>
                      <c:pt idx="198">
                        <c:v>15.42</c:v>
                      </c:pt>
                      <c:pt idx="199">
                        <c:v>15.81</c:v>
                      </c:pt>
                      <c:pt idx="200">
                        <c:v>13.05</c:v>
                      </c:pt>
                      <c:pt idx="201">
                        <c:v>10.67</c:v>
                      </c:pt>
                      <c:pt idx="202">
                        <c:v>11.52</c:v>
                      </c:pt>
                      <c:pt idx="203">
                        <c:v>9.5399999999999991</c:v>
                      </c:pt>
                      <c:pt idx="204">
                        <c:v>12.08</c:v>
                      </c:pt>
                      <c:pt idx="205">
                        <c:v>9.8800000000000008</c:v>
                      </c:pt>
                      <c:pt idx="206">
                        <c:v>10.130000000000001</c:v>
                      </c:pt>
                      <c:pt idx="207">
                        <c:v>14.88</c:v>
                      </c:pt>
                      <c:pt idx="208">
                        <c:v>15.9</c:v>
                      </c:pt>
                      <c:pt idx="209">
                        <c:v>20.67</c:v>
                      </c:pt>
                      <c:pt idx="210">
                        <c:v>11.86</c:v>
                      </c:pt>
                      <c:pt idx="211">
                        <c:v>13.96</c:v>
                      </c:pt>
                      <c:pt idx="212">
                        <c:v>11.25</c:v>
                      </c:pt>
                      <c:pt idx="213">
                        <c:v>8.8800000000000008</c:v>
                      </c:pt>
                      <c:pt idx="214">
                        <c:v>31.76</c:v>
                      </c:pt>
                      <c:pt idx="215">
                        <c:v>11.81</c:v>
                      </c:pt>
                      <c:pt idx="216">
                        <c:v>29</c:v>
                      </c:pt>
                      <c:pt idx="217">
                        <c:v>11.54</c:v>
                      </c:pt>
                      <c:pt idx="218">
                        <c:v>9.92</c:v>
                      </c:pt>
                      <c:pt idx="219">
                        <c:v>9.2899999999999991</c:v>
                      </c:pt>
                      <c:pt idx="220">
                        <c:v>10.14</c:v>
                      </c:pt>
                      <c:pt idx="221">
                        <c:v>13.71</c:v>
                      </c:pt>
                      <c:pt idx="222">
                        <c:v>40.86</c:v>
                      </c:pt>
                      <c:pt idx="223">
                        <c:v>15.19</c:v>
                      </c:pt>
                      <c:pt idx="224">
                        <c:v>13.76</c:v>
                      </c:pt>
                      <c:pt idx="225">
                        <c:v>8.24</c:v>
                      </c:pt>
                      <c:pt idx="226">
                        <c:v>8.2100000000000009</c:v>
                      </c:pt>
                      <c:pt idx="227">
                        <c:v>7.62</c:v>
                      </c:pt>
                      <c:pt idx="228">
                        <c:v>19.86</c:v>
                      </c:pt>
                      <c:pt idx="229">
                        <c:v>8.9</c:v>
                      </c:pt>
                      <c:pt idx="230">
                        <c:v>40.24</c:v>
                      </c:pt>
                      <c:pt idx="231">
                        <c:v>18.95</c:v>
                      </c:pt>
                      <c:pt idx="232">
                        <c:v>34.58</c:v>
                      </c:pt>
                      <c:pt idx="233">
                        <c:v>36.380000000000003</c:v>
                      </c:pt>
                      <c:pt idx="234">
                        <c:v>29.75</c:v>
                      </c:pt>
                      <c:pt idx="235">
                        <c:v>17.25</c:v>
                      </c:pt>
                      <c:pt idx="236">
                        <c:v>15.92</c:v>
                      </c:pt>
                      <c:pt idx="237">
                        <c:v>37.21</c:v>
                      </c:pt>
                      <c:pt idx="238">
                        <c:v>21.62</c:v>
                      </c:pt>
                      <c:pt idx="239">
                        <c:v>10.96</c:v>
                      </c:pt>
                      <c:pt idx="240">
                        <c:v>10.38</c:v>
                      </c:pt>
                      <c:pt idx="241">
                        <c:v>11</c:v>
                      </c:pt>
                      <c:pt idx="242">
                        <c:v>11.62</c:v>
                      </c:pt>
                      <c:pt idx="243">
                        <c:v>11.27</c:v>
                      </c:pt>
                      <c:pt idx="244">
                        <c:v>10.86</c:v>
                      </c:pt>
                      <c:pt idx="245">
                        <c:v>10.9</c:v>
                      </c:pt>
                      <c:pt idx="246">
                        <c:v>19.21</c:v>
                      </c:pt>
                      <c:pt idx="247">
                        <c:v>55.54</c:v>
                      </c:pt>
                      <c:pt idx="248">
                        <c:v>30.38</c:v>
                      </c:pt>
                      <c:pt idx="249">
                        <c:v>16.670000000000002</c:v>
                      </c:pt>
                      <c:pt idx="250">
                        <c:v>12</c:v>
                      </c:pt>
                      <c:pt idx="251">
                        <c:v>11</c:v>
                      </c:pt>
                      <c:pt idx="252">
                        <c:v>10.57</c:v>
                      </c:pt>
                      <c:pt idx="253">
                        <c:v>10.46</c:v>
                      </c:pt>
                      <c:pt idx="254">
                        <c:v>10.5</c:v>
                      </c:pt>
                      <c:pt idx="255">
                        <c:v>11.95</c:v>
                      </c:pt>
                      <c:pt idx="256">
                        <c:v>12.92</c:v>
                      </c:pt>
                      <c:pt idx="257">
                        <c:v>11.9</c:v>
                      </c:pt>
                      <c:pt idx="258">
                        <c:v>10.55</c:v>
                      </c:pt>
                      <c:pt idx="259">
                        <c:v>10.48</c:v>
                      </c:pt>
                      <c:pt idx="260">
                        <c:v>10.210000000000001</c:v>
                      </c:pt>
                      <c:pt idx="261">
                        <c:v>10</c:v>
                      </c:pt>
                      <c:pt idx="262">
                        <c:v>9.57</c:v>
                      </c:pt>
                      <c:pt idx="263">
                        <c:v>9.57</c:v>
                      </c:pt>
                      <c:pt idx="264">
                        <c:v>9.0500000000000007</c:v>
                      </c:pt>
                      <c:pt idx="265">
                        <c:v>9.3800000000000008</c:v>
                      </c:pt>
                      <c:pt idx="266">
                        <c:v>8.92</c:v>
                      </c:pt>
                      <c:pt idx="267">
                        <c:v>9.4600000000000009</c:v>
                      </c:pt>
                      <c:pt idx="268">
                        <c:v>9</c:v>
                      </c:pt>
                      <c:pt idx="269">
                        <c:v>9.14</c:v>
                      </c:pt>
                      <c:pt idx="270">
                        <c:v>8.48</c:v>
                      </c:pt>
                      <c:pt idx="271">
                        <c:v>9.23</c:v>
                      </c:pt>
                      <c:pt idx="272">
                        <c:v>8.4600000000000009</c:v>
                      </c:pt>
                      <c:pt idx="273">
                        <c:v>8.67</c:v>
                      </c:pt>
                      <c:pt idx="274">
                        <c:v>9.1199999999999992</c:v>
                      </c:pt>
                      <c:pt idx="275">
                        <c:v>8.1199999999999992</c:v>
                      </c:pt>
                      <c:pt idx="276">
                        <c:v>8.24</c:v>
                      </c:pt>
                      <c:pt idx="277">
                        <c:v>9.67</c:v>
                      </c:pt>
                      <c:pt idx="278">
                        <c:v>8.81</c:v>
                      </c:pt>
                      <c:pt idx="279">
                        <c:v>10.57</c:v>
                      </c:pt>
                      <c:pt idx="280">
                        <c:v>20.9</c:v>
                      </c:pt>
                      <c:pt idx="281">
                        <c:v>13.88</c:v>
                      </c:pt>
                      <c:pt idx="282">
                        <c:v>10.08</c:v>
                      </c:pt>
                      <c:pt idx="283">
                        <c:v>9.9499999999999993</c:v>
                      </c:pt>
                      <c:pt idx="284">
                        <c:v>9.76</c:v>
                      </c:pt>
                      <c:pt idx="285">
                        <c:v>10.5</c:v>
                      </c:pt>
                      <c:pt idx="286">
                        <c:v>12.48</c:v>
                      </c:pt>
                      <c:pt idx="287">
                        <c:v>13</c:v>
                      </c:pt>
                      <c:pt idx="288">
                        <c:v>11</c:v>
                      </c:pt>
                      <c:pt idx="289">
                        <c:v>9.6</c:v>
                      </c:pt>
                      <c:pt idx="290">
                        <c:v>10.43</c:v>
                      </c:pt>
                      <c:pt idx="291">
                        <c:v>20.76</c:v>
                      </c:pt>
                      <c:pt idx="292">
                        <c:v>34.520000000000003</c:v>
                      </c:pt>
                      <c:pt idx="293">
                        <c:v>14.48</c:v>
                      </c:pt>
                      <c:pt idx="294">
                        <c:v>16.579999999999998</c:v>
                      </c:pt>
                      <c:pt idx="295">
                        <c:v>11.58</c:v>
                      </c:pt>
                      <c:pt idx="296">
                        <c:v>9.3000000000000007</c:v>
                      </c:pt>
                      <c:pt idx="297">
                        <c:v>9.5399999999999991</c:v>
                      </c:pt>
                      <c:pt idx="298">
                        <c:v>10.76</c:v>
                      </c:pt>
                      <c:pt idx="299">
                        <c:v>11.42</c:v>
                      </c:pt>
                      <c:pt idx="300">
                        <c:v>12.14</c:v>
                      </c:pt>
                      <c:pt idx="301">
                        <c:v>11.41</c:v>
                      </c:pt>
                      <c:pt idx="302">
                        <c:v>11.96</c:v>
                      </c:pt>
                      <c:pt idx="303">
                        <c:v>12.08</c:v>
                      </c:pt>
                      <c:pt idx="304">
                        <c:v>12.52</c:v>
                      </c:pt>
                      <c:pt idx="305">
                        <c:v>13.57</c:v>
                      </c:pt>
                      <c:pt idx="306">
                        <c:v>13.67</c:v>
                      </c:pt>
                      <c:pt idx="307">
                        <c:v>14</c:v>
                      </c:pt>
                      <c:pt idx="308">
                        <c:v>12.81</c:v>
                      </c:pt>
                      <c:pt idx="309">
                        <c:v>12.54</c:v>
                      </c:pt>
                      <c:pt idx="310">
                        <c:v>12.79</c:v>
                      </c:pt>
                      <c:pt idx="311">
                        <c:v>12.33</c:v>
                      </c:pt>
                      <c:pt idx="312">
                        <c:v>12.62</c:v>
                      </c:pt>
                      <c:pt idx="313">
                        <c:v>13.86</c:v>
                      </c:pt>
                      <c:pt idx="314">
                        <c:v>29.67</c:v>
                      </c:pt>
                      <c:pt idx="315">
                        <c:v>15.38</c:v>
                      </c:pt>
                      <c:pt idx="316">
                        <c:v>13.79</c:v>
                      </c:pt>
                      <c:pt idx="317">
                        <c:v>12.42</c:v>
                      </c:pt>
                      <c:pt idx="318">
                        <c:v>12.29</c:v>
                      </c:pt>
                      <c:pt idx="319">
                        <c:v>13</c:v>
                      </c:pt>
                      <c:pt idx="320">
                        <c:v>12.95</c:v>
                      </c:pt>
                      <c:pt idx="321">
                        <c:v>16.59</c:v>
                      </c:pt>
                      <c:pt idx="322">
                        <c:v>14.21</c:v>
                      </c:pt>
                      <c:pt idx="323">
                        <c:v>12.12</c:v>
                      </c:pt>
                      <c:pt idx="324">
                        <c:v>11.83</c:v>
                      </c:pt>
                      <c:pt idx="325">
                        <c:v>12.57</c:v>
                      </c:pt>
                      <c:pt idx="326">
                        <c:v>12.91</c:v>
                      </c:pt>
                      <c:pt idx="327">
                        <c:v>12.24</c:v>
                      </c:pt>
                      <c:pt idx="328">
                        <c:v>11.86</c:v>
                      </c:pt>
                      <c:pt idx="329">
                        <c:v>12.38</c:v>
                      </c:pt>
                      <c:pt idx="330">
                        <c:v>12.38</c:v>
                      </c:pt>
                      <c:pt idx="331">
                        <c:v>11.58</c:v>
                      </c:pt>
                      <c:pt idx="332">
                        <c:v>11</c:v>
                      </c:pt>
                      <c:pt idx="333">
                        <c:v>10.62</c:v>
                      </c:pt>
                      <c:pt idx="334">
                        <c:v>10.33</c:v>
                      </c:pt>
                      <c:pt idx="335">
                        <c:v>11.05</c:v>
                      </c:pt>
                      <c:pt idx="336">
                        <c:v>11.74</c:v>
                      </c:pt>
                      <c:pt idx="337">
                        <c:v>11.33</c:v>
                      </c:pt>
                      <c:pt idx="338">
                        <c:v>11.75</c:v>
                      </c:pt>
                      <c:pt idx="339">
                        <c:v>11.14</c:v>
                      </c:pt>
                      <c:pt idx="340">
                        <c:v>11.79</c:v>
                      </c:pt>
                      <c:pt idx="341">
                        <c:v>11.54</c:v>
                      </c:pt>
                      <c:pt idx="342">
                        <c:v>11.42</c:v>
                      </c:pt>
                      <c:pt idx="343">
                        <c:v>11</c:v>
                      </c:pt>
                      <c:pt idx="344">
                        <c:v>13.5</c:v>
                      </c:pt>
                      <c:pt idx="345">
                        <c:v>14.79</c:v>
                      </c:pt>
                      <c:pt idx="346">
                        <c:v>19.96</c:v>
                      </c:pt>
                      <c:pt idx="347">
                        <c:v>29.05</c:v>
                      </c:pt>
                      <c:pt idx="348">
                        <c:v>30.29</c:v>
                      </c:pt>
                      <c:pt idx="349">
                        <c:v>20.239999999999998</c:v>
                      </c:pt>
                      <c:pt idx="350">
                        <c:v>14.29</c:v>
                      </c:pt>
                      <c:pt idx="351">
                        <c:v>12.04</c:v>
                      </c:pt>
                      <c:pt idx="352">
                        <c:v>11.04</c:v>
                      </c:pt>
                      <c:pt idx="353">
                        <c:v>11.62</c:v>
                      </c:pt>
                      <c:pt idx="354">
                        <c:v>11.48</c:v>
                      </c:pt>
                      <c:pt idx="355">
                        <c:v>13.29</c:v>
                      </c:pt>
                      <c:pt idx="356">
                        <c:v>11.45</c:v>
                      </c:pt>
                      <c:pt idx="357">
                        <c:v>10.46</c:v>
                      </c:pt>
                      <c:pt idx="358">
                        <c:v>10.039999999999999</c:v>
                      </c:pt>
                      <c:pt idx="359">
                        <c:v>9.33</c:v>
                      </c:pt>
                      <c:pt idx="360">
                        <c:v>10.62</c:v>
                      </c:pt>
                      <c:pt idx="361">
                        <c:v>9.58</c:v>
                      </c:pt>
                      <c:pt idx="362">
                        <c:v>11.38</c:v>
                      </c:pt>
                      <c:pt idx="363">
                        <c:v>19.329999999999998</c:v>
                      </c:pt>
                      <c:pt idx="364">
                        <c:v>15.1</c:v>
                      </c:pt>
                      <c:pt idx="365">
                        <c:v>12.21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BE2-458B-84B1-B0331C723FB4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AB'!$E$3</c15:sqref>
                        </c15:formulaRef>
                      </c:ext>
                    </c:extLst>
                    <c:strCache>
                      <c:ptCount val="1"/>
                      <c:pt idx="0">
                        <c:v>Cor aparente média da água bruta (UC)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AB'!$E$4:$E$369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50</c:v>
                      </c:pt>
                      <c:pt idx="1">
                        <c:v>45</c:v>
                      </c:pt>
                      <c:pt idx="2">
                        <c:v>50</c:v>
                      </c:pt>
                      <c:pt idx="3">
                        <c:v>54</c:v>
                      </c:pt>
                      <c:pt idx="4">
                        <c:v>54</c:v>
                      </c:pt>
                      <c:pt idx="5">
                        <c:v>47.5</c:v>
                      </c:pt>
                      <c:pt idx="6">
                        <c:v>51</c:v>
                      </c:pt>
                      <c:pt idx="7">
                        <c:v>50</c:v>
                      </c:pt>
                      <c:pt idx="8">
                        <c:v>52.5</c:v>
                      </c:pt>
                      <c:pt idx="9">
                        <c:v>77.5</c:v>
                      </c:pt>
                      <c:pt idx="10">
                        <c:v>75</c:v>
                      </c:pt>
                      <c:pt idx="11">
                        <c:v>100</c:v>
                      </c:pt>
                      <c:pt idx="12">
                        <c:v>99.17</c:v>
                      </c:pt>
                      <c:pt idx="13">
                        <c:v>75</c:v>
                      </c:pt>
                      <c:pt idx="14">
                        <c:v>54</c:v>
                      </c:pt>
                      <c:pt idx="15">
                        <c:v>60</c:v>
                      </c:pt>
                      <c:pt idx="16">
                        <c:v>52.5</c:v>
                      </c:pt>
                      <c:pt idx="17">
                        <c:v>54</c:v>
                      </c:pt>
                      <c:pt idx="18">
                        <c:v>55</c:v>
                      </c:pt>
                      <c:pt idx="19">
                        <c:v>45</c:v>
                      </c:pt>
                      <c:pt idx="20">
                        <c:v>45</c:v>
                      </c:pt>
                      <c:pt idx="21">
                        <c:v>48</c:v>
                      </c:pt>
                      <c:pt idx="22">
                        <c:v>47.5</c:v>
                      </c:pt>
                      <c:pt idx="23">
                        <c:v>45</c:v>
                      </c:pt>
                      <c:pt idx="24">
                        <c:v>45</c:v>
                      </c:pt>
                      <c:pt idx="25">
                        <c:v>54</c:v>
                      </c:pt>
                      <c:pt idx="26">
                        <c:v>86.67</c:v>
                      </c:pt>
                      <c:pt idx="27">
                        <c:v>97.5</c:v>
                      </c:pt>
                      <c:pt idx="28">
                        <c:v>55</c:v>
                      </c:pt>
                      <c:pt idx="29">
                        <c:v>50</c:v>
                      </c:pt>
                      <c:pt idx="30">
                        <c:v>50</c:v>
                      </c:pt>
                      <c:pt idx="31">
                        <c:v>45</c:v>
                      </c:pt>
                      <c:pt idx="32">
                        <c:v>50</c:v>
                      </c:pt>
                      <c:pt idx="33">
                        <c:v>75</c:v>
                      </c:pt>
                      <c:pt idx="34">
                        <c:v>78</c:v>
                      </c:pt>
                      <c:pt idx="35">
                        <c:v>85</c:v>
                      </c:pt>
                      <c:pt idx="36">
                        <c:v>158.33000000000001</c:v>
                      </c:pt>
                      <c:pt idx="37">
                        <c:v>100</c:v>
                      </c:pt>
                      <c:pt idx="38">
                        <c:v>75</c:v>
                      </c:pt>
                      <c:pt idx="39">
                        <c:v>79.17</c:v>
                      </c:pt>
                      <c:pt idx="40">
                        <c:v>133</c:v>
                      </c:pt>
                      <c:pt idx="41">
                        <c:v>200</c:v>
                      </c:pt>
                      <c:pt idx="42">
                        <c:v>150</c:v>
                      </c:pt>
                      <c:pt idx="43">
                        <c:v>112.5</c:v>
                      </c:pt>
                      <c:pt idx="44">
                        <c:v>87.5</c:v>
                      </c:pt>
                      <c:pt idx="45">
                        <c:v>54</c:v>
                      </c:pt>
                      <c:pt idx="46">
                        <c:v>82</c:v>
                      </c:pt>
                      <c:pt idx="47">
                        <c:v>95</c:v>
                      </c:pt>
                      <c:pt idx="48">
                        <c:v>70</c:v>
                      </c:pt>
                      <c:pt idx="49">
                        <c:v>60</c:v>
                      </c:pt>
                      <c:pt idx="50">
                        <c:v>55</c:v>
                      </c:pt>
                      <c:pt idx="51">
                        <c:v>90.83</c:v>
                      </c:pt>
                      <c:pt idx="52">
                        <c:v>63</c:v>
                      </c:pt>
                      <c:pt idx="53">
                        <c:v>63</c:v>
                      </c:pt>
                      <c:pt idx="54">
                        <c:v>60</c:v>
                      </c:pt>
                      <c:pt idx="55">
                        <c:v>60</c:v>
                      </c:pt>
                      <c:pt idx="56">
                        <c:v>55</c:v>
                      </c:pt>
                      <c:pt idx="57">
                        <c:v>57.5</c:v>
                      </c:pt>
                      <c:pt idx="58">
                        <c:v>60</c:v>
                      </c:pt>
                      <c:pt idx="59">
                        <c:v>47.5</c:v>
                      </c:pt>
                      <c:pt idx="60">
                        <c:v>60</c:v>
                      </c:pt>
                      <c:pt idx="61">
                        <c:v>52</c:v>
                      </c:pt>
                      <c:pt idx="62">
                        <c:v>58.33</c:v>
                      </c:pt>
                      <c:pt idx="63">
                        <c:v>55</c:v>
                      </c:pt>
                      <c:pt idx="64">
                        <c:v>56.67</c:v>
                      </c:pt>
                      <c:pt idx="65">
                        <c:v>56.67</c:v>
                      </c:pt>
                      <c:pt idx="66">
                        <c:v>64</c:v>
                      </c:pt>
                      <c:pt idx="67">
                        <c:v>53.33</c:v>
                      </c:pt>
                      <c:pt idx="68">
                        <c:v>53.33</c:v>
                      </c:pt>
                      <c:pt idx="69">
                        <c:v>72.5</c:v>
                      </c:pt>
                      <c:pt idx="70">
                        <c:v>60</c:v>
                      </c:pt>
                      <c:pt idx="71">
                        <c:v>47.5</c:v>
                      </c:pt>
                      <c:pt idx="72">
                        <c:v>50</c:v>
                      </c:pt>
                      <c:pt idx="73">
                        <c:v>48</c:v>
                      </c:pt>
                      <c:pt idx="74">
                        <c:v>51.67</c:v>
                      </c:pt>
                      <c:pt idx="75">
                        <c:v>50</c:v>
                      </c:pt>
                      <c:pt idx="76">
                        <c:v>48</c:v>
                      </c:pt>
                      <c:pt idx="77">
                        <c:v>50</c:v>
                      </c:pt>
                      <c:pt idx="78">
                        <c:v>57.5</c:v>
                      </c:pt>
                      <c:pt idx="79">
                        <c:v>45</c:v>
                      </c:pt>
                      <c:pt idx="80">
                        <c:v>45</c:v>
                      </c:pt>
                      <c:pt idx="81">
                        <c:v>45</c:v>
                      </c:pt>
                      <c:pt idx="82">
                        <c:v>45</c:v>
                      </c:pt>
                      <c:pt idx="83">
                        <c:v>45</c:v>
                      </c:pt>
                      <c:pt idx="84">
                        <c:v>43.33</c:v>
                      </c:pt>
                      <c:pt idx="85">
                        <c:v>45</c:v>
                      </c:pt>
                      <c:pt idx="86">
                        <c:v>44</c:v>
                      </c:pt>
                      <c:pt idx="87">
                        <c:v>41.67</c:v>
                      </c:pt>
                      <c:pt idx="88">
                        <c:v>45</c:v>
                      </c:pt>
                      <c:pt idx="89">
                        <c:v>46</c:v>
                      </c:pt>
                      <c:pt idx="90">
                        <c:v>45</c:v>
                      </c:pt>
                      <c:pt idx="91">
                        <c:v>45</c:v>
                      </c:pt>
                      <c:pt idx="92">
                        <c:v>59.29</c:v>
                      </c:pt>
                      <c:pt idx="93">
                        <c:v>47.5</c:v>
                      </c:pt>
                      <c:pt idx="94">
                        <c:v>45</c:v>
                      </c:pt>
                      <c:pt idx="95">
                        <c:v>45</c:v>
                      </c:pt>
                      <c:pt idx="96">
                        <c:v>45</c:v>
                      </c:pt>
                      <c:pt idx="97">
                        <c:v>45</c:v>
                      </c:pt>
                      <c:pt idx="98">
                        <c:v>45</c:v>
                      </c:pt>
                      <c:pt idx="99">
                        <c:v>45</c:v>
                      </c:pt>
                      <c:pt idx="100">
                        <c:v>81.67</c:v>
                      </c:pt>
                      <c:pt idx="101">
                        <c:v>46.67</c:v>
                      </c:pt>
                      <c:pt idx="102">
                        <c:v>57</c:v>
                      </c:pt>
                      <c:pt idx="103">
                        <c:v>50</c:v>
                      </c:pt>
                      <c:pt idx="104">
                        <c:v>60</c:v>
                      </c:pt>
                      <c:pt idx="105">
                        <c:v>55</c:v>
                      </c:pt>
                      <c:pt idx="106">
                        <c:v>45</c:v>
                      </c:pt>
                      <c:pt idx="107">
                        <c:v>45</c:v>
                      </c:pt>
                      <c:pt idx="108">
                        <c:v>45</c:v>
                      </c:pt>
                      <c:pt idx="109">
                        <c:v>45</c:v>
                      </c:pt>
                      <c:pt idx="110">
                        <c:v>45</c:v>
                      </c:pt>
                      <c:pt idx="111">
                        <c:v>45.83</c:v>
                      </c:pt>
                      <c:pt idx="112">
                        <c:v>45</c:v>
                      </c:pt>
                      <c:pt idx="113">
                        <c:v>50</c:v>
                      </c:pt>
                      <c:pt idx="114">
                        <c:v>55</c:v>
                      </c:pt>
                      <c:pt idx="115">
                        <c:v>54</c:v>
                      </c:pt>
                      <c:pt idx="116">
                        <c:v>72</c:v>
                      </c:pt>
                      <c:pt idx="117">
                        <c:v>98</c:v>
                      </c:pt>
                      <c:pt idx="118">
                        <c:v>70</c:v>
                      </c:pt>
                      <c:pt idx="119">
                        <c:v>45</c:v>
                      </c:pt>
                      <c:pt idx="120">
                        <c:v>45</c:v>
                      </c:pt>
                      <c:pt idx="121">
                        <c:v>40.83</c:v>
                      </c:pt>
                      <c:pt idx="122">
                        <c:v>45</c:v>
                      </c:pt>
                      <c:pt idx="123">
                        <c:v>45</c:v>
                      </c:pt>
                      <c:pt idx="124">
                        <c:v>45</c:v>
                      </c:pt>
                      <c:pt idx="125">
                        <c:v>45</c:v>
                      </c:pt>
                      <c:pt idx="126">
                        <c:v>45</c:v>
                      </c:pt>
                      <c:pt idx="127">
                        <c:v>44.17</c:v>
                      </c:pt>
                      <c:pt idx="128">
                        <c:v>51.67</c:v>
                      </c:pt>
                      <c:pt idx="129">
                        <c:v>45</c:v>
                      </c:pt>
                      <c:pt idx="130">
                        <c:v>45</c:v>
                      </c:pt>
                      <c:pt idx="131">
                        <c:v>44</c:v>
                      </c:pt>
                      <c:pt idx="132">
                        <c:v>54</c:v>
                      </c:pt>
                      <c:pt idx="133">
                        <c:v>55</c:v>
                      </c:pt>
                      <c:pt idx="134">
                        <c:v>50</c:v>
                      </c:pt>
                      <c:pt idx="135">
                        <c:v>45</c:v>
                      </c:pt>
                      <c:pt idx="136">
                        <c:v>62.5</c:v>
                      </c:pt>
                      <c:pt idx="137">
                        <c:v>66</c:v>
                      </c:pt>
                      <c:pt idx="138">
                        <c:v>57</c:v>
                      </c:pt>
                      <c:pt idx="139">
                        <c:v>45</c:v>
                      </c:pt>
                      <c:pt idx="140">
                        <c:v>45</c:v>
                      </c:pt>
                      <c:pt idx="141">
                        <c:v>113.33</c:v>
                      </c:pt>
                      <c:pt idx="142">
                        <c:v>93.33</c:v>
                      </c:pt>
                      <c:pt idx="143">
                        <c:v>109</c:v>
                      </c:pt>
                      <c:pt idx="144">
                        <c:v>73.33</c:v>
                      </c:pt>
                      <c:pt idx="145">
                        <c:v>45</c:v>
                      </c:pt>
                      <c:pt idx="146">
                        <c:v>45</c:v>
                      </c:pt>
                      <c:pt idx="147">
                        <c:v>45</c:v>
                      </c:pt>
                      <c:pt idx="148">
                        <c:v>55</c:v>
                      </c:pt>
                      <c:pt idx="149">
                        <c:v>45</c:v>
                      </c:pt>
                      <c:pt idx="150">
                        <c:v>45</c:v>
                      </c:pt>
                      <c:pt idx="151">
                        <c:v>45</c:v>
                      </c:pt>
                      <c:pt idx="152">
                        <c:v>45</c:v>
                      </c:pt>
                      <c:pt idx="153">
                        <c:v>148</c:v>
                      </c:pt>
                      <c:pt idx="154">
                        <c:v>123</c:v>
                      </c:pt>
                      <c:pt idx="155">
                        <c:v>60</c:v>
                      </c:pt>
                      <c:pt idx="156">
                        <c:v>60</c:v>
                      </c:pt>
                      <c:pt idx="157">
                        <c:v>60</c:v>
                      </c:pt>
                      <c:pt idx="158">
                        <c:v>60</c:v>
                      </c:pt>
                      <c:pt idx="159">
                        <c:v>45</c:v>
                      </c:pt>
                      <c:pt idx="160">
                        <c:v>45</c:v>
                      </c:pt>
                      <c:pt idx="161">
                        <c:v>40</c:v>
                      </c:pt>
                      <c:pt idx="162">
                        <c:v>45</c:v>
                      </c:pt>
                      <c:pt idx="163">
                        <c:v>45</c:v>
                      </c:pt>
                      <c:pt idx="164">
                        <c:v>45</c:v>
                      </c:pt>
                      <c:pt idx="165">
                        <c:v>45</c:v>
                      </c:pt>
                      <c:pt idx="166">
                        <c:v>50</c:v>
                      </c:pt>
                      <c:pt idx="167">
                        <c:v>45</c:v>
                      </c:pt>
                      <c:pt idx="168">
                        <c:v>45</c:v>
                      </c:pt>
                      <c:pt idx="169">
                        <c:v>50</c:v>
                      </c:pt>
                      <c:pt idx="170">
                        <c:v>47.5</c:v>
                      </c:pt>
                      <c:pt idx="171">
                        <c:v>51</c:v>
                      </c:pt>
                      <c:pt idx="172">
                        <c:v>70</c:v>
                      </c:pt>
                      <c:pt idx="173">
                        <c:v>77</c:v>
                      </c:pt>
                      <c:pt idx="174">
                        <c:v>60</c:v>
                      </c:pt>
                      <c:pt idx="175">
                        <c:v>55</c:v>
                      </c:pt>
                      <c:pt idx="176">
                        <c:v>45</c:v>
                      </c:pt>
                      <c:pt idx="177">
                        <c:v>45</c:v>
                      </c:pt>
                      <c:pt idx="178">
                        <c:v>45</c:v>
                      </c:pt>
                      <c:pt idx="179">
                        <c:v>45</c:v>
                      </c:pt>
                      <c:pt idx="180">
                        <c:v>45</c:v>
                      </c:pt>
                      <c:pt idx="181">
                        <c:v>45</c:v>
                      </c:pt>
                      <c:pt idx="182">
                        <c:v>43</c:v>
                      </c:pt>
                      <c:pt idx="183">
                        <c:v>45</c:v>
                      </c:pt>
                      <c:pt idx="184">
                        <c:v>45</c:v>
                      </c:pt>
                      <c:pt idx="185">
                        <c:v>45</c:v>
                      </c:pt>
                      <c:pt idx="186">
                        <c:v>45</c:v>
                      </c:pt>
                      <c:pt idx="187">
                        <c:v>45</c:v>
                      </c:pt>
                      <c:pt idx="188">
                        <c:v>45</c:v>
                      </c:pt>
                      <c:pt idx="189">
                        <c:v>45</c:v>
                      </c:pt>
                      <c:pt idx="190">
                        <c:v>45</c:v>
                      </c:pt>
                      <c:pt idx="191">
                        <c:v>45</c:v>
                      </c:pt>
                      <c:pt idx="192">
                        <c:v>45</c:v>
                      </c:pt>
                      <c:pt idx="193">
                        <c:v>45</c:v>
                      </c:pt>
                      <c:pt idx="194">
                        <c:v>170</c:v>
                      </c:pt>
                      <c:pt idx="195">
                        <c:v>113</c:v>
                      </c:pt>
                      <c:pt idx="196">
                        <c:v>79</c:v>
                      </c:pt>
                      <c:pt idx="197">
                        <c:v>102.5</c:v>
                      </c:pt>
                      <c:pt idx="198">
                        <c:v>60</c:v>
                      </c:pt>
                      <c:pt idx="199">
                        <c:v>78</c:v>
                      </c:pt>
                      <c:pt idx="200">
                        <c:v>60</c:v>
                      </c:pt>
                      <c:pt idx="201">
                        <c:v>45</c:v>
                      </c:pt>
                      <c:pt idx="202">
                        <c:v>45</c:v>
                      </c:pt>
                      <c:pt idx="203">
                        <c:v>45</c:v>
                      </c:pt>
                      <c:pt idx="204">
                        <c:v>55</c:v>
                      </c:pt>
                      <c:pt idx="205">
                        <c:v>47.5</c:v>
                      </c:pt>
                      <c:pt idx="206">
                        <c:v>48</c:v>
                      </c:pt>
                      <c:pt idx="207">
                        <c:v>57.5</c:v>
                      </c:pt>
                      <c:pt idx="208">
                        <c:v>56</c:v>
                      </c:pt>
                      <c:pt idx="209">
                        <c:v>102</c:v>
                      </c:pt>
                      <c:pt idx="210">
                        <c:v>51</c:v>
                      </c:pt>
                      <c:pt idx="211">
                        <c:v>60</c:v>
                      </c:pt>
                      <c:pt idx="212">
                        <c:v>45</c:v>
                      </c:pt>
                      <c:pt idx="213">
                        <c:v>45</c:v>
                      </c:pt>
                      <c:pt idx="214">
                        <c:v>77</c:v>
                      </c:pt>
                      <c:pt idx="215">
                        <c:v>68</c:v>
                      </c:pt>
                      <c:pt idx="216">
                        <c:v>70</c:v>
                      </c:pt>
                      <c:pt idx="217">
                        <c:v>47.5</c:v>
                      </c:pt>
                      <c:pt idx="218">
                        <c:v>50</c:v>
                      </c:pt>
                      <c:pt idx="219">
                        <c:v>45</c:v>
                      </c:pt>
                      <c:pt idx="220">
                        <c:v>48</c:v>
                      </c:pt>
                      <c:pt idx="221">
                        <c:v>54</c:v>
                      </c:pt>
                      <c:pt idx="222">
                        <c:v>63</c:v>
                      </c:pt>
                      <c:pt idx="223">
                        <c:v>100</c:v>
                      </c:pt>
                      <c:pt idx="224">
                        <c:v>44</c:v>
                      </c:pt>
                      <c:pt idx="225">
                        <c:v>40</c:v>
                      </c:pt>
                      <c:pt idx="226">
                        <c:v>43.33</c:v>
                      </c:pt>
                      <c:pt idx="227">
                        <c:v>45</c:v>
                      </c:pt>
                      <c:pt idx="228">
                        <c:v>68</c:v>
                      </c:pt>
                      <c:pt idx="229">
                        <c:v>45</c:v>
                      </c:pt>
                      <c:pt idx="230">
                        <c:v>148</c:v>
                      </c:pt>
                      <c:pt idx="231">
                        <c:v>71</c:v>
                      </c:pt>
                      <c:pt idx="232">
                        <c:v>60</c:v>
                      </c:pt>
                      <c:pt idx="233">
                        <c:v>83.33</c:v>
                      </c:pt>
                      <c:pt idx="234">
                        <c:v>113.33</c:v>
                      </c:pt>
                      <c:pt idx="235">
                        <c:v>67.5</c:v>
                      </c:pt>
                      <c:pt idx="236">
                        <c:v>54.17</c:v>
                      </c:pt>
                      <c:pt idx="237">
                        <c:v>88.33</c:v>
                      </c:pt>
                      <c:pt idx="238">
                        <c:v>85.83</c:v>
                      </c:pt>
                      <c:pt idx="239">
                        <c:v>50</c:v>
                      </c:pt>
                      <c:pt idx="240">
                        <c:v>45</c:v>
                      </c:pt>
                      <c:pt idx="241">
                        <c:v>45</c:v>
                      </c:pt>
                      <c:pt idx="242">
                        <c:v>45</c:v>
                      </c:pt>
                      <c:pt idx="243">
                        <c:v>46.67</c:v>
                      </c:pt>
                      <c:pt idx="244">
                        <c:v>48</c:v>
                      </c:pt>
                      <c:pt idx="245">
                        <c:v>49</c:v>
                      </c:pt>
                      <c:pt idx="246">
                        <c:v>60</c:v>
                      </c:pt>
                      <c:pt idx="247">
                        <c:v>233.33</c:v>
                      </c:pt>
                      <c:pt idx="248">
                        <c:v>168</c:v>
                      </c:pt>
                      <c:pt idx="249">
                        <c:v>69</c:v>
                      </c:pt>
                      <c:pt idx="250">
                        <c:v>60</c:v>
                      </c:pt>
                      <c:pt idx="251">
                        <c:v>45</c:v>
                      </c:pt>
                      <c:pt idx="252">
                        <c:v>45</c:v>
                      </c:pt>
                      <c:pt idx="253">
                        <c:v>45</c:v>
                      </c:pt>
                      <c:pt idx="254">
                        <c:v>45</c:v>
                      </c:pt>
                      <c:pt idx="255">
                        <c:v>51</c:v>
                      </c:pt>
                      <c:pt idx="256">
                        <c:v>56.67</c:v>
                      </c:pt>
                      <c:pt idx="257">
                        <c:v>50</c:v>
                      </c:pt>
                      <c:pt idx="258">
                        <c:v>45</c:v>
                      </c:pt>
                      <c:pt idx="259">
                        <c:v>51</c:v>
                      </c:pt>
                      <c:pt idx="260">
                        <c:v>48.33</c:v>
                      </c:pt>
                      <c:pt idx="261">
                        <c:v>43.33</c:v>
                      </c:pt>
                      <c:pt idx="262">
                        <c:v>45</c:v>
                      </c:pt>
                      <c:pt idx="263">
                        <c:v>45</c:v>
                      </c:pt>
                      <c:pt idx="264">
                        <c:v>45</c:v>
                      </c:pt>
                      <c:pt idx="265">
                        <c:v>45</c:v>
                      </c:pt>
                      <c:pt idx="266">
                        <c:v>45</c:v>
                      </c:pt>
                      <c:pt idx="267">
                        <c:v>45</c:v>
                      </c:pt>
                      <c:pt idx="268">
                        <c:v>45</c:v>
                      </c:pt>
                      <c:pt idx="269">
                        <c:v>45</c:v>
                      </c:pt>
                      <c:pt idx="270">
                        <c:v>45</c:v>
                      </c:pt>
                      <c:pt idx="271">
                        <c:v>45</c:v>
                      </c:pt>
                      <c:pt idx="272">
                        <c:v>51.67</c:v>
                      </c:pt>
                      <c:pt idx="273">
                        <c:v>45</c:v>
                      </c:pt>
                      <c:pt idx="274">
                        <c:v>55</c:v>
                      </c:pt>
                      <c:pt idx="275">
                        <c:v>46.67</c:v>
                      </c:pt>
                      <c:pt idx="276">
                        <c:v>45</c:v>
                      </c:pt>
                      <c:pt idx="277">
                        <c:v>45</c:v>
                      </c:pt>
                      <c:pt idx="278">
                        <c:v>45</c:v>
                      </c:pt>
                      <c:pt idx="279">
                        <c:v>45</c:v>
                      </c:pt>
                      <c:pt idx="280">
                        <c:v>90</c:v>
                      </c:pt>
                      <c:pt idx="281">
                        <c:v>66.67</c:v>
                      </c:pt>
                      <c:pt idx="282">
                        <c:v>55</c:v>
                      </c:pt>
                      <c:pt idx="283">
                        <c:v>60</c:v>
                      </c:pt>
                      <c:pt idx="284">
                        <c:v>56</c:v>
                      </c:pt>
                      <c:pt idx="285">
                        <c:v>57.5</c:v>
                      </c:pt>
                      <c:pt idx="286">
                        <c:v>64</c:v>
                      </c:pt>
                      <c:pt idx="287">
                        <c:v>76</c:v>
                      </c:pt>
                      <c:pt idx="288">
                        <c:v>55</c:v>
                      </c:pt>
                      <c:pt idx="289">
                        <c:v>45</c:v>
                      </c:pt>
                      <c:pt idx="290">
                        <c:v>45</c:v>
                      </c:pt>
                      <c:pt idx="291">
                        <c:v>68</c:v>
                      </c:pt>
                      <c:pt idx="292">
                        <c:v>102</c:v>
                      </c:pt>
                      <c:pt idx="293">
                        <c:v>66</c:v>
                      </c:pt>
                      <c:pt idx="294">
                        <c:v>65</c:v>
                      </c:pt>
                      <c:pt idx="295">
                        <c:v>50</c:v>
                      </c:pt>
                      <c:pt idx="296">
                        <c:v>45</c:v>
                      </c:pt>
                      <c:pt idx="297">
                        <c:v>45</c:v>
                      </c:pt>
                      <c:pt idx="298">
                        <c:v>45</c:v>
                      </c:pt>
                      <c:pt idx="299">
                        <c:v>45</c:v>
                      </c:pt>
                      <c:pt idx="300">
                        <c:v>45</c:v>
                      </c:pt>
                      <c:pt idx="301">
                        <c:v>45</c:v>
                      </c:pt>
                      <c:pt idx="302">
                        <c:v>45</c:v>
                      </c:pt>
                      <c:pt idx="303">
                        <c:v>45</c:v>
                      </c:pt>
                      <c:pt idx="304">
                        <c:v>54</c:v>
                      </c:pt>
                      <c:pt idx="305">
                        <c:v>63</c:v>
                      </c:pt>
                      <c:pt idx="306">
                        <c:v>55</c:v>
                      </c:pt>
                      <c:pt idx="307">
                        <c:v>63</c:v>
                      </c:pt>
                      <c:pt idx="308">
                        <c:v>66</c:v>
                      </c:pt>
                      <c:pt idx="309">
                        <c:v>67.5</c:v>
                      </c:pt>
                      <c:pt idx="310">
                        <c:v>65</c:v>
                      </c:pt>
                      <c:pt idx="311">
                        <c:v>51</c:v>
                      </c:pt>
                      <c:pt idx="312">
                        <c:v>65</c:v>
                      </c:pt>
                      <c:pt idx="313">
                        <c:v>69</c:v>
                      </c:pt>
                      <c:pt idx="314">
                        <c:v>113.33</c:v>
                      </c:pt>
                      <c:pt idx="315">
                        <c:v>87.5</c:v>
                      </c:pt>
                      <c:pt idx="316">
                        <c:v>75</c:v>
                      </c:pt>
                      <c:pt idx="317">
                        <c:v>75</c:v>
                      </c:pt>
                      <c:pt idx="318">
                        <c:v>69</c:v>
                      </c:pt>
                      <c:pt idx="319">
                        <c:v>75</c:v>
                      </c:pt>
                      <c:pt idx="320">
                        <c:v>66</c:v>
                      </c:pt>
                      <c:pt idx="321">
                        <c:v>75</c:v>
                      </c:pt>
                      <c:pt idx="322">
                        <c:v>68.33</c:v>
                      </c:pt>
                      <c:pt idx="323">
                        <c:v>60</c:v>
                      </c:pt>
                      <c:pt idx="324">
                        <c:v>60</c:v>
                      </c:pt>
                      <c:pt idx="325">
                        <c:v>69</c:v>
                      </c:pt>
                      <c:pt idx="326">
                        <c:v>60</c:v>
                      </c:pt>
                      <c:pt idx="327">
                        <c:v>75</c:v>
                      </c:pt>
                      <c:pt idx="328">
                        <c:v>69</c:v>
                      </c:pt>
                      <c:pt idx="329">
                        <c:v>60</c:v>
                      </c:pt>
                      <c:pt idx="330">
                        <c:v>60</c:v>
                      </c:pt>
                      <c:pt idx="331">
                        <c:v>60</c:v>
                      </c:pt>
                      <c:pt idx="332">
                        <c:v>60</c:v>
                      </c:pt>
                      <c:pt idx="333">
                        <c:v>54</c:v>
                      </c:pt>
                      <c:pt idx="334">
                        <c:v>54</c:v>
                      </c:pt>
                      <c:pt idx="335">
                        <c:v>45</c:v>
                      </c:pt>
                      <c:pt idx="336">
                        <c:v>45</c:v>
                      </c:pt>
                      <c:pt idx="337">
                        <c:v>45</c:v>
                      </c:pt>
                      <c:pt idx="338">
                        <c:v>45</c:v>
                      </c:pt>
                      <c:pt idx="339">
                        <c:v>45</c:v>
                      </c:pt>
                      <c:pt idx="340">
                        <c:v>45</c:v>
                      </c:pt>
                      <c:pt idx="341">
                        <c:v>45</c:v>
                      </c:pt>
                      <c:pt idx="342">
                        <c:v>45</c:v>
                      </c:pt>
                      <c:pt idx="343">
                        <c:v>45</c:v>
                      </c:pt>
                      <c:pt idx="344">
                        <c:v>66.67</c:v>
                      </c:pt>
                      <c:pt idx="345">
                        <c:v>75</c:v>
                      </c:pt>
                      <c:pt idx="346">
                        <c:v>77.5</c:v>
                      </c:pt>
                      <c:pt idx="347">
                        <c:v>130</c:v>
                      </c:pt>
                      <c:pt idx="348">
                        <c:v>125</c:v>
                      </c:pt>
                      <c:pt idx="349">
                        <c:v>125</c:v>
                      </c:pt>
                      <c:pt idx="350">
                        <c:v>155</c:v>
                      </c:pt>
                      <c:pt idx="351">
                        <c:v>70</c:v>
                      </c:pt>
                      <c:pt idx="352">
                        <c:v>70</c:v>
                      </c:pt>
                      <c:pt idx="353">
                        <c:v>69</c:v>
                      </c:pt>
                      <c:pt idx="354">
                        <c:v>69</c:v>
                      </c:pt>
                      <c:pt idx="355">
                        <c:v>69</c:v>
                      </c:pt>
                      <c:pt idx="356">
                        <c:v>62.5</c:v>
                      </c:pt>
                      <c:pt idx="357">
                        <c:v>45</c:v>
                      </c:pt>
                      <c:pt idx="358">
                        <c:v>70</c:v>
                      </c:pt>
                      <c:pt idx="359">
                        <c:v>45</c:v>
                      </c:pt>
                      <c:pt idx="360">
                        <c:v>45</c:v>
                      </c:pt>
                      <c:pt idx="361">
                        <c:v>45</c:v>
                      </c:pt>
                      <c:pt idx="362">
                        <c:v>65</c:v>
                      </c:pt>
                      <c:pt idx="363">
                        <c:v>86.67</c:v>
                      </c:pt>
                      <c:pt idx="364">
                        <c:v>88</c:v>
                      </c:pt>
                      <c:pt idx="365">
                        <c:v>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BE2-458B-84B1-B0331C723FB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AB'!$F$3</c15:sqref>
                        </c15:formulaRef>
                      </c:ext>
                    </c:extLst>
                    <c:strCache>
                      <c:ptCount val="1"/>
                      <c:pt idx="0">
                        <c:v>Turbidez média diária da água decantada (UNT)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AB'!$F$4:$F$369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2.37</c:v>
                      </c:pt>
                      <c:pt idx="1">
                        <c:v>2.31</c:v>
                      </c:pt>
                      <c:pt idx="2">
                        <c:v>2.2799999999999998</c:v>
                      </c:pt>
                      <c:pt idx="3">
                        <c:v>2.1</c:v>
                      </c:pt>
                      <c:pt idx="4">
                        <c:v>2.19</c:v>
                      </c:pt>
                      <c:pt idx="5">
                        <c:v>2.33</c:v>
                      </c:pt>
                      <c:pt idx="6">
                        <c:v>2.58</c:v>
                      </c:pt>
                      <c:pt idx="7">
                        <c:v>2.69</c:v>
                      </c:pt>
                      <c:pt idx="8">
                        <c:v>2.27</c:v>
                      </c:pt>
                      <c:pt idx="9">
                        <c:v>2.52</c:v>
                      </c:pt>
                      <c:pt idx="10">
                        <c:v>2.4700000000000002</c:v>
                      </c:pt>
                      <c:pt idx="11">
                        <c:v>2.82</c:v>
                      </c:pt>
                      <c:pt idx="12">
                        <c:v>3.35</c:v>
                      </c:pt>
                      <c:pt idx="13">
                        <c:v>2.67</c:v>
                      </c:pt>
                      <c:pt idx="14">
                        <c:v>2.29</c:v>
                      </c:pt>
                      <c:pt idx="15">
                        <c:v>2.59</c:v>
                      </c:pt>
                      <c:pt idx="16">
                        <c:v>2.52</c:v>
                      </c:pt>
                      <c:pt idx="17">
                        <c:v>2.5499999999999998</c:v>
                      </c:pt>
                      <c:pt idx="18">
                        <c:v>2.42</c:v>
                      </c:pt>
                      <c:pt idx="19">
                        <c:v>2.73</c:v>
                      </c:pt>
                      <c:pt idx="20">
                        <c:v>2.4700000000000002</c:v>
                      </c:pt>
                      <c:pt idx="21">
                        <c:v>2.27</c:v>
                      </c:pt>
                      <c:pt idx="22">
                        <c:v>2.27</c:v>
                      </c:pt>
                      <c:pt idx="23">
                        <c:v>2.67</c:v>
                      </c:pt>
                      <c:pt idx="24">
                        <c:v>2.85</c:v>
                      </c:pt>
                      <c:pt idx="25">
                        <c:v>2.95</c:v>
                      </c:pt>
                      <c:pt idx="26">
                        <c:v>3.1</c:v>
                      </c:pt>
                      <c:pt idx="27">
                        <c:v>3.21</c:v>
                      </c:pt>
                      <c:pt idx="28">
                        <c:v>2.67</c:v>
                      </c:pt>
                      <c:pt idx="29">
                        <c:v>2.74</c:v>
                      </c:pt>
                      <c:pt idx="30">
                        <c:v>2.52</c:v>
                      </c:pt>
                      <c:pt idx="31">
                        <c:v>2.3199999999999998</c:v>
                      </c:pt>
                      <c:pt idx="32">
                        <c:v>2.75</c:v>
                      </c:pt>
                      <c:pt idx="33">
                        <c:v>2.77</c:v>
                      </c:pt>
                      <c:pt idx="34">
                        <c:v>2.85</c:v>
                      </c:pt>
                      <c:pt idx="35">
                        <c:v>2.27</c:v>
                      </c:pt>
                      <c:pt idx="36">
                        <c:v>3.76</c:v>
                      </c:pt>
                      <c:pt idx="37">
                        <c:v>2.5499999999999998</c:v>
                      </c:pt>
                      <c:pt idx="38">
                        <c:v>2.5</c:v>
                      </c:pt>
                      <c:pt idx="39">
                        <c:v>2.54</c:v>
                      </c:pt>
                      <c:pt idx="40">
                        <c:v>3.3</c:v>
                      </c:pt>
                      <c:pt idx="41">
                        <c:v>3.6</c:v>
                      </c:pt>
                      <c:pt idx="42">
                        <c:v>2.5</c:v>
                      </c:pt>
                      <c:pt idx="43">
                        <c:v>2.41</c:v>
                      </c:pt>
                      <c:pt idx="44">
                        <c:v>2.38</c:v>
                      </c:pt>
                      <c:pt idx="45">
                        <c:v>2.29</c:v>
                      </c:pt>
                      <c:pt idx="46">
                        <c:v>2.96</c:v>
                      </c:pt>
                      <c:pt idx="47">
                        <c:v>3.04</c:v>
                      </c:pt>
                      <c:pt idx="48">
                        <c:v>2.4700000000000002</c:v>
                      </c:pt>
                      <c:pt idx="49">
                        <c:v>2.62</c:v>
                      </c:pt>
                      <c:pt idx="50">
                        <c:v>2.87</c:v>
                      </c:pt>
                      <c:pt idx="51">
                        <c:v>2.5299999999999998</c:v>
                      </c:pt>
                      <c:pt idx="52">
                        <c:v>2.41</c:v>
                      </c:pt>
                      <c:pt idx="53">
                        <c:v>2.4</c:v>
                      </c:pt>
                      <c:pt idx="54">
                        <c:v>2.48</c:v>
                      </c:pt>
                      <c:pt idx="55">
                        <c:v>2.69</c:v>
                      </c:pt>
                      <c:pt idx="56">
                        <c:v>2.78</c:v>
                      </c:pt>
                      <c:pt idx="57">
                        <c:v>2.68</c:v>
                      </c:pt>
                      <c:pt idx="58">
                        <c:v>2.27</c:v>
                      </c:pt>
                      <c:pt idx="59">
                        <c:v>2.8</c:v>
                      </c:pt>
                      <c:pt idx="60">
                        <c:v>2.4900000000000002</c:v>
                      </c:pt>
                      <c:pt idx="61">
                        <c:v>2.2200000000000002</c:v>
                      </c:pt>
                      <c:pt idx="62">
                        <c:v>2.37</c:v>
                      </c:pt>
                      <c:pt idx="63">
                        <c:v>2.4700000000000002</c:v>
                      </c:pt>
                      <c:pt idx="64">
                        <c:v>1.87</c:v>
                      </c:pt>
                      <c:pt idx="65">
                        <c:v>1.87</c:v>
                      </c:pt>
                      <c:pt idx="66">
                        <c:v>1.93</c:v>
                      </c:pt>
                      <c:pt idx="67">
                        <c:v>2.12</c:v>
                      </c:pt>
                      <c:pt idx="68">
                        <c:v>2.02</c:v>
                      </c:pt>
                      <c:pt idx="69">
                        <c:v>2.12</c:v>
                      </c:pt>
                      <c:pt idx="70">
                        <c:v>2.09</c:v>
                      </c:pt>
                      <c:pt idx="71">
                        <c:v>2.04</c:v>
                      </c:pt>
                      <c:pt idx="72">
                        <c:v>1.94</c:v>
                      </c:pt>
                      <c:pt idx="73">
                        <c:v>1.94</c:v>
                      </c:pt>
                      <c:pt idx="74">
                        <c:v>1.92</c:v>
                      </c:pt>
                      <c:pt idx="75">
                        <c:v>1.98</c:v>
                      </c:pt>
                      <c:pt idx="76">
                        <c:v>2.16</c:v>
                      </c:pt>
                      <c:pt idx="77">
                        <c:v>2.4500000000000002</c:v>
                      </c:pt>
                      <c:pt idx="78">
                        <c:v>2.34</c:v>
                      </c:pt>
                      <c:pt idx="79">
                        <c:v>2.2000000000000002</c:v>
                      </c:pt>
                      <c:pt idx="80">
                        <c:v>2.2200000000000002</c:v>
                      </c:pt>
                      <c:pt idx="81">
                        <c:v>2.2999999999999998</c:v>
                      </c:pt>
                      <c:pt idx="82">
                        <c:v>2.0099999999999998</c:v>
                      </c:pt>
                      <c:pt idx="83">
                        <c:v>1.99</c:v>
                      </c:pt>
                      <c:pt idx="84">
                        <c:v>1.96</c:v>
                      </c:pt>
                      <c:pt idx="85">
                        <c:v>2</c:v>
                      </c:pt>
                      <c:pt idx="86">
                        <c:v>1.96</c:v>
                      </c:pt>
                      <c:pt idx="87">
                        <c:v>1.83</c:v>
                      </c:pt>
                      <c:pt idx="88">
                        <c:v>1.98</c:v>
                      </c:pt>
                      <c:pt idx="89">
                        <c:v>1.82</c:v>
                      </c:pt>
                      <c:pt idx="90">
                        <c:v>1.84</c:v>
                      </c:pt>
                      <c:pt idx="91">
                        <c:v>2.58</c:v>
                      </c:pt>
                      <c:pt idx="92">
                        <c:v>2.4300000000000002</c:v>
                      </c:pt>
                      <c:pt idx="93">
                        <c:v>2.0299999999999998</c:v>
                      </c:pt>
                      <c:pt idx="94">
                        <c:v>2.0099999999999998</c:v>
                      </c:pt>
                      <c:pt idx="95">
                        <c:v>2.21</c:v>
                      </c:pt>
                      <c:pt idx="96">
                        <c:v>2.4300000000000002</c:v>
                      </c:pt>
                      <c:pt idx="97">
                        <c:v>2.19</c:v>
                      </c:pt>
                      <c:pt idx="98">
                        <c:v>2.14</c:v>
                      </c:pt>
                      <c:pt idx="99">
                        <c:v>2.79</c:v>
                      </c:pt>
                      <c:pt idx="100">
                        <c:v>2.27</c:v>
                      </c:pt>
                      <c:pt idx="101">
                        <c:v>2.15</c:v>
                      </c:pt>
                      <c:pt idx="102">
                        <c:v>2.23</c:v>
                      </c:pt>
                      <c:pt idx="103">
                        <c:v>2.77</c:v>
                      </c:pt>
                      <c:pt idx="104">
                        <c:v>2.39</c:v>
                      </c:pt>
                      <c:pt idx="105">
                        <c:v>2.06</c:v>
                      </c:pt>
                      <c:pt idx="106">
                        <c:v>2.56</c:v>
                      </c:pt>
                      <c:pt idx="107">
                        <c:v>2.63</c:v>
                      </c:pt>
                      <c:pt idx="108">
                        <c:v>2.19</c:v>
                      </c:pt>
                      <c:pt idx="109">
                        <c:v>2.42</c:v>
                      </c:pt>
                      <c:pt idx="110">
                        <c:v>2.17</c:v>
                      </c:pt>
                      <c:pt idx="111">
                        <c:v>2.23</c:v>
                      </c:pt>
                      <c:pt idx="112">
                        <c:v>1.84</c:v>
                      </c:pt>
                      <c:pt idx="113">
                        <c:v>1.96</c:v>
                      </c:pt>
                      <c:pt idx="114">
                        <c:v>1.99</c:v>
                      </c:pt>
                      <c:pt idx="115">
                        <c:v>1.92</c:v>
                      </c:pt>
                      <c:pt idx="116">
                        <c:v>2.19</c:v>
                      </c:pt>
                      <c:pt idx="117">
                        <c:v>1.94</c:v>
                      </c:pt>
                      <c:pt idx="118">
                        <c:v>2.34</c:v>
                      </c:pt>
                      <c:pt idx="119">
                        <c:v>2.12</c:v>
                      </c:pt>
                      <c:pt idx="120">
                        <c:v>2.35</c:v>
                      </c:pt>
                      <c:pt idx="121">
                        <c:v>1.97</c:v>
                      </c:pt>
                      <c:pt idx="122">
                        <c:v>2.19</c:v>
                      </c:pt>
                      <c:pt idx="123">
                        <c:v>1.82</c:v>
                      </c:pt>
                      <c:pt idx="124">
                        <c:v>1.92</c:v>
                      </c:pt>
                      <c:pt idx="125">
                        <c:v>1.88</c:v>
                      </c:pt>
                      <c:pt idx="126">
                        <c:v>1.83</c:v>
                      </c:pt>
                      <c:pt idx="127">
                        <c:v>1.86</c:v>
                      </c:pt>
                      <c:pt idx="128">
                        <c:v>1.66</c:v>
                      </c:pt>
                      <c:pt idx="129">
                        <c:v>1.62</c:v>
                      </c:pt>
                      <c:pt idx="130">
                        <c:v>1.75</c:v>
                      </c:pt>
                      <c:pt idx="131">
                        <c:v>1.96</c:v>
                      </c:pt>
                      <c:pt idx="132">
                        <c:v>2.0499999999999998</c:v>
                      </c:pt>
                      <c:pt idx="133">
                        <c:v>2.72</c:v>
                      </c:pt>
                      <c:pt idx="134">
                        <c:v>2.67</c:v>
                      </c:pt>
                      <c:pt idx="135">
                        <c:v>2.27</c:v>
                      </c:pt>
                      <c:pt idx="136">
                        <c:v>2.33</c:v>
                      </c:pt>
                      <c:pt idx="137">
                        <c:v>2</c:v>
                      </c:pt>
                      <c:pt idx="138">
                        <c:v>2.67</c:v>
                      </c:pt>
                      <c:pt idx="139">
                        <c:v>2.2200000000000002</c:v>
                      </c:pt>
                      <c:pt idx="140">
                        <c:v>2.13</c:v>
                      </c:pt>
                      <c:pt idx="141">
                        <c:v>4.24</c:v>
                      </c:pt>
                      <c:pt idx="142">
                        <c:v>3.5</c:v>
                      </c:pt>
                      <c:pt idx="143">
                        <c:v>3.96</c:v>
                      </c:pt>
                      <c:pt idx="144">
                        <c:v>2.77</c:v>
                      </c:pt>
                      <c:pt idx="145">
                        <c:v>2.15</c:v>
                      </c:pt>
                      <c:pt idx="146">
                        <c:v>2.12</c:v>
                      </c:pt>
                      <c:pt idx="147">
                        <c:v>2.21</c:v>
                      </c:pt>
                      <c:pt idx="148">
                        <c:v>2.33</c:v>
                      </c:pt>
                      <c:pt idx="149">
                        <c:v>2.1</c:v>
                      </c:pt>
                      <c:pt idx="150">
                        <c:v>2.29</c:v>
                      </c:pt>
                      <c:pt idx="151">
                        <c:v>2.5299999999999998</c:v>
                      </c:pt>
                      <c:pt idx="152">
                        <c:v>2.35</c:v>
                      </c:pt>
                      <c:pt idx="153">
                        <c:v>5.26</c:v>
                      </c:pt>
                      <c:pt idx="154">
                        <c:v>2.78</c:v>
                      </c:pt>
                      <c:pt idx="155">
                        <c:v>2.4700000000000002</c:v>
                      </c:pt>
                      <c:pt idx="156">
                        <c:v>2.04</c:v>
                      </c:pt>
                      <c:pt idx="157">
                        <c:v>2.31</c:v>
                      </c:pt>
                      <c:pt idx="158">
                        <c:v>2.62</c:v>
                      </c:pt>
                      <c:pt idx="159">
                        <c:v>2.48</c:v>
                      </c:pt>
                      <c:pt idx="160">
                        <c:v>2.19</c:v>
                      </c:pt>
                      <c:pt idx="161">
                        <c:v>2.09</c:v>
                      </c:pt>
                      <c:pt idx="162">
                        <c:v>2.19</c:v>
                      </c:pt>
                      <c:pt idx="163">
                        <c:v>2.2400000000000002</c:v>
                      </c:pt>
                      <c:pt idx="164">
                        <c:v>2.3199999999999998</c:v>
                      </c:pt>
                      <c:pt idx="165">
                        <c:v>2.6</c:v>
                      </c:pt>
                      <c:pt idx="166">
                        <c:v>2.79</c:v>
                      </c:pt>
                      <c:pt idx="167">
                        <c:v>2.35</c:v>
                      </c:pt>
                      <c:pt idx="168">
                        <c:v>2.21</c:v>
                      </c:pt>
                      <c:pt idx="169">
                        <c:v>2.4300000000000002</c:v>
                      </c:pt>
                      <c:pt idx="170">
                        <c:v>2.56</c:v>
                      </c:pt>
                      <c:pt idx="171">
                        <c:v>2.2000000000000002</c:v>
                      </c:pt>
                      <c:pt idx="172">
                        <c:v>3</c:v>
                      </c:pt>
                      <c:pt idx="173">
                        <c:v>3.13</c:v>
                      </c:pt>
                      <c:pt idx="174">
                        <c:v>3.35</c:v>
                      </c:pt>
                      <c:pt idx="175">
                        <c:v>2.2999999999999998</c:v>
                      </c:pt>
                      <c:pt idx="176">
                        <c:v>2.13</c:v>
                      </c:pt>
                      <c:pt idx="177">
                        <c:v>2</c:v>
                      </c:pt>
                      <c:pt idx="178">
                        <c:v>2.0299999999999998</c:v>
                      </c:pt>
                      <c:pt idx="179">
                        <c:v>1.94</c:v>
                      </c:pt>
                      <c:pt idx="180">
                        <c:v>1.96</c:v>
                      </c:pt>
                      <c:pt idx="181">
                        <c:v>2.08</c:v>
                      </c:pt>
                      <c:pt idx="182">
                        <c:v>2.1</c:v>
                      </c:pt>
                      <c:pt idx="183">
                        <c:v>2.12</c:v>
                      </c:pt>
                      <c:pt idx="184">
                        <c:v>2.1</c:v>
                      </c:pt>
                      <c:pt idx="185">
                        <c:v>2.21</c:v>
                      </c:pt>
                      <c:pt idx="186">
                        <c:v>2.19</c:v>
                      </c:pt>
                      <c:pt idx="187">
                        <c:v>2.37</c:v>
                      </c:pt>
                      <c:pt idx="188">
                        <c:v>2.0699999999999998</c:v>
                      </c:pt>
                      <c:pt idx="189">
                        <c:v>2.2400000000000002</c:v>
                      </c:pt>
                      <c:pt idx="190">
                        <c:v>2.02</c:v>
                      </c:pt>
                      <c:pt idx="191">
                        <c:v>2.0099999999999998</c:v>
                      </c:pt>
                      <c:pt idx="192">
                        <c:v>1.98</c:v>
                      </c:pt>
                      <c:pt idx="193">
                        <c:v>2.25</c:v>
                      </c:pt>
                      <c:pt idx="194">
                        <c:v>3.49</c:v>
                      </c:pt>
                      <c:pt idx="195">
                        <c:v>3.05</c:v>
                      </c:pt>
                      <c:pt idx="196">
                        <c:v>2.15</c:v>
                      </c:pt>
                      <c:pt idx="197">
                        <c:v>2.74</c:v>
                      </c:pt>
                      <c:pt idx="198">
                        <c:v>2.4500000000000002</c:v>
                      </c:pt>
                      <c:pt idx="199">
                        <c:v>2.16</c:v>
                      </c:pt>
                      <c:pt idx="200">
                        <c:v>2.0699999999999998</c:v>
                      </c:pt>
                      <c:pt idx="201">
                        <c:v>1.73</c:v>
                      </c:pt>
                      <c:pt idx="202">
                        <c:v>1.91</c:v>
                      </c:pt>
                      <c:pt idx="203">
                        <c:v>2.02</c:v>
                      </c:pt>
                      <c:pt idx="204">
                        <c:v>2.27</c:v>
                      </c:pt>
                      <c:pt idx="205">
                        <c:v>2.12</c:v>
                      </c:pt>
                      <c:pt idx="206">
                        <c:v>2.29</c:v>
                      </c:pt>
                      <c:pt idx="207">
                        <c:v>2.7</c:v>
                      </c:pt>
                      <c:pt idx="208">
                        <c:v>2.84</c:v>
                      </c:pt>
                      <c:pt idx="209">
                        <c:v>2.59</c:v>
                      </c:pt>
                      <c:pt idx="210">
                        <c:v>2.0299999999999998</c:v>
                      </c:pt>
                      <c:pt idx="211">
                        <c:v>2.54</c:v>
                      </c:pt>
                      <c:pt idx="212">
                        <c:v>2.1</c:v>
                      </c:pt>
                      <c:pt idx="213">
                        <c:v>2.1</c:v>
                      </c:pt>
                      <c:pt idx="214">
                        <c:v>3.72</c:v>
                      </c:pt>
                      <c:pt idx="215">
                        <c:v>2.12</c:v>
                      </c:pt>
                      <c:pt idx="216">
                        <c:v>3.13</c:v>
                      </c:pt>
                      <c:pt idx="217">
                        <c:v>2.21</c:v>
                      </c:pt>
                      <c:pt idx="218">
                        <c:v>2.27</c:v>
                      </c:pt>
                      <c:pt idx="219">
                        <c:v>2.2000000000000002</c:v>
                      </c:pt>
                      <c:pt idx="220">
                        <c:v>2.5099999999999998</c:v>
                      </c:pt>
                      <c:pt idx="221">
                        <c:v>2.88</c:v>
                      </c:pt>
                      <c:pt idx="222">
                        <c:v>3.23</c:v>
                      </c:pt>
                      <c:pt idx="223">
                        <c:v>3.45</c:v>
                      </c:pt>
                      <c:pt idx="224">
                        <c:v>3.18</c:v>
                      </c:pt>
                      <c:pt idx="225">
                        <c:v>2.33</c:v>
                      </c:pt>
                      <c:pt idx="226">
                        <c:v>2.0499999999999998</c:v>
                      </c:pt>
                      <c:pt idx="227">
                        <c:v>2.2400000000000002</c:v>
                      </c:pt>
                      <c:pt idx="228">
                        <c:v>3.07</c:v>
                      </c:pt>
                      <c:pt idx="229">
                        <c:v>2.31</c:v>
                      </c:pt>
                      <c:pt idx="230">
                        <c:v>3.18</c:v>
                      </c:pt>
                      <c:pt idx="231">
                        <c:v>2.76</c:v>
                      </c:pt>
                      <c:pt idx="232">
                        <c:v>2.81</c:v>
                      </c:pt>
                      <c:pt idx="233">
                        <c:v>4.59</c:v>
                      </c:pt>
                      <c:pt idx="234">
                        <c:v>3.76</c:v>
                      </c:pt>
                      <c:pt idx="235">
                        <c:v>2.25</c:v>
                      </c:pt>
                      <c:pt idx="236">
                        <c:v>1.97</c:v>
                      </c:pt>
                      <c:pt idx="237">
                        <c:v>2.61</c:v>
                      </c:pt>
                      <c:pt idx="238">
                        <c:v>2.11</c:v>
                      </c:pt>
                      <c:pt idx="239">
                        <c:v>1.73</c:v>
                      </c:pt>
                      <c:pt idx="240">
                        <c:v>2.35</c:v>
                      </c:pt>
                      <c:pt idx="241">
                        <c:v>1.84</c:v>
                      </c:pt>
                      <c:pt idx="242">
                        <c:v>1.81</c:v>
                      </c:pt>
                      <c:pt idx="243">
                        <c:v>1.84</c:v>
                      </c:pt>
                      <c:pt idx="244">
                        <c:v>2.08</c:v>
                      </c:pt>
                      <c:pt idx="245">
                        <c:v>2.2000000000000002</c:v>
                      </c:pt>
                      <c:pt idx="246">
                        <c:v>2.12</c:v>
                      </c:pt>
                      <c:pt idx="247">
                        <c:v>3.83</c:v>
                      </c:pt>
                      <c:pt idx="248">
                        <c:v>3.35</c:v>
                      </c:pt>
                      <c:pt idx="249">
                        <c:v>2.25</c:v>
                      </c:pt>
                      <c:pt idx="250">
                        <c:v>2.0099999999999998</c:v>
                      </c:pt>
                      <c:pt idx="251">
                        <c:v>1.83</c:v>
                      </c:pt>
                      <c:pt idx="252">
                        <c:v>2.37</c:v>
                      </c:pt>
                      <c:pt idx="253">
                        <c:v>2.0299999999999998</c:v>
                      </c:pt>
                      <c:pt idx="254">
                        <c:v>1.96</c:v>
                      </c:pt>
                      <c:pt idx="255">
                        <c:v>2.02</c:v>
                      </c:pt>
                      <c:pt idx="256">
                        <c:v>1.94</c:v>
                      </c:pt>
                      <c:pt idx="257">
                        <c:v>2.2200000000000002</c:v>
                      </c:pt>
                      <c:pt idx="258">
                        <c:v>2.15</c:v>
                      </c:pt>
                      <c:pt idx="259">
                        <c:v>2.13</c:v>
                      </c:pt>
                      <c:pt idx="260">
                        <c:v>2.12</c:v>
                      </c:pt>
                      <c:pt idx="261">
                        <c:v>1.99</c:v>
                      </c:pt>
                      <c:pt idx="262">
                        <c:v>2.08</c:v>
                      </c:pt>
                      <c:pt idx="263">
                        <c:v>2.0099999999999998</c:v>
                      </c:pt>
                      <c:pt idx="264">
                        <c:v>2.0699999999999998</c:v>
                      </c:pt>
                      <c:pt idx="265">
                        <c:v>2.08</c:v>
                      </c:pt>
                      <c:pt idx="266">
                        <c:v>1.92</c:v>
                      </c:pt>
                      <c:pt idx="267">
                        <c:v>2.2400000000000002</c:v>
                      </c:pt>
                      <c:pt idx="268">
                        <c:v>1.99</c:v>
                      </c:pt>
                      <c:pt idx="269">
                        <c:v>1.9</c:v>
                      </c:pt>
                      <c:pt idx="270">
                        <c:v>1.97</c:v>
                      </c:pt>
                      <c:pt idx="271">
                        <c:v>2.12</c:v>
                      </c:pt>
                      <c:pt idx="272">
                        <c:v>2.06</c:v>
                      </c:pt>
                      <c:pt idx="273">
                        <c:v>2.02</c:v>
                      </c:pt>
                      <c:pt idx="274">
                        <c:v>2.1800000000000002</c:v>
                      </c:pt>
                      <c:pt idx="275">
                        <c:v>2.2799999999999998</c:v>
                      </c:pt>
                      <c:pt idx="276">
                        <c:v>2.08</c:v>
                      </c:pt>
                      <c:pt idx="277">
                        <c:v>1.88</c:v>
                      </c:pt>
                      <c:pt idx="278">
                        <c:v>1.78</c:v>
                      </c:pt>
                      <c:pt idx="279">
                        <c:v>2.0499999999999998</c:v>
                      </c:pt>
                      <c:pt idx="280">
                        <c:v>2.3199999999999998</c:v>
                      </c:pt>
                      <c:pt idx="281">
                        <c:v>2.4500000000000002</c:v>
                      </c:pt>
                      <c:pt idx="282">
                        <c:v>2.62</c:v>
                      </c:pt>
                      <c:pt idx="283">
                        <c:v>2.2400000000000002</c:v>
                      </c:pt>
                      <c:pt idx="284">
                        <c:v>2.33</c:v>
                      </c:pt>
                      <c:pt idx="285">
                        <c:v>2.29</c:v>
                      </c:pt>
                      <c:pt idx="286">
                        <c:v>2.42</c:v>
                      </c:pt>
                      <c:pt idx="287">
                        <c:v>2.2799999999999998</c:v>
                      </c:pt>
                      <c:pt idx="288">
                        <c:v>2.1800000000000002</c:v>
                      </c:pt>
                      <c:pt idx="289">
                        <c:v>2.3199999999999998</c:v>
                      </c:pt>
                      <c:pt idx="290">
                        <c:v>2.34</c:v>
                      </c:pt>
                      <c:pt idx="291">
                        <c:v>2.82</c:v>
                      </c:pt>
                      <c:pt idx="292">
                        <c:v>3.31</c:v>
                      </c:pt>
                      <c:pt idx="293">
                        <c:v>2.39</c:v>
                      </c:pt>
                      <c:pt idx="294">
                        <c:v>2.52</c:v>
                      </c:pt>
                      <c:pt idx="295">
                        <c:v>2.02</c:v>
                      </c:pt>
                      <c:pt idx="296">
                        <c:v>2.2200000000000002</c:v>
                      </c:pt>
                      <c:pt idx="297">
                        <c:v>1.86</c:v>
                      </c:pt>
                      <c:pt idx="298">
                        <c:v>1.77</c:v>
                      </c:pt>
                      <c:pt idx="299">
                        <c:v>1.87</c:v>
                      </c:pt>
                      <c:pt idx="300">
                        <c:v>1.8</c:v>
                      </c:pt>
                      <c:pt idx="301">
                        <c:v>2.06</c:v>
                      </c:pt>
                      <c:pt idx="302">
                        <c:v>1.81</c:v>
                      </c:pt>
                      <c:pt idx="303">
                        <c:v>1.7</c:v>
                      </c:pt>
                      <c:pt idx="304">
                        <c:v>1.83</c:v>
                      </c:pt>
                      <c:pt idx="305">
                        <c:v>1.98</c:v>
                      </c:pt>
                      <c:pt idx="306">
                        <c:v>1.94</c:v>
                      </c:pt>
                      <c:pt idx="307">
                        <c:v>1.85</c:v>
                      </c:pt>
                      <c:pt idx="308">
                        <c:v>1.76</c:v>
                      </c:pt>
                      <c:pt idx="309">
                        <c:v>1.88</c:v>
                      </c:pt>
                      <c:pt idx="310">
                        <c:v>1.82</c:v>
                      </c:pt>
                      <c:pt idx="311">
                        <c:v>1.86</c:v>
                      </c:pt>
                      <c:pt idx="312">
                        <c:v>2.2999999999999998</c:v>
                      </c:pt>
                      <c:pt idx="313">
                        <c:v>1.85</c:v>
                      </c:pt>
                      <c:pt idx="314">
                        <c:v>2.19</c:v>
                      </c:pt>
                      <c:pt idx="315">
                        <c:v>2.0499999999999998</c:v>
                      </c:pt>
                      <c:pt idx="316">
                        <c:v>1.91</c:v>
                      </c:pt>
                      <c:pt idx="317">
                        <c:v>2.08</c:v>
                      </c:pt>
                      <c:pt idx="318">
                        <c:v>1.68</c:v>
                      </c:pt>
                      <c:pt idx="319">
                        <c:v>2.02</c:v>
                      </c:pt>
                      <c:pt idx="320">
                        <c:v>1.9</c:v>
                      </c:pt>
                      <c:pt idx="321">
                        <c:v>2.23</c:v>
                      </c:pt>
                      <c:pt idx="322">
                        <c:v>2</c:v>
                      </c:pt>
                      <c:pt idx="323">
                        <c:v>1.83</c:v>
                      </c:pt>
                      <c:pt idx="324">
                        <c:v>1.86</c:v>
                      </c:pt>
                      <c:pt idx="325">
                        <c:v>1.84</c:v>
                      </c:pt>
                      <c:pt idx="326">
                        <c:v>2.0099999999999998</c:v>
                      </c:pt>
                      <c:pt idx="327">
                        <c:v>1.92</c:v>
                      </c:pt>
                      <c:pt idx="328">
                        <c:v>2.0299999999999998</c:v>
                      </c:pt>
                      <c:pt idx="329">
                        <c:v>1.79</c:v>
                      </c:pt>
                      <c:pt idx="330">
                        <c:v>1.69</c:v>
                      </c:pt>
                      <c:pt idx="331">
                        <c:v>1.76</c:v>
                      </c:pt>
                      <c:pt idx="332">
                        <c:v>1.64</c:v>
                      </c:pt>
                      <c:pt idx="333">
                        <c:v>1.61</c:v>
                      </c:pt>
                      <c:pt idx="334">
                        <c:v>1.94</c:v>
                      </c:pt>
                      <c:pt idx="335">
                        <c:v>1.68</c:v>
                      </c:pt>
                      <c:pt idx="336">
                        <c:v>1.97</c:v>
                      </c:pt>
                      <c:pt idx="337">
                        <c:v>1.91</c:v>
                      </c:pt>
                      <c:pt idx="338">
                        <c:v>1.77</c:v>
                      </c:pt>
                      <c:pt idx="339">
                        <c:v>1.98</c:v>
                      </c:pt>
                      <c:pt idx="340">
                        <c:v>2.15</c:v>
                      </c:pt>
                      <c:pt idx="341">
                        <c:v>1.97</c:v>
                      </c:pt>
                      <c:pt idx="342">
                        <c:v>1.95</c:v>
                      </c:pt>
                      <c:pt idx="343">
                        <c:v>1.89</c:v>
                      </c:pt>
                      <c:pt idx="344">
                        <c:v>2.12</c:v>
                      </c:pt>
                      <c:pt idx="345">
                        <c:v>2.04</c:v>
                      </c:pt>
                      <c:pt idx="346">
                        <c:v>2.1800000000000002</c:v>
                      </c:pt>
                      <c:pt idx="347">
                        <c:v>3.02</c:v>
                      </c:pt>
                      <c:pt idx="348">
                        <c:v>2.91</c:v>
                      </c:pt>
                      <c:pt idx="349">
                        <c:v>2.59</c:v>
                      </c:pt>
                      <c:pt idx="350">
                        <c:v>2.27</c:v>
                      </c:pt>
                      <c:pt idx="351">
                        <c:v>1.92</c:v>
                      </c:pt>
                      <c:pt idx="352">
                        <c:v>2.0299999999999998</c:v>
                      </c:pt>
                      <c:pt idx="353">
                        <c:v>1.91</c:v>
                      </c:pt>
                      <c:pt idx="354">
                        <c:v>1.85</c:v>
                      </c:pt>
                      <c:pt idx="355">
                        <c:v>2.11</c:v>
                      </c:pt>
                      <c:pt idx="356">
                        <c:v>1.94</c:v>
                      </c:pt>
                      <c:pt idx="357">
                        <c:v>1.95</c:v>
                      </c:pt>
                      <c:pt idx="358">
                        <c:v>1.72</c:v>
                      </c:pt>
                      <c:pt idx="359">
                        <c:v>1.62</c:v>
                      </c:pt>
                      <c:pt idx="360">
                        <c:v>1.77</c:v>
                      </c:pt>
                      <c:pt idx="361">
                        <c:v>1.6</c:v>
                      </c:pt>
                      <c:pt idx="362">
                        <c:v>1.92</c:v>
                      </c:pt>
                      <c:pt idx="363">
                        <c:v>2.1</c:v>
                      </c:pt>
                      <c:pt idx="364">
                        <c:v>1.68</c:v>
                      </c:pt>
                      <c:pt idx="365">
                        <c:v>1.66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BE2-458B-84B1-B0331C723FB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AB'!$H$3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AB'!$H$4:$H$369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BE2-458B-84B1-B0331C723FB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AB'!$I$3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AB'!$I$4:$I$369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BE2-458B-84B1-B0331C723FB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AB'!$J$3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- 2016.xlsx]Cor da AB'!$J$4:$J$369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BE2-458B-84B1-B0331C723FB4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 aparente da água bruta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89941556865948E-2"/>
          <c:y val="3.8319134619461064E-2"/>
          <c:w val="0.81384270015268068"/>
          <c:h val="0.76554973861829134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'[Qualidade da Água - ETA Iguaçú - 2016.xlsx]Dados Brutos - 2016'!$H$55:$H$74</c:f>
              <c:strCache>
                <c:ptCount val="20"/>
                <c:pt idx="0">
                  <c:v>40,0</c:v>
                </c:pt>
                <c:pt idx="1">
                  <c:v>50,2</c:v>
                </c:pt>
                <c:pt idx="2">
                  <c:v>60,4</c:v>
                </c:pt>
                <c:pt idx="3">
                  <c:v>70,5</c:v>
                </c:pt>
                <c:pt idx="4">
                  <c:v>80,7</c:v>
                </c:pt>
                <c:pt idx="5">
                  <c:v>90,9</c:v>
                </c:pt>
                <c:pt idx="6">
                  <c:v>101,1</c:v>
                </c:pt>
                <c:pt idx="7">
                  <c:v>111,2</c:v>
                </c:pt>
                <c:pt idx="8">
                  <c:v>121,4</c:v>
                </c:pt>
                <c:pt idx="9">
                  <c:v>131,6</c:v>
                </c:pt>
                <c:pt idx="10">
                  <c:v>141,8</c:v>
                </c:pt>
                <c:pt idx="11">
                  <c:v>151,9</c:v>
                </c:pt>
                <c:pt idx="12">
                  <c:v>162,1</c:v>
                </c:pt>
                <c:pt idx="13">
                  <c:v>172,3</c:v>
                </c:pt>
                <c:pt idx="14">
                  <c:v>182,5</c:v>
                </c:pt>
                <c:pt idx="15">
                  <c:v>192,6</c:v>
                </c:pt>
                <c:pt idx="16">
                  <c:v>202,8</c:v>
                </c:pt>
                <c:pt idx="17">
                  <c:v>213,0</c:v>
                </c:pt>
                <c:pt idx="18">
                  <c:v>223,2</c:v>
                </c:pt>
                <c:pt idx="19">
                  <c:v>Mais</c:v>
                </c:pt>
              </c:strCache>
            </c:strRef>
          </c:cat>
          <c:val>
            <c:numRef>
              <c:f>'[Qualidade da Água - ETA Iguaçú - 2016.xlsx]Dados Brutos - 2016'!$I$55:$I$74</c:f>
              <c:numCache>
                <c:formatCode>General</c:formatCode>
                <c:ptCount val="20"/>
                <c:pt idx="0">
                  <c:v>2</c:v>
                </c:pt>
                <c:pt idx="1">
                  <c:v>174</c:v>
                </c:pt>
                <c:pt idx="2">
                  <c:v>82</c:v>
                </c:pt>
                <c:pt idx="3">
                  <c:v>40</c:v>
                </c:pt>
                <c:pt idx="4">
                  <c:v>24</c:v>
                </c:pt>
                <c:pt idx="5">
                  <c:v>13</c:v>
                </c:pt>
                <c:pt idx="6">
                  <c:v>8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B-42E4-BF66-F435FBC46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'[Qualidade da Água - ETA Iguaçú - 2016.xlsx]Dados Brutos - 2016'!$H$55:$H$74</c:f>
              <c:strCache>
                <c:ptCount val="20"/>
                <c:pt idx="0">
                  <c:v>40,0</c:v>
                </c:pt>
                <c:pt idx="1">
                  <c:v>50,2</c:v>
                </c:pt>
                <c:pt idx="2">
                  <c:v>60,4</c:v>
                </c:pt>
                <c:pt idx="3">
                  <c:v>70,5</c:v>
                </c:pt>
                <c:pt idx="4">
                  <c:v>80,7</c:v>
                </c:pt>
                <c:pt idx="5">
                  <c:v>90,9</c:v>
                </c:pt>
                <c:pt idx="6">
                  <c:v>101,1</c:v>
                </c:pt>
                <c:pt idx="7">
                  <c:v>111,2</c:v>
                </c:pt>
                <c:pt idx="8">
                  <c:v>121,4</c:v>
                </c:pt>
                <c:pt idx="9">
                  <c:v>131,6</c:v>
                </c:pt>
                <c:pt idx="10">
                  <c:v>141,8</c:v>
                </c:pt>
                <c:pt idx="11">
                  <c:v>151,9</c:v>
                </c:pt>
                <c:pt idx="12">
                  <c:v>162,1</c:v>
                </c:pt>
                <c:pt idx="13">
                  <c:v>172,3</c:v>
                </c:pt>
                <c:pt idx="14">
                  <c:v>182,5</c:v>
                </c:pt>
                <c:pt idx="15">
                  <c:v>192,6</c:v>
                </c:pt>
                <c:pt idx="16">
                  <c:v>202,8</c:v>
                </c:pt>
                <c:pt idx="17">
                  <c:v>213,0</c:v>
                </c:pt>
                <c:pt idx="18">
                  <c:v>223,2</c:v>
                </c:pt>
                <c:pt idx="19">
                  <c:v>Mais</c:v>
                </c:pt>
              </c:strCache>
            </c:strRef>
          </c:cat>
          <c:val>
            <c:numRef>
              <c:f>'[Qualidade da Água - ETA Iguaçú - 2016.xlsx]Dados Brutos - 2016'!$J$55:$J$74</c:f>
              <c:numCache>
                <c:formatCode>0.00%</c:formatCode>
                <c:ptCount val="20"/>
                <c:pt idx="0">
                  <c:v>5.4644808743169399E-3</c:v>
                </c:pt>
                <c:pt idx="1">
                  <c:v>0.48087431693989069</c:v>
                </c:pt>
                <c:pt idx="2">
                  <c:v>0.70491803278688525</c:v>
                </c:pt>
                <c:pt idx="3">
                  <c:v>0.81420765027322406</c:v>
                </c:pt>
                <c:pt idx="4">
                  <c:v>0.8797814207650273</c:v>
                </c:pt>
                <c:pt idx="5">
                  <c:v>0.91530054644808745</c:v>
                </c:pt>
                <c:pt idx="6">
                  <c:v>0.93715846994535523</c:v>
                </c:pt>
                <c:pt idx="7">
                  <c:v>0.94808743169398912</c:v>
                </c:pt>
                <c:pt idx="8">
                  <c:v>0.96174863387978138</c:v>
                </c:pt>
                <c:pt idx="9">
                  <c:v>0.97267759562841527</c:v>
                </c:pt>
                <c:pt idx="10">
                  <c:v>0.97540983606557374</c:v>
                </c:pt>
                <c:pt idx="11">
                  <c:v>0.98360655737704916</c:v>
                </c:pt>
                <c:pt idx="12">
                  <c:v>0.98907103825136611</c:v>
                </c:pt>
                <c:pt idx="13">
                  <c:v>0.99453551912568305</c:v>
                </c:pt>
                <c:pt idx="14">
                  <c:v>0.99453551912568305</c:v>
                </c:pt>
                <c:pt idx="15">
                  <c:v>0.99453551912568305</c:v>
                </c:pt>
                <c:pt idx="16">
                  <c:v>0.99726775956284153</c:v>
                </c:pt>
                <c:pt idx="17">
                  <c:v>0.99726775956284153</c:v>
                </c:pt>
                <c:pt idx="18">
                  <c:v>0.99726775956284153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EB-42E4-BF66-F435FBC46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4221093064863355"/>
          <c:y val="0.20634561303766963"/>
          <c:w val="0.23096752808138041"/>
          <c:h val="0.12482240284198935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'[Qualidade da Água - ETA Iguaçú - 2017.xlsx]Cor da AB'!$E$3</c:f>
              <c:strCache>
                <c:ptCount val="1"/>
                <c:pt idx="0">
                  <c:v>Cor aparente média da água bruta (UC)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'[Qualidade da Água - ETA Iguaçú - 2017.xlsx]Cor da AB'!$C$4:$C$368</c:f>
              <c:numCache>
                <c:formatCode>d\-mmm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'[Qualidade da Água - ETA Iguaçú - 2017.xlsx]Cor da AB'!$E$4:$E$368</c:f>
              <c:numCache>
                <c:formatCode>General</c:formatCode>
                <c:ptCount val="365"/>
                <c:pt idx="0">
                  <c:v>52.5</c:v>
                </c:pt>
                <c:pt idx="1">
                  <c:v>62.5</c:v>
                </c:pt>
                <c:pt idx="2">
                  <c:v>60</c:v>
                </c:pt>
                <c:pt idx="3">
                  <c:v>60</c:v>
                </c:pt>
                <c:pt idx="4">
                  <c:v>159</c:v>
                </c:pt>
                <c:pt idx="5">
                  <c:v>80</c:v>
                </c:pt>
                <c:pt idx="6">
                  <c:v>93.33</c:v>
                </c:pt>
                <c:pt idx="7">
                  <c:v>100</c:v>
                </c:pt>
                <c:pt idx="8">
                  <c:v>110</c:v>
                </c:pt>
                <c:pt idx="9">
                  <c:v>101.67</c:v>
                </c:pt>
                <c:pt idx="10">
                  <c:v>106.67</c:v>
                </c:pt>
                <c:pt idx="11">
                  <c:v>108.33</c:v>
                </c:pt>
                <c:pt idx="12">
                  <c:v>83.33</c:v>
                </c:pt>
                <c:pt idx="13">
                  <c:v>80</c:v>
                </c:pt>
                <c:pt idx="14">
                  <c:v>80</c:v>
                </c:pt>
                <c:pt idx="15">
                  <c:v>75</c:v>
                </c:pt>
                <c:pt idx="16">
                  <c:v>75</c:v>
                </c:pt>
                <c:pt idx="17">
                  <c:v>115</c:v>
                </c:pt>
                <c:pt idx="18">
                  <c:v>115</c:v>
                </c:pt>
                <c:pt idx="19">
                  <c:v>125</c:v>
                </c:pt>
                <c:pt idx="20">
                  <c:v>108.33</c:v>
                </c:pt>
                <c:pt idx="21">
                  <c:v>86.67</c:v>
                </c:pt>
                <c:pt idx="22">
                  <c:v>80</c:v>
                </c:pt>
                <c:pt idx="23">
                  <c:v>80</c:v>
                </c:pt>
                <c:pt idx="24">
                  <c:v>129.16999999999999</c:v>
                </c:pt>
                <c:pt idx="25">
                  <c:v>104</c:v>
                </c:pt>
                <c:pt idx="26">
                  <c:v>108</c:v>
                </c:pt>
                <c:pt idx="27">
                  <c:v>120</c:v>
                </c:pt>
                <c:pt idx="28">
                  <c:v>120</c:v>
                </c:pt>
                <c:pt idx="29">
                  <c:v>100</c:v>
                </c:pt>
                <c:pt idx="30">
                  <c:v>78.33</c:v>
                </c:pt>
                <c:pt idx="31">
                  <c:v>74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80</c:v>
                </c:pt>
                <c:pt idx="36">
                  <c:v>73.33</c:v>
                </c:pt>
                <c:pt idx="37">
                  <c:v>80</c:v>
                </c:pt>
                <c:pt idx="38">
                  <c:v>80</c:v>
                </c:pt>
                <c:pt idx="39">
                  <c:v>76.67</c:v>
                </c:pt>
                <c:pt idx="40">
                  <c:v>100</c:v>
                </c:pt>
                <c:pt idx="41">
                  <c:v>80</c:v>
                </c:pt>
                <c:pt idx="42">
                  <c:v>83.33</c:v>
                </c:pt>
                <c:pt idx="43">
                  <c:v>100</c:v>
                </c:pt>
                <c:pt idx="44">
                  <c:v>108.33</c:v>
                </c:pt>
                <c:pt idx="45">
                  <c:v>80</c:v>
                </c:pt>
                <c:pt idx="46">
                  <c:v>73.33</c:v>
                </c:pt>
                <c:pt idx="47">
                  <c:v>60</c:v>
                </c:pt>
                <c:pt idx="48">
                  <c:v>106.67</c:v>
                </c:pt>
                <c:pt idx="49">
                  <c:v>102.5</c:v>
                </c:pt>
                <c:pt idx="50">
                  <c:v>80</c:v>
                </c:pt>
                <c:pt idx="51">
                  <c:v>65</c:v>
                </c:pt>
                <c:pt idx="52">
                  <c:v>66.67</c:v>
                </c:pt>
                <c:pt idx="53">
                  <c:v>70</c:v>
                </c:pt>
                <c:pt idx="54">
                  <c:v>65</c:v>
                </c:pt>
                <c:pt idx="55">
                  <c:v>60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60</c:v>
                </c:pt>
                <c:pt idx="62">
                  <c:v>60</c:v>
                </c:pt>
                <c:pt idx="63">
                  <c:v>60</c:v>
                </c:pt>
                <c:pt idx="64">
                  <c:v>60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47.5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66</c:v>
                </c:pt>
                <c:pt idx="80">
                  <c:v>88.33</c:v>
                </c:pt>
                <c:pt idx="81">
                  <c:v>70</c:v>
                </c:pt>
                <c:pt idx="82">
                  <c:v>75</c:v>
                </c:pt>
                <c:pt idx="83">
                  <c:v>63.33</c:v>
                </c:pt>
                <c:pt idx="84">
                  <c:v>60</c:v>
                </c:pt>
                <c:pt idx="85">
                  <c:v>60</c:v>
                </c:pt>
                <c:pt idx="86">
                  <c:v>60</c:v>
                </c:pt>
                <c:pt idx="87">
                  <c:v>60</c:v>
                </c:pt>
                <c:pt idx="88">
                  <c:v>60</c:v>
                </c:pt>
                <c:pt idx="89">
                  <c:v>66.67</c:v>
                </c:pt>
                <c:pt idx="90">
                  <c:v>60</c:v>
                </c:pt>
                <c:pt idx="91">
                  <c:v>60</c:v>
                </c:pt>
                <c:pt idx="92">
                  <c:v>60</c:v>
                </c:pt>
                <c:pt idx="93">
                  <c:v>60</c:v>
                </c:pt>
                <c:pt idx="94">
                  <c:v>60</c:v>
                </c:pt>
                <c:pt idx="95">
                  <c:v>53.33</c:v>
                </c:pt>
                <c:pt idx="96">
                  <c:v>70</c:v>
                </c:pt>
                <c:pt idx="97">
                  <c:v>65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65</c:v>
                </c:pt>
                <c:pt idx="102">
                  <c:v>60</c:v>
                </c:pt>
                <c:pt idx="103">
                  <c:v>60</c:v>
                </c:pt>
                <c:pt idx="104">
                  <c:v>60</c:v>
                </c:pt>
                <c:pt idx="105">
                  <c:v>60</c:v>
                </c:pt>
                <c:pt idx="106">
                  <c:v>60</c:v>
                </c:pt>
                <c:pt idx="107">
                  <c:v>60</c:v>
                </c:pt>
                <c:pt idx="108">
                  <c:v>60</c:v>
                </c:pt>
                <c:pt idx="109">
                  <c:v>60</c:v>
                </c:pt>
                <c:pt idx="110">
                  <c:v>60</c:v>
                </c:pt>
                <c:pt idx="111">
                  <c:v>60</c:v>
                </c:pt>
                <c:pt idx="112">
                  <c:v>60</c:v>
                </c:pt>
                <c:pt idx="113">
                  <c:v>60</c:v>
                </c:pt>
                <c:pt idx="114">
                  <c:v>60</c:v>
                </c:pt>
                <c:pt idx="115">
                  <c:v>60</c:v>
                </c:pt>
                <c:pt idx="116">
                  <c:v>60</c:v>
                </c:pt>
                <c:pt idx="117">
                  <c:v>60</c:v>
                </c:pt>
                <c:pt idx="118">
                  <c:v>60</c:v>
                </c:pt>
                <c:pt idx="119">
                  <c:v>60</c:v>
                </c:pt>
                <c:pt idx="120">
                  <c:v>60</c:v>
                </c:pt>
                <c:pt idx="121">
                  <c:v>60</c:v>
                </c:pt>
                <c:pt idx="122">
                  <c:v>60</c:v>
                </c:pt>
                <c:pt idx="123">
                  <c:v>60</c:v>
                </c:pt>
                <c:pt idx="124">
                  <c:v>60</c:v>
                </c:pt>
                <c:pt idx="125">
                  <c:v>60</c:v>
                </c:pt>
                <c:pt idx="126">
                  <c:v>60</c:v>
                </c:pt>
                <c:pt idx="127">
                  <c:v>60</c:v>
                </c:pt>
                <c:pt idx="128">
                  <c:v>60</c:v>
                </c:pt>
                <c:pt idx="129">
                  <c:v>60</c:v>
                </c:pt>
                <c:pt idx="130">
                  <c:v>60</c:v>
                </c:pt>
                <c:pt idx="131">
                  <c:v>60</c:v>
                </c:pt>
                <c:pt idx="132">
                  <c:v>60</c:v>
                </c:pt>
                <c:pt idx="133">
                  <c:v>60</c:v>
                </c:pt>
                <c:pt idx="134">
                  <c:v>60</c:v>
                </c:pt>
                <c:pt idx="135">
                  <c:v>60</c:v>
                </c:pt>
                <c:pt idx="136">
                  <c:v>60</c:v>
                </c:pt>
                <c:pt idx="137">
                  <c:v>60</c:v>
                </c:pt>
                <c:pt idx="138">
                  <c:v>69</c:v>
                </c:pt>
                <c:pt idx="139">
                  <c:v>183.33</c:v>
                </c:pt>
                <c:pt idx="140">
                  <c:v>100</c:v>
                </c:pt>
                <c:pt idx="141">
                  <c:v>80</c:v>
                </c:pt>
                <c:pt idx="142">
                  <c:v>80</c:v>
                </c:pt>
                <c:pt idx="143">
                  <c:v>80</c:v>
                </c:pt>
                <c:pt idx="144">
                  <c:v>73.33</c:v>
                </c:pt>
                <c:pt idx="145">
                  <c:v>61.67</c:v>
                </c:pt>
                <c:pt idx="146">
                  <c:v>63.33</c:v>
                </c:pt>
                <c:pt idx="147">
                  <c:v>60</c:v>
                </c:pt>
                <c:pt idx="148">
                  <c:v>60</c:v>
                </c:pt>
                <c:pt idx="149">
                  <c:v>84</c:v>
                </c:pt>
                <c:pt idx="150">
                  <c:v>102</c:v>
                </c:pt>
                <c:pt idx="151">
                  <c:v>98</c:v>
                </c:pt>
                <c:pt idx="152">
                  <c:v>66.67</c:v>
                </c:pt>
                <c:pt idx="153">
                  <c:v>80</c:v>
                </c:pt>
                <c:pt idx="154">
                  <c:v>60</c:v>
                </c:pt>
                <c:pt idx="155">
                  <c:v>76</c:v>
                </c:pt>
                <c:pt idx="156">
                  <c:v>210.83</c:v>
                </c:pt>
                <c:pt idx="157">
                  <c:v>213.33</c:v>
                </c:pt>
                <c:pt idx="158">
                  <c:v>198.33</c:v>
                </c:pt>
                <c:pt idx="159">
                  <c:v>166.67</c:v>
                </c:pt>
                <c:pt idx="160">
                  <c:v>119.17</c:v>
                </c:pt>
                <c:pt idx="161">
                  <c:v>70</c:v>
                </c:pt>
                <c:pt idx="162">
                  <c:v>70</c:v>
                </c:pt>
                <c:pt idx="163">
                  <c:v>60</c:v>
                </c:pt>
                <c:pt idx="164">
                  <c:v>60</c:v>
                </c:pt>
                <c:pt idx="165">
                  <c:v>53.33</c:v>
                </c:pt>
                <c:pt idx="166">
                  <c:v>40</c:v>
                </c:pt>
                <c:pt idx="167">
                  <c:v>60</c:v>
                </c:pt>
                <c:pt idx="168">
                  <c:v>60</c:v>
                </c:pt>
                <c:pt idx="169">
                  <c:v>60</c:v>
                </c:pt>
                <c:pt idx="170">
                  <c:v>60</c:v>
                </c:pt>
                <c:pt idx="171">
                  <c:v>52</c:v>
                </c:pt>
                <c:pt idx="172">
                  <c:v>60</c:v>
                </c:pt>
                <c:pt idx="173">
                  <c:v>60</c:v>
                </c:pt>
                <c:pt idx="174">
                  <c:v>60</c:v>
                </c:pt>
                <c:pt idx="175">
                  <c:v>60</c:v>
                </c:pt>
                <c:pt idx="176">
                  <c:v>60</c:v>
                </c:pt>
                <c:pt idx="177">
                  <c:v>60</c:v>
                </c:pt>
                <c:pt idx="178">
                  <c:v>60</c:v>
                </c:pt>
                <c:pt idx="179">
                  <c:v>60</c:v>
                </c:pt>
                <c:pt idx="180">
                  <c:v>60</c:v>
                </c:pt>
                <c:pt idx="181">
                  <c:v>60</c:v>
                </c:pt>
                <c:pt idx="182">
                  <c:v>60</c:v>
                </c:pt>
                <c:pt idx="183">
                  <c:v>60</c:v>
                </c:pt>
                <c:pt idx="184">
                  <c:v>60</c:v>
                </c:pt>
                <c:pt idx="185">
                  <c:v>60</c:v>
                </c:pt>
                <c:pt idx="186">
                  <c:v>60</c:v>
                </c:pt>
                <c:pt idx="187">
                  <c:v>60</c:v>
                </c:pt>
                <c:pt idx="188">
                  <c:v>60</c:v>
                </c:pt>
                <c:pt idx="189">
                  <c:v>93.33</c:v>
                </c:pt>
                <c:pt idx="190">
                  <c:v>80</c:v>
                </c:pt>
                <c:pt idx="191">
                  <c:v>60</c:v>
                </c:pt>
                <c:pt idx="192">
                  <c:v>60</c:v>
                </c:pt>
                <c:pt idx="193">
                  <c:v>60</c:v>
                </c:pt>
                <c:pt idx="194">
                  <c:v>60</c:v>
                </c:pt>
                <c:pt idx="195">
                  <c:v>60</c:v>
                </c:pt>
                <c:pt idx="196">
                  <c:v>60</c:v>
                </c:pt>
                <c:pt idx="197">
                  <c:v>60</c:v>
                </c:pt>
                <c:pt idx="198">
                  <c:v>60</c:v>
                </c:pt>
                <c:pt idx="199">
                  <c:v>60</c:v>
                </c:pt>
                <c:pt idx="200">
                  <c:v>60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60</c:v>
                </c:pt>
                <c:pt idx="205">
                  <c:v>60</c:v>
                </c:pt>
                <c:pt idx="206">
                  <c:v>60</c:v>
                </c:pt>
                <c:pt idx="207">
                  <c:v>60</c:v>
                </c:pt>
                <c:pt idx="208">
                  <c:v>60</c:v>
                </c:pt>
                <c:pt idx="209">
                  <c:v>60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60</c:v>
                </c:pt>
                <c:pt idx="214">
                  <c:v>48</c:v>
                </c:pt>
                <c:pt idx="215">
                  <c:v>60</c:v>
                </c:pt>
                <c:pt idx="216">
                  <c:v>56.67</c:v>
                </c:pt>
                <c:pt idx="217">
                  <c:v>60</c:v>
                </c:pt>
                <c:pt idx="218">
                  <c:v>60</c:v>
                </c:pt>
                <c:pt idx="219">
                  <c:v>60</c:v>
                </c:pt>
                <c:pt idx="220">
                  <c:v>60</c:v>
                </c:pt>
                <c:pt idx="221">
                  <c:v>66</c:v>
                </c:pt>
                <c:pt idx="222">
                  <c:v>60</c:v>
                </c:pt>
                <c:pt idx="223">
                  <c:v>60</c:v>
                </c:pt>
                <c:pt idx="224">
                  <c:v>60</c:v>
                </c:pt>
                <c:pt idx="225">
                  <c:v>60</c:v>
                </c:pt>
                <c:pt idx="226">
                  <c:v>65</c:v>
                </c:pt>
                <c:pt idx="227">
                  <c:v>60</c:v>
                </c:pt>
                <c:pt idx="228">
                  <c:v>60</c:v>
                </c:pt>
                <c:pt idx="229">
                  <c:v>45</c:v>
                </c:pt>
                <c:pt idx="230">
                  <c:v>47.5</c:v>
                </c:pt>
                <c:pt idx="231">
                  <c:v>99.17</c:v>
                </c:pt>
                <c:pt idx="232">
                  <c:v>190</c:v>
                </c:pt>
                <c:pt idx="233">
                  <c:v>100</c:v>
                </c:pt>
                <c:pt idx="234">
                  <c:v>75</c:v>
                </c:pt>
                <c:pt idx="235">
                  <c:v>75</c:v>
                </c:pt>
                <c:pt idx="236">
                  <c:v>75</c:v>
                </c:pt>
                <c:pt idx="237">
                  <c:v>62.5</c:v>
                </c:pt>
                <c:pt idx="238">
                  <c:v>60</c:v>
                </c:pt>
                <c:pt idx="239">
                  <c:v>56</c:v>
                </c:pt>
                <c:pt idx="240">
                  <c:v>52</c:v>
                </c:pt>
                <c:pt idx="241">
                  <c:v>55</c:v>
                </c:pt>
                <c:pt idx="242">
                  <c:v>60</c:v>
                </c:pt>
                <c:pt idx="243">
                  <c:v>60</c:v>
                </c:pt>
                <c:pt idx="244">
                  <c:v>60</c:v>
                </c:pt>
                <c:pt idx="245">
                  <c:v>60</c:v>
                </c:pt>
                <c:pt idx="246">
                  <c:v>60</c:v>
                </c:pt>
                <c:pt idx="247">
                  <c:v>60</c:v>
                </c:pt>
                <c:pt idx="248">
                  <c:v>60</c:v>
                </c:pt>
                <c:pt idx="249">
                  <c:v>60</c:v>
                </c:pt>
                <c:pt idx="250">
                  <c:v>60</c:v>
                </c:pt>
                <c:pt idx="251">
                  <c:v>60</c:v>
                </c:pt>
                <c:pt idx="252">
                  <c:v>60</c:v>
                </c:pt>
                <c:pt idx="253">
                  <c:v>52.5</c:v>
                </c:pt>
                <c:pt idx="254">
                  <c:v>60</c:v>
                </c:pt>
                <c:pt idx="255">
                  <c:v>60</c:v>
                </c:pt>
                <c:pt idx="256">
                  <c:v>60</c:v>
                </c:pt>
                <c:pt idx="257">
                  <c:v>60</c:v>
                </c:pt>
                <c:pt idx="258">
                  <c:v>60</c:v>
                </c:pt>
                <c:pt idx="259">
                  <c:v>60</c:v>
                </c:pt>
                <c:pt idx="260">
                  <c:v>52.5</c:v>
                </c:pt>
                <c:pt idx="261">
                  <c:v>60</c:v>
                </c:pt>
                <c:pt idx="262">
                  <c:v>56.67</c:v>
                </c:pt>
                <c:pt idx="263">
                  <c:v>60</c:v>
                </c:pt>
                <c:pt idx="264">
                  <c:v>60</c:v>
                </c:pt>
                <c:pt idx="265">
                  <c:v>60</c:v>
                </c:pt>
                <c:pt idx="266">
                  <c:v>60</c:v>
                </c:pt>
                <c:pt idx="267">
                  <c:v>60</c:v>
                </c:pt>
                <c:pt idx="268">
                  <c:v>60</c:v>
                </c:pt>
                <c:pt idx="269">
                  <c:v>60</c:v>
                </c:pt>
                <c:pt idx="270">
                  <c:v>60</c:v>
                </c:pt>
                <c:pt idx="271">
                  <c:v>48.33</c:v>
                </c:pt>
                <c:pt idx="272">
                  <c:v>65</c:v>
                </c:pt>
                <c:pt idx="273">
                  <c:v>100</c:v>
                </c:pt>
                <c:pt idx="274">
                  <c:v>80</c:v>
                </c:pt>
                <c:pt idx="275">
                  <c:v>80</c:v>
                </c:pt>
                <c:pt idx="276">
                  <c:v>73</c:v>
                </c:pt>
                <c:pt idx="277">
                  <c:v>60</c:v>
                </c:pt>
                <c:pt idx="278">
                  <c:v>60</c:v>
                </c:pt>
                <c:pt idx="279">
                  <c:v>131.66999999999999</c:v>
                </c:pt>
                <c:pt idx="280">
                  <c:v>61.67</c:v>
                </c:pt>
                <c:pt idx="281">
                  <c:v>64</c:v>
                </c:pt>
                <c:pt idx="282">
                  <c:v>60</c:v>
                </c:pt>
                <c:pt idx="283">
                  <c:v>60</c:v>
                </c:pt>
                <c:pt idx="284">
                  <c:v>233.33</c:v>
                </c:pt>
                <c:pt idx="285">
                  <c:v>135</c:v>
                </c:pt>
                <c:pt idx="286">
                  <c:v>125</c:v>
                </c:pt>
                <c:pt idx="287">
                  <c:v>120</c:v>
                </c:pt>
                <c:pt idx="288">
                  <c:v>100</c:v>
                </c:pt>
                <c:pt idx="289">
                  <c:v>90</c:v>
                </c:pt>
                <c:pt idx="290">
                  <c:v>66</c:v>
                </c:pt>
                <c:pt idx="291">
                  <c:v>60</c:v>
                </c:pt>
                <c:pt idx="292">
                  <c:v>60</c:v>
                </c:pt>
                <c:pt idx="293">
                  <c:v>66.67</c:v>
                </c:pt>
                <c:pt idx="294">
                  <c:v>68</c:v>
                </c:pt>
                <c:pt idx="295">
                  <c:v>68</c:v>
                </c:pt>
                <c:pt idx="296">
                  <c:v>75</c:v>
                </c:pt>
                <c:pt idx="297">
                  <c:v>60</c:v>
                </c:pt>
                <c:pt idx="298">
                  <c:v>99</c:v>
                </c:pt>
                <c:pt idx="299">
                  <c:v>60</c:v>
                </c:pt>
                <c:pt idx="300">
                  <c:v>80</c:v>
                </c:pt>
                <c:pt idx="301">
                  <c:v>73.33</c:v>
                </c:pt>
                <c:pt idx="302">
                  <c:v>63</c:v>
                </c:pt>
                <c:pt idx="303">
                  <c:v>80</c:v>
                </c:pt>
                <c:pt idx="304">
                  <c:v>75</c:v>
                </c:pt>
                <c:pt idx="305">
                  <c:v>80</c:v>
                </c:pt>
                <c:pt idx="306">
                  <c:v>84</c:v>
                </c:pt>
                <c:pt idx="307">
                  <c:v>60</c:v>
                </c:pt>
                <c:pt idx="308">
                  <c:v>60</c:v>
                </c:pt>
                <c:pt idx="309">
                  <c:v>60</c:v>
                </c:pt>
                <c:pt idx="310">
                  <c:v>60</c:v>
                </c:pt>
                <c:pt idx="311">
                  <c:v>60</c:v>
                </c:pt>
                <c:pt idx="312">
                  <c:v>60</c:v>
                </c:pt>
                <c:pt idx="313">
                  <c:v>60</c:v>
                </c:pt>
                <c:pt idx="314">
                  <c:v>80</c:v>
                </c:pt>
                <c:pt idx="315">
                  <c:v>60</c:v>
                </c:pt>
                <c:pt idx="316">
                  <c:v>60</c:v>
                </c:pt>
                <c:pt idx="317">
                  <c:v>60</c:v>
                </c:pt>
                <c:pt idx="318">
                  <c:v>60</c:v>
                </c:pt>
                <c:pt idx="319">
                  <c:v>60</c:v>
                </c:pt>
                <c:pt idx="320">
                  <c:v>60</c:v>
                </c:pt>
                <c:pt idx="321">
                  <c:v>66.67</c:v>
                </c:pt>
                <c:pt idx="322">
                  <c:v>121.67</c:v>
                </c:pt>
                <c:pt idx="323">
                  <c:v>80</c:v>
                </c:pt>
                <c:pt idx="324">
                  <c:v>80</c:v>
                </c:pt>
                <c:pt idx="325">
                  <c:v>66</c:v>
                </c:pt>
                <c:pt idx="326">
                  <c:v>75</c:v>
                </c:pt>
                <c:pt idx="327">
                  <c:v>60</c:v>
                </c:pt>
                <c:pt idx="328">
                  <c:v>60</c:v>
                </c:pt>
                <c:pt idx="329">
                  <c:v>60</c:v>
                </c:pt>
                <c:pt idx="330">
                  <c:v>60</c:v>
                </c:pt>
                <c:pt idx="331">
                  <c:v>60</c:v>
                </c:pt>
                <c:pt idx="332">
                  <c:v>60</c:v>
                </c:pt>
                <c:pt idx="333">
                  <c:v>60</c:v>
                </c:pt>
                <c:pt idx="334">
                  <c:v>60</c:v>
                </c:pt>
                <c:pt idx="335">
                  <c:v>60</c:v>
                </c:pt>
                <c:pt idx="336">
                  <c:v>60</c:v>
                </c:pt>
                <c:pt idx="337">
                  <c:v>60</c:v>
                </c:pt>
                <c:pt idx="338">
                  <c:v>60</c:v>
                </c:pt>
                <c:pt idx="339">
                  <c:v>60</c:v>
                </c:pt>
                <c:pt idx="340">
                  <c:v>60</c:v>
                </c:pt>
                <c:pt idx="341">
                  <c:v>60</c:v>
                </c:pt>
                <c:pt idx="342">
                  <c:v>60</c:v>
                </c:pt>
                <c:pt idx="343">
                  <c:v>60</c:v>
                </c:pt>
                <c:pt idx="344">
                  <c:v>56</c:v>
                </c:pt>
                <c:pt idx="345">
                  <c:v>60</c:v>
                </c:pt>
                <c:pt idx="346">
                  <c:v>56</c:v>
                </c:pt>
                <c:pt idx="347">
                  <c:v>60</c:v>
                </c:pt>
                <c:pt idx="348">
                  <c:v>60</c:v>
                </c:pt>
                <c:pt idx="349">
                  <c:v>127.5</c:v>
                </c:pt>
                <c:pt idx="350">
                  <c:v>65</c:v>
                </c:pt>
                <c:pt idx="351">
                  <c:v>130</c:v>
                </c:pt>
                <c:pt idx="352">
                  <c:v>111.67</c:v>
                </c:pt>
                <c:pt idx="353">
                  <c:v>80</c:v>
                </c:pt>
                <c:pt idx="354">
                  <c:v>80</c:v>
                </c:pt>
                <c:pt idx="355">
                  <c:v>60</c:v>
                </c:pt>
                <c:pt idx="356">
                  <c:v>80</c:v>
                </c:pt>
                <c:pt idx="357">
                  <c:v>70</c:v>
                </c:pt>
                <c:pt idx="358">
                  <c:v>60</c:v>
                </c:pt>
                <c:pt idx="359">
                  <c:v>67.5</c:v>
                </c:pt>
                <c:pt idx="360">
                  <c:v>60</c:v>
                </c:pt>
                <c:pt idx="361">
                  <c:v>60</c:v>
                </c:pt>
                <c:pt idx="362">
                  <c:v>60</c:v>
                </c:pt>
                <c:pt idx="363">
                  <c:v>60</c:v>
                </c:pt>
                <c:pt idx="36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8-4CDC-99C0-8C3FC966F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'[Qualidade da Água - ETA Iguaçú - 2017.xlsx]Cor da AB'!$D$3</c15:sqref>
                        </c15:formulaRef>
                      </c:ext>
                    </c:extLst>
                    <c:strCache>
                      <c:ptCount val="1"/>
                      <c:pt idx="0">
                        <c:v>Turbidez média diária da água bruta (UNT)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'[Qualidade da Água - ETA Iguaçú - 2017.xlsx]Cor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'[Qualidade da Água - ETA Iguaçú - 2017.xlsx]Cor da AB'!$D$4:$D$369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11.92</c:v>
                      </c:pt>
                      <c:pt idx="1">
                        <c:v>12.42</c:v>
                      </c:pt>
                      <c:pt idx="2">
                        <c:v>11.05</c:v>
                      </c:pt>
                      <c:pt idx="3">
                        <c:v>12.5</c:v>
                      </c:pt>
                      <c:pt idx="4">
                        <c:v>34.61</c:v>
                      </c:pt>
                      <c:pt idx="5">
                        <c:v>22.14</c:v>
                      </c:pt>
                      <c:pt idx="6">
                        <c:v>15.71</c:v>
                      </c:pt>
                      <c:pt idx="7">
                        <c:v>12.33</c:v>
                      </c:pt>
                      <c:pt idx="8">
                        <c:v>12.43</c:v>
                      </c:pt>
                      <c:pt idx="9">
                        <c:v>17.75</c:v>
                      </c:pt>
                      <c:pt idx="10">
                        <c:v>17.04</c:v>
                      </c:pt>
                      <c:pt idx="11">
                        <c:v>15.58</c:v>
                      </c:pt>
                      <c:pt idx="12">
                        <c:v>12.12</c:v>
                      </c:pt>
                      <c:pt idx="13">
                        <c:v>10.79</c:v>
                      </c:pt>
                      <c:pt idx="14">
                        <c:v>11.58</c:v>
                      </c:pt>
                      <c:pt idx="15">
                        <c:v>10.32</c:v>
                      </c:pt>
                      <c:pt idx="16">
                        <c:v>13.42</c:v>
                      </c:pt>
                      <c:pt idx="17">
                        <c:v>22.19</c:v>
                      </c:pt>
                      <c:pt idx="18">
                        <c:v>16.329999999999998</c:v>
                      </c:pt>
                      <c:pt idx="19">
                        <c:v>16.04</c:v>
                      </c:pt>
                      <c:pt idx="20">
                        <c:v>15.79</c:v>
                      </c:pt>
                      <c:pt idx="21">
                        <c:v>12.21</c:v>
                      </c:pt>
                      <c:pt idx="22">
                        <c:v>11.25</c:v>
                      </c:pt>
                      <c:pt idx="23">
                        <c:v>14.75</c:v>
                      </c:pt>
                      <c:pt idx="24">
                        <c:v>25.71</c:v>
                      </c:pt>
                      <c:pt idx="25">
                        <c:v>31.77</c:v>
                      </c:pt>
                      <c:pt idx="26">
                        <c:v>21.24</c:v>
                      </c:pt>
                      <c:pt idx="27">
                        <c:v>15.58</c:v>
                      </c:pt>
                      <c:pt idx="28">
                        <c:v>12.96</c:v>
                      </c:pt>
                      <c:pt idx="29">
                        <c:v>11.24</c:v>
                      </c:pt>
                      <c:pt idx="30">
                        <c:v>11.75</c:v>
                      </c:pt>
                      <c:pt idx="31">
                        <c:v>11.95</c:v>
                      </c:pt>
                      <c:pt idx="32">
                        <c:v>16.88</c:v>
                      </c:pt>
                      <c:pt idx="33">
                        <c:v>15.67</c:v>
                      </c:pt>
                      <c:pt idx="34">
                        <c:v>16.29</c:v>
                      </c:pt>
                      <c:pt idx="35">
                        <c:v>11.58</c:v>
                      </c:pt>
                      <c:pt idx="36">
                        <c:v>11</c:v>
                      </c:pt>
                      <c:pt idx="37">
                        <c:v>12.96</c:v>
                      </c:pt>
                      <c:pt idx="38">
                        <c:v>9.1199999999999992</c:v>
                      </c:pt>
                      <c:pt idx="39">
                        <c:v>8.67</c:v>
                      </c:pt>
                      <c:pt idx="40">
                        <c:v>8.6199999999999992</c:v>
                      </c:pt>
                      <c:pt idx="41">
                        <c:v>8.33</c:v>
                      </c:pt>
                      <c:pt idx="42">
                        <c:v>9.2100000000000009</c:v>
                      </c:pt>
                      <c:pt idx="43">
                        <c:v>13.83</c:v>
                      </c:pt>
                      <c:pt idx="44">
                        <c:v>12.33</c:v>
                      </c:pt>
                      <c:pt idx="45">
                        <c:v>9</c:v>
                      </c:pt>
                      <c:pt idx="46">
                        <c:v>8.7100000000000009</c:v>
                      </c:pt>
                      <c:pt idx="47">
                        <c:v>10.24</c:v>
                      </c:pt>
                      <c:pt idx="48">
                        <c:v>19.71</c:v>
                      </c:pt>
                      <c:pt idx="49">
                        <c:v>13.17</c:v>
                      </c:pt>
                      <c:pt idx="50">
                        <c:v>12.21</c:v>
                      </c:pt>
                      <c:pt idx="51">
                        <c:v>9.42</c:v>
                      </c:pt>
                      <c:pt idx="52">
                        <c:v>9.08</c:v>
                      </c:pt>
                      <c:pt idx="53">
                        <c:v>8.58</c:v>
                      </c:pt>
                      <c:pt idx="54">
                        <c:v>8.92</c:v>
                      </c:pt>
                      <c:pt idx="55">
                        <c:v>9.92</c:v>
                      </c:pt>
                      <c:pt idx="56">
                        <c:v>9.08</c:v>
                      </c:pt>
                      <c:pt idx="57">
                        <c:v>8.7100000000000009</c:v>
                      </c:pt>
                      <c:pt idx="58">
                        <c:v>9.6199999999999992</c:v>
                      </c:pt>
                      <c:pt idx="59">
                        <c:v>8.86</c:v>
                      </c:pt>
                      <c:pt idx="60">
                        <c:v>8.3800000000000008</c:v>
                      </c:pt>
                      <c:pt idx="61">
                        <c:v>8.17</c:v>
                      </c:pt>
                      <c:pt idx="62">
                        <c:v>8.83</c:v>
                      </c:pt>
                      <c:pt idx="63">
                        <c:v>8.43</c:v>
                      </c:pt>
                      <c:pt idx="64">
                        <c:v>7.73</c:v>
                      </c:pt>
                      <c:pt idx="65">
                        <c:v>7.82</c:v>
                      </c:pt>
                      <c:pt idx="66">
                        <c:v>7.33</c:v>
                      </c:pt>
                      <c:pt idx="67">
                        <c:v>7.08</c:v>
                      </c:pt>
                      <c:pt idx="68">
                        <c:v>6.75</c:v>
                      </c:pt>
                      <c:pt idx="69">
                        <c:v>5.92</c:v>
                      </c:pt>
                      <c:pt idx="70">
                        <c:v>5.83</c:v>
                      </c:pt>
                      <c:pt idx="71">
                        <c:v>6.14</c:v>
                      </c:pt>
                      <c:pt idx="72">
                        <c:v>6.46</c:v>
                      </c:pt>
                      <c:pt idx="73">
                        <c:v>6.92</c:v>
                      </c:pt>
                      <c:pt idx="74">
                        <c:v>7</c:v>
                      </c:pt>
                      <c:pt idx="75">
                        <c:v>7.04</c:v>
                      </c:pt>
                      <c:pt idx="76">
                        <c:v>6.79</c:v>
                      </c:pt>
                      <c:pt idx="77">
                        <c:v>6.17</c:v>
                      </c:pt>
                      <c:pt idx="78">
                        <c:v>6.48</c:v>
                      </c:pt>
                      <c:pt idx="79">
                        <c:v>11.38</c:v>
                      </c:pt>
                      <c:pt idx="80">
                        <c:v>18.579999999999998</c:v>
                      </c:pt>
                      <c:pt idx="81">
                        <c:v>11.79</c:v>
                      </c:pt>
                      <c:pt idx="82">
                        <c:v>14.21</c:v>
                      </c:pt>
                      <c:pt idx="83">
                        <c:v>11.96</c:v>
                      </c:pt>
                      <c:pt idx="84">
                        <c:v>8.3800000000000008</c:v>
                      </c:pt>
                      <c:pt idx="85">
                        <c:v>7.96</c:v>
                      </c:pt>
                      <c:pt idx="86">
                        <c:v>9</c:v>
                      </c:pt>
                      <c:pt idx="87">
                        <c:v>9.09</c:v>
                      </c:pt>
                      <c:pt idx="88">
                        <c:v>8.48</c:v>
                      </c:pt>
                      <c:pt idx="89">
                        <c:v>10.92</c:v>
                      </c:pt>
                      <c:pt idx="90">
                        <c:v>9.67</c:v>
                      </c:pt>
                      <c:pt idx="91">
                        <c:v>9.25</c:v>
                      </c:pt>
                      <c:pt idx="92">
                        <c:v>8.08</c:v>
                      </c:pt>
                      <c:pt idx="93">
                        <c:v>7.42</c:v>
                      </c:pt>
                      <c:pt idx="94">
                        <c:v>7.22</c:v>
                      </c:pt>
                      <c:pt idx="95">
                        <c:v>7.62</c:v>
                      </c:pt>
                      <c:pt idx="96">
                        <c:v>14.21</c:v>
                      </c:pt>
                      <c:pt idx="97">
                        <c:v>11.96</c:v>
                      </c:pt>
                      <c:pt idx="98">
                        <c:v>9</c:v>
                      </c:pt>
                      <c:pt idx="99">
                        <c:v>8.25</c:v>
                      </c:pt>
                      <c:pt idx="100">
                        <c:v>8.42</c:v>
                      </c:pt>
                      <c:pt idx="101">
                        <c:v>10.17</c:v>
                      </c:pt>
                      <c:pt idx="102">
                        <c:v>8</c:v>
                      </c:pt>
                      <c:pt idx="103">
                        <c:v>8.08</c:v>
                      </c:pt>
                      <c:pt idx="104">
                        <c:v>8.1199999999999992</c:v>
                      </c:pt>
                      <c:pt idx="105">
                        <c:v>8.83</c:v>
                      </c:pt>
                      <c:pt idx="106">
                        <c:v>7.76</c:v>
                      </c:pt>
                      <c:pt idx="107">
                        <c:v>6.88</c:v>
                      </c:pt>
                      <c:pt idx="108">
                        <c:v>7.29</c:v>
                      </c:pt>
                      <c:pt idx="109">
                        <c:v>6.95</c:v>
                      </c:pt>
                      <c:pt idx="110">
                        <c:v>7.38</c:v>
                      </c:pt>
                      <c:pt idx="111">
                        <c:v>7.54</c:v>
                      </c:pt>
                      <c:pt idx="112">
                        <c:v>7.04</c:v>
                      </c:pt>
                      <c:pt idx="113">
                        <c:v>7.71</c:v>
                      </c:pt>
                      <c:pt idx="114">
                        <c:v>7.36</c:v>
                      </c:pt>
                      <c:pt idx="115">
                        <c:v>7.83</c:v>
                      </c:pt>
                      <c:pt idx="116">
                        <c:v>9.17</c:v>
                      </c:pt>
                      <c:pt idx="117">
                        <c:v>7.9</c:v>
                      </c:pt>
                      <c:pt idx="118">
                        <c:v>6.92</c:v>
                      </c:pt>
                      <c:pt idx="119">
                        <c:v>7.12</c:v>
                      </c:pt>
                      <c:pt idx="120">
                        <c:v>7.04</c:v>
                      </c:pt>
                      <c:pt idx="121">
                        <c:v>6.62</c:v>
                      </c:pt>
                      <c:pt idx="122">
                        <c:v>6.12</c:v>
                      </c:pt>
                      <c:pt idx="123">
                        <c:v>5.62</c:v>
                      </c:pt>
                      <c:pt idx="124">
                        <c:v>6.14</c:v>
                      </c:pt>
                      <c:pt idx="125">
                        <c:v>6</c:v>
                      </c:pt>
                      <c:pt idx="126">
                        <c:v>6.25</c:v>
                      </c:pt>
                      <c:pt idx="127">
                        <c:v>7.67</c:v>
                      </c:pt>
                      <c:pt idx="128">
                        <c:v>7.62</c:v>
                      </c:pt>
                      <c:pt idx="129">
                        <c:v>6.43</c:v>
                      </c:pt>
                      <c:pt idx="130">
                        <c:v>6.19</c:v>
                      </c:pt>
                      <c:pt idx="131">
                        <c:v>6.42</c:v>
                      </c:pt>
                      <c:pt idx="132">
                        <c:v>6</c:v>
                      </c:pt>
                      <c:pt idx="133">
                        <c:v>6.25</c:v>
                      </c:pt>
                      <c:pt idx="134">
                        <c:v>6.86</c:v>
                      </c:pt>
                      <c:pt idx="135">
                        <c:v>7.05</c:v>
                      </c:pt>
                      <c:pt idx="136">
                        <c:v>6.67</c:v>
                      </c:pt>
                      <c:pt idx="137">
                        <c:v>6.1</c:v>
                      </c:pt>
                      <c:pt idx="138">
                        <c:v>12.62</c:v>
                      </c:pt>
                      <c:pt idx="139">
                        <c:v>17.75</c:v>
                      </c:pt>
                      <c:pt idx="140">
                        <c:v>11.5</c:v>
                      </c:pt>
                      <c:pt idx="141">
                        <c:v>10.33</c:v>
                      </c:pt>
                      <c:pt idx="142">
                        <c:v>9.7100000000000009</c:v>
                      </c:pt>
                      <c:pt idx="143">
                        <c:v>8.17</c:v>
                      </c:pt>
                      <c:pt idx="144">
                        <c:v>7.67</c:v>
                      </c:pt>
                      <c:pt idx="145">
                        <c:v>7.54</c:v>
                      </c:pt>
                      <c:pt idx="146">
                        <c:v>8.0399999999999991</c:v>
                      </c:pt>
                      <c:pt idx="147">
                        <c:v>7.46</c:v>
                      </c:pt>
                      <c:pt idx="148">
                        <c:v>8</c:v>
                      </c:pt>
                      <c:pt idx="149">
                        <c:v>10.1</c:v>
                      </c:pt>
                      <c:pt idx="150">
                        <c:v>11.48</c:v>
                      </c:pt>
                      <c:pt idx="151">
                        <c:v>14.19</c:v>
                      </c:pt>
                      <c:pt idx="152">
                        <c:v>10.75</c:v>
                      </c:pt>
                      <c:pt idx="153">
                        <c:v>9.1199999999999992</c:v>
                      </c:pt>
                      <c:pt idx="154">
                        <c:v>8.5399999999999991</c:v>
                      </c:pt>
                      <c:pt idx="155">
                        <c:v>9.81</c:v>
                      </c:pt>
                      <c:pt idx="156">
                        <c:v>46.96</c:v>
                      </c:pt>
                      <c:pt idx="157">
                        <c:v>60.04</c:v>
                      </c:pt>
                      <c:pt idx="158">
                        <c:v>48.13</c:v>
                      </c:pt>
                      <c:pt idx="159">
                        <c:v>27.17</c:v>
                      </c:pt>
                      <c:pt idx="160">
                        <c:v>14.92</c:v>
                      </c:pt>
                      <c:pt idx="161">
                        <c:v>11.12</c:v>
                      </c:pt>
                      <c:pt idx="162">
                        <c:v>9.9600000000000009</c:v>
                      </c:pt>
                      <c:pt idx="163">
                        <c:v>9</c:v>
                      </c:pt>
                      <c:pt idx="164">
                        <c:v>9.9499999999999993</c:v>
                      </c:pt>
                      <c:pt idx="165">
                        <c:v>10.039999999999999</c:v>
                      </c:pt>
                      <c:pt idx="166">
                        <c:v>9.6199999999999992</c:v>
                      </c:pt>
                      <c:pt idx="167">
                        <c:v>9.58</c:v>
                      </c:pt>
                      <c:pt idx="168">
                        <c:v>9.5</c:v>
                      </c:pt>
                      <c:pt idx="169">
                        <c:v>9.14</c:v>
                      </c:pt>
                      <c:pt idx="170">
                        <c:v>10.57</c:v>
                      </c:pt>
                      <c:pt idx="171">
                        <c:v>10.48</c:v>
                      </c:pt>
                      <c:pt idx="172">
                        <c:v>11</c:v>
                      </c:pt>
                      <c:pt idx="173">
                        <c:v>9.48</c:v>
                      </c:pt>
                      <c:pt idx="174">
                        <c:v>9.7100000000000009</c:v>
                      </c:pt>
                      <c:pt idx="175">
                        <c:v>9.25</c:v>
                      </c:pt>
                      <c:pt idx="176">
                        <c:v>9.0500000000000007</c:v>
                      </c:pt>
                      <c:pt idx="177">
                        <c:v>8.9600000000000009</c:v>
                      </c:pt>
                      <c:pt idx="178">
                        <c:v>8.48</c:v>
                      </c:pt>
                      <c:pt idx="179">
                        <c:v>8.2899999999999991</c:v>
                      </c:pt>
                      <c:pt idx="180">
                        <c:v>8.41</c:v>
                      </c:pt>
                      <c:pt idx="181">
                        <c:v>9.25</c:v>
                      </c:pt>
                      <c:pt idx="182">
                        <c:v>9.2100000000000009</c:v>
                      </c:pt>
                      <c:pt idx="183">
                        <c:v>8.5399999999999991</c:v>
                      </c:pt>
                      <c:pt idx="184">
                        <c:v>8.5</c:v>
                      </c:pt>
                      <c:pt idx="185">
                        <c:v>8.5</c:v>
                      </c:pt>
                      <c:pt idx="186">
                        <c:v>8.9499999999999993</c:v>
                      </c:pt>
                      <c:pt idx="187">
                        <c:v>10.48</c:v>
                      </c:pt>
                      <c:pt idx="188">
                        <c:v>14.33</c:v>
                      </c:pt>
                      <c:pt idx="189">
                        <c:v>15.92</c:v>
                      </c:pt>
                      <c:pt idx="190">
                        <c:v>9.8800000000000008</c:v>
                      </c:pt>
                      <c:pt idx="191">
                        <c:v>8.7899999999999991</c:v>
                      </c:pt>
                      <c:pt idx="192">
                        <c:v>8.0399999999999991</c:v>
                      </c:pt>
                      <c:pt idx="193">
                        <c:v>7.75</c:v>
                      </c:pt>
                      <c:pt idx="194">
                        <c:v>7.76</c:v>
                      </c:pt>
                      <c:pt idx="195">
                        <c:v>7.62</c:v>
                      </c:pt>
                      <c:pt idx="196">
                        <c:v>7.5</c:v>
                      </c:pt>
                      <c:pt idx="197">
                        <c:v>7.48</c:v>
                      </c:pt>
                      <c:pt idx="198">
                        <c:v>7.64</c:v>
                      </c:pt>
                      <c:pt idx="199">
                        <c:v>6.9</c:v>
                      </c:pt>
                      <c:pt idx="200">
                        <c:v>6.9</c:v>
                      </c:pt>
                      <c:pt idx="201">
                        <c:v>6.95</c:v>
                      </c:pt>
                      <c:pt idx="202">
                        <c:v>6.71</c:v>
                      </c:pt>
                      <c:pt idx="203">
                        <c:v>6.75</c:v>
                      </c:pt>
                      <c:pt idx="204">
                        <c:v>6.19</c:v>
                      </c:pt>
                      <c:pt idx="205">
                        <c:v>7.1</c:v>
                      </c:pt>
                      <c:pt idx="206">
                        <c:v>6.81</c:v>
                      </c:pt>
                      <c:pt idx="207">
                        <c:v>7</c:v>
                      </c:pt>
                      <c:pt idx="208">
                        <c:v>7.46</c:v>
                      </c:pt>
                      <c:pt idx="209">
                        <c:v>7.04</c:v>
                      </c:pt>
                      <c:pt idx="210">
                        <c:v>6.88</c:v>
                      </c:pt>
                      <c:pt idx="211">
                        <c:v>7.19</c:v>
                      </c:pt>
                      <c:pt idx="212">
                        <c:v>7.21</c:v>
                      </c:pt>
                      <c:pt idx="213">
                        <c:v>7.9</c:v>
                      </c:pt>
                      <c:pt idx="214">
                        <c:v>7.52</c:v>
                      </c:pt>
                      <c:pt idx="215">
                        <c:v>7.76</c:v>
                      </c:pt>
                      <c:pt idx="216">
                        <c:v>7.08</c:v>
                      </c:pt>
                      <c:pt idx="217">
                        <c:v>6.42</c:v>
                      </c:pt>
                      <c:pt idx="218">
                        <c:v>7.05</c:v>
                      </c:pt>
                      <c:pt idx="219">
                        <c:v>7.5</c:v>
                      </c:pt>
                      <c:pt idx="220">
                        <c:v>7.25</c:v>
                      </c:pt>
                      <c:pt idx="221">
                        <c:v>10.52</c:v>
                      </c:pt>
                      <c:pt idx="222">
                        <c:v>8.36</c:v>
                      </c:pt>
                      <c:pt idx="223">
                        <c:v>8.33</c:v>
                      </c:pt>
                      <c:pt idx="224">
                        <c:v>8.25</c:v>
                      </c:pt>
                      <c:pt idx="225">
                        <c:v>8.85</c:v>
                      </c:pt>
                      <c:pt idx="226">
                        <c:v>9.2899999999999991</c:v>
                      </c:pt>
                      <c:pt idx="227">
                        <c:v>7.81</c:v>
                      </c:pt>
                      <c:pt idx="228">
                        <c:v>7.57</c:v>
                      </c:pt>
                      <c:pt idx="229">
                        <c:v>7.71</c:v>
                      </c:pt>
                      <c:pt idx="230">
                        <c:v>7.71</c:v>
                      </c:pt>
                      <c:pt idx="231">
                        <c:v>15.92</c:v>
                      </c:pt>
                      <c:pt idx="232">
                        <c:v>22.43</c:v>
                      </c:pt>
                      <c:pt idx="233">
                        <c:v>15</c:v>
                      </c:pt>
                      <c:pt idx="234">
                        <c:v>12.57</c:v>
                      </c:pt>
                      <c:pt idx="235">
                        <c:v>11.38</c:v>
                      </c:pt>
                      <c:pt idx="236">
                        <c:v>10.17</c:v>
                      </c:pt>
                      <c:pt idx="237">
                        <c:v>8.67</c:v>
                      </c:pt>
                      <c:pt idx="238">
                        <c:v>8.2100000000000009</c:v>
                      </c:pt>
                      <c:pt idx="239">
                        <c:v>7.81</c:v>
                      </c:pt>
                      <c:pt idx="240">
                        <c:v>8.1</c:v>
                      </c:pt>
                      <c:pt idx="241">
                        <c:v>7.71</c:v>
                      </c:pt>
                      <c:pt idx="242">
                        <c:v>7.9</c:v>
                      </c:pt>
                      <c:pt idx="243">
                        <c:v>8.48</c:v>
                      </c:pt>
                      <c:pt idx="244">
                        <c:v>8.33</c:v>
                      </c:pt>
                      <c:pt idx="245">
                        <c:v>7.83</c:v>
                      </c:pt>
                      <c:pt idx="246">
                        <c:v>8</c:v>
                      </c:pt>
                      <c:pt idx="247">
                        <c:v>8.0399999999999991</c:v>
                      </c:pt>
                      <c:pt idx="248">
                        <c:v>8.14</c:v>
                      </c:pt>
                      <c:pt idx="249">
                        <c:v>7.21</c:v>
                      </c:pt>
                      <c:pt idx="250">
                        <c:v>7.12</c:v>
                      </c:pt>
                      <c:pt idx="251">
                        <c:v>7</c:v>
                      </c:pt>
                      <c:pt idx="252">
                        <c:v>6.92</c:v>
                      </c:pt>
                      <c:pt idx="253">
                        <c:v>6.21</c:v>
                      </c:pt>
                      <c:pt idx="254">
                        <c:v>6.88</c:v>
                      </c:pt>
                      <c:pt idx="255">
                        <c:v>7.29</c:v>
                      </c:pt>
                      <c:pt idx="256">
                        <c:v>7.75</c:v>
                      </c:pt>
                      <c:pt idx="257">
                        <c:v>7.71</c:v>
                      </c:pt>
                      <c:pt idx="258">
                        <c:v>7.29</c:v>
                      </c:pt>
                      <c:pt idx="259">
                        <c:v>6.96</c:v>
                      </c:pt>
                      <c:pt idx="260">
                        <c:v>7.88</c:v>
                      </c:pt>
                      <c:pt idx="261">
                        <c:v>6.71</c:v>
                      </c:pt>
                      <c:pt idx="262">
                        <c:v>6.04</c:v>
                      </c:pt>
                      <c:pt idx="263">
                        <c:v>5.96</c:v>
                      </c:pt>
                      <c:pt idx="264">
                        <c:v>6.88</c:v>
                      </c:pt>
                      <c:pt idx="265">
                        <c:v>7.04</c:v>
                      </c:pt>
                      <c:pt idx="266">
                        <c:v>7</c:v>
                      </c:pt>
                      <c:pt idx="267">
                        <c:v>6.79</c:v>
                      </c:pt>
                      <c:pt idx="268">
                        <c:v>6.88</c:v>
                      </c:pt>
                      <c:pt idx="269">
                        <c:v>7.83</c:v>
                      </c:pt>
                      <c:pt idx="270">
                        <c:v>7.54</c:v>
                      </c:pt>
                      <c:pt idx="271">
                        <c:v>7.66</c:v>
                      </c:pt>
                      <c:pt idx="272">
                        <c:v>9.92</c:v>
                      </c:pt>
                      <c:pt idx="273">
                        <c:v>9.1199999999999992</c:v>
                      </c:pt>
                      <c:pt idx="274">
                        <c:v>9.1</c:v>
                      </c:pt>
                      <c:pt idx="275">
                        <c:v>11.1</c:v>
                      </c:pt>
                      <c:pt idx="276">
                        <c:v>8.57</c:v>
                      </c:pt>
                      <c:pt idx="277">
                        <c:v>7.38</c:v>
                      </c:pt>
                      <c:pt idx="278">
                        <c:v>7.96</c:v>
                      </c:pt>
                      <c:pt idx="279">
                        <c:v>24.29</c:v>
                      </c:pt>
                      <c:pt idx="280">
                        <c:v>13.25</c:v>
                      </c:pt>
                      <c:pt idx="281">
                        <c:v>15.05</c:v>
                      </c:pt>
                      <c:pt idx="282">
                        <c:v>10.46</c:v>
                      </c:pt>
                      <c:pt idx="283">
                        <c:v>10.88</c:v>
                      </c:pt>
                      <c:pt idx="284">
                        <c:v>51.67</c:v>
                      </c:pt>
                      <c:pt idx="285">
                        <c:v>19.21</c:v>
                      </c:pt>
                      <c:pt idx="286">
                        <c:v>11.42</c:v>
                      </c:pt>
                      <c:pt idx="287">
                        <c:v>10.91</c:v>
                      </c:pt>
                      <c:pt idx="288">
                        <c:v>12.05</c:v>
                      </c:pt>
                      <c:pt idx="289">
                        <c:v>11.1</c:v>
                      </c:pt>
                      <c:pt idx="290">
                        <c:v>10.19</c:v>
                      </c:pt>
                      <c:pt idx="291">
                        <c:v>10.75</c:v>
                      </c:pt>
                      <c:pt idx="292">
                        <c:v>10.67</c:v>
                      </c:pt>
                      <c:pt idx="293">
                        <c:v>10.33</c:v>
                      </c:pt>
                      <c:pt idx="294">
                        <c:v>8.76</c:v>
                      </c:pt>
                      <c:pt idx="295">
                        <c:v>8.14</c:v>
                      </c:pt>
                      <c:pt idx="296">
                        <c:v>8.86</c:v>
                      </c:pt>
                      <c:pt idx="297">
                        <c:v>8.9</c:v>
                      </c:pt>
                      <c:pt idx="298">
                        <c:v>15.76</c:v>
                      </c:pt>
                      <c:pt idx="299">
                        <c:v>12.95</c:v>
                      </c:pt>
                      <c:pt idx="300">
                        <c:v>12</c:v>
                      </c:pt>
                      <c:pt idx="301">
                        <c:v>9.7100000000000009</c:v>
                      </c:pt>
                      <c:pt idx="302">
                        <c:v>10.38</c:v>
                      </c:pt>
                      <c:pt idx="303">
                        <c:v>11.75</c:v>
                      </c:pt>
                      <c:pt idx="304">
                        <c:v>9.6199999999999992</c:v>
                      </c:pt>
                      <c:pt idx="305">
                        <c:v>8.2100000000000009</c:v>
                      </c:pt>
                      <c:pt idx="306">
                        <c:v>8.4</c:v>
                      </c:pt>
                      <c:pt idx="307">
                        <c:v>8.1199999999999992</c:v>
                      </c:pt>
                      <c:pt idx="308">
                        <c:v>7.92</c:v>
                      </c:pt>
                      <c:pt idx="309">
                        <c:v>8.9</c:v>
                      </c:pt>
                      <c:pt idx="310">
                        <c:v>8.76</c:v>
                      </c:pt>
                      <c:pt idx="311">
                        <c:v>8.57</c:v>
                      </c:pt>
                      <c:pt idx="312">
                        <c:v>8.52</c:v>
                      </c:pt>
                      <c:pt idx="313">
                        <c:v>8.3800000000000008</c:v>
                      </c:pt>
                      <c:pt idx="314">
                        <c:v>14.04</c:v>
                      </c:pt>
                      <c:pt idx="315">
                        <c:v>10.29</c:v>
                      </c:pt>
                      <c:pt idx="316">
                        <c:v>8</c:v>
                      </c:pt>
                      <c:pt idx="317">
                        <c:v>8.0500000000000007</c:v>
                      </c:pt>
                      <c:pt idx="318">
                        <c:v>8.83</c:v>
                      </c:pt>
                      <c:pt idx="319">
                        <c:v>8.0500000000000007</c:v>
                      </c:pt>
                      <c:pt idx="320">
                        <c:v>7.68</c:v>
                      </c:pt>
                      <c:pt idx="321">
                        <c:v>10.67</c:v>
                      </c:pt>
                      <c:pt idx="322">
                        <c:v>19.96</c:v>
                      </c:pt>
                      <c:pt idx="323">
                        <c:v>10.33</c:v>
                      </c:pt>
                      <c:pt idx="324">
                        <c:v>9.24</c:v>
                      </c:pt>
                      <c:pt idx="325">
                        <c:v>9.67</c:v>
                      </c:pt>
                      <c:pt idx="326">
                        <c:v>9.14</c:v>
                      </c:pt>
                      <c:pt idx="327">
                        <c:v>9.0399999999999991</c:v>
                      </c:pt>
                      <c:pt idx="328">
                        <c:v>8.58</c:v>
                      </c:pt>
                      <c:pt idx="329">
                        <c:v>7.75</c:v>
                      </c:pt>
                      <c:pt idx="330">
                        <c:v>7.19</c:v>
                      </c:pt>
                      <c:pt idx="331">
                        <c:v>7.45</c:v>
                      </c:pt>
                      <c:pt idx="332">
                        <c:v>7.3</c:v>
                      </c:pt>
                      <c:pt idx="333">
                        <c:v>7.17</c:v>
                      </c:pt>
                      <c:pt idx="334">
                        <c:v>7.48</c:v>
                      </c:pt>
                      <c:pt idx="335">
                        <c:v>7.08</c:v>
                      </c:pt>
                      <c:pt idx="336">
                        <c:v>6.42</c:v>
                      </c:pt>
                      <c:pt idx="337">
                        <c:v>6.43</c:v>
                      </c:pt>
                      <c:pt idx="338">
                        <c:v>6.17</c:v>
                      </c:pt>
                      <c:pt idx="339">
                        <c:v>6.43</c:v>
                      </c:pt>
                      <c:pt idx="340">
                        <c:v>6.52</c:v>
                      </c:pt>
                      <c:pt idx="341">
                        <c:v>6.04</c:v>
                      </c:pt>
                      <c:pt idx="342">
                        <c:v>5.75</c:v>
                      </c:pt>
                      <c:pt idx="343">
                        <c:v>6.12</c:v>
                      </c:pt>
                      <c:pt idx="344">
                        <c:v>5.62</c:v>
                      </c:pt>
                      <c:pt idx="345">
                        <c:v>5.52</c:v>
                      </c:pt>
                      <c:pt idx="346">
                        <c:v>5.52</c:v>
                      </c:pt>
                      <c:pt idx="347">
                        <c:v>4.96</c:v>
                      </c:pt>
                      <c:pt idx="348">
                        <c:v>7.86</c:v>
                      </c:pt>
                      <c:pt idx="349">
                        <c:v>13.09</c:v>
                      </c:pt>
                      <c:pt idx="350">
                        <c:v>6.62</c:v>
                      </c:pt>
                      <c:pt idx="351">
                        <c:v>39.58</c:v>
                      </c:pt>
                      <c:pt idx="352">
                        <c:v>13.58</c:v>
                      </c:pt>
                      <c:pt idx="353">
                        <c:v>8.4600000000000009</c:v>
                      </c:pt>
                      <c:pt idx="354">
                        <c:v>7.86</c:v>
                      </c:pt>
                      <c:pt idx="355">
                        <c:v>6.71</c:v>
                      </c:pt>
                      <c:pt idx="356">
                        <c:v>10.71</c:v>
                      </c:pt>
                      <c:pt idx="357">
                        <c:v>5.29</c:v>
                      </c:pt>
                      <c:pt idx="358">
                        <c:v>8.0399999999999991</c:v>
                      </c:pt>
                      <c:pt idx="359">
                        <c:v>9.33</c:v>
                      </c:pt>
                      <c:pt idx="360">
                        <c:v>7.96</c:v>
                      </c:pt>
                      <c:pt idx="361">
                        <c:v>6.92</c:v>
                      </c:pt>
                      <c:pt idx="362">
                        <c:v>6.42</c:v>
                      </c:pt>
                      <c:pt idx="363">
                        <c:v>8.67</c:v>
                      </c:pt>
                      <c:pt idx="364">
                        <c:v>8.61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A28-4CDC-99C0-8C3FC966F9B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AB'!$E$3</c15:sqref>
                        </c15:formulaRef>
                      </c:ext>
                    </c:extLst>
                    <c:strCache>
                      <c:ptCount val="1"/>
                      <c:pt idx="0">
                        <c:v>Cor aparente média da água bruta (UC)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AB'!$E$4:$E$369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52.5</c:v>
                      </c:pt>
                      <c:pt idx="1">
                        <c:v>62.5</c:v>
                      </c:pt>
                      <c:pt idx="2">
                        <c:v>60</c:v>
                      </c:pt>
                      <c:pt idx="3">
                        <c:v>60</c:v>
                      </c:pt>
                      <c:pt idx="4">
                        <c:v>159</c:v>
                      </c:pt>
                      <c:pt idx="5">
                        <c:v>80</c:v>
                      </c:pt>
                      <c:pt idx="6">
                        <c:v>93.33</c:v>
                      </c:pt>
                      <c:pt idx="7">
                        <c:v>100</c:v>
                      </c:pt>
                      <c:pt idx="8">
                        <c:v>110</c:v>
                      </c:pt>
                      <c:pt idx="9">
                        <c:v>101.67</c:v>
                      </c:pt>
                      <c:pt idx="10">
                        <c:v>106.67</c:v>
                      </c:pt>
                      <c:pt idx="11">
                        <c:v>108.33</c:v>
                      </c:pt>
                      <c:pt idx="12">
                        <c:v>83.33</c:v>
                      </c:pt>
                      <c:pt idx="13">
                        <c:v>80</c:v>
                      </c:pt>
                      <c:pt idx="14">
                        <c:v>80</c:v>
                      </c:pt>
                      <c:pt idx="15">
                        <c:v>75</c:v>
                      </c:pt>
                      <c:pt idx="16">
                        <c:v>75</c:v>
                      </c:pt>
                      <c:pt idx="17">
                        <c:v>115</c:v>
                      </c:pt>
                      <c:pt idx="18">
                        <c:v>115</c:v>
                      </c:pt>
                      <c:pt idx="19">
                        <c:v>125</c:v>
                      </c:pt>
                      <c:pt idx="20">
                        <c:v>108.33</c:v>
                      </c:pt>
                      <c:pt idx="21">
                        <c:v>86.67</c:v>
                      </c:pt>
                      <c:pt idx="22">
                        <c:v>80</c:v>
                      </c:pt>
                      <c:pt idx="23">
                        <c:v>80</c:v>
                      </c:pt>
                      <c:pt idx="24">
                        <c:v>129.16999999999999</c:v>
                      </c:pt>
                      <c:pt idx="25">
                        <c:v>104</c:v>
                      </c:pt>
                      <c:pt idx="26">
                        <c:v>108</c:v>
                      </c:pt>
                      <c:pt idx="27">
                        <c:v>120</c:v>
                      </c:pt>
                      <c:pt idx="28">
                        <c:v>120</c:v>
                      </c:pt>
                      <c:pt idx="29">
                        <c:v>100</c:v>
                      </c:pt>
                      <c:pt idx="30">
                        <c:v>78.33</c:v>
                      </c:pt>
                      <c:pt idx="31">
                        <c:v>74</c:v>
                      </c:pt>
                      <c:pt idx="32">
                        <c:v>100</c:v>
                      </c:pt>
                      <c:pt idx="33">
                        <c:v>100</c:v>
                      </c:pt>
                      <c:pt idx="34">
                        <c:v>100</c:v>
                      </c:pt>
                      <c:pt idx="35">
                        <c:v>80</c:v>
                      </c:pt>
                      <c:pt idx="36">
                        <c:v>73.33</c:v>
                      </c:pt>
                      <c:pt idx="37">
                        <c:v>80</c:v>
                      </c:pt>
                      <c:pt idx="38">
                        <c:v>80</c:v>
                      </c:pt>
                      <c:pt idx="39">
                        <c:v>76.67</c:v>
                      </c:pt>
                      <c:pt idx="40">
                        <c:v>100</c:v>
                      </c:pt>
                      <c:pt idx="41">
                        <c:v>80</c:v>
                      </c:pt>
                      <c:pt idx="42">
                        <c:v>83.33</c:v>
                      </c:pt>
                      <c:pt idx="43">
                        <c:v>100</c:v>
                      </c:pt>
                      <c:pt idx="44">
                        <c:v>108.33</c:v>
                      </c:pt>
                      <c:pt idx="45">
                        <c:v>80</c:v>
                      </c:pt>
                      <c:pt idx="46">
                        <c:v>73.33</c:v>
                      </c:pt>
                      <c:pt idx="47">
                        <c:v>60</c:v>
                      </c:pt>
                      <c:pt idx="48">
                        <c:v>106.67</c:v>
                      </c:pt>
                      <c:pt idx="49">
                        <c:v>102.5</c:v>
                      </c:pt>
                      <c:pt idx="50">
                        <c:v>80</c:v>
                      </c:pt>
                      <c:pt idx="51">
                        <c:v>65</c:v>
                      </c:pt>
                      <c:pt idx="52">
                        <c:v>66.67</c:v>
                      </c:pt>
                      <c:pt idx="53">
                        <c:v>70</c:v>
                      </c:pt>
                      <c:pt idx="54">
                        <c:v>65</c:v>
                      </c:pt>
                      <c:pt idx="55">
                        <c:v>60</c:v>
                      </c:pt>
                      <c:pt idx="56">
                        <c:v>60</c:v>
                      </c:pt>
                      <c:pt idx="57">
                        <c:v>60</c:v>
                      </c:pt>
                      <c:pt idx="58">
                        <c:v>60</c:v>
                      </c:pt>
                      <c:pt idx="59">
                        <c:v>60</c:v>
                      </c:pt>
                      <c:pt idx="60">
                        <c:v>60</c:v>
                      </c:pt>
                      <c:pt idx="61">
                        <c:v>60</c:v>
                      </c:pt>
                      <c:pt idx="62">
                        <c:v>60</c:v>
                      </c:pt>
                      <c:pt idx="63">
                        <c:v>60</c:v>
                      </c:pt>
                      <c:pt idx="64">
                        <c:v>60</c:v>
                      </c:pt>
                      <c:pt idx="65">
                        <c:v>60</c:v>
                      </c:pt>
                      <c:pt idx="66">
                        <c:v>60</c:v>
                      </c:pt>
                      <c:pt idx="67">
                        <c:v>60</c:v>
                      </c:pt>
                      <c:pt idx="68">
                        <c:v>60</c:v>
                      </c:pt>
                      <c:pt idx="69">
                        <c:v>60</c:v>
                      </c:pt>
                      <c:pt idx="70">
                        <c:v>60</c:v>
                      </c:pt>
                      <c:pt idx="71">
                        <c:v>60</c:v>
                      </c:pt>
                      <c:pt idx="72">
                        <c:v>60</c:v>
                      </c:pt>
                      <c:pt idx="73">
                        <c:v>60</c:v>
                      </c:pt>
                      <c:pt idx="74">
                        <c:v>60</c:v>
                      </c:pt>
                      <c:pt idx="75">
                        <c:v>47.5</c:v>
                      </c:pt>
                      <c:pt idx="76">
                        <c:v>60</c:v>
                      </c:pt>
                      <c:pt idx="77">
                        <c:v>60</c:v>
                      </c:pt>
                      <c:pt idx="78">
                        <c:v>60</c:v>
                      </c:pt>
                      <c:pt idx="79">
                        <c:v>66</c:v>
                      </c:pt>
                      <c:pt idx="80">
                        <c:v>88.33</c:v>
                      </c:pt>
                      <c:pt idx="81">
                        <c:v>70</c:v>
                      </c:pt>
                      <c:pt idx="82">
                        <c:v>75</c:v>
                      </c:pt>
                      <c:pt idx="83">
                        <c:v>63.33</c:v>
                      </c:pt>
                      <c:pt idx="84">
                        <c:v>60</c:v>
                      </c:pt>
                      <c:pt idx="85">
                        <c:v>60</c:v>
                      </c:pt>
                      <c:pt idx="86">
                        <c:v>60</c:v>
                      </c:pt>
                      <c:pt idx="87">
                        <c:v>60</c:v>
                      </c:pt>
                      <c:pt idx="88">
                        <c:v>60</c:v>
                      </c:pt>
                      <c:pt idx="89">
                        <c:v>66.67</c:v>
                      </c:pt>
                      <c:pt idx="90">
                        <c:v>60</c:v>
                      </c:pt>
                      <c:pt idx="91">
                        <c:v>60</c:v>
                      </c:pt>
                      <c:pt idx="92">
                        <c:v>60</c:v>
                      </c:pt>
                      <c:pt idx="93">
                        <c:v>60</c:v>
                      </c:pt>
                      <c:pt idx="94">
                        <c:v>60</c:v>
                      </c:pt>
                      <c:pt idx="95">
                        <c:v>53.33</c:v>
                      </c:pt>
                      <c:pt idx="96">
                        <c:v>70</c:v>
                      </c:pt>
                      <c:pt idx="97">
                        <c:v>65</c:v>
                      </c:pt>
                      <c:pt idx="98">
                        <c:v>60</c:v>
                      </c:pt>
                      <c:pt idx="99">
                        <c:v>60</c:v>
                      </c:pt>
                      <c:pt idx="100">
                        <c:v>60</c:v>
                      </c:pt>
                      <c:pt idx="101">
                        <c:v>65</c:v>
                      </c:pt>
                      <c:pt idx="102">
                        <c:v>60</c:v>
                      </c:pt>
                      <c:pt idx="103">
                        <c:v>60</c:v>
                      </c:pt>
                      <c:pt idx="104">
                        <c:v>60</c:v>
                      </c:pt>
                      <c:pt idx="105">
                        <c:v>60</c:v>
                      </c:pt>
                      <c:pt idx="106">
                        <c:v>60</c:v>
                      </c:pt>
                      <c:pt idx="107">
                        <c:v>60</c:v>
                      </c:pt>
                      <c:pt idx="108">
                        <c:v>60</c:v>
                      </c:pt>
                      <c:pt idx="109">
                        <c:v>60</c:v>
                      </c:pt>
                      <c:pt idx="110">
                        <c:v>60</c:v>
                      </c:pt>
                      <c:pt idx="111">
                        <c:v>60</c:v>
                      </c:pt>
                      <c:pt idx="112">
                        <c:v>60</c:v>
                      </c:pt>
                      <c:pt idx="113">
                        <c:v>60</c:v>
                      </c:pt>
                      <c:pt idx="114">
                        <c:v>60</c:v>
                      </c:pt>
                      <c:pt idx="115">
                        <c:v>60</c:v>
                      </c:pt>
                      <c:pt idx="116">
                        <c:v>60</c:v>
                      </c:pt>
                      <c:pt idx="117">
                        <c:v>60</c:v>
                      </c:pt>
                      <c:pt idx="118">
                        <c:v>60</c:v>
                      </c:pt>
                      <c:pt idx="119">
                        <c:v>60</c:v>
                      </c:pt>
                      <c:pt idx="120">
                        <c:v>60</c:v>
                      </c:pt>
                      <c:pt idx="121">
                        <c:v>60</c:v>
                      </c:pt>
                      <c:pt idx="122">
                        <c:v>60</c:v>
                      </c:pt>
                      <c:pt idx="123">
                        <c:v>60</c:v>
                      </c:pt>
                      <c:pt idx="124">
                        <c:v>60</c:v>
                      </c:pt>
                      <c:pt idx="125">
                        <c:v>60</c:v>
                      </c:pt>
                      <c:pt idx="126">
                        <c:v>60</c:v>
                      </c:pt>
                      <c:pt idx="127">
                        <c:v>60</c:v>
                      </c:pt>
                      <c:pt idx="128">
                        <c:v>60</c:v>
                      </c:pt>
                      <c:pt idx="129">
                        <c:v>60</c:v>
                      </c:pt>
                      <c:pt idx="130">
                        <c:v>60</c:v>
                      </c:pt>
                      <c:pt idx="131">
                        <c:v>60</c:v>
                      </c:pt>
                      <c:pt idx="132">
                        <c:v>60</c:v>
                      </c:pt>
                      <c:pt idx="133">
                        <c:v>60</c:v>
                      </c:pt>
                      <c:pt idx="134">
                        <c:v>60</c:v>
                      </c:pt>
                      <c:pt idx="135">
                        <c:v>60</c:v>
                      </c:pt>
                      <c:pt idx="136">
                        <c:v>60</c:v>
                      </c:pt>
                      <c:pt idx="137">
                        <c:v>60</c:v>
                      </c:pt>
                      <c:pt idx="138">
                        <c:v>69</c:v>
                      </c:pt>
                      <c:pt idx="139">
                        <c:v>183.33</c:v>
                      </c:pt>
                      <c:pt idx="140">
                        <c:v>100</c:v>
                      </c:pt>
                      <c:pt idx="141">
                        <c:v>80</c:v>
                      </c:pt>
                      <c:pt idx="142">
                        <c:v>80</c:v>
                      </c:pt>
                      <c:pt idx="143">
                        <c:v>80</c:v>
                      </c:pt>
                      <c:pt idx="144">
                        <c:v>73.33</c:v>
                      </c:pt>
                      <c:pt idx="145">
                        <c:v>61.67</c:v>
                      </c:pt>
                      <c:pt idx="146">
                        <c:v>63.33</c:v>
                      </c:pt>
                      <c:pt idx="147">
                        <c:v>60</c:v>
                      </c:pt>
                      <c:pt idx="148">
                        <c:v>60</c:v>
                      </c:pt>
                      <c:pt idx="149">
                        <c:v>84</c:v>
                      </c:pt>
                      <c:pt idx="150">
                        <c:v>102</c:v>
                      </c:pt>
                      <c:pt idx="151">
                        <c:v>98</c:v>
                      </c:pt>
                      <c:pt idx="152">
                        <c:v>66.67</c:v>
                      </c:pt>
                      <c:pt idx="153">
                        <c:v>80</c:v>
                      </c:pt>
                      <c:pt idx="154">
                        <c:v>60</c:v>
                      </c:pt>
                      <c:pt idx="155">
                        <c:v>76</c:v>
                      </c:pt>
                      <c:pt idx="156">
                        <c:v>210.83</c:v>
                      </c:pt>
                      <c:pt idx="157">
                        <c:v>213.33</c:v>
                      </c:pt>
                      <c:pt idx="158">
                        <c:v>198.33</c:v>
                      </c:pt>
                      <c:pt idx="159">
                        <c:v>166.67</c:v>
                      </c:pt>
                      <c:pt idx="160">
                        <c:v>119.17</c:v>
                      </c:pt>
                      <c:pt idx="161">
                        <c:v>70</c:v>
                      </c:pt>
                      <c:pt idx="162">
                        <c:v>70</c:v>
                      </c:pt>
                      <c:pt idx="163">
                        <c:v>60</c:v>
                      </c:pt>
                      <c:pt idx="164">
                        <c:v>60</c:v>
                      </c:pt>
                      <c:pt idx="165">
                        <c:v>53.33</c:v>
                      </c:pt>
                      <c:pt idx="166">
                        <c:v>40</c:v>
                      </c:pt>
                      <c:pt idx="167">
                        <c:v>60</c:v>
                      </c:pt>
                      <c:pt idx="168">
                        <c:v>60</c:v>
                      </c:pt>
                      <c:pt idx="169">
                        <c:v>60</c:v>
                      </c:pt>
                      <c:pt idx="170">
                        <c:v>60</c:v>
                      </c:pt>
                      <c:pt idx="171">
                        <c:v>52</c:v>
                      </c:pt>
                      <c:pt idx="172">
                        <c:v>60</c:v>
                      </c:pt>
                      <c:pt idx="173">
                        <c:v>60</c:v>
                      </c:pt>
                      <c:pt idx="174">
                        <c:v>60</c:v>
                      </c:pt>
                      <c:pt idx="175">
                        <c:v>60</c:v>
                      </c:pt>
                      <c:pt idx="176">
                        <c:v>60</c:v>
                      </c:pt>
                      <c:pt idx="177">
                        <c:v>60</c:v>
                      </c:pt>
                      <c:pt idx="178">
                        <c:v>60</c:v>
                      </c:pt>
                      <c:pt idx="179">
                        <c:v>60</c:v>
                      </c:pt>
                      <c:pt idx="180">
                        <c:v>60</c:v>
                      </c:pt>
                      <c:pt idx="181">
                        <c:v>60</c:v>
                      </c:pt>
                      <c:pt idx="182">
                        <c:v>60</c:v>
                      </c:pt>
                      <c:pt idx="183">
                        <c:v>60</c:v>
                      </c:pt>
                      <c:pt idx="184">
                        <c:v>60</c:v>
                      </c:pt>
                      <c:pt idx="185">
                        <c:v>60</c:v>
                      </c:pt>
                      <c:pt idx="186">
                        <c:v>60</c:v>
                      </c:pt>
                      <c:pt idx="187">
                        <c:v>60</c:v>
                      </c:pt>
                      <c:pt idx="188">
                        <c:v>60</c:v>
                      </c:pt>
                      <c:pt idx="189">
                        <c:v>93.33</c:v>
                      </c:pt>
                      <c:pt idx="190">
                        <c:v>80</c:v>
                      </c:pt>
                      <c:pt idx="191">
                        <c:v>60</c:v>
                      </c:pt>
                      <c:pt idx="192">
                        <c:v>60</c:v>
                      </c:pt>
                      <c:pt idx="193">
                        <c:v>60</c:v>
                      </c:pt>
                      <c:pt idx="194">
                        <c:v>60</c:v>
                      </c:pt>
                      <c:pt idx="195">
                        <c:v>60</c:v>
                      </c:pt>
                      <c:pt idx="196">
                        <c:v>60</c:v>
                      </c:pt>
                      <c:pt idx="197">
                        <c:v>60</c:v>
                      </c:pt>
                      <c:pt idx="198">
                        <c:v>60</c:v>
                      </c:pt>
                      <c:pt idx="199">
                        <c:v>60</c:v>
                      </c:pt>
                      <c:pt idx="200">
                        <c:v>60</c:v>
                      </c:pt>
                      <c:pt idx="201">
                        <c:v>60</c:v>
                      </c:pt>
                      <c:pt idx="202">
                        <c:v>60</c:v>
                      </c:pt>
                      <c:pt idx="203">
                        <c:v>60</c:v>
                      </c:pt>
                      <c:pt idx="204">
                        <c:v>60</c:v>
                      </c:pt>
                      <c:pt idx="205">
                        <c:v>60</c:v>
                      </c:pt>
                      <c:pt idx="206">
                        <c:v>60</c:v>
                      </c:pt>
                      <c:pt idx="207">
                        <c:v>60</c:v>
                      </c:pt>
                      <c:pt idx="208">
                        <c:v>60</c:v>
                      </c:pt>
                      <c:pt idx="209">
                        <c:v>60</c:v>
                      </c:pt>
                      <c:pt idx="210">
                        <c:v>60</c:v>
                      </c:pt>
                      <c:pt idx="211">
                        <c:v>60</c:v>
                      </c:pt>
                      <c:pt idx="212">
                        <c:v>60</c:v>
                      </c:pt>
                      <c:pt idx="213">
                        <c:v>60</c:v>
                      </c:pt>
                      <c:pt idx="214">
                        <c:v>48</c:v>
                      </c:pt>
                      <c:pt idx="215">
                        <c:v>60</c:v>
                      </c:pt>
                      <c:pt idx="216">
                        <c:v>56.67</c:v>
                      </c:pt>
                      <c:pt idx="217">
                        <c:v>60</c:v>
                      </c:pt>
                      <c:pt idx="218">
                        <c:v>60</c:v>
                      </c:pt>
                      <c:pt idx="219">
                        <c:v>60</c:v>
                      </c:pt>
                      <c:pt idx="220">
                        <c:v>60</c:v>
                      </c:pt>
                      <c:pt idx="221">
                        <c:v>66</c:v>
                      </c:pt>
                      <c:pt idx="222">
                        <c:v>60</c:v>
                      </c:pt>
                      <c:pt idx="223">
                        <c:v>60</c:v>
                      </c:pt>
                      <c:pt idx="224">
                        <c:v>60</c:v>
                      </c:pt>
                      <c:pt idx="225">
                        <c:v>60</c:v>
                      </c:pt>
                      <c:pt idx="226">
                        <c:v>65</c:v>
                      </c:pt>
                      <c:pt idx="227">
                        <c:v>60</c:v>
                      </c:pt>
                      <c:pt idx="228">
                        <c:v>60</c:v>
                      </c:pt>
                      <c:pt idx="229">
                        <c:v>45</c:v>
                      </c:pt>
                      <c:pt idx="230">
                        <c:v>47.5</c:v>
                      </c:pt>
                      <c:pt idx="231">
                        <c:v>99.17</c:v>
                      </c:pt>
                      <c:pt idx="232">
                        <c:v>190</c:v>
                      </c:pt>
                      <c:pt idx="233">
                        <c:v>100</c:v>
                      </c:pt>
                      <c:pt idx="234">
                        <c:v>75</c:v>
                      </c:pt>
                      <c:pt idx="235">
                        <c:v>75</c:v>
                      </c:pt>
                      <c:pt idx="236">
                        <c:v>75</c:v>
                      </c:pt>
                      <c:pt idx="237">
                        <c:v>62.5</c:v>
                      </c:pt>
                      <c:pt idx="238">
                        <c:v>60</c:v>
                      </c:pt>
                      <c:pt idx="239">
                        <c:v>56</c:v>
                      </c:pt>
                      <c:pt idx="240">
                        <c:v>52</c:v>
                      </c:pt>
                      <c:pt idx="241">
                        <c:v>55</c:v>
                      </c:pt>
                      <c:pt idx="242">
                        <c:v>60</c:v>
                      </c:pt>
                      <c:pt idx="243">
                        <c:v>60</c:v>
                      </c:pt>
                      <c:pt idx="244">
                        <c:v>60</c:v>
                      </c:pt>
                      <c:pt idx="245">
                        <c:v>60</c:v>
                      </c:pt>
                      <c:pt idx="246">
                        <c:v>60</c:v>
                      </c:pt>
                      <c:pt idx="247">
                        <c:v>60</c:v>
                      </c:pt>
                      <c:pt idx="248">
                        <c:v>60</c:v>
                      </c:pt>
                      <c:pt idx="249">
                        <c:v>60</c:v>
                      </c:pt>
                      <c:pt idx="250">
                        <c:v>60</c:v>
                      </c:pt>
                      <c:pt idx="251">
                        <c:v>60</c:v>
                      </c:pt>
                      <c:pt idx="252">
                        <c:v>60</c:v>
                      </c:pt>
                      <c:pt idx="253">
                        <c:v>52.5</c:v>
                      </c:pt>
                      <c:pt idx="254">
                        <c:v>60</c:v>
                      </c:pt>
                      <c:pt idx="255">
                        <c:v>60</c:v>
                      </c:pt>
                      <c:pt idx="256">
                        <c:v>60</c:v>
                      </c:pt>
                      <c:pt idx="257">
                        <c:v>60</c:v>
                      </c:pt>
                      <c:pt idx="258">
                        <c:v>60</c:v>
                      </c:pt>
                      <c:pt idx="259">
                        <c:v>60</c:v>
                      </c:pt>
                      <c:pt idx="260">
                        <c:v>52.5</c:v>
                      </c:pt>
                      <c:pt idx="261">
                        <c:v>60</c:v>
                      </c:pt>
                      <c:pt idx="262">
                        <c:v>56.67</c:v>
                      </c:pt>
                      <c:pt idx="263">
                        <c:v>60</c:v>
                      </c:pt>
                      <c:pt idx="264">
                        <c:v>60</c:v>
                      </c:pt>
                      <c:pt idx="265">
                        <c:v>60</c:v>
                      </c:pt>
                      <c:pt idx="266">
                        <c:v>60</c:v>
                      </c:pt>
                      <c:pt idx="267">
                        <c:v>60</c:v>
                      </c:pt>
                      <c:pt idx="268">
                        <c:v>60</c:v>
                      </c:pt>
                      <c:pt idx="269">
                        <c:v>60</c:v>
                      </c:pt>
                      <c:pt idx="270">
                        <c:v>60</c:v>
                      </c:pt>
                      <c:pt idx="271">
                        <c:v>48.33</c:v>
                      </c:pt>
                      <c:pt idx="272">
                        <c:v>65</c:v>
                      </c:pt>
                      <c:pt idx="273">
                        <c:v>100</c:v>
                      </c:pt>
                      <c:pt idx="274">
                        <c:v>80</c:v>
                      </c:pt>
                      <c:pt idx="275">
                        <c:v>80</c:v>
                      </c:pt>
                      <c:pt idx="276">
                        <c:v>73</c:v>
                      </c:pt>
                      <c:pt idx="277">
                        <c:v>60</c:v>
                      </c:pt>
                      <c:pt idx="278">
                        <c:v>60</c:v>
                      </c:pt>
                      <c:pt idx="279">
                        <c:v>131.66999999999999</c:v>
                      </c:pt>
                      <c:pt idx="280">
                        <c:v>61.67</c:v>
                      </c:pt>
                      <c:pt idx="281">
                        <c:v>64</c:v>
                      </c:pt>
                      <c:pt idx="282">
                        <c:v>60</c:v>
                      </c:pt>
                      <c:pt idx="283">
                        <c:v>60</c:v>
                      </c:pt>
                      <c:pt idx="284">
                        <c:v>233.33</c:v>
                      </c:pt>
                      <c:pt idx="285">
                        <c:v>135</c:v>
                      </c:pt>
                      <c:pt idx="286">
                        <c:v>125</c:v>
                      </c:pt>
                      <c:pt idx="287">
                        <c:v>120</c:v>
                      </c:pt>
                      <c:pt idx="288">
                        <c:v>100</c:v>
                      </c:pt>
                      <c:pt idx="289">
                        <c:v>90</c:v>
                      </c:pt>
                      <c:pt idx="290">
                        <c:v>66</c:v>
                      </c:pt>
                      <c:pt idx="291">
                        <c:v>60</c:v>
                      </c:pt>
                      <c:pt idx="292">
                        <c:v>60</c:v>
                      </c:pt>
                      <c:pt idx="293">
                        <c:v>66.67</c:v>
                      </c:pt>
                      <c:pt idx="294">
                        <c:v>68</c:v>
                      </c:pt>
                      <c:pt idx="295">
                        <c:v>68</c:v>
                      </c:pt>
                      <c:pt idx="296">
                        <c:v>75</c:v>
                      </c:pt>
                      <c:pt idx="297">
                        <c:v>60</c:v>
                      </c:pt>
                      <c:pt idx="298">
                        <c:v>99</c:v>
                      </c:pt>
                      <c:pt idx="299">
                        <c:v>60</c:v>
                      </c:pt>
                      <c:pt idx="300">
                        <c:v>80</c:v>
                      </c:pt>
                      <c:pt idx="301">
                        <c:v>73.33</c:v>
                      </c:pt>
                      <c:pt idx="302">
                        <c:v>63</c:v>
                      </c:pt>
                      <c:pt idx="303">
                        <c:v>80</c:v>
                      </c:pt>
                      <c:pt idx="304">
                        <c:v>75</c:v>
                      </c:pt>
                      <c:pt idx="305">
                        <c:v>80</c:v>
                      </c:pt>
                      <c:pt idx="306">
                        <c:v>84</c:v>
                      </c:pt>
                      <c:pt idx="307">
                        <c:v>60</c:v>
                      </c:pt>
                      <c:pt idx="308">
                        <c:v>60</c:v>
                      </c:pt>
                      <c:pt idx="309">
                        <c:v>60</c:v>
                      </c:pt>
                      <c:pt idx="310">
                        <c:v>60</c:v>
                      </c:pt>
                      <c:pt idx="311">
                        <c:v>60</c:v>
                      </c:pt>
                      <c:pt idx="312">
                        <c:v>60</c:v>
                      </c:pt>
                      <c:pt idx="313">
                        <c:v>60</c:v>
                      </c:pt>
                      <c:pt idx="314">
                        <c:v>80</c:v>
                      </c:pt>
                      <c:pt idx="315">
                        <c:v>60</c:v>
                      </c:pt>
                      <c:pt idx="316">
                        <c:v>60</c:v>
                      </c:pt>
                      <c:pt idx="317">
                        <c:v>60</c:v>
                      </c:pt>
                      <c:pt idx="318">
                        <c:v>60</c:v>
                      </c:pt>
                      <c:pt idx="319">
                        <c:v>60</c:v>
                      </c:pt>
                      <c:pt idx="320">
                        <c:v>60</c:v>
                      </c:pt>
                      <c:pt idx="321">
                        <c:v>66.67</c:v>
                      </c:pt>
                      <c:pt idx="322">
                        <c:v>121.67</c:v>
                      </c:pt>
                      <c:pt idx="323">
                        <c:v>80</c:v>
                      </c:pt>
                      <c:pt idx="324">
                        <c:v>80</c:v>
                      </c:pt>
                      <c:pt idx="325">
                        <c:v>66</c:v>
                      </c:pt>
                      <c:pt idx="326">
                        <c:v>75</c:v>
                      </c:pt>
                      <c:pt idx="327">
                        <c:v>60</c:v>
                      </c:pt>
                      <c:pt idx="328">
                        <c:v>60</c:v>
                      </c:pt>
                      <c:pt idx="329">
                        <c:v>60</c:v>
                      </c:pt>
                      <c:pt idx="330">
                        <c:v>60</c:v>
                      </c:pt>
                      <c:pt idx="331">
                        <c:v>60</c:v>
                      </c:pt>
                      <c:pt idx="332">
                        <c:v>60</c:v>
                      </c:pt>
                      <c:pt idx="333">
                        <c:v>60</c:v>
                      </c:pt>
                      <c:pt idx="334">
                        <c:v>60</c:v>
                      </c:pt>
                      <c:pt idx="335">
                        <c:v>60</c:v>
                      </c:pt>
                      <c:pt idx="336">
                        <c:v>60</c:v>
                      </c:pt>
                      <c:pt idx="337">
                        <c:v>60</c:v>
                      </c:pt>
                      <c:pt idx="338">
                        <c:v>60</c:v>
                      </c:pt>
                      <c:pt idx="339">
                        <c:v>60</c:v>
                      </c:pt>
                      <c:pt idx="340">
                        <c:v>60</c:v>
                      </c:pt>
                      <c:pt idx="341">
                        <c:v>60</c:v>
                      </c:pt>
                      <c:pt idx="342">
                        <c:v>60</c:v>
                      </c:pt>
                      <c:pt idx="343">
                        <c:v>60</c:v>
                      </c:pt>
                      <c:pt idx="344">
                        <c:v>56</c:v>
                      </c:pt>
                      <c:pt idx="345">
                        <c:v>60</c:v>
                      </c:pt>
                      <c:pt idx="346">
                        <c:v>56</c:v>
                      </c:pt>
                      <c:pt idx="347">
                        <c:v>60</c:v>
                      </c:pt>
                      <c:pt idx="348">
                        <c:v>60</c:v>
                      </c:pt>
                      <c:pt idx="349">
                        <c:v>127.5</c:v>
                      </c:pt>
                      <c:pt idx="350">
                        <c:v>65</c:v>
                      </c:pt>
                      <c:pt idx="351">
                        <c:v>130</c:v>
                      </c:pt>
                      <c:pt idx="352">
                        <c:v>111.67</c:v>
                      </c:pt>
                      <c:pt idx="353">
                        <c:v>80</c:v>
                      </c:pt>
                      <c:pt idx="354">
                        <c:v>80</c:v>
                      </c:pt>
                      <c:pt idx="355">
                        <c:v>60</c:v>
                      </c:pt>
                      <c:pt idx="356">
                        <c:v>80</c:v>
                      </c:pt>
                      <c:pt idx="357">
                        <c:v>70</c:v>
                      </c:pt>
                      <c:pt idx="358">
                        <c:v>60</c:v>
                      </c:pt>
                      <c:pt idx="359">
                        <c:v>67.5</c:v>
                      </c:pt>
                      <c:pt idx="360">
                        <c:v>60</c:v>
                      </c:pt>
                      <c:pt idx="361">
                        <c:v>60</c:v>
                      </c:pt>
                      <c:pt idx="362">
                        <c:v>60</c:v>
                      </c:pt>
                      <c:pt idx="363">
                        <c:v>60</c:v>
                      </c:pt>
                      <c:pt idx="364">
                        <c:v>60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A28-4CDC-99C0-8C3FC966F9B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AB'!$F$3</c15:sqref>
                        </c15:formulaRef>
                      </c:ext>
                    </c:extLst>
                    <c:strCache>
                      <c:ptCount val="1"/>
                      <c:pt idx="0">
                        <c:v>Turbidez média diária da água decantada (UNT)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AB'!$F$4:$F$369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1.76</c:v>
                      </c:pt>
                      <c:pt idx="1">
                        <c:v>1.82</c:v>
                      </c:pt>
                      <c:pt idx="2">
                        <c:v>1.76</c:v>
                      </c:pt>
                      <c:pt idx="3">
                        <c:v>1.79</c:v>
                      </c:pt>
                      <c:pt idx="4">
                        <c:v>2.4700000000000002</c:v>
                      </c:pt>
                      <c:pt idx="5">
                        <c:v>2.99</c:v>
                      </c:pt>
                      <c:pt idx="6">
                        <c:v>2.52</c:v>
                      </c:pt>
                      <c:pt idx="7">
                        <c:v>2.0499999999999998</c:v>
                      </c:pt>
                      <c:pt idx="8">
                        <c:v>2.2000000000000002</c:v>
                      </c:pt>
                      <c:pt idx="9">
                        <c:v>2.31</c:v>
                      </c:pt>
                      <c:pt idx="10">
                        <c:v>2.13</c:v>
                      </c:pt>
                      <c:pt idx="11">
                        <c:v>2.4300000000000002</c:v>
                      </c:pt>
                      <c:pt idx="12">
                        <c:v>2.13</c:v>
                      </c:pt>
                      <c:pt idx="13">
                        <c:v>1.86</c:v>
                      </c:pt>
                      <c:pt idx="14">
                        <c:v>1.75</c:v>
                      </c:pt>
                      <c:pt idx="15">
                        <c:v>1.65</c:v>
                      </c:pt>
                      <c:pt idx="16">
                        <c:v>1.78</c:v>
                      </c:pt>
                      <c:pt idx="17">
                        <c:v>2.44</c:v>
                      </c:pt>
                      <c:pt idx="18">
                        <c:v>2.09</c:v>
                      </c:pt>
                      <c:pt idx="19">
                        <c:v>1.96</c:v>
                      </c:pt>
                      <c:pt idx="20">
                        <c:v>1.83</c:v>
                      </c:pt>
                      <c:pt idx="21">
                        <c:v>1.73</c:v>
                      </c:pt>
                      <c:pt idx="22">
                        <c:v>1.5</c:v>
                      </c:pt>
                      <c:pt idx="23">
                        <c:v>1.62</c:v>
                      </c:pt>
                      <c:pt idx="24">
                        <c:v>1.79</c:v>
                      </c:pt>
                      <c:pt idx="25">
                        <c:v>2.44</c:v>
                      </c:pt>
                      <c:pt idx="26">
                        <c:v>2.35</c:v>
                      </c:pt>
                      <c:pt idx="27">
                        <c:v>1.87</c:v>
                      </c:pt>
                      <c:pt idx="28">
                        <c:v>1.68</c:v>
                      </c:pt>
                      <c:pt idx="29">
                        <c:v>1.47</c:v>
                      </c:pt>
                      <c:pt idx="30">
                        <c:v>1.65</c:v>
                      </c:pt>
                      <c:pt idx="31">
                        <c:v>1.67</c:v>
                      </c:pt>
                      <c:pt idx="32">
                        <c:v>2.2999999999999998</c:v>
                      </c:pt>
                      <c:pt idx="33">
                        <c:v>1.75</c:v>
                      </c:pt>
                      <c:pt idx="34">
                        <c:v>1.93</c:v>
                      </c:pt>
                      <c:pt idx="35">
                        <c:v>2.2000000000000002</c:v>
                      </c:pt>
                      <c:pt idx="36">
                        <c:v>1.67</c:v>
                      </c:pt>
                      <c:pt idx="37">
                        <c:v>1.66</c:v>
                      </c:pt>
                      <c:pt idx="38">
                        <c:v>1.6</c:v>
                      </c:pt>
                      <c:pt idx="39">
                        <c:v>1.6</c:v>
                      </c:pt>
                      <c:pt idx="40">
                        <c:v>1.47</c:v>
                      </c:pt>
                      <c:pt idx="41">
                        <c:v>1.48</c:v>
                      </c:pt>
                      <c:pt idx="42">
                        <c:v>1.81</c:v>
                      </c:pt>
                      <c:pt idx="43">
                        <c:v>1.95</c:v>
                      </c:pt>
                      <c:pt idx="44">
                        <c:v>1.78</c:v>
                      </c:pt>
                      <c:pt idx="45">
                        <c:v>1.77</c:v>
                      </c:pt>
                      <c:pt idx="46">
                        <c:v>1.9</c:v>
                      </c:pt>
                      <c:pt idx="47">
                        <c:v>1.93</c:v>
                      </c:pt>
                      <c:pt idx="48">
                        <c:v>1.77</c:v>
                      </c:pt>
                      <c:pt idx="49">
                        <c:v>1.44</c:v>
                      </c:pt>
                      <c:pt idx="50">
                        <c:v>1.62</c:v>
                      </c:pt>
                      <c:pt idx="51">
                        <c:v>1.55</c:v>
                      </c:pt>
                      <c:pt idx="52">
                        <c:v>1.67</c:v>
                      </c:pt>
                      <c:pt idx="53">
                        <c:v>1.44</c:v>
                      </c:pt>
                      <c:pt idx="54">
                        <c:v>1.59</c:v>
                      </c:pt>
                      <c:pt idx="55">
                        <c:v>1.8</c:v>
                      </c:pt>
                      <c:pt idx="56">
                        <c:v>1.54</c:v>
                      </c:pt>
                      <c:pt idx="57">
                        <c:v>1.55</c:v>
                      </c:pt>
                      <c:pt idx="58">
                        <c:v>1.72</c:v>
                      </c:pt>
                      <c:pt idx="59">
                        <c:v>1.6</c:v>
                      </c:pt>
                      <c:pt idx="60">
                        <c:v>1.9</c:v>
                      </c:pt>
                      <c:pt idx="61">
                        <c:v>1.8</c:v>
                      </c:pt>
                      <c:pt idx="62">
                        <c:v>1.98</c:v>
                      </c:pt>
                      <c:pt idx="63">
                        <c:v>1.87</c:v>
                      </c:pt>
                      <c:pt idx="64">
                        <c:v>1.8</c:v>
                      </c:pt>
                      <c:pt idx="65">
                        <c:v>2.0299999999999998</c:v>
                      </c:pt>
                      <c:pt idx="66">
                        <c:v>2.14</c:v>
                      </c:pt>
                      <c:pt idx="67">
                        <c:v>2.06</c:v>
                      </c:pt>
                      <c:pt idx="68">
                        <c:v>1.93</c:v>
                      </c:pt>
                      <c:pt idx="69">
                        <c:v>1.75</c:v>
                      </c:pt>
                      <c:pt idx="70">
                        <c:v>1.92</c:v>
                      </c:pt>
                      <c:pt idx="71">
                        <c:v>1.8</c:v>
                      </c:pt>
                      <c:pt idx="72">
                        <c:v>1.35</c:v>
                      </c:pt>
                      <c:pt idx="73">
                        <c:v>1.93</c:v>
                      </c:pt>
                      <c:pt idx="74">
                        <c:v>1.9</c:v>
                      </c:pt>
                      <c:pt idx="75">
                        <c:v>1.9</c:v>
                      </c:pt>
                      <c:pt idx="76">
                        <c:v>1.67</c:v>
                      </c:pt>
                      <c:pt idx="77">
                        <c:v>1.85</c:v>
                      </c:pt>
                      <c:pt idx="78">
                        <c:v>1.49</c:v>
                      </c:pt>
                      <c:pt idx="79">
                        <c:v>1.51</c:v>
                      </c:pt>
                      <c:pt idx="80">
                        <c:v>1.49</c:v>
                      </c:pt>
                      <c:pt idx="81">
                        <c:v>1.52</c:v>
                      </c:pt>
                      <c:pt idx="82">
                        <c:v>1.78</c:v>
                      </c:pt>
                      <c:pt idx="83">
                        <c:v>1.76</c:v>
                      </c:pt>
                      <c:pt idx="84">
                        <c:v>1.46</c:v>
                      </c:pt>
                      <c:pt idx="85">
                        <c:v>1.34</c:v>
                      </c:pt>
                      <c:pt idx="86">
                        <c:v>1.57</c:v>
                      </c:pt>
                      <c:pt idx="87">
                        <c:v>1.77</c:v>
                      </c:pt>
                      <c:pt idx="88">
                        <c:v>1.73</c:v>
                      </c:pt>
                      <c:pt idx="89">
                        <c:v>1.45</c:v>
                      </c:pt>
                      <c:pt idx="90">
                        <c:v>1.55</c:v>
                      </c:pt>
                      <c:pt idx="91">
                        <c:v>1.88</c:v>
                      </c:pt>
                      <c:pt idx="92">
                        <c:v>1.65</c:v>
                      </c:pt>
                      <c:pt idx="93">
                        <c:v>1.34</c:v>
                      </c:pt>
                      <c:pt idx="94">
                        <c:v>1.36</c:v>
                      </c:pt>
                      <c:pt idx="95">
                        <c:v>1.28</c:v>
                      </c:pt>
                      <c:pt idx="96">
                        <c:v>1.85</c:v>
                      </c:pt>
                      <c:pt idx="97">
                        <c:v>1.98</c:v>
                      </c:pt>
                      <c:pt idx="98">
                        <c:v>1.63</c:v>
                      </c:pt>
                      <c:pt idx="99">
                        <c:v>1.63</c:v>
                      </c:pt>
                      <c:pt idx="100">
                        <c:v>1.81</c:v>
                      </c:pt>
                      <c:pt idx="101">
                        <c:v>1.7</c:v>
                      </c:pt>
                      <c:pt idx="102">
                        <c:v>1.45</c:v>
                      </c:pt>
                      <c:pt idx="103">
                        <c:v>1.65</c:v>
                      </c:pt>
                      <c:pt idx="104">
                        <c:v>1.55</c:v>
                      </c:pt>
                      <c:pt idx="105">
                        <c:v>1.61</c:v>
                      </c:pt>
                      <c:pt idx="106">
                        <c:v>1.42</c:v>
                      </c:pt>
                      <c:pt idx="107">
                        <c:v>1.6</c:v>
                      </c:pt>
                      <c:pt idx="108">
                        <c:v>1.58</c:v>
                      </c:pt>
                      <c:pt idx="109">
                        <c:v>1.75</c:v>
                      </c:pt>
                      <c:pt idx="110">
                        <c:v>1.53</c:v>
                      </c:pt>
                      <c:pt idx="111">
                        <c:v>1.38</c:v>
                      </c:pt>
                      <c:pt idx="112">
                        <c:v>1.58</c:v>
                      </c:pt>
                      <c:pt idx="113">
                        <c:v>1.45</c:v>
                      </c:pt>
                      <c:pt idx="114">
                        <c:v>1.56</c:v>
                      </c:pt>
                      <c:pt idx="115">
                        <c:v>1.42</c:v>
                      </c:pt>
                      <c:pt idx="116">
                        <c:v>1.53</c:v>
                      </c:pt>
                      <c:pt idx="117">
                        <c:v>1.56</c:v>
                      </c:pt>
                      <c:pt idx="118">
                        <c:v>1.7</c:v>
                      </c:pt>
                      <c:pt idx="119">
                        <c:v>1.4</c:v>
                      </c:pt>
                      <c:pt idx="120">
                        <c:v>1.39</c:v>
                      </c:pt>
                      <c:pt idx="121">
                        <c:v>1.5</c:v>
                      </c:pt>
                      <c:pt idx="122">
                        <c:v>1.41</c:v>
                      </c:pt>
                      <c:pt idx="123">
                        <c:v>1.48</c:v>
                      </c:pt>
                      <c:pt idx="124">
                        <c:v>1.42</c:v>
                      </c:pt>
                      <c:pt idx="125">
                        <c:v>1.62</c:v>
                      </c:pt>
                      <c:pt idx="126">
                        <c:v>1.56</c:v>
                      </c:pt>
                      <c:pt idx="127">
                        <c:v>1.9</c:v>
                      </c:pt>
                      <c:pt idx="128">
                        <c:v>1.96</c:v>
                      </c:pt>
                      <c:pt idx="129">
                        <c:v>1.42</c:v>
                      </c:pt>
                      <c:pt idx="130">
                        <c:v>1.39</c:v>
                      </c:pt>
                      <c:pt idx="131">
                        <c:v>1.43</c:v>
                      </c:pt>
                      <c:pt idx="132">
                        <c:v>1.54</c:v>
                      </c:pt>
                      <c:pt idx="133">
                        <c:v>1.41</c:v>
                      </c:pt>
                      <c:pt idx="134">
                        <c:v>1.43</c:v>
                      </c:pt>
                      <c:pt idx="135">
                        <c:v>1.72</c:v>
                      </c:pt>
                      <c:pt idx="136">
                        <c:v>1.6</c:v>
                      </c:pt>
                      <c:pt idx="137">
                        <c:v>1.73</c:v>
                      </c:pt>
                      <c:pt idx="138">
                        <c:v>1.66</c:v>
                      </c:pt>
                      <c:pt idx="139">
                        <c:v>2.12</c:v>
                      </c:pt>
                      <c:pt idx="140">
                        <c:v>2</c:v>
                      </c:pt>
                      <c:pt idx="141">
                        <c:v>1.68</c:v>
                      </c:pt>
                      <c:pt idx="142">
                        <c:v>1.57</c:v>
                      </c:pt>
                      <c:pt idx="143">
                        <c:v>1.43</c:v>
                      </c:pt>
                      <c:pt idx="144">
                        <c:v>1.56</c:v>
                      </c:pt>
                      <c:pt idx="145">
                        <c:v>1.41</c:v>
                      </c:pt>
                      <c:pt idx="146">
                        <c:v>1.34</c:v>
                      </c:pt>
                      <c:pt idx="147">
                        <c:v>1.1200000000000001</c:v>
                      </c:pt>
                      <c:pt idx="148">
                        <c:v>1.33</c:v>
                      </c:pt>
                      <c:pt idx="149">
                        <c:v>1.64</c:v>
                      </c:pt>
                      <c:pt idx="150">
                        <c:v>1.47</c:v>
                      </c:pt>
                      <c:pt idx="151">
                        <c:v>1.68</c:v>
                      </c:pt>
                      <c:pt idx="152">
                        <c:v>1.72</c:v>
                      </c:pt>
                      <c:pt idx="153">
                        <c:v>1.5</c:v>
                      </c:pt>
                      <c:pt idx="154">
                        <c:v>1.39</c:v>
                      </c:pt>
                      <c:pt idx="155">
                        <c:v>1.51</c:v>
                      </c:pt>
                      <c:pt idx="156">
                        <c:v>2.97</c:v>
                      </c:pt>
                      <c:pt idx="157">
                        <c:v>4.1900000000000004</c:v>
                      </c:pt>
                      <c:pt idx="158">
                        <c:v>2.61</c:v>
                      </c:pt>
                      <c:pt idx="159">
                        <c:v>2.1800000000000002</c:v>
                      </c:pt>
                      <c:pt idx="160">
                        <c:v>1.97</c:v>
                      </c:pt>
                      <c:pt idx="161">
                        <c:v>1.67</c:v>
                      </c:pt>
                      <c:pt idx="162">
                        <c:v>1.37</c:v>
                      </c:pt>
                      <c:pt idx="163">
                        <c:v>1.63</c:v>
                      </c:pt>
                      <c:pt idx="164">
                        <c:v>1.5</c:v>
                      </c:pt>
                      <c:pt idx="165">
                        <c:v>1.45</c:v>
                      </c:pt>
                      <c:pt idx="166">
                        <c:v>1.88</c:v>
                      </c:pt>
                      <c:pt idx="167">
                        <c:v>1.84</c:v>
                      </c:pt>
                      <c:pt idx="168">
                        <c:v>1.67</c:v>
                      </c:pt>
                      <c:pt idx="169">
                        <c:v>1.65</c:v>
                      </c:pt>
                      <c:pt idx="170">
                        <c:v>1.95</c:v>
                      </c:pt>
                      <c:pt idx="171">
                        <c:v>1.67</c:v>
                      </c:pt>
                      <c:pt idx="172">
                        <c:v>1.64</c:v>
                      </c:pt>
                      <c:pt idx="173">
                        <c:v>1.57</c:v>
                      </c:pt>
                      <c:pt idx="174">
                        <c:v>1.68</c:v>
                      </c:pt>
                      <c:pt idx="175">
                        <c:v>1.74</c:v>
                      </c:pt>
                      <c:pt idx="176">
                        <c:v>1.62</c:v>
                      </c:pt>
                      <c:pt idx="177">
                        <c:v>1.73</c:v>
                      </c:pt>
                      <c:pt idx="178">
                        <c:v>1.67</c:v>
                      </c:pt>
                      <c:pt idx="179">
                        <c:v>1.76</c:v>
                      </c:pt>
                      <c:pt idx="180">
                        <c:v>1.71</c:v>
                      </c:pt>
                      <c:pt idx="181">
                        <c:v>1.49</c:v>
                      </c:pt>
                      <c:pt idx="182">
                        <c:v>1.24</c:v>
                      </c:pt>
                      <c:pt idx="183">
                        <c:v>1.34</c:v>
                      </c:pt>
                      <c:pt idx="184">
                        <c:v>1.39</c:v>
                      </c:pt>
                      <c:pt idx="185">
                        <c:v>1.62</c:v>
                      </c:pt>
                      <c:pt idx="186">
                        <c:v>1.59</c:v>
                      </c:pt>
                      <c:pt idx="187">
                        <c:v>1.88</c:v>
                      </c:pt>
                      <c:pt idx="188">
                        <c:v>2.59</c:v>
                      </c:pt>
                      <c:pt idx="189">
                        <c:v>2.84</c:v>
                      </c:pt>
                      <c:pt idx="190">
                        <c:v>1.69</c:v>
                      </c:pt>
                      <c:pt idx="191">
                        <c:v>1.56</c:v>
                      </c:pt>
                      <c:pt idx="192">
                        <c:v>1.41</c:v>
                      </c:pt>
                      <c:pt idx="193">
                        <c:v>1.52</c:v>
                      </c:pt>
                      <c:pt idx="194">
                        <c:v>1.6</c:v>
                      </c:pt>
                      <c:pt idx="195">
                        <c:v>1.87</c:v>
                      </c:pt>
                      <c:pt idx="196">
                        <c:v>1.52</c:v>
                      </c:pt>
                      <c:pt idx="197">
                        <c:v>1.66</c:v>
                      </c:pt>
                      <c:pt idx="198">
                        <c:v>1.69</c:v>
                      </c:pt>
                      <c:pt idx="199">
                        <c:v>1.83</c:v>
                      </c:pt>
                      <c:pt idx="200">
                        <c:v>1.78</c:v>
                      </c:pt>
                      <c:pt idx="201">
                        <c:v>1.72</c:v>
                      </c:pt>
                      <c:pt idx="202">
                        <c:v>1.69</c:v>
                      </c:pt>
                      <c:pt idx="203">
                        <c:v>1.55</c:v>
                      </c:pt>
                      <c:pt idx="204">
                        <c:v>1.66</c:v>
                      </c:pt>
                      <c:pt idx="205">
                        <c:v>1.82</c:v>
                      </c:pt>
                      <c:pt idx="206">
                        <c:v>1.84</c:v>
                      </c:pt>
                      <c:pt idx="207">
                        <c:v>1.71</c:v>
                      </c:pt>
                      <c:pt idx="208">
                        <c:v>1.49</c:v>
                      </c:pt>
                      <c:pt idx="209">
                        <c:v>1.46</c:v>
                      </c:pt>
                      <c:pt idx="210">
                        <c:v>1.57</c:v>
                      </c:pt>
                      <c:pt idx="211">
                        <c:v>1.78</c:v>
                      </c:pt>
                      <c:pt idx="212">
                        <c:v>1.58</c:v>
                      </c:pt>
                      <c:pt idx="213">
                        <c:v>1.75</c:v>
                      </c:pt>
                      <c:pt idx="214">
                        <c:v>1.74</c:v>
                      </c:pt>
                      <c:pt idx="215">
                        <c:v>1.57</c:v>
                      </c:pt>
                      <c:pt idx="216">
                        <c:v>1.5</c:v>
                      </c:pt>
                      <c:pt idx="217">
                        <c:v>1.39</c:v>
                      </c:pt>
                      <c:pt idx="218">
                        <c:v>1.55</c:v>
                      </c:pt>
                      <c:pt idx="219">
                        <c:v>1.48</c:v>
                      </c:pt>
                      <c:pt idx="220">
                        <c:v>1.55</c:v>
                      </c:pt>
                      <c:pt idx="221">
                        <c:v>1.77</c:v>
                      </c:pt>
                      <c:pt idx="222">
                        <c:v>1.66</c:v>
                      </c:pt>
                      <c:pt idx="223">
                        <c:v>1.87</c:v>
                      </c:pt>
                      <c:pt idx="224">
                        <c:v>1.6</c:v>
                      </c:pt>
                      <c:pt idx="225">
                        <c:v>1.87</c:v>
                      </c:pt>
                      <c:pt idx="226">
                        <c:v>1.78</c:v>
                      </c:pt>
                      <c:pt idx="227">
                        <c:v>1.58</c:v>
                      </c:pt>
                      <c:pt idx="228">
                        <c:v>1.6</c:v>
                      </c:pt>
                      <c:pt idx="229">
                        <c:v>1.55</c:v>
                      </c:pt>
                      <c:pt idx="230">
                        <c:v>1.55</c:v>
                      </c:pt>
                      <c:pt idx="231">
                        <c:v>1.79</c:v>
                      </c:pt>
                      <c:pt idx="232">
                        <c:v>2.75</c:v>
                      </c:pt>
                      <c:pt idx="233">
                        <c:v>2.29</c:v>
                      </c:pt>
                      <c:pt idx="234">
                        <c:v>2.09</c:v>
                      </c:pt>
                      <c:pt idx="235">
                        <c:v>2.15</c:v>
                      </c:pt>
                      <c:pt idx="236">
                        <c:v>2.0299999999999998</c:v>
                      </c:pt>
                      <c:pt idx="237">
                        <c:v>1.72</c:v>
                      </c:pt>
                      <c:pt idx="238">
                        <c:v>1.52</c:v>
                      </c:pt>
                      <c:pt idx="239">
                        <c:v>1.35</c:v>
                      </c:pt>
                      <c:pt idx="240">
                        <c:v>1.37</c:v>
                      </c:pt>
                      <c:pt idx="241">
                        <c:v>1.5</c:v>
                      </c:pt>
                      <c:pt idx="242">
                        <c:v>1.68</c:v>
                      </c:pt>
                      <c:pt idx="243">
                        <c:v>1.75</c:v>
                      </c:pt>
                      <c:pt idx="244">
                        <c:v>1.7</c:v>
                      </c:pt>
                      <c:pt idx="245">
                        <c:v>1.71</c:v>
                      </c:pt>
                      <c:pt idx="246">
                        <c:v>1.8</c:v>
                      </c:pt>
                      <c:pt idx="247">
                        <c:v>1.67</c:v>
                      </c:pt>
                      <c:pt idx="248">
                        <c:v>1.98</c:v>
                      </c:pt>
                      <c:pt idx="249">
                        <c:v>1.81</c:v>
                      </c:pt>
                      <c:pt idx="250">
                        <c:v>1.5</c:v>
                      </c:pt>
                      <c:pt idx="251">
                        <c:v>1.69</c:v>
                      </c:pt>
                      <c:pt idx="252">
                        <c:v>1.65</c:v>
                      </c:pt>
                      <c:pt idx="253">
                        <c:v>1.61</c:v>
                      </c:pt>
                      <c:pt idx="254">
                        <c:v>1.67</c:v>
                      </c:pt>
                      <c:pt idx="255">
                        <c:v>1.69</c:v>
                      </c:pt>
                      <c:pt idx="256">
                        <c:v>1.62</c:v>
                      </c:pt>
                      <c:pt idx="257">
                        <c:v>1.72</c:v>
                      </c:pt>
                      <c:pt idx="258">
                        <c:v>1.87</c:v>
                      </c:pt>
                      <c:pt idx="259">
                        <c:v>1.77</c:v>
                      </c:pt>
                      <c:pt idx="260">
                        <c:v>1.93</c:v>
                      </c:pt>
                      <c:pt idx="261">
                        <c:v>1.75</c:v>
                      </c:pt>
                      <c:pt idx="262">
                        <c:v>1.69</c:v>
                      </c:pt>
                      <c:pt idx="263">
                        <c:v>1.6</c:v>
                      </c:pt>
                      <c:pt idx="264">
                        <c:v>1.6</c:v>
                      </c:pt>
                      <c:pt idx="265">
                        <c:v>1.52</c:v>
                      </c:pt>
                      <c:pt idx="266">
                        <c:v>1.48</c:v>
                      </c:pt>
                      <c:pt idx="267">
                        <c:v>1.44</c:v>
                      </c:pt>
                      <c:pt idx="268">
                        <c:v>1.45</c:v>
                      </c:pt>
                      <c:pt idx="269">
                        <c:v>1.26</c:v>
                      </c:pt>
                      <c:pt idx="270">
                        <c:v>1.1399999999999999</c:v>
                      </c:pt>
                      <c:pt idx="271">
                        <c:v>1.37</c:v>
                      </c:pt>
                      <c:pt idx="272">
                        <c:v>1.61</c:v>
                      </c:pt>
                      <c:pt idx="273">
                        <c:v>1.89</c:v>
                      </c:pt>
                      <c:pt idx="274">
                        <c:v>1.74</c:v>
                      </c:pt>
                      <c:pt idx="275">
                        <c:v>2.17</c:v>
                      </c:pt>
                      <c:pt idx="276">
                        <c:v>2.25</c:v>
                      </c:pt>
                      <c:pt idx="277">
                        <c:v>1.71</c:v>
                      </c:pt>
                      <c:pt idx="278">
                        <c:v>1.33</c:v>
                      </c:pt>
                      <c:pt idx="279">
                        <c:v>1.72</c:v>
                      </c:pt>
                      <c:pt idx="280">
                        <c:v>1.87</c:v>
                      </c:pt>
                      <c:pt idx="281">
                        <c:v>2.09</c:v>
                      </c:pt>
                      <c:pt idx="282">
                        <c:v>1.84</c:v>
                      </c:pt>
                      <c:pt idx="283">
                        <c:v>2.0299999999999998</c:v>
                      </c:pt>
                      <c:pt idx="284">
                        <c:v>2.85</c:v>
                      </c:pt>
                      <c:pt idx="285">
                        <c:v>2.27</c:v>
                      </c:pt>
                      <c:pt idx="286">
                        <c:v>1.92</c:v>
                      </c:pt>
                      <c:pt idx="287">
                        <c:v>1.29</c:v>
                      </c:pt>
                      <c:pt idx="288">
                        <c:v>1.75</c:v>
                      </c:pt>
                      <c:pt idx="289">
                        <c:v>1.67</c:v>
                      </c:pt>
                      <c:pt idx="290">
                        <c:v>1.68</c:v>
                      </c:pt>
                      <c:pt idx="291">
                        <c:v>1.8</c:v>
                      </c:pt>
                      <c:pt idx="292">
                        <c:v>1.71</c:v>
                      </c:pt>
                      <c:pt idx="293">
                        <c:v>1.61</c:v>
                      </c:pt>
                      <c:pt idx="294">
                        <c:v>1.64</c:v>
                      </c:pt>
                      <c:pt idx="295">
                        <c:v>1.42</c:v>
                      </c:pt>
                      <c:pt idx="296">
                        <c:v>1.49</c:v>
                      </c:pt>
                      <c:pt idx="297">
                        <c:v>1.41</c:v>
                      </c:pt>
                      <c:pt idx="298">
                        <c:v>1.51</c:v>
                      </c:pt>
                      <c:pt idx="299">
                        <c:v>1.85</c:v>
                      </c:pt>
                      <c:pt idx="300">
                        <c:v>1.94</c:v>
                      </c:pt>
                      <c:pt idx="301">
                        <c:v>1.24</c:v>
                      </c:pt>
                      <c:pt idx="302">
                        <c:v>1.44</c:v>
                      </c:pt>
                      <c:pt idx="303">
                        <c:v>1.77</c:v>
                      </c:pt>
                      <c:pt idx="304">
                        <c:v>1.31</c:v>
                      </c:pt>
                      <c:pt idx="305">
                        <c:v>1.18</c:v>
                      </c:pt>
                      <c:pt idx="306">
                        <c:v>1.36</c:v>
                      </c:pt>
                      <c:pt idx="307">
                        <c:v>1.26</c:v>
                      </c:pt>
                      <c:pt idx="308">
                        <c:v>1.3</c:v>
                      </c:pt>
                      <c:pt idx="309">
                        <c:v>1.35</c:v>
                      </c:pt>
                      <c:pt idx="310">
                        <c:v>1.57</c:v>
                      </c:pt>
                      <c:pt idx="311">
                        <c:v>1.37</c:v>
                      </c:pt>
                      <c:pt idx="312">
                        <c:v>1.52</c:v>
                      </c:pt>
                      <c:pt idx="313">
                        <c:v>1.26</c:v>
                      </c:pt>
                      <c:pt idx="314">
                        <c:v>1.7</c:v>
                      </c:pt>
                      <c:pt idx="315">
                        <c:v>1.97</c:v>
                      </c:pt>
                      <c:pt idx="316">
                        <c:v>1.82</c:v>
                      </c:pt>
                      <c:pt idx="317">
                        <c:v>1.65</c:v>
                      </c:pt>
                      <c:pt idx="318">
                        <c:v>1.56</c:v>
                      </c:pt>
                      <c:pt idx="319">
                        <c:v>1.38</c:v>
                      </c:pt>
                      <c:pt idx="320">
                        <c:v>1.1499999999999999</c:v>
                      </c:pt>
                      <c:pt idx="321">
                        <c:v>1.25</c:v>
                      </c:pt>
                      <c:pt idx="322">
                        <c:v>1.56</c:v>
                      </c:pt>
                      <c:pt idx="323">
                        <c:v>1.64</c:v>
                      </c:pt>
                      <c:pt idx="324">
                        <c:v>1.6</c:v>
                      </c:pt>
                      <c:pt idx="325">
                        <c:v>1.69</c:v>
                      </c:pt>
                      <c:pt idx="326">
                        <c:v>1.75</c:v>
                      </c:pt>
                      <c:pt idx="327">
                        <c:v>1.59</c:v>
                      </c:pt>
                      <c:pt idx="328">
                        <c:v>1.47</c:v>
                      </c:pt>
                      <c:pt idx="329">
                        <c:v>1.2</c:v>
                      </c:pt>
                      <c:pt idx="330">
                        <c:v>1.7</c:v>
                      </c:pt>
                      <c:pt idx="331">
                        <c:v>1.31</c:v>
                      </c:pt>
                      <c:pt idx="332">
                        <c:v>1.41</c:v>
                      </c:pt>
                      <c:pt idx="333">
                        <c:v>1.55</c:v>
                      </c:pt>
                      <c:pt idx="334">
                        <c:v>1.25</c:v>
                      </c:pt>
                      <c:pt idx="335">
                        <c:v>1.21</c:v>
                      </c:pt>
                      <c:pt idx="336">
                        <c:v>1.01</c:v>
                      </c:pt>
                      <c:pt idx="337">
                        <c:v>1.1499999999999999</c:v>
                      </c:pt>
                      <c:pt idx="338">
                        <c:v>1.27</c:v>
                      </c:pt>
                      <c:pt idx="339">
                        <c:v>1.42</c:v>
                      </c:pt>
                      <c:pt idx="340">
                        <c:v>1.28</c:v>
                      </c:pt>
                      <c:pt idx="341">
                        <c:v>1.42</c:v>
                      </c:pt>
                      <c:pt idx="342">
                        <c:v>1.18</c:v>
                      </c:pt>
                      <c:pt idx="343">
                        <c:v>1.27</c:v>
                      </c:pt>
                      <c:pt idx="344">
                        <c:v>1.22</c:v>
                      </c:pt>
                      <c:pt idx="345">
                        <c:v>1.39</c:v>
                      </c:pt>
                      <c:pt idx="346">
                        <c:v>1.39</c:v>
                      </c:pt>
                      <c:pt idx="347">
                        <c:v>1.26</c:v>
                      </c:pt>
                      <c:pt idx="348">
                        <c:v>1.49</c:v>
                      </c:pt>
                      <c:pt idx="349">
                        <c:v>1.97</c:v>
                      </c:pt>
                      <c:pt idx="350">
                        <c:v>1.56</c:v>
                      </c:pt>
                      <c:pt idx="351">
                        <c:v>2.14</c:v>
                      </c:pt>
                      <c:pt idx="352">
                        <c:v>1.98</c:v>
                      </c:pt>
                      <c:pt idx="353">
                        <c:v>1.32</c:v>
                      </c:pt>
                      <c:pt idx="354">
                        <c:v>1.56</c:v>
                      </c:pt>
                      <c:pt idx="355">
                        <c:v>1.54</c:v>
                      </c:pt>
                      <c:pt idx="356">
                        <c:v>1.64</c:v>
                      </c:pt>
                      <c:pt idx="357">
                        <c:v>1.24</c:v>
                      </c:pt>
                      <c:pt idx="358">
                        <c:v>1.4</c:v>
                      </c:pt>
                      <c:pt idx="359">
                        <c:v>2.09</c:v>
                      </c:pt>
                      <c:pt idx="360">
                        <c:v>1.55</c:v>
                      </c:pt>
                      <c:pt idx="361">
                        <c:v>1.5</c:v>
                      </c:pt>
                      <c:pt idx="362">
                        <c:v>1.49</c:v>
                      </c:pt>
                      <c:pt idx="363">
                        <c:v>2.0499999999999998</c:v>
                      </c:pt>
                      <c:pt idx="364">
                        <c:v>1.91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A28-4CDC-99C0-8C3FC966F9B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AB'!$H$3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AB'!$H$4:$H$369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A28-4CDC-99C0-8C3FC966F9B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AB'!$I$3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AB'!$I$4:$I$369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A28-4CDC-99C0-8C3FC966F9B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AB'!$J$3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'[Qualidade da Água - ETA Iguaçú - 2017.xlsx]Cor da AB'!$J$4:$J$369</c15:sqref>
                        </c15:formulaRef>
                      </c:ext>
                    </c:extLst>
                    <c:numCache>
                      <c:formatCode>General</c:formatCode>
                      <c:ptCount val="36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A28-4CDC-99C0-8C3FC966F9B9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 aparente da água bruta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0615080826366E-2"/>
          <c:y val="3.4973301611427823E-2"/>
          <c:w val="0.82111444757640994"/>
          <c:h val="0.78602074953915269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'[Qualidade da Água - ETA Iguaçú - 2017.xlsx]Dados Brutos - 2017'!$H$60:$H$79</c:f>
              <c:strCache>
                <c:ptCount val="20"/>
                <c:pt idx="0">
                  <c:v>40,0</c:v>
                </c:pt>
                <c:pt idx="1">
                  <c:v>50,2</c:v>
                </c:pt>
                <c:pt idx="2">
                  <c:v>60,4</c:v>
                </c:pt>
                <c:pt idx="3">
                  <c:v>70,5</c:v>
                </c:pt>
                <c:pt idx="4">
                  <c:v>80,7</c:v>
                </c:pt>
                <c:pt idx="5">
                  <c:v>90,9</c:v>
                </c:pt>
                <c:pt idx="6">
                  <c:v>101,1</c:v>
                </c:pt>
                <c:pt idx="7">
                  <c:v>111,2</c:v>
                </c:pt>
                <c:pt idx="8">
                  <c:v>121,4</c:v>
                </c:pt>
                <c:pt idx="9">
                  <c:v>131,6</c:v>
                </c:pt>
                <c:pt idx="10">
                  <c:v>141,8</c:v>
                </c:pt>
                <c:pt idx="11">
                  <c:v>151,9</c:v>
                </c:pt>
                <c:pt idx="12">
                  <c:v>162,1</c:v>
                </c:pt>
                <c:pt idx="13">
                  <c:v>172,3</c:v>
                </c:pt>
                <c:pt idx="14">
                  <c:v>182,5</c:v>
                </c:pt>
                <c:pt idx="15">
                  <c:v>192,6</c:v>
                </c:pt>
                <c:pt idx="16">
                  <c:v>202,8</c:v>
                </c:pt>
                <c:pt idx="17">
                  <c:v>213,0</c:v>
                </c:pt>
                <c:pt idx="18">
                  <c:v>223,2</c:v>
                </c:pt>
                <c:pt idx="19">
                  <c:v>Mais</c:v>
                </c:pt>
              </c:strCache>
            </c:strRef>
          </c:cat>
          <c:val>
            <c:numRef>
              <c:f>'[Qualidade da Água - ETA Iguaçú - 2017.xlsx]Dados Brutos - 2017'!$I$60:$I$79</c:f>
              <c:numCache>
                <c:formatCode>General</c:formatCode>
                <c:ptCount val="20"/>
                <c:pt idx="0">
                  <c:v>1</c:v>
                </c:pt>
                <c:pt idx="1">
                  <c:v>5</c:v>
                </c:pt>
                <c:pt idx="2">
                  <c:v>223</c:v>
                </c:pt>
                <c:pt idx="3">
                  <c:v>34</c:v>
                </c:pt>
                <c:pt idx="4">
                  <c:v>45</c:v>
                </c:pt>
                <c:pt idx="5">
                  <c:v>7</c:v>
                </c:pt>
                <c:pt idx="6">
                  <c:v>16</c:v>
                </c:pt>
                <c:pt idx="7">
                  <c:v>11</c:v>
                </c:pt>
                <c:pt idx="8">
                  <c:v>7</c:v>
                </c:pt>
                <c:pt idx="9">
                  <c:v>6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0-4B8A-BAC3-6B42A4B68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'[Qualidade da Água - ETA Iguaçú - 2017.xlsx]Dados Brutos - 2017'!$H$60:$H$79</c:f>
              <c:strCache>
                <c:ptCount val="20"/>
                <c:pt idx="0">
                  <c:v>40,0</c:v>
                </c:pt>
                <c:pt idx="1">
                  <c:v>50,2</c:v>
                </c:pt>
                <c:pt idx="2">
                  <c:v>60,4</c:v>
                </c:pt>
                <c:pt idx="3">
                  <c:v>70,5</c:v>
                </c:pt>
                <c:pt idx="4">
                  <c:v>80,7</c:v>
                </c:pt>
                <c:pt idx="5">
                  <c:v>90,9</c:v>
                </c:pt>
                <c:pt idx="6">
                  <c:v>101,1</c:v>
                </c:pt>
                <c:pt idx="7">
                  <c:v>111,2</c:v>
                </c:pt>
                <c:pt idx="8">
                  <c:v>121,4</c:v>
                </c:pt>
                <c:pt idx="9">
                  <c:v>131,6</c:v>
                </c:pt>
                <c:pt idx="10">
                  <c:v>141,8</c:v>
                </c:pt>
                <c:pt idx="11">
                  <c:v>151,9</c:v>
                </c:pt>
                <c:pt idx="12">
                  <c:v>162,1</c:v>
                </c:pt>
                <c:pt idx="13">
                  <c:v>172,3</c:v>
                </c:pt>
                <c:pt idx="14">
                  <c:v>182,5</c:v>
                </c:pt>
                <c:pt idx="15">
                  <c:v>192,6</c:v>
                </c:pt>
                <c:pt idx="16">
                  <c:v>202,8</c:v>
                </c:pt>
                <c:pt idx="17">
                  <c:v>213,0</c:v>
                </c:pt>
                <c:pt idx="18">
                  <c:v>223,2</c:v>
                </c:pt>
                <c:pt idx="19">
                  <c:v>Mais</c:v>
                </c:pt>
              </c:strCache>
            </c:strRef>
          </c:cat>
          <c:val>
            <c:numRef>
              <c:f>'[Qualidade da Água - ETA Iguaçú - 2017.xlsx]Dados Brutos - 2017'!$J$60:$J$79</c:f>
              <c:numCache>
                <c:formatCode>0.00%</c:formatCode>
                <c:ptCount val="20"/>
                <c:pt idx="0">
                  <c:v>2.7397260273972603E-3</c:v>
                </c:pt>
                <c:pt idx="1">
                  <c:v>1.643835616438356E-2</c:v>
                </c:pt>
                <c:pt idx="2">
                  <c:v>0.62739726027397258</c:v>
                </c:pt>
                <c:pt idx="3">
                  <c:v>0.72054794520547949</c:v>
                </c:pt>
                <c:pt idx="4">
                  <c:v>0.84383561643835614</c:v>
                </c:pt>
                <c:pt idx="5">
                  <c:v>0.86301369863013699</c:v>
                </c:pt>
                <c:pt idx="6">
                  <c:v>0.9068493150684932</c:v>
                </c:pt>
                <c:pt idx="7">
                  <c:v>0.93698630136986305</c:v>
                </c:pt>
                <c:pt idx="8">
                  <c:v>0.95616438356164379</c:v>
                </c:pt>
                <c:pt idx="9">
                  <c:v>0.9726027397260274</c:v>
                </c:pt>
                <c:pt idx="10">
                  <c:v>0.9780821917808219</c:v>
                </c:pt>
                <c:pt idx="11">
                  <c:v>0.9780821917808219</c:v>
                </c:pt>
                <c:pt idx="12">
                  <c:v>0.98082191780821915</c:v>
                </c:pt>
                <c:pt idx="13">
                  <c:v>0.98356164383561639</c:v>
                </c:pt>
                <c:pt idx="14">
                  <c:v>0.98356164383561639</c:v>
                </c:pt>
                <c:pt idx="15">
                  <c:v>0.989041095890411</c:v>
                </c:pt>
                <c:pt idx="16">
                  <c:v>0.99178082191780825</c:v>
                </c:pt>
                <c:pt idx="17">
                  <c:v>0.9945205479452055</c:v>
                </c:pt>
                <c:pt idx="18">
                  <c:v>0.99726027397260275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30-4B8A-BAC3-6B42A4B68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325353453024546"/>
          <c:y val="0.20993579885824951"/>
          <c:w val="0.22422532325554576"/>
          <c:h val="0.11392354200605997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3510763130524"/>
          <c:y val="6.9518716577540107E-2"/>
          <c:w val="0.83492192913245467"/>
          <c:h val="0.745989304812834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'[Figuras - Fase Sólida.xlsx]SST x Turbidez AB'!$D$5</c:f>
              <c:strCache>
                <c:ptCount val="1"/>
                <c:pt idx="0">
                  <c:v>Sólidos em Suspensão Totais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0882641505080494"/>
                  <c:y val="-0.1238929358429126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 rtl="0"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/>
                      <a:t>SST (mg/L) = 0,67xTurbidez (UNT)</a:t>
                    </a:r>
                  </a:p>
                  <a:p>
                    <a:pPr algn="l" rtl="0">
                      <a:defRPr/>
                    </a:pPr>
                    <a:r>
                      <a:rPr lang="pt-BR"/>
                      <a:t>R2 = 0,56</a:t>
                    </a:r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 rtl="0"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'[Figuras - Fase Sólida.xlsx]SST x Turbidez AB'!$C$6:$C$37</c:f>
              <c:numCache>
                <c:formatCode>0.0</c:formatCode>
                <c:ptCount val="32"/>
                <c:pt idx="0">
                  <c:v>4</c:v>
                </c:pt>
                <c:pt idx="1">
                  <c:v>3.6</c:v>
                </c:pt>
                <c:pt idx="2">
                  <c:v>6.33</c:v>
                </c:pt>
                <c:pt idx="3">
                  <c:v>19.100000000000001</c:v>
                </c:pt>
                <c:pt idx="4">
                  <c:v>19.2</c:v>
                </c:pt>
                <c:pt idx="5">
                  <c:v>19</c:v>
                </c:pt>
                <c:pt idx="6">
                  <c:v>23</c:v>
                </c:pt>
                <c:pt idx="7">
                  <c:v>22.5</c:v>
                </c:pt>
                <c:pt idx="8">
                  <c:v>23.3</c:v>
                </c:pt>
                <c:pt idx="9">
                  <c:v>24.5</c:v>
                </c:pt>
                <c:pt idx="10">
                  <c:v>25</c:v>
                </c:pt>
                <c:pt idx="11">
                  <c:v>27.8</c:v>
                </c:pt>
                <c:pt idx="12">
                  <c:v>24.9</c:v>
                </c:pt>
                <c:pt idx="13">
                  <c:v>21.9</c:v>
                </c:pt>
                <c:pt idx="14">
                  <c:v>21.7</c:v>
                </c:pt>
                <c:pt idx="15">
                  <c:v>17</c:v>
                </c:pt>
                <c:pt idx="16">
                  <c:v>9.5</c:v>
                </c:pt>
                <c:pt idx="17">
                  <c:v>5.85</c:v>
                </c:pt>
                <c:pt idx="18">
                  <c:v>5.4</c:v>
                </c:pt>
                <c:pt idx="19">
                  <c:v>6.9</c:v>
                </c:pt>
                <c:pt idx="20">
                  <c:v>7.1</c:v>
                </c:pt>
                <c:pt idx="21">
                  <c:v>8.11</c:v>
                </c:pt>
                <c:pt idx="22">
                  <c:v>7.47</c:v>
                </c:pt>
                <c:pt idx="23">
                  <c:v>11.6</c:v>
                </c:pt>
                <c:pt idx="24">
                  <c:v>10.3</c:v>
                </c:pt>
                <c:pt idx="25">
                  <c:v>13.5</c:v>
                </c:pt>
                <c:pt idx="26">
                  <c:v>10</c:v>
                </c:pt>
                <c:pt idx="27">
                  <c:v>11.5</c:v>
                </c:pt>
                <c:pt idx="28">
                  <c:v>14</c:v>
                </c:pt>
                <c:pt idx="29">
                  <c:v>13.5</c:v>
                </c:pt>
                <c:pt idx="30">
                  <c:v>7.9</c:v>
                </c:pt>
                <c:pt idx="31">
                  <c:v>12.6</c:v>
                </c:pt>
              </c:numCache>
            </c:numRef>
          </c:xVal>
          <c:yVal>
            <c:numRef>
              <c:f>'[Figuras - Fase Sólida.xlsx]SST x Turbidez AB'!$D$6:$D$37</c:f>
              <c:numCache>
                <c:formatCode>0.0</c:formatCode>
                <c:ptCount val="32"/>
                <c:pt idx="0">
                  <c:v>3.0000000000000164</c:v>
                </c:pt>
                <c:pt idx="1">
                  <c:v>4.4999999999999902</c:v>
                </c:pt>
                <c:pt idx="2">
                  <c:v>8.5000000000000355</c:v>
                </c:pt>
                <c:pt idx="3">
                  <c:v>14</c:v>
                </c:pt>
                <c:pt idx="4">
                  <c:v>20</c:v>
                </c:pt>
                <c:pt idx="5">
                  <c:v>18.5</c:v>
                </c:pt>
                <c:pt idx="6">
                  <c:v>12.5</c:v>
                </c:pt>
                <c:pt idx="7">
                  <c:v>19</c:v>
                </c:pt>
                <c:pt idx="8">
                  <c:v>15.5</c:v>
                </c:pt>
                <c:pt idx="9">
                  <c:v>14.5</c:v>
                </c:pt>
                <c:pt idx="10">
                  <c:v>14</c:v>
                </c:pt>
                <c:pt idx="11">
                  <c:v>14.5</c:v>
                </c:pt>
                <c:pt idx="12">
                  <c:v>12.499999999999941</c:v>
                </c:pt>
                <c:pt idx="13">
                  <c:v>11.5</c:v>
                </c:pt>
                <c:pt idx="14">
                  <c:v>12.5</c:v>
                </c:pt>
                <c:pt idx="15">
                  <c:v>10</c:v>
                </c:pt>
                <c:pt idx="16">
                  <c:v>6.999999999999992</c:v>
                </c:pt>
                <c:pt idx="17">
                  <c:v>5.5000000000000187</c:v>
                </c:pt>
                <c:pt idx="18">
                  <c:v>8.5000000000000355</c:v>
                </c:pt>
                <c:pt idx="19">
                  <c:v>6.4999999999999778</c:v>
                </c:pt>
                <c:pt idx="20">
                  <c:v>1.999999999999988</c:v>
                </c:pt>
                <c:pt idx="21">
                  <c:v>2.5</c:v>
                </c:pt>
                <c:pt idx="22">
                  <c:v>8.5000000000000355</c:v>
                </c:pt>
                <c:pt idx="23">
                  <c:v>12</c:v>
                </c:pt>
                <c:pt idx="24">
                  <c:v>8.4999999999999662</c:v>
                </c:pt>
                <c:pt idx="25">
                  <c:v>10</c:v>
                </c:pt>
                <c:pt idx="26">
                  <c:v>3.5000000000000311</c:v>
                </c:pt>
                <c:pt idx="27">
                  <c:v>5.5000000000000187</c:v>
                </c:pt>
                <c:pt idx="28">
                  <c:v>14.5</c:v>
                </c:pt>
                <c:pt idx="29">
                  <c:v>6.4999999999999778</c:v>
                </c:pt>
                <c:pt idx="30">
                  <c:v>5.9999999999999636</c:v>
                </c:pt>
                <c:pt idx="31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E9-4ECA-8159-92EEDA46A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257112"/>
        <c:axId val="1"/>
      </c:scatterChart>
      <c:valAx>
        <c:axId val="455257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6031817385629625"/>
              <c:y val="0.898395721925133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Sólidos em suspensão totais (mg/L)</a:t>
                </a:r>
              </a:p>
            </c:rich>
          </c:tx>
          <c:layout>
            <c:manualLayout>
              <c:xMode val="edge"/>
              <c:yMode val="edge"/>
              <c:x val="2.5396864764485313E-2"/>
              <c:y val="0.14438502673796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5257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0.14797</cdr:x>
      <cdr:y>0.04156</cdr:y>
    </cdr:from>
    <cdr:to>
      <cdr:x>0.14797</cdr:x>
      <cdr:y>0.38793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C248EA51-E76C-49A8-BA1F-2FD599E8E4A5}"/>
            </a:ext>
          </a:extLst>
        </cdr:cNvPr>
        <cdr:cNvCxnSpPr/>
      </cdr:nvCxnSpPr>
      <cdr:spPr>
        <a:xfrm xmlns:a="http://schemas.openxmlformats.org/drawingml/2006/main">
          <a:off x="1457326" y="200025"/>
          <a:ext cx="0" cy="1666875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0.08897</cdr:x>
      <cdr:y>0.09698</cdr:y>
    </cdr:from>
    <cdr:to>
      <cdr:x>0.12863</cdr:x>
      <cdr:y>0.15834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F043AEDA-F7F6-43A7-800C-7234AC6498B1}"/>
            </a:ext>
          </a:extLst>
        </cdr:cNvPr>
        <cdr:cNvSpPr txBox="1"/>
      </cdr:nvSpPr>
      <cdr:spPr>
        <a:xfrm xmlns:a="http://schemas.openxmlformats.org/drawingml/2006/main">
          <a:off x="876301" y="466725"/>
          <a:ext cx="390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/>
            <a:t>SA</a:t>
          </a:r>
        </a:p>
      </cdr:txBody>
    </cdr:sp>
  </cdr:relSizeAnchor>
  <cdr:relSizeAnchor xmlns:cdr="http://schemas.openxmlformats.org/drawingml/2006/chartDrawing">
    <cdr:from>
      <cdr:x>0.21889</cdr:x>
      <cdr:y>0.04024</cdr:y>
    </cdr:from>
    <cdr:to>
      <cdr:x>0.21889</cdr:x>
      <cdr:y>0.38661</cdr:y>
    </cdr:to>
    <cdr:cxnSp macro="">
      <cdr:nvCxnSpPr>
        <cdr:cNvPr id="5" name="Conector de Seta Reta 4">
          <a:extLst xmlns:a="http://schemas.openxmlformats.org/drawingml/2006/main">
            <a:ext uri="{FF2B5EF4-FFF2-40B4-BE49-F238E27FC236}">
              <a16:creationId xmlns:a16="http://schemas.microsoft.com/office/drawing/2014/main" id="{3D304D81-5161-421F-94BF-408B660982D1}"/>
            </a:ext>
          </a:extLst>
        </cdr:cNvPr>
        <cdr:cNvCxnSpPr/>
      </cdr:nvCxnSpPr>
      <cdr:spPr>
        <a:xfrm xmlns:a="http://schemas.openxmlformats.org/drawingml/2006/main">
          <a:off x="2155826" y="193675"/>
          <a:ext cx="0" cy="1666875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0.15796</cdr:x>
      <cdr:y>0.09764</cdr:y>
    </cdr:from>
    <cdr:to>
      <cdr:x>0.19761</cdr:x>
      <cdr:y>0.159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F4FA6EE9-8F5B-4CF7-B78E-B979F69CA5BF}"/>
            </a:ext>
          </a:extLst>
        </cdr:cNvPr>
        <cdr:cNvSpPr txBox="1"/>
      </cdr:nvSpPr>
      <cdr:spPr>
        <a:xfrm xmlns:a="http://schemas.openxmlformats.org/drawingml/2006/main">
          <a:off x="1555750" y="469900"/>
          <a:ext cx="390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/>
            <a:t>PAC</a:t>
          </a:r>
        </a:p>
      </cdr:txBody>
    </cdr:sp>
  </cdr:relSizeAnchor>
  <cdr:relSizeAnchor xmlns:cdr="http://schemas.openxmlformats.org/drawingml/2006/chartDrawing">
    <cdr:from>
      <cdr:x>0.28466</cdr:x>
      <cdr:y>0.03826</cdr:y>
    </cdr:from>
    <cdr:to>
      <cdr:x>0.28466</cdr:x>
      <cdr:y>0.38463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3D304D81-5161-421F-94BF-408B660982D1}"/>
            </a:ext>
          </a:extLst>
        </cdr:cNvPr>
        <cdr:cNvCxnSpPr/>
      </cdr:nvCxnSpPr>
      <cdr:spPr>
        <a:xfrm xmlns:a="http://schemas.openxmlformats.org/drawingml/2006/main">
          <a:off x="2803526" y="184150"/>
          <a:ext cx="0" cy="1666875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0.23243</cdr:x>
      <cdr:y>0.09566</cdr:y>
    </cdr:from>
    <cdr:to>
      <cdr:x>0.27208</cdr:x>
      <cdr:y>0.15702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F4FA6EE9-8F5B-4CF7-B78E-B979F69CA5BF}"/>
            </a:ext>
          </a:extLst>
        </cdr:cNvPr>
        <cdr:cNvSpPr txBox="1"/>
      </cdr:nvSpPr>
      <cdr:spPr>
        <a:xfrm xmlns:a="http://schemas.openxmlformats.org/drawingml/2006/main">
          <a:off x="2289175" y="460375"/>
          <a:ext cx="390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/>
            <a:t>SA</a:t>
          </a:r>
        </a:p>
      </cdr:txBody>
    </cdr:sp>
  </cdr:relSizeAnchor>
  <cdr:relSizeAnchor xmlns:cdr="http://schemas.openxmlformats.org/drawingml/2006/chartDrawing">
    <cdr:from>
      <cdr:x>0.58349</cdr:x>
      <cdr:y>0.09368</cdr:y>
    </cdr:from>
    <cdr:to>
      <cdr:x>0.62315</cdr:x>
      <cdr:y>0.15504</cdr:y>
    </cdr:to>
    <cdr:sp macro="" textlink="">
      <cdr:nvSpPr>
        <cdr:cNvPr id="9" name="CaixaDeTexto 1">
          <a:extLst xmlns:a="http://schemas.openxmlformats.org/drawingml/2006/main">
            <a:ext uri="{FF2B5EF4-FFF2-40B4-BE49-F238E27FC236}">
              <a16:creationId xmlns:a16="http://schemas.microsoft.com/office/drawing/2014/main" id="{AB025DB4-D928-4976-B714-68B14DC9E7CC}"/>
            </a:ext>
          </a:extLst>
        </cdr:cNvPr>
        <cdr:cNvSpPr txBox="1"/>
      </cdr:nvSpPr>
      <cdr:spPr>
        <a:xfrm xmlns:a="http://schemas.openxmlformats.org/drawingml/2006/main">
          <a:off x="5746750" y="450850"/>
          <a:ext cx="390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/>
            <a:t>PAC</a:t>
          </a:r>
        </a:p>
      </cdr:txBody>
    </cdr:sp>
  </cdr:relSizeAnchor>
  <cdr:relSizeAnchor xmlns:cdr="http://schemas.openxmlformats.org/drawingml/2006/chartDrawing">
    <cdr:from>
      <cdr:x>0.08637</cdr:x>
      <cdr:y>0.25136</cdr:y>
    </cdr:from>
    <cdr:to>
      <cdr:x>0.14639</cdr:x>
      <cdr:y>0.25136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3FC45189-2E47-481B-90EF-FC84F84C2878}"/>
            </a:ext>
          </a:extLst>
        </cdr:cNvPr>
        <cdr:cNvCxnSpPr/>
      </cdr:nvCxnSpPr>
      <cdr:spPr>
        <a:xfrm xmlns:a="http://schemas.openxmlformats.org/drawingml/2006/main">
          <a:off x="708992" y="1031509"/>
          <a:ext cx="492711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0.15313</cdr:x>
      <cdr:y>0.25004</cdr:y>
    </cdr:from>
    <cdr:to>
      <cdr:x>0.21527</cdr:x>
      <cdr:y>0.25004</cdr:y>
    </cdr:to>
    <cdr:cxnSp macro="">
      <cdr:nvCxnSpPr>
        <cdr:cNvPr id="12" name="Conector de Seta Reta 11">
          <a:extLst xmlns:a="http://schemas.openxmlformats.org/drawingml/2006/main">
            <a:ext uri="{FF2B5EF4-FFF2-40B4-BE49-F238E27FC236}">
              <a16:creationId xmlns:a16="http://schemas.microsoft.com/office/drawing/2014/main" id="{25018F80-D44C-48AB-9297-B59EFBE52477}"/>
            </a:ext>
          </a:extLst>
        </cdr:cNvPr>
        <cdr:cNvCxnSpPr/>
      </cdr:nvCxnSpPr>
      <cdr:spPr>
        <a:xfrm xmlns:a="http://schemas.openxmlformats.org/drawingml/2006/main">
          <a:off x="1508126" y="1203325"/>
          <a:ext cx="61200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0.22373</cdr:x>
      <cdr:y>0.25202</cdr:y>
    </cdr:from>
    <cdr:to>
      <cdr:x>0.28221</cdr:x>
      <cdr:y>0.25202</cdr:y>
    </cdr:to>
    <cdr:cxnSp macro="">
      <cdr:nvCxnSpPr>
        <cdr:cNvPr id="13" name="Conector de Seta Reta 12">
          <a:extLst xmlns:a="http://schemas.openxmlformats.org/drawingml/2006/main">
            <a:ext uri="{FF2B5EF4-FFF2-40B4-BE49-F238E27FC236}">
              <a16:creationId xmlns:a16="http://schemas.microsoft.com/office/drawing/2014/main" id="{25018F80-D44C-48AB-9297-B59EFBE52477}"/>
            </a:ext>
          </a:extLst>
        </cdr:cNvPr>
        <cdr:cNvCxnSpPr/>
      </cdr:nvCxnSpPr>
      <cdr:spPr>
        <a:xfrm xmlns:a="http://schemas.openxmlformats.org/drawingml/2006/main">
          <a:off x="2203451" y="1212850"/>
          <a:ext cx="57600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0.29046</cdr:x>
      <cdr:y>0.25202</cdr:y>
    </cdr:from>
    <cdr:to>
      <cdr:x>0.9813</cdr:x>
      <cdr:y>0.25334</cdr:y>
    </cdr:to>
    <cdr:cxnSp macro="">
      <cdr:nvCxnSpPr>
        <cdr:cNvPr id="14" name="Conector de Seta Reta 13">
          <a:extLst xmlns:a="http://schemas.openxmlformats.org/drawingml/2006/main">
            <a:ext uri="{FF2B5EF4-FFF2-40B4-BE49-F238E27FC236}">
              <a16:creationId xmlns:a16="http://schemas.microsoft.com/office/drawing/2014/main" id="{25018F80-D44C-48AB-9297-B59EFBE52477}"/>
            </a:ext>
          </a:extLst>
        </cdr:cNvPr>
        <cdr:cNvCxnSpPr/>
      </cdr:nvCxnSpPr>
      <cdr:spPr>
        <a:xfrm xmlns:a="http://schemas.openxmlformats.org/drawingml/2006/main">
          <a:off x="2860675" y="1212850"/>
          <a:ext cx="6804000" cy="6350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jpeg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758"/>
            <a:ext cx="7898966" cy="431976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DEPARTAMENTO DE ENGENHARIA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HIDRÁULICA E AMBIENTAL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PHA 3411 – TRATAMENTO DE ÁGUAS DE ABASTECIMENTO 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TRATAMENTO DE ÁGUAS DE ABASTECIMENTO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CONCEPÇÃO DE SISTEMAS DE TRATAMENTO DA FASE SÓLIDA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582" y="5661248"/>
            <a:ext cx="8382000" cy="6473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 b="1" dirty="0">
                <a:latin typeface="Times" pitchFamily="18" charset="0"/>
              </a:rPr>
              <a:t>Prof. Dr. Sidney Seckler Ferreira Filho</a:t>
            </a:r>
          </a:p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pt-BR" b="1" dirty="0">
              <a:latin typeface="Times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211888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QUALIDADE DA ÁGUA BRUTA AFLUENTE A ETA IGUAÇÚ - 2016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C898C77-D185-4715-B39A-1B935E661BB3}"/>
              </a:ext>
            </a:extLst>
          </p:cNvPr>
          <p:cNvGraphicFramePr>
            <a:graphicFrameLocks/>
          </p:cNvGraphicFramePr>
          <p:nvPr/>
        </p:nvGraphicFramePr>
        <p:xfrm>
          <a:off x="683568" y="2204864"/>
          <a:ext cx="8208839" cy="363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05507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211888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QUALIDADE DA ÁGUA BRUTA AFLUENTE A ETA IGUAÇÚ - 2016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C6A644-DCBF-4AE7-B530-E3D9AB4A3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08823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60,6 UC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25,0 UC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9D18B6E-DDC8-4A8B-B5EC-4912E0EA640C}"/>
              </a:ext>
            </a:extLst>
          </p:cNvPr>
          <p:cNvGraphicFramePr>
            <a:graphicFrameLocks/>
          </p:cNvGraphicFramePr>
          <p:nvPr/>
        </p:nvGraphicFramePr>
        <p:xfrm>
          <a:off x="2261403" y="2057661"/>
          <a:ext cx="6709427" cy="406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71273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211888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QUALIDADE DA ÁGUA BRUTA AFLUENTE A 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C898C77-D185-4715-B39A-1B935E661BB3}"/>
              </a:ext>
            </a:extLst>
          </p:cNvPr>
          <p:cNvGraphicFramePr>
            <a:graphicFrameLocks/>
          </p:cNvGraphicFramePr>
          <p:nvPr/>
        </p:nvGraphicFramePr>
        <p:xfrm>
          <a:off x="611560" y="2154821"/>
          <a:ext cx="8147993" cy="39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00785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211888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QUALIDADE DA ÁGUA BRUTA AFLUENTE A ETA IGUAÇÚ - 2017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C6A644-DCBF-4AE7-B530-E3D9AB4A3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08823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71,5 UC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25,2 UC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354A6C9-2A4E-4844-8470-CB91542993CD}"/>
              </a:ext>
            </a:extLst>
          </p:cNvPr>
          <p:cNvGraphicFramePr>
            <a:graphicFrameLocks/>
          </p:cNvGraphicFramePr>
          <p:nvPr/>
        </p:nvGraphicFramePr>
        <p:xfrm>
          <a:off x="2261401" y="2133600"/>
          <a:ext cx="6911173" cy="403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81214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-Calice">
            <a:extLst>
              <a:ext uri="{FF2B5EF4-FFF2-40B4-BE49-F238E27FC236}">
                <a16:creationId xmlns:a16="http://schemas.microsoft.com/office/drawing/2014/main" id="{3779E399-E0CC-486C-AC28-A9C35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76" y="2420888"/>
            <a:ext cx="6156177" cy="2858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oriundos da água bruta (argilas,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silte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algas, etc...)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Necessário a obtenção de dados de sólidos em suspensão totais na água bruta !!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233951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-Calice">
            <a:extLst>
              <a:ext uri="{FF2B5EF4-FFF2-40B4-BE49-F238E27FC236}">
                <a16:creationId xmlns:a16="http://schemas.microsoft.com/office/drawing/2014/main" id="{3779E399-E0CC-486C-AC28-A9C35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32" y="2294608"/>
            <a:ext cx="6156177" cy="34559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Problemas: dificuldade de obtenção de dados de SST (alto custo associado a dificuldades analíticas !!)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Solução: Utilização de dados de turbidez !!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279080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14C6F82-D787-4FA2-B1C5-8F5A9464C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194563"/>
              </p:ext>
            </p:extLst>
          </p:nvPr>
        </p:nvGraphicFramePr>
        <p:xfrm>
          <a:off x="1331640" y="2133600"/>
          <a:ext cx="6755130" cy="399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12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-Calice">
            <a:extLst>
              <a:ext uri="{FF2B5EF4-FFF2-40B4-BE49-F238E27FC236}">
                <a16:creationId xmlns:a16="http://schemas.microsoft.com/office/drawing/2014/main" id="{3779E399-E0CC-486C-AC28-A9C35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2154213"/>
            <a:ext cx="6156177" cy="12747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oriundos da água bruta (argilas,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silte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algas, etc...)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60ABFEA-9FAF-458E-9B0B-DA44D3A5A57E}"/>
                  </a:ext>
                </a:extLst>
              </p:cNvPr>
              <p:cNvSpPr txBox="1"/>
              <p:nvPr/>
            </p:nvSpPr>
            <p:spPr>
              <a:xfrm>
                <a:off x="646918" y="3782347"/>
                <a:ext cx="5138907" cy="76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𝑇𝑢𝑟𝑏𝑖𝑑𝑒𝑧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𝑈𝑁𝑇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60ABFEA-9FAF-458E-9B0B-DA44D3A5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18" y="3782347"/>
                <a:ext cx="5138907" cy="761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A867386-E5B3-4D56-A6B3-A71D028DADF3}"/>
                  </a:ext>
                </a:extLst>
              </p:cNvPr>
              <p:cNvSpPr txBox="1"/>
              <p:nvPr/>
            </p:nvSpPr>
            <p:spPr>
              <a:xfrm>
                <a:off x="3635896" y="5370172"/>
                <a:ext cx="31718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𝑣𝑎𝑟𝑖𝑎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1,0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2,0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A867386-E5B3-4D56-A6B3-A71D028DA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70172"/>
                <a:ext cx="317183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B17F97F6-F34C-42E1-A74E-7F642F57B9DF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2667350" y="4617070"/>
            <a:ext cx="1217014" cy="7200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58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-Calice">
            <a:extLst>
              <a:ext uri="{FF2B5EF4-FFF2-40B4-BE49-F238E27FC236}">
                <a16:creationId xmlns:a16="http://schemas.microsoft.com/office/drawing/2014/main" id="{3779E399-E0CC-486C-AC28-A9C35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0" y="2167100"/>
            <a:ext cx="6156177" cy="554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oriundos da água bruta 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60ABFEA-9FAF-458E-9B0B-DA44D3A5A57E}"/>
                  </a:ext>
                </a:extLst>
              </p:cNvPr>
              <p:cNvSpPr txBox="1"/>
              <p:nvPr/>
            </p:nvSpPr>
            <p:spPr>
              <a:xfrm>
                <a:off x="1331640" y="3038124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60ABFEA-9FAF-458E-9B0B-DA44D3A5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038124"/>
                <a:ext cx="39250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B9BDFC7-FF06-4972-A55C-7B2838215826}"/>
                  </a:ext>
                </a:extLst>
              </p:cNvPr>
              <p:cNvSpPr txBox="1"/>
              <p:nvPr/>
            </p:nvSpPr>
            <p:spPr>
              <a:xfrm>
                <a:off x="1403648" y="3993236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Turb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B9BDFC7-FF06-4972-A55C-7B2838215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993236"/>
                <a:ext cx="39250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D4B75B3A-DF1C-4AE5-AEA1-FD9CB5D4B711}"/>
              </a:ext>
            </a:extLst>
          </p:cNvPr>
          <p:cNvSpPr txBox="1"/>
          <p:nvPr/>
        </p:nvSpPr>
        <p:spPr>
          <a:xfrm>
            <a:off x="683568" y="4796887"/>
            <a:ext cx="6156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PL</a:t>
            </a:r>
            <a:r>
              <a:rPr lang="pt-BR" sz="2800" baseline="-25000" dirty="0"/>
              <a:t>1</a:t>
            </a:r>
            <a:r>
              <a:rPr lang="pt-BR" sz="2800" dirty="0"/>
              <a:t>= produção de lodo em kg/dia</a:t>
            </a:r>
          </a:p>
          <a:p>
            <a:r>
              <a:rPr lang="pt-BR" sz="2800" dirty="0"/>
              <a:t>Q= vazão em m</a:t>
            </a:r>
            <a:r>
              <a:rPr lang="pt-BR" sz="2800" baseline="30000" dirty="0"/>
              <a:t>3</a:t>
            </a:r>
            <a:r>
              <a:rPr lang="pt-BR" sz="2800" dirty="0"/>
              <a:t>/s</a:t>
            </a:r>
          </a:p>
          <a:p>
            <a:r>
              <a:rPr lang="pt-BR" sz="2800" dirty="0" err="1"/>
              <a:t>Turb</a:t>
            </a:r>
            <a:r>
              <a:rPr lang="pt-BR" sz="2800" dirty="0"/>
              <a:t>= turbidez em UNT</a:t>
            </a:r>
          </a:p>
        </p:txBody>
      </p:sp>
    </p:spTree>
    <p:extLst>
      <p:ext uri="{BB962C8B-B14F-4D97-AF65-F5344CB8AC3E}">
        <p14:creationId xmlns:p14="http://schemas.microsoft.com/office/powerpoint/2010/main" val="104011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-Calice">
            <a:extLst>
              <a:ext uri="{FF2B5EF4-FFF2-40B4-BE49-F238E27FC236}">
                <a16:creationId xmlns:a16="http://schemas.microsoft.com/office/drawing/2014/main" id="{3779E399-E0CC-486C-AC28-A9C35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721" y="4581128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2154213"/>
            <a:ext cx="6156177" cy="34559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oriundos da água bruta (argilas,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silte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algas, etc...)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gerados devido a precipitação do coagulante na forma de hidróxido metálico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Outros aditivos (CAP, polímeros, etc...)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8AE0B3-4711-48B8-8512-AFB521E25E71}"/>
              </a:ext>
            </a:extLst>
          </p:cNvPr>
          <p:cNvSpPr/>
          <p:nvPr/>
        </p:nvSpPr>
        <p:spPr>
          <a:xfrm>
            <a:off x="198214" y="3319823"/>
            <a:ext cx="6318002" cy="154933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37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Produção de lodo em </a:t>
            </a:r>
            <a:r>
              <a:rPr lang="pt-BR" sz="3600" dirty="0" err="1"/>
              <a:t>ETAs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Concepção de sistemas de tratamento da fase sólida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Sistemas de equalização e recuperação de água de lavagem dos filtros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TRATAMENTO DA FASE SÓLIDA EM </a:t>
            </a:r>
            <a:r>
              <a:rPr lang="pt-BR" dirty="0" err="1"/>
              <a:t>ETAs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DOSAGEM DE COAGULANTE </a:t>
            </a:r>
            <a:br>
              <a:rPr lang="pt-BR" sz="4000" dirty="0"/>
            </a:br>
            <a:r>
              <a:rPr lang="pt-BR" sz="4000" dirty="0"/>
              <a:t>ETA IGUAÇÚ - 2016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32085D9-0F04-4D96-9F54-B2E7D83C7DB1}"/>
              </a:ext>
            </a:extLst>
          </p:cNvPr>
          <p:cNvGraphicFramePr>
            <a:graphicFrameLocks/>
          </p:cNvGraphicFramePr>
          <p:nvPr/>
        </p:nvGraphicFramePr>
        <p:xfrm>
          <a:off x="539552" y="2133600"/>
          <a:ext cx="8424936" cy="40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8410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DC6A644-DCBF-4AE7-B530-E3D9AB4A3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08823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1,74 mg Al</a:t>
            </a:r>
            <a:r>
              <a:rPr lang="pt-BR" sz="2400" baseline="30000" dirty="0"/>
              <a:t>+3</a:t>
            </a:r>
            <a:r>
              <a:rPr lang="pt-BR" sz="2400" dirty="0"/>
              <a:t>/L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0,42 mg Al</a:t>
            </a:r>
            <a:r>
              <a:rPr lang="pt-BR" sz="2400" baseline="30000" dirty="0"/>
              <a:t>+3</a:t>
            </a:r>
            <a:r>
              <a:rPr lang="pt-BR" sz="2400" dirty="0"/>
              <a:t>/L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DOSAGEM DE COAGULANTE </a:t>
            </a:r>
            <a:br>
              <a:rPr lang="pt-BR" sz="4000" dirty="0"/>
            </a:br>
            <a:r>
              <a:rPr lang="pt-BR" sz="4000" dirty="0"/>
              <a:t>ETA IGUAÇÚ - 2016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5DDE605-2DBC-4A1E-A6B5-87FEB6DE4ADB}"/>
              </a:ext>
            </a:extLst>
          </p:cNvPr>
          <p:cNvGraphicFramePr>
            <a:graphicFrameLocks/>
          </p:cNvGraphicFramePr>
          <p:nvPr/>
        </p:nvGraphicFramePr>
        <p:xfrm>
          <a:off x="2261402" y="2204864"/>
          <a:ext cx="67094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0053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DOSAGEM DE COAGULANTE </a:t>
            </a:r>
            <a:br>
              <a:rPr lang="pt-BR" sz="4000" dirty="0"/>
            </a:br>
            <a:r>
              <a:rPr lang="pt-BR" sz="4000" dirty="0"/>
              <a:t>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32085D9-0F04-4D96-9F54-B2E7D83C7DB1}"/>
              </a:ext>
            </a:extLst>
          </p:cNvPr>
          <p:cNvGraphicFramePr>
            <a:graphicFrameLocks/>
          </p:cNvGraphicFramePr>
          <p:nvPr/>
        </p:nvGraphicFramePr>
        <p:xfrm>
          <a:off x="622648" y="2133600"/>
          <a:ext cx="8208912" cy="410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9004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DC6A644-DCBF-4AE7-B530-E3D9AB4A3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08823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2,29 mg Al</a:t>
            </a:r>
            <a:r>
              <a:rPr lang="pt-BR" sz="2400" baseline="30000" dirty="0"/>
              <a:t>+3</a:t>
            </a:r>
            <a:r>
              <a:rPr lang="pt-BR" sz="2400" dirty="0"/>
              <a:t>/L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1,09 mg Al</a:t>
            </a:r>
            <a:r>
              <a:rPr lang="pt-BR" sz="2400" baseline="30000" dirty="0"/>
              <a:t>+3</a:t>
            </a:r>
            <a:r>
              <a:rPr lang="pt-BR" sz="2400" dirty="0"/>
              <a:t>/L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DOSAGEM DE COAGULANTE </a:t>
            </a:r>
            <a:br>
              <a:rPr lang="pt-BR" sz="4000" dirty="0"/>
            </a:br>
            <a:r>
              <a:rPr lang="pt-BR" sz="4000" dirty="0"/>
              <a:t>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BA489E5-9B96-4782-948F-8E6D47DACB3D}"/>
              </a:ext>
            </a:extLst>
          </p:cNvPr>
          <p:cNvGraphicFramePr>
            <a:graphicFrameLocks/>
          </p:cNvGraphicFramePr>
          <p:nvPr/>
        </p:nvGraphicFramePr>
        <p:xfrm>
          <a:off x="2261402" y="1988840"/>
          <a:ext cx="677509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3926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424862" cy="39592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Sulfato de alumínio (sólido ou líquido)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Cloreto férrico (líquido)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Sulfato férrico (líquido)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Cloreto de </a:t>
            </a:r>
            <a:r>
              <a:rPr lang="pt-BR" sz="3600" dirty="0" err="1"/>
              <a:t>polialumínio</a:t>
            </a:r>
            <a:r>
              <a:rPr lang="pt-BR" sz="3600" dirty="0"/>
              <a:t> (sólido ou líquido)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Coagulantes orgânicos catiônicos (sólido ou líquido)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86604"/>
            <a:ext cx="7140575" cy="1450757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COAGULANTES EMPREGADOS EM ENGENHARIA AMBIENTAL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TA Guaraú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334" y="2195227"/>
            <a:ext cx="3024335" cy="183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Rectangle 5"/>
          <p:cNvSpPr>
            <a:spLocks noGrp="1" noChangeArrowheads="1"/>
          </p:cNvSpPr>
          <p:nvPr>
            <p:ph idx="1"/>
          </p:nvPr>
        </p:nvSpPr>
        <p:spPr>
          <a:xfrm>
            <a:off x="324036" y="2195227"/>
            <a:ext cx="5616116" cy="348297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Sulfato de alumínio (2 mg/L a 100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Cloreto férrico (2 mg/L a 80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Sulfato férrico (2 mg/l a 80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Coagulantes orgânicos catiônicos (1 mg/L a 4 mg/L)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61627"/>
            <a:ext cx="7391400" cy="1612032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DOSAGENS DE COAGULANTE USUALMENTE EMPREGADOS NO TRATAMENTO DE ÁGUAS DE ABASTECIMENTO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5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392113"/>
            <a:ext cx="7127875" cy="14525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COAGULAÇÃO: REAÇÕES QUÍMICAS</a:t>
            </a:r>
            <a:br>
              <a:rPr lang="pt-BR" sz="3600" dirty="0"/>
            </a:br>
            <a:r>
              <a:rPr lang="pt-BR" sz="3600" dirty="0"/>
              <a:t>ALUMÍNIO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6"/>
              <p:cNvSpPr txBox="1"/>
              <p:nvPr/>
            </p:nvSpPr>
            <p:spPr bwMode="auto">
              <a:xfrm>
                <a:off x="1692275" y="3228975"/>
                <a:ext cx="2089150" cy="471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3228975"/>
                <a:ext cx="2089150" cy="471488"/>
              </a:xfrm>
              <a:prstGeom prst="rect">
                <a:avLst/>
              </a:prstGeom>
              <a:blipFill>
                <a:blip r:embed="rId3"/>
                <a:stretch>
                  <a:fillRect l="-8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9"/>
              <p:cNvSpPr txBox="1"/>
              <p:nvPr/>
            </p:nvSpPr>
            <p:spPr bwMode="auto">
              <a:xfrm>
                <a:off x="4716463" y="3211513"/>
                <a:ext cx="2232025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463" y="3211513"/>
                <a:ext cx="2232025" cy="381000"/>
              </a:xfrm>
              <a:prstGeom prst="rect">
                <a:avLst/>
              </a:prstGeom>
              <a:blipFill>
                <a:blip r:embed="rId4"/>
                <a:stretch>
                  <a:fillRect l="-820" b="-161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10"/>
              <p:cNvSpPr txBox="1"/>
              <p:nvPr/>
            </p:nvSpPr>
            <p:spPr bwMode="auto">
              <a:xfrm>
                <a:off x="1692275" y="3932238"/>
                <a:ext cx="22225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3932238"/>
                <a:ext cx="2222500" cy="419100"/>
              </a:xfrm>
              <a:prstGeom prst="rect">
                <a:avLst/>
              </a:prstGeom>
              <a:blipFill>
                <a:blip r:embed="rId5"/>
                <a:stretch>
                  <a:fillRect l="-824" b="-115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0" name="Group 56"/>
          <p:cNvGrpSpPr>
            <a:grpSpLocks/>
          </p:cNvGrpSpPr>
          <p:nvPr/>
        </p:nvGrpSpPr>
        <p:grpSpPr bwMode="auto">
          <a:xfrm>
            <a:off x="4187825" y="4078288"/>
            <a:ext cx="704850" cy="152400"/>
            <a:chOff x="2592" y="2343"/>
            <a:chExt cx="444" cy="96"/>
          </a:xfrm>
        </p:grpSpPr>
        <p:sp>
          <p:nvSpPr>
            <p:cNvPr id="4119" name="Line 11"/>
            <p:cNvSpPr>
              <a:spLocks noChangeShapeType="1"/>
            </p:cNvSpPr>
            <p:nvPr/>
          </p:nvSpPr>
          <p:spPr bwMode="auto">
            <a:xfrm>
              <a:off x="2604" y="234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120" name="Line 12"/>
            <p:cNvSpPr>
              <a:spLocks noChangeShapeType="1"/>
            </p:cNvSpPr>
            <p:nvPr/>
          </p:nvSpPr>
          <p:spPr bwMode="auto">
            <a:xfrm>
              <a:off x="2592" y="2439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Object 13"/>
              <p:cNvSpPr txBox="1"/>
              <p:nvPr/>
            </p:nvSpPr>
            <p:spPr bwMode="auto">
              <a:xfrm>
                <a:off x="5149850" y="3932238"/>
                <a:ext cx="187325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850" y="3932238"/>
                <a:ext cx="1873250" cy="433387"/>
              </a:xfrm>
              <a:prstGeom prst="rect">
                <a:avLst/>
              </a:prstGeom>
              <a:blipFill>
                <a:blip r:embed="rId6"/>
                <a:stretch>
                  <a:fillRect l="-977"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Object 14"/>
              <p:cNvSpPr txBox="1"/>
              <p:nvPr/>
            </p:nvSpPr>
            <p:spPr bwMode="auto">
              <a:xfrm>
                <a:off x="1765300" y="4651375"/>
                <a:ext cx="21336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2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5300" y="4651375"/>
                <a:ext cx="2133600" cy="434975"/>
              </a:xfrm>
              <a:prstGeom prst="rect">
                <a:avLst/>
              </a:prstGeom>
              <a:blipFill>
                <a:blip r:embed="rId7"/>
                <a:stretch>
                  <a:fillRect l="-857"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035425" y="48021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016375" y="49545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Object 17"/>
              <p:cNvSpPr txBox="1"/>
              <p:nvPr/>
            </p:nvSpPr>
            <p:spPr bwMode="auto">
              <a:xfrm>
                <a:off x="4860924" y="4651375"/>
                <a:ext cx="3311475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3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924" y="4651375"/>
                <a:ext cx="3311475" cy="457200"/>
              </a:xfrm>
              <a:prstGeom prst="rect">
                <a:avLst/>
              </a:prstGeom>
              <a:blipFill>
                <a:blip r:embed="rId8"/>
                <a:stretch>
                  <a:fillRect l="-551" b="-1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Object 18"/>
              <p:cNvSpPr txBox="1"/>
              <p:nvPr/>
            </p:nvSpPr>
            <p:spPr bwMode="auto">
              <a:xfrm>
                <a:off x="1404938" y="5372100"/>
                <a:ext cx="3167062" cy="458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4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4938" y="5372100"/>
                <a:ext cx="3167062" cy="458788"/>
              </a:xfrm>
              <a:prstGeom prst="rect">
                <a:avLst/>
              </a:prstGeom>
              <a:blipFill>
                <a:blip r:embed="rId9"/>
                <a:stretch>
                  <a:fillRect l="-577" b="-118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3" name="Line 21"/>
          <p:cNvSpPr>
            <a:spLocks noChangeShapeType="1"/>
          </p:cNvSpPr>
          <p:nvPr/>
        </p:nvSpPr>
        <p:spPr bwMode="auto">
          <a:xfrm>
            <a:off x="4492625" y="55260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4" name="Line 22"/>
          <p:cNvSpPr>
            <a:spLocks noChangeShapeType="1"/>
          </p:cNvSpPr>
          <p:nvPr/>
        </p:nvSpPr>
        <p:spPr bwMode="auto">
          <a:xfrm>
            <a:off x="4473575" y="56784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Object 23"/>
              <p:cNvSpPr txBox="1"/>
              <p:nvPr/>
            </p:nvSpPr>
            <p:spPr bwMode="auto">
              <a:xfrm>
                <a:off x="5365750" y="5443538"/>
                <a:ext cx="2734642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5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750" y="5443538"/>
                <a:ext cx="2734642" cy="433387"/>
              </a:xfrm>
              <a:prstGeom prst="rect">
                <a:avLst/>
              </a:prstGeom>
              <a:blipFill>
                <a:blip r:embed="rId10"/>
                <a:stretch>
                  <a:fillRect l="-668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5" name="Line 58"/>
          <p:cNvSpPr>
            <a:spLocks noChangeShapeType="1"/>
          </p:cNvSpPr>
          <p:nvPr/>
        </p:nvSpPr>
        <p:spPr bwMode="auto">
          <a:xfrm>
            <a:off x="3943350" y="33559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6" name="Line 59"/>
          <p:cNvSpPr>
            <a:spLocks noChangeShapeType="1"/>
          </p:cNvSpPr>
          <p:nvPr/>
        </p:nvSpPr>
        <p:spPr bwMode="auto">
          <a:xfrm>
            <a:off x="3924300" y="35083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grpSp>
        <p:nvGrpSpPr>
          <p:cNvPr id="4117" name="Group 65"/>
          <p:cNvGrpSpPr>
            <a:grpSpLocks/>
          </p:cNvGrpSpPr>
          <p:nvPr/>
        </p:nvGrpSpPr>
        <p:grpSpPr bwMode="auto">
          <a:xfrm>
            <a:off x="2268538" y="2492375"/>
            <a:ext cx="5256212" cy="431800"/>
            <a:chOff x="1429" y="1570"/>
            <a:chExt cx="3311" cy="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6" name="Object 3"/>
                <p:cNvSpPr txBox="1"/>
                <p:nvPr/>
              </p:nvSpPr>
              <p:spPr bwMode="auto">
                <a:xfrm>
                  <a:off x="1429" y="1570"/>
                  <a:ext cx="912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106" name="Object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9" y="1570"/>
                  <a:ext cx="912" cy="272"/>
                </a:xfrm>
                <a:prstGeom prst="rect">
                  <a:avLst/>
                </a:prstGeom>
                <a:blipFill>
                  <a:blip r:embed="rId11"/>
                  <a:stretch>
                    <a:fillRect l="-840" r="-1681" b="-253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7" name="Object 5"/>
                <p:cNvSpPr txBox="1"/>
                <p:nvPr/>
              </p:nvSpPr>
              <p:spPr bwMode="auto">
                <a:xfrm>
                  <a:off x="2926" y="1570"/>
                  <a:ext cx="1814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107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" y="1570"/>
                  <a:ext cx="1814" cy="264"/>
                </a:xfrm>
                <a:prstGeom prst="rect">
                  <a:avLst/>
                </a:prstGeom>
                <a:blipFill>
                  <a:blip r:embed="rId12"/>
                  <a:stretch>
                    <a:fillRect l="-636" b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18" name="Line 60"/>
            <p:cNvSpPr>
              <a:spLocks noChangeShapeType="1"/>
            </p:cNvSpPr>
            <p:nvPr/>
          </p:nvSpPr>
          <p:spPr bwMode="auto">
            <a:xfrm>
              <a:off x="2427" y="170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</p:grpSp>
      <p:sp>
        <p:nvSpPr>
          <p:cNvPr id="25" name="Elipse 24">
            <a:extLst>
              <a:ext uri="{FF2B5EF4-FFF2-40B4-BE49-F238E27FC236}">
                <a16:creationId xmlns:a16="http://schemas.microsoft.com/office/drawing/2014/main" id="{FB4405B8-38D5-4852-BEBF-2543641E47BB}"/>
              </a:ext>
            </a:extLst>
          </p:cNvPr>
          <p:cNvSpPr/>
          <p:nvPr/>
        </p:nvSpPr>
        <p:spPr>
          <a:xfrm>
            <a:off x="4745211" y="4419650"/>
            <a:ext cx="2011015" cy="93610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060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3713" y="334963"/>
            <a:ext cx="7129462" cy="12366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COAGULAÇÃO: REAÇÕES QUÍMICAS</a:t>
            </a:r>
            <a:br>
              <a:rPr lang="pt-BR" sz="3600" dirty="0"/>
            </a:br>
            <a:r>
              <a:rPr lang="pt-BR" sz="3600" dirty="0"/>
              <a:t>FERRO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1032"/>
              <p:cNvSpPr txBox="1"/>
              <p:nvPr/>
            </p:nvSpPr>
            <p:spPr bwMode="auto">
              <a:xfrm>
                <a:off x="1690688" y="3429000"/>
                <a:ext cx="2049462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2" name="Object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3429000"/>
                <a:ext cx="2049462" cy="419100"/>
              </a:xfrm>
              <a:prstGeom prst="rect">
                <a:avLst/>
              </a:prstGeom>
              <a:blipFill>
                <a:blip r:embed="rId3"/>
                <a:stretch>
                  <a:fillRect l="-593" b="-1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6" name="Line 1033"/>
          <p:cNvSpPr>
            <a:spLocks noChangeShapeType="1"/>
          </p:cNvSpPr>
          <p:nvPr/>
        </p:nvSpPr>
        <p:spPr bwMode="auto">
          <a:xfrm>
            <a:off x="3919538" y="35480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37" name="Line 1034"/>
          <p:cNvSpPr>
            <a:spLocks noChangeShapeType="1"/>
          </p:cNvSpPr>
          <p:nvPr/>
        </p:nvSpPr>
        <p:spPr bwMode="auto">
          <a:xfrm>
            <a:off x="3900488" y="37004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Object 1035"/>
              <p:cNvSpPr txBox="1"/>
              <p:nvPr/>
            </p:nvSpPr>
            <p:spPr bwMode="auto">
              <a:xfrm>
                <a:off x="4859338" y="3429000"/>
                <a:ext cx="2519362" cy="352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" name="Object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338" y="3429000"/>
                <a:ext cx="2519362" cy="352425"/>
              </a:xfrm>
              <a:prstGeom prst="rect">
                <a:avLst/>
              </a:prstGeom>
              <a:blipFill>
                <a:blip r:embed="rId4"/>
                <a:stretch>
                  <a:fillRect l="-484" b="-245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1037"/>
              <p:cNvSpPr txBox="1"/>
              <p:nvPr/>
            </p:nvSpPr>
            <p:spPr bwMode="auto">
              <a:xfrm>
                <a:off x="1331640" y="4076700"/>
                <a:ext cx="2692673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4" name="Object 1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076700"/>
                <a:ext cx="2692673" cy="419100"/>
              </a:xfrm>
              <a:prstGeom prst="rect">
                <a:avLst/>
              </a:prstGeom>
              <a:blipFill>
                <a:blip r:embed="rId5"/>
                <a:stretch>
                  <a:fillRect l="-452" b="-101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8" name="Line 1038"/>
          <p:cNvSpPr>
            <a:spLocks noChangeShapeType="1"/>
          </p:cNvSpPr>
          <p:nvPr/>
        </p:nvSpPr>
        <p:spPr bwMode="auto">
          <a:xfrm>
            <a:off x="4205288" y="4241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39" name="Line 1039"/>
          <p:cNvSpPr>
            <a:spLocks noChangeShapeType="1"/>
          </p:cNvSpPr>
          <p:nvPr/>
        </p:nvSpPr>
        <p:spPr bwMode="auto">
          <a:xfrm>
            <a:off x="4186238" y="4394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Object 1040"/>
              <p:cNvSpPr txBox="1"/>
              <p:nvPr/>
            </p:nvSpPr>
            <p:spPr bwMode="auto">
              <a:xfrm>
                <a:off x="5003800" y="4076700"/>
                <a:ext cx="1943100" cy="433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5" name="Object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4076700"/>
                <a:ext cx="1943100" cy="433388"/>
              </a:xfrm>
              <a:prstGeom prst="rect">
                <a:avLst/>
              </a:prstGeom>
              <a:blipFill>
                <a:blip r:embed="rId6"/>
                <a:stretch>
                  <a:fillRect l="-940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Object 1042"/>
              <p:cNvSpPr txBox="1"/>
              <p:nvPr/>
            </p:nvSpPr>
            <p:spPr bwMode="auto">
              <a:xfrm>
                <a:off x="1690688" y="4868863"/>
                <a:ext cx="217170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6" name="Object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4868863"/>
                <a:ext cx="2171700" cy="433387"/>
              </a:xfrm>
              <a:prstGeom prst="rect">
                <a:avLst/>
              </a:prstGeom>
              <a:blipFill>
                <a:blip r:embed="rId7"/>
                <a:stretch>
                  <a:fillRect l="-560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0" name="Line 1043"/>
          <p:cNvSpPr>
            <a:spLocks noChangeShapeType="1"/>
          </p:cNvSpPr>
          <p:nvPr/>
        </p:nvSpPr>
        <p:spPr bwMode="auto">
          <a:xfrm>
            <a:off x="4033838" y="5003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41" name="Line 1044"/>
          <p:cNvSpPr>
            <a:spLocks noChangeShapeType="1"/>
          </p:cNvSpPr>
          <p:nvPr/>
        </p:nvSpPr>
        <p:spPr bwMode="auto">
          <a:xfrm>
            <a:off x="4014788" y="5156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Object 1045"/>
              <p:cNvSpPr txBox="1"/>
              <p:nvPr/>
            </p:nvSpPr>
            <p:spPr bwMode="auto">
              <a:xfrm>
                <a:off x="5075238" y="4868863"/>
                <a:ext cx="3097162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7" name="Object 10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5238" y="4868863"/>
                <a:ext cx="3097162" cy="457200"/>
              </a:xfrm>
              <a:prstGeom prst="rect">
                <a:avLst/>
              </a:prstGeom>
              <a:blipFill>
                <a:blip r:embed="rId8"/>
                <a:stretch>
                  <a:fillRect l="-591"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Object 1047"/>
              <p:cNvSpPr txBox="1"/>
              <p:nvPr/>
            </p:nvSpPr>
            <p:spPr bwMode="auto">
              <a:xfrm>
                <a:off x="1115616" y="5589588"/>
                <a:ext cx="3132534" cy="4587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8" name="Object 1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589588"/>
                <a:ext cx="3132534" cy="458787"/>
              </a:xfrm>
              <a:prstGeom prst="rect">
                <a:avLst/>
              </a:prstGeom>
              <a:blipFill>
                <a:blip r:embed="rId9"/>
                <a:stretch>
                  <a:fillRect l="-389"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2" name="Line 1048"/>
          <p:cNvSpPr>
            <a:spLocks noChangeShapeType="1"/>
          </p:cNvSpPr>
          <p:nvPr/>
        </p:nvSpPr>
        <p:spPr bwMode="auto">
          <a:xfrm>
            <a:off x="4491038" y="57277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43" name="Line 1049"/>
          <p:cNvSpPr>
            <a:spLocks noChangeShapeType="1"/>
          </p:cNvSpPr>
          <p:nvPr/>
        </p:nvSpPr>
        <p:spPr bwMode="auto">
          <a:xfrm>
            <a:off x="4471988" y="58801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9" name="Object 1050"/>
              <p:cNvSpPr txBox="1"/>
              <p:nvPr/>
            </p:nvSpPr>
            <p:spPr bwMode="auto">
              <a:xfrm>
                <a:off x="5435600" y="5589588"/>
                <a:ext cx="194310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9" name="Object 1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5589588"/>
                <a:ext cx="1943100" cy="433387"/>
              </a:xfrm>
              <a:prstGeom prst="rect">
                <a:avLst/>
              </a:prstGeom>
              <a:blipFill>
                <a:blip r:embed="rId10"/>
                <a:stretch>
                  <a:fillRect l="-943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44" name="Group 1062"/>
          <p:cNvGrpSpPr>
            <a:grpSpLocks/>
          </p:cNvGrpSpPr>
          <p:nvPr/>
        </p:nvGrpSpPr>
        <p:grpSpPr bwMode="auto">
          <a:xfrm>
            <a:off x="2195513" y="2060575"/>
            <a:ext cx="5760863" cy="1079500"/>
            <a:chOff x="1383" y="1298"/>
            <a:chExt cx="2950" cy="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0" name="Object 1028"/>
                <p:cNvSpPr txBox="1"/>
                <p:nvPr/>
              </p:nvSpPr>
              <p:spPr bwMode="auto">
                <a:xfrm>
                  <a:off x="1693" y="1298"/>
                  <a:ext cx="543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𝐹𝑒𝐶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0" name="Object 10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93" y="1298"/>
                  <a:ext cx="543" cy="272"/>
                </a:xfrm>
                <a:prstGeom prst="rect">
                  <a:avLst/>
                </a:prstGeom>
                <a:blipFill>
                  <a:blip r:embed="rId11"/>
                  <a:stretch>
                    <a:fillRect l="-1149" b="-845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5" name="Line 1029"/>
            <p:cNvSpPr>
              <a:spLocks noChangeShapeType="1"/>
            </p:cNvSpPr>
            <p:nvPr/>
          </p:nvSpPr>
          <p:spPr bwMode="auto">
            <a:xfrm>
              <a:off x="2385" y="142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1" name="Object 1030"/>
                <p:cNvSpPr txBox="1"/>
                <p:nvPr/>
              </p:nvSpPr>
              <p:spPr bwMode="auto">
                <a:xfrm>
                  <a:off x="2809" y="1298"/>
                  <a:ext cx="1104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1" name="Object 10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9" y="1298"/>
                  <a:ext cx="1104" cy="215"/>
                </a:xfrm>
                <a:prstGeom prst="rect">
                  <a:avLst/>
                </a:prstGeom>
                <a:blipFill>
                  <a:blip r:embed="rId12"/>
                  <a:stretch>
                    <a:fillRect l="-847" b="-3035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2" name="Object 1055"/>
                <p:cNvSpPr txBox="1"/>
                <p:nvPr/>
              </p:nvSpPr>
              <p:spPr bwMode="auto">
                <a:xfrm>
                  <a:off x="1383" y="1706"/>
                  <a:ext cx="936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2" name="Object 10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3" y="1706"/>
                  <a:ext cx="936" cy="272"/>
                </a:xfrm>
                <a:prstGeom prst="rect">
                  <a:avLst/>
                </a:prstGeom>
                <a:blipFill>
                  <a:blip r:embed="rId13"/>
                  <a:stretch>
                    <a:fillRect l="-667" b="-253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6" name="Line 1056"/>
            <p:cNvSpPr>
              <a:spLocks noChangeShapeType="1"/>
            </p:cNvSpPr>
            <p:nvPr/>
          </p:nvSpPr>
          <p:spPr bwMode="auto">
            <a:xfrm>
              <a:off x="2385" y="183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3" name="Object 1057"/>
                <p:cNvSpPr txBox="1"/>
                <p:nvPr/>
              </p:nvSpPr>
              <p:spPr bwMode="auto">
                <a:xfrm>
                  <a:off x="2925" y="1706"/>
                  <a:ext cx="140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3" name="Object 10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5" y="1706"/>
                  <a:ext cx="1408" cy="264"/>
                </a:xfrm>
                <a:prstGeom prst="rect">
                  <a:avLst/>
                </a:prstGeom>
                <a:blipFill>
                  <a:blip r:embed="rId14"/>
                  <a:stretch>
                    <a:fillRect l="-443" b="-1449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Elipse 26">
            <a:extLst>
              <a:ext uri="{FF2B5EF4-FFF2-40B4-BE49-F238E27FC236}">
                <a16:creationId xmlns:a16="http://schemas.microsoft.com/office/drawing/2014/main" id="{3035478E-9C78-4E41-9B30-C3CC0246BB28}"/>
              </a:ext>
            </a:extLst>
          </p:cNvPr>
          <p:cNvSpPr/>
          <p:nvPr/>
        </p:nvSpPr>
        <p:spPr>
          <a:xfrm>
            <a:off x="5015851" y="4650842"/>
            <a:ext cx="2011015" cy="93610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6-Cali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125" y="1736213"/>
            <a:ext cx="2514875" cy="17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5" name="Object 7"/>
              <p:cNvSpPr txBox="1"/>
              <p:nvPr/>
            </p:nvSpPr>
            <p:spPr bwMode="auto">
              <a:xfrm>
                <a:off x="876300" y="4175387"/>
                <a:ext cx="7842250" cy="622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837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" y="4175387"/>
                <a:ext cx="7842250" cy="622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377" name="Object 9"/>
              <p:cNvSpPr txBox="1"/>
              <p:nvPr/>
            </p:nvSpPr>
            <p:spPr bwMode="auto">
              <a:xfrm>
                <a:off x="790832" y="5126560"/>
                <a:ext cx="7899400" cy="622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837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832" y="5126560"/>
                <a:ext cx="7899400" cy="622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>
            <a:extLst>
              <a:ext uri="{FF2B5EF4-FFF2-40B4-BE49-F238E27FC236}">
                <a16:creationId xmlns:a16="http://schemas.microsoft.com/office/drawing/2014/main" id="{589FBE2F-C7FE-4C61-AB12-917945C04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0E2AA14-E887-4B85-A361-A02AC7FA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2154214"/>
            <a:ext cx="5832649" cy="16923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gerados devido a precipitação do coagulante na forma de hidróxido metálico </a:t>
            </a:r>
          </a:p>
        </p:txBody>
      </p:sp>
    </p:spTree>
    <p:extLst>
      <p:ext uri="{BB962C8B-B14F-4D97-AF65-F5344CB8AC3E}">
        <p14:creationId xmlns:p14="http://schemas.microsoft.com/office/powerpoint/2010/main" val="2918794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6-Cali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970" y="4502150"/>
            <a:ext cx="2666236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928651" y="3503229"/>
            <a:ext cx="2841823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1 mol de 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404" name="Object 12"/>
              <p:cNvSpPr txBox="1"/>
              <p:nvPr/>
            </p:nvSpPr>
            <p:spPr bwMode="auto">
              <a:xfrm>
                <a:off x="4892675" y="3469602"/>
                <a:ext cx="3057525" cy="5461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94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2675" y="3469602"/>
                <a:ext cx="3057525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928651" y="4725144"/>
            <a:ext cx="5328642" cy="10895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1 mg Al/L corresponde a 4,22 a 5,56 mg lodo/L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F21AEFE-9C3B-435F-9837-8344656CC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D96FD333-16BB-4810-8237-A313172DA245}"/>
                  </a:ext>
                </a:extLst>
              </p:cNvPr>
              <p:cNvSpPr txBox="1"/>
              <p:nvPr/>
            </p:nvSpPr>
            <p:spPr bwMode="auto">
              <a:xfrm>
                <a:off x="971550" y="2406649"/>
                <a:ext cx="7842250" cy="622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D96FD333-16BB-4810-8237-A313172DA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406649"/>
                <a:ext cx="7842250" cy="622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805E67D-CFB4-4577-AA8F-42DF5833275B}"/>
              </a:ext>
            </a:extLst>
          </p:cNvPr>
          <p:cNvSpPr/>
          <p:nvPr/>
        </p:nvSpPr>
        <p:spPr>
          <a:xfrm>
            <a:off x="3491880" y="3639335"/>
            <a:ext cx="1240297" cy="28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63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Necessidade de execução do balanço de massa em </a:t>
            </a:r>
            <a:r>
              <a:rPr lang="pt-BR" sz="3600" dirty="0" err="1"/>
              <a:t>ETAs</a:t>
            </a:r>
            <a:r>
              <a:rPr lang="pt-BR" sz="3600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Parâmetros típicos adotados em balanços de massa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Exemplo de balanço de massa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Dúvidas 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TRATAMENTO DA FASE SÓLIDA EM </a:t>
            </a:r>
            <a:r>
              <a:rPr lang="pt-BR" dirty="0" err="1"/>
              <a:t>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020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6-Cali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970" y="4502150"/>
            <a:ext cx="2666236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928651" y="3503229"/>
            <a:ext cx="2841823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1 mol de Fe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404" name="Object 12"/>
              <p:cNvSpPr txBox="1"/>
              <p:nvPr/>
            </p:nvSpPr>
            <p:spPr bwMode="auto">
              <a:xfrm>
                <a:off x="4892675" y="3469602"/>
                <a:ext cx="3057525" cy="5461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94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2675" y="3469602"/>
                <a:ext cx="3057525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928651" y="4725144"/>
            <a:ext cx="5328642" cy="10895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1 mg Fe/L corresponde a 2,55 a 3,20 mg lodo/L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F21AEFE-9C3B-435F-9837-8344656CC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805E67D-CFB4-4577-AA8F-42DF5833275B}"/>
              </a:ext>
            </a:extLst>
          </p:cNvPr>
          <p:cNvSpPr/>
          <p:nvPr/>
        </p:nvSpPr>
        <p:spPr>
          <a:xfrm>
            <a:off x="3491880" y="3639335"/>
            <a:ext cx="1240297" cy="28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DE52B305-87C2-4E99-B521-CB91657FA37C}"/>
                  </a:ext>
                </a:extLst>
              </p:cNvPr>
              <p:cNvSpPr txBox="1"/>
              <p:nvPr/>
            </p:nvSpPr>
            <p:spPr bwMode="auto">
              <a:xfrm>
                <a:off x="942975" y="2434181"/>
                <a:ext cx="7899400" cy="622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DE52B305-87C2-4E99-B521-CB91657FA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975" y="2434181"/>
                <a:ext cx="7899400" cy="622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803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-Calice">
            <a:extLst>
              <a:ext uri="{FF2B5EF4-FFF2-40B4-BE49-F238E27FC236}">
                <a16:creationId xmlns:a16="http://schemas.microsoft.com/office/drawing/2014/main" id="{3779E399-E0CC-486C-AC28-A9C35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0" y="2167100"/>
            <a:ext cx="6156177" cy="554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produzidos devido ao coagulante 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60ABFEA-9FAF-458E-9B0B-DA44D3A5A57E}"/>
                  </a:ext>
                </a:extLst>
              </p:cNvPr>
              <p:cNvSpPr txBox="1"/>
              <p:nvPr/>
            </p:nvSpPr>
            <p:spPr>
              <a:xfrm>
                <a:off x="1289796" y="3375967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60ABFEA-9FAF-458E-9B0B-DA44D3A5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796" y="3375967"/>
                <a:ext cx="39250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D4B75B3A-DF1C-4AE5-AEA1-FD9CB5D4B711}"/>
              </a:ext>
            </a:extLst>
          </p:cNvPr>
          <p:cNvSpPr txBox="1"/>
          <p:nvPr/>
        </p:nvSpPr>
        <p:spPr>
          <a:xfrm>
            <a:off x="323528" y="4796887"/>
            <a:ext cx="8803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PL</a:t>
            </a:r>
            <a:r>
              <a:rPr lang="pt-BR" sz="2800" baseline="-25000" dirty="0"/>
              <a:t>2</a:t>
            </a:r>
            <a:r>
              <a:rPr lang="pt-BR" sz="2800" dirty="0"/>
              <a:t>= produção de lodo em kg/dia</a:t>
            </a:r>
          </a:p>
          <a:p>
            <a:r>
              <a:rPr lang="pt-BR" sz="2800" dirty="0"/>
              <a:t>Q= vazão em m</a:t>
            </a:r>
            <a:r>
              <a:rPr lang="pt-BR" sz="2800" baseline="30000" dirty="0"/>
              <a:t>3</a:t>
            </a:r>
            <a:r>
              <a:rPr lang="pt-BR" sz="2800" dirty="0"/>
              <a:t>/s</a:t>
            </a:r>
          </a:p>
          <a:p>
            <a:r>
              <a:rPr lang="pt-BR" sz="2800" dirty="0" err="1"/>
              <a:t>D</a:t>
            </a:r>
            <a:r>
              <a:rPr lang="pt-BR" sz="2800" baseline="-25000" dirty="0" err="1"/>
              <a:t>Al</a:t>
            </a:r>
            <a:r>
              <a:rPr lang="pt-BR" sz="2800" dirty="0"/>
              <a:t> e </a:t>
            </a:r>
            <a:r>
              <a:rPr lang="pt-BR" sz="2800" dirty="0" err="1"/>
              <a:t>D</a:t>
            </a:r>
            <a:r>
              <a:rPr lang="pt-BR" sz="2800" baseline="-25000" dirty="0" err="1"/>
              <a:t>Fe</a:t>
            </a:r>
            <a:r>
              <a:rPr lang="pt-BR" sz="2800" dirty="0"/>
              <a:t>= dosagem de coagulante em  mg Al</a:t>
            </a:r>
            <a:r>
              <a:rPr lang="pt-BR" sz="2800" baseline="30000" dirty="0"/>
              <a:t>+3</a:t>
            </a:r>
            <a:r>
              <a:rPr lang="pt-BR" sz="2800" dirty="0"/>
              <a:t>/L e Fe</a:t>
            </a:r>
            <a:r>
              <a:rPr lang="pt-BR" sz="2800" baseline="30000" dirty="0"/>
              <a:t>+3</a:t>
            </a:r>
            <a:r>
              <a:rPr lang="pt-BR" sz="2800" dirty="0"/>
              <a:t>/L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ADE735D-D16C-48AB-B1AB-5F526FA6477E}"/>
                  </a:ext>
                </a:extLst>
              </p:cNvPr>
              <p:cNvSpPr txBox="1"/>
              <p:nvPr/>
            </p:nvSpPr>
            <p:spPr>
              <a:xfrm>
                <a:off x="1269668" y="4086427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ADE735D-D16C-48AB-B1AB-5F526FA6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68" y="4086427"/>
                <a:ext cx="39250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88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2957" name="Picture 13" descr="Adilson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575" y="2996952"/>
            <a:ext cx="410527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8" name="Picture 14" descr="Figura 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18" y="2387583"/>
            <a:ext cx="4052240" cy="30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2EAEAAF2-81D4-4309-AA40-356C79C15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1236326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3977" name="Picture 9" descr="Adilson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15" y="2260204"/>
            <a:ext cx="4054563" cy="31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8" name="Picture 10" descr="Equipamentos de Filtr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848" y="3140967"/>
            <a:ext cx="3807687" cy="29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3CE6F614-4DD4-43F7-B102-216F3309E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4243719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4998" name="Picture 6" descr="Adilson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72" y="2420888"/>
            <a:ext cx="4036261" cy="30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000" name="Object 8"/>
              <p:cNvSpPr txBox="1"/>
              <p:nvPr/>
            </p:nvSpPr>
            <p:spPr bwMode="auto">
              <a:xfrm>
                <a:off x="4503738" y="2997200"/>
                <a:ext cx="1236662" cy="503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500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3738" y="2997200"/>
                <a:ext cx="1236662" cy="503238"/>
              </a:xfrm>
              <a:prstGeom prst="rect">
                <a:avLst/>
              </a:prstGeom>
              <a:blipFill>
                <a:blip r:embed="rId4"/>
                <a:stretch>
                  <a:fillRect l="-147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740400" y="2522538"/>
            <a:ext cx="32956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/>
              <a:t>Sólidos em Suspensão da Água Bruta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002" name="Object 10"/>
              <p:cNvSpPr txBox="1"/>
              <p:nvPr/>
            </p:nvSpPr>
            <p:spPr bwMode="auto">
              <a:xfrm>
                <a:off x="4479550" y="4574504"/>
                <a:ext cx="1168400" cy="503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5002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550" y="4574504"/>
                <a:ext cx="1168400" cy="503238"/>
              </a:xfrm>
              <a:prstGeom prst="rect">
                <a:avLst/>
              </a:prstGeom>
              <a:blipFill>
                <a:blip r:embed="rId5"/>
                <a:stretch>
                  <a:fillRect l="-15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5740400" y="4251325"/>
            <a:ext cx="32956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dirty="0"/>
              <a:t>Sólidos em Suspensão da Água Coagulada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F565545-138D-4A99-9034-172030CCE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1783974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7046" name="Picture 6" descr="Adilson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211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047" name="Object 7"/>
              <p:cNvSpPr txBox="1"/>
              <p:nvPr/>
            </p:nvSpPr>
            <p:spPr bwMode="auto">
              <a:xfrm>
                <a:off x="5664200" y="2924175"/>
                <a:ext cx="3084264" cy="593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704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4200" y="2924175"/>
                <a:ext cx="3084264" cy="593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049" name="Object 9"/>
              <p:cNvSpPr txBox="1"/>
              <p:nvPr/>
            </p:nvSpPr>
            <p:spPr bwMode="auto">
              <a:xfrm>
                <a:off x="5220072" y="4870449"/>
                <a:ext cx="669553" cy="4711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𝑐𝑜𝑎𝑔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704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4870449"/>
                <a:ext cx="669553" cy="471167"/>
              </a:xfrm>
              <a:prstGeom prst="rect">
                <a:avLst/>
              </a:prstGeom>
              <a:blipFill>
                <a:blip r:embed="rId5"/>
                <a:stretch>
                  <a:fillRect r="-36364" b="-77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050" name="AutoShape 10"/>
          <p:cNvCxnSpPr>
            <a:cxnSpLocks noChangeShapeType="1"/>
          </p:cNvCxnSpPr>
          <p:nvPr/>
        </p:nvCxnSpPr>
        <p:spPr bwMode="auto">
          <a:xfrm rot="16200000">
            <a:off x="5586413" y="3776662"/>
            <a:ext cx="1079500" cy="8159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051" name="Object 11"/>
              <p:cNvSpPr txBox="1"/>
              <p:nvPr/>
            </p:nvSpPr>
            <p:spPr bwMode="auto">
              <a:xfrm>
                <a:off x="7507288" y="5155266"/>
                <a:ext cx="521096" cy="6327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705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288" y="5155266"/>
                <a:ext cx="521096" cy="632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052" name="AutoShape 12"/>
          <p:cNvCxnSpPr>
            <a:cxnSpLocks noChangeShapeType="1"/>
          </p:cNvCxnSpPr>
          <p:nvPr/>
        </p:nvCxnSpPr>
        <p:spPr bwMode="auto">
          <a:xfrm>
            <a:off x="6143625" y="4991100"/>
            <a:ext cx="1236663" cy="688975"/>
          </a:xfrm>
          <a:prstGeom prst="curvedConnector3">
            <a:avLst>
              <a:gd name="adj1" fmla="val 4993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CF13E474-E145-428E-8AF3-A53A36AA4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2035876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6022" name="Picture 6" descr="Adilson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61" y="2493269"/>
            <a:ext cx="43211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027" name="Object 11"/>
              <p:cNvSpPr txBox="1"/>
              <p:nvPr/>
            </p:nvSpPr>
            <p:spPr bwMode="auto">
              <a:xfrm>
                <a:off x="5328675" y="2852936"/>
                <a:ext cx="3564500" cy="6649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602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8675" y="2852936"/>
                <a:ext cx="3564500" cy="664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028" name="Object 12"/>
              <p:cNvSpPr txBox="1"/>
              <p:nvPr/>
            </p:nvSpPr>
            <p:spPr bwMode="auto">
              <a:xfrm>
                <a:off x="5179537" y="4150619"/>
                <a:ext cx="3673102" cy="935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𝑐𝑜𝑎𝑔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602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9537" y="4150619"/>
                <a:ext cx="3673102" cy="935012"/>
              </a:xfrm>
              <a:prstGeom prst="rect">
                <a:avLst/>
              </a:prstGeom>
              <a:blipFill>
                <a:blip r:embed="rId5"/>
                <a:stretch>
                  <a:fillRect b="-183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>
            <a:extLst>
              <a:ext uri="{FF2B5EF4-FFF2-40B4-BE49-F238E27FC236}">
                <a16:creationId xmlns:a16="http://schemas.microsoft.com/office/drawing/2014/main" id="{6A5E0061-F001-407A-9AA0-73FC99D40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2462316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09337"/>
              </p:ext>
            </p:extLst>
          </p:nvPr>
        </p:nvGraphicFramePr>
        <p:xfrm>
          <a:off x="1043608" y="2016533"/>
          <a:ext cx="7474939" cy="435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F0146063-AA82-4019-9037-2BAB7C8DA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2774318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83229"/>
              </p:ext>
            </p:extLst>
          </p:nvPr>
        </p:nvGraphicFramePr>
        <p:xfrm>
          <a:off x="1403648" y="1916842"/>
          <a:ext cx="7550712" cy="440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69BEAC86-E506-4667-AB59-07A0B91B2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1570037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0091F418-E33E-4B9E-807F-3D6C27EE149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C1D316D2-C85A-4AAC-B7BC-E5202F9F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/>
              <p:nvPr/>
            </p:nvSpPr>
            <p:spPr bwMode="auto">
              <a:xfrm>
                <a:off x="1079523" y="2261145"/>
                <a:ext cx="6934199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.(4,22.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23" y="2261145"/>
                <a:ext cx="6934199" cy="552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8" name="Rectangle 8">
            <a:extLst>
              <a:ext uri="{FF2B5EF4-FFF2-40B4-BE49-F238E27FC236}">
                <a16:creationId xmlns:a16="http://schemas.microsoft.com/office/drawing/2014/main" id="{B9CEB0CF-6DA0-4D8E-980E-B8E5A143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9" name="Object 9">
                <a:extLst>
                  <a:ext uri="{FF2B5EF4-FFF2-40B4-BE49-F238E27FC236}">
                    <a16:creationId xmlns:a16="http://schemas.microsoft.com/office/drawing/2014/main" id="{B568AE7C-C040-4C7C-ABAC-0A5D04F85A3D}"/>
                  </a:ext>
                </a:extLst>
              </p:cNvPr>
              <p:cNvSpPr txBox="1"/>
              <p:nvPr/>
            </p:nvSpPr>
            <p:spPr bwMode="auto">
              <a:xfrm>
                <a:off x="1085171" y="3027869"/>
                <a:ext cx="6928551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.(2,88.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9" name="Object 9">
                <a:extLst>
                  <a:ext uri="{FF2B5EF4-FFF2-40B4-BE49-F238E27FC236}">
                    <a16:creationId xmlns:a16="http://schemas.microsoft.com/office/drawing/2014/main" id="{B568AE7C-C040-4C7C-ABAC-0A5D04F85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71" y="3027869"/>
                <a:ext cx="6928551" cy="552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50" name="Rectangle 10">
            <a:extLst>
              <a:ext uri="{FF2B5EF4-FFF2-40B4-BE49-F238E27FC236}">
                <a16:creationId xmlns:a16="http://schemas.microsoft.com/office/drawing/2014/main" id="{BF6694C0-07CA-4BD3-88D1-26DE7D7F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04" y="3896870"/>
            <a:ext cx="878249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P</a:t>
            </a:r>
            <a:r>
              <a:rPr lang="pt-BR" altLang="pt-BR" sz="2000" baseline="-25000" dirty="0">
                <a:solidFill>
                  <a:srgbClr val="333300"/>
                </a:solidFill>
                <a:latin typeface="Tahoma" panose="020B0604030504040204" pitchFamily="34" charset="0"/>
              </a:rPr>
              <a:t>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= produção de lodo seco em kg/dia 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Q = vazão de água bruta em m</a:t>
            </a:r>
            <a:r>
              <a:rPr lang="pt-BR" altLang="pt-BR" sz="2000" baseline="30000" dirty="0">
                <a:solidFill>
                  <a:srgbClr val="333300"/>
                </a:solidFill>
                <a:latin typeface="Tahoma" panose="020B0604030504040204" pitchFamily="34" charset="0"/>
              </a:rPr>
              <a:t>3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/dia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Al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alumínio, expresso como Al em mg/L,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Fe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ferro, expresso como Fe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SS = concentração de sólidos em suspensão totais na água bruta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CAP=concentração de carvão ativado em pó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OA=outros aditivos em mg/L (sílica ativada, polímeros, etc...)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5FDAD33-6C68-44AB-AE2F-29150497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6576216" y="2619218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4A8B03C1-86CD-4FF1-860A-FA88C288F980}"/>
              </a:ext>
            </a:extLst>
          </p:cNvPr>
          <p:cNvSpPr/>
          <p:nvPr/>
        </p:nvSpPr>
        <p:spPr>
          <a:xfrm>
            <a:off x="6576216" y="4153694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CALCULADA PARA A ETA IGUAÇÚ - 2016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CF4104-81FC-4EA4-80B6-E13CCABF215B}"/>
              </a:ext>
            </a:extLst>
          </p:cNvPr>
          <p:cNvGraphicFramePr>
            <a:graphicFrameLocks/>
          </p:cNvGraphicFramePr>
          <p:nvPr/>
        </p:nvGraphicFramePr>
        <p:xfrm>
          <a:off x="534008" y="2276872"/>
          <a:ext cx="8075984" cy="396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47764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CALCULADA PARA A ETA IGUAÇÚ - 2016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965C6E3-ED54-4357-9449-2096C76DB297}"/>
              </a:ext>
            </a:extLst>
          </p:cNvPr>
          <p:cNvGraphicFramePr>
            <a:graphicFrameLocks/>
          </p:cNvGraphicFramePr>
          <p:nvPr/>
        </p:nvGraphicFramePr>
        <p:xfrm>
          <a:off x="3059832" y="2133600"/>
          <a:ext cx="5699720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B32CDF76-CA6F-4A15-B7D5-3B3E70EF5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88666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5.145 kg/dia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2.325 kg/dia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PL</a:t>
            </a:r>
            <a:r>
              <a:rPr lang="pt-BR" sz="2400" baseline="-25000" dirty="0"/>
              <a:t>90</a:t>
            </a:r>
            <a:r>
              <a:rPr lang="pt-BR" sz="2400" dirty="0"/>
              <a:t>= 7.514 kg/dia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357317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CALCULADA PARA A ETA IGUAÇÚ - 2017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1CF4104-81FC-4EA4-80B6-E13CCABF215B}"/>
              </a:ext>
            </a:extLst>
          </p:cNvPr>
          <p:cNvGraphicFramePr>
            <a:graphicFrameLocks/>
          </p:cNvGraphicFramePr>
          <p:nvPr/>
        </p:nvGraphicFramePr>
        <p:xfrm>
          <a:off x="575556" y="2133600"/>
          <a:ext cx="7992888" cy="392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41127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CALCULADA PARA A 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965C6E3-ED54-4357-9449-2096C76DB297}"/>
              </a:ext>
            </a:extLst>
          </p:cNvPr>
          <p:cNvGraphicFramePr>
            <a:graphicFrameLocks/>
          </p:cNvGraphicFramePr>
          <p:nvPr/>
        </p:nvGraphicFramePr>
        <p:xfrm>
          <a:off x="2987824" y="2133600"/>
          <a:ext cx="5904656" cy="410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0E575C49-B185-4E7E-ADBD-0DD7BB5780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88666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5.023 kg/dia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2.117 kg/dia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PL</a:t>
            </a:r>
            <a:r>
              <a:rPr lang="pt-BR" sz="2400" baseline="-25000" dirty="0"/>
              <a:t>90</a:t>
            </a:r>
            <a:r>
              <a:rPr lang="pt-BR" sz="2400" dirty="0"/>
              <a:t>= 6.620 kg/dia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990810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ESPECÍCIFA PARA A ETA IGUAÇÚ - 2016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D9C9762-6677-402A-9AD5-BB2B2A7D4E2D}"/>
              </a:ext>
            </a:extLst>
          </p:cNvPr>
          <p:cNvGraphicFramePr>
            <a:graphicFrameLocks/>
          </p:cNvGraphicFramePr>
          <p:nvPr/>
        </p:nvGraphicFramePr>
        <p:xfrm>
          <a:off x="814514" y="2146169"/>
          <a:ext cx="8003976" cy="410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6302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32CDF76-CA6F-4A15-B7D5-3B3E70EF5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88666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20,6 g/m</a:t>
            </a:r>
            <a:r>
              <a:rPr lang="pt-BR" sz="2400" baseline="30000" dirty="0"/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9,3 g/m</a:t>
            </a:r>
            <a:r>
              <a:rPr lang="pt-BR" sz="2400" baseline="30000" dirty="0"/>
              <a:t>3</a:t>
            </a:r>
            <a:r>
              <a:rPr lang="pt-BR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PL</a:t>
            </a:r>
            <a:r>
              <a:rPr lang="pt-BR" sz="2400" baseline="-25000" dirty="0"/>
              <a:t>90</a:t>
            </a:r>
            <a:r>
              <a:rPr lang="pt-BR" sz="2400" dirty="0"/>
              <a:t>= 29,1 g/m</a:t>
            </a:r>
            <a:r>
              <a:rPr lang="pt-BR" sz="2400" baseline="30000" dirty="0"/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29DEEE-F6EE-4A2E-AD8A-C6DD2C72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ESPECÍCIFA PARA A ETA IGUAÇÚ - 2016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985A83C-14DC-42C9-96CE-1B2EC0272FD1}"/>
              </a:ext>
            </a:extLst>
          </p:cNvPr>
          <p:cNvGraphicFramePr>
            <a:graphicFrameLocks/>
          </p:cNvGraphicFramePr>
          <p:nvPr/>
        </p:nvGraphicFramePr>
        <p:xfrm>
          <a:off x="3059832" y="2133600"/>
          <a:ext cx="5771728" cy="395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225383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ESPECÍCIFA PARA A 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D9C9762-6677-402A-9AD5-BB2B2A7D4E2D}"/>
              </a:ext>
            </a:extLst>
          </p:cNvPr>
          <p:cNvGraphicFramePr>
            <a:graphicFrameLocks/>
          </p:cNvGraphicFramePr>
          <p:nvPr/>
        </p:nvGraphicFramePr>
        <p:xfrm>
          <a:off x="704466" y="2276872"/>
          <a:ext cx="8136904" cy="388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2699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32CDF76-CA6F-4A15-B7D5-3B3E70EF5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88666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19,8 g/m</a:t>
            </a:r>
            <a:r>
              <a:rPr lang="pt-BR" sz="2400" baseline="30000" dirty="0"/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8,3 g/m</a:t>
            </a:r>
            <a:r>
              <a:rPr lang="pt-BR" sz="2400" baseline="30000" dirty="0"/>
              <a:t>3</a:t>
            </a:r>
            <a:r>
              <a:rPr lang="pt-BR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PL</a:t>
            </a:r>
            <a:r>
              <a:rPr lang="pt-BR" sz="2400" baseline="-25000" dirty="0"/>
              <a:t>90</a:t>
            </a:r>
            <a:r>
              <a:rPr lang="pt-BR" sz="2400" dirty="0"/>
              <a:t>= 26,4 g/m</a:t>
            </a:r>
            <a:r>
              <a:rPr lang="pt-BR" sz="2400" baseline="30000" dirty="0"/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29DEEE-F6EE-4A2E-AD8A-C6DD2C72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ESPECÍCIFA PARA A 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985A83C-14DC-42C9-96CE-1B2EC0272FD1}"/>
              </a:ext>
            </a:extLst>
          </p:cNvPr>
          <p:cNvGraphicFramePr>
            <a:graphicFrameLocks/>
          </p:cNvGraphicFramePr>
          <p:nvPr/>
        </p:nvGraphicFramePr>
        <p:xfrm>
          <a:off x="3059832" y="1916832"/>
          <a:ext cx="60486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58940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D94C360A-35CA-465D-92E0-A2545681C386}"/>
              </a:ext>
            </a:extLst>
          </p:cNvPr>
          <p:cNvCxnSpPr>
            <a:cxnSpLocks/>
            <a:stCxn id="55" idx="1"/>
            <a:endCxn id="45" idx="2"/>
          </p:cNvCxnSpPr>
          <p:nvPr/>
        </p:nvCxnSpPr>
        <p:spPr>
          <a:xfrm rot="10800000">
            <a:off x="1790861" y="2495823"/>
            <a:ext cx="3396078" cy="9719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de cantos arredondados 1">
            <a:extLst>
              <a:ext uri="{FF2B5EF4-FFF2-40B4-BE49-F238E27FC236}">
                <a16:creationId xmlns:a16="http://schemas.microsoft.com/office/drawing/2014/main" id="{5EAB2D4A-D4A3-46C8-9447-5498E6369B6E}"/>
              </a:ext>
            </a:extLst>
          </p:cNvPr>
          <p:cNvSpPr/>
          <p:nvPr/>
        </p:nvSpPr>
        <p:spPr>
          <a:xfrm>
            <a:off x="1272278" y="2191009"/>
            <a:ext cx="1037166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46" name="Retângulo de cantos arredondados 2">
            <a:extLst>
              <a:ext uri="{FF2B5EF4-FFF2-40B4-BE49-F238E27FC236}">
                <a16:creationId xmlns:a16="http://schemas.microsoft.com/office/drawing/2014/main" id="{384456A1-3C6D-4B59-9724-22DE495B3D32}"/>
              </a:ext>
            </a:extLst>
          </p:cNvPr>
          <p:cNvSpPr/>
          <p:nvPr/>
        </p:nvSpPr>
        <p:spPr>
          <a:xfrm>
            <a:off x="2679860" y="2191009"/>
            <a:ext cx="988551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47" name="Retângulo de cantos arredondados 3">
            <a:extLst>
              <a:ext uri="{FF2B5EF4-FFF2-40B4-BE49-F238E27FC236}">
                <a16:creationId xmlns:a16="http://schemas.microsoft.com/office/drawing/2014/main" id="{28F85BCE-3566-401A-B187-8AD2B03ABCB1}"/>
              </a:ext>
            </a:extLst>
          </p:cNvPr>
          <p:cNvSpPr/>
          <p:nvPr/>
        </p:nvSpPr>
        <p:spPr>
          <a:xfrm>
            <a:off x="4013359" y="2191009"/>
            <a:ext cx="1127709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48" name="Retângulo de cantos arredondados 4">
            <a:extLst>
              <a:ext uri="{FF2B5EF4-FFF2-40B4-BE49-F238E27FC236}">
                <a16:creationId xmlns:a16="http://schemas.microsoft.com/office/drawing/2014/main" id="{3D523953-9F73-4A74-85BD-ACEBB77CC195}"/>
              </a:ext>
            </a:extLst>
          </p:cNvPr>
          <p:cNvSpPr/>
          <p:nvPr/>
        </p:nvSpPr>
        <p:spPr>
          <a:xfrm>
            <a:off x="5488364" y="2191009"/>
            <a:ext cx="978369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49" name="Retângulo de cantos arredondados 5">
            <a:extLst>
              <a:ext uri="{FF2B5EF4-FFF2-40B4-BE49-F238E27FC236}">
                <a16:creationId xmlns:a16="http://schemas.microsoft.com/office/drawing/2014/main" id="{EF2D933F-6CAD-4C23-A85E-ABC2A3C0582A}"/>
              </a:ext>
            </a:extLst>
          </p:cNvPr>
          <p:cNvSpPr/>
          <p:nvPr/>
        </p:nvSpPr>
        <p:spPr>
          <a:xfrm>
            <a:off x="6828524" y="2191009"/>
            <a:ext cx="1085781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50" name="Conector de seta reta 7">
            <a:extLst>
              <a:ext uri="{FF2B5EF4-FFF2-40B4-BE49-F238E27FC236}">
                <a16:creationId xmlns:a16="http://schemas.microsoft.com/office/drawing/2014/main" id="{9720544C-4C07-46D3-96E7-A6ADBEB833AF}"/>
              </a:ext>
            </a:extLst>
          </p:cNvPr>
          <p:cNvCxnSpPr>
            <a:endCxn id="45" idx="1"/>
          </p:cNvCxnSpPr>
          <p:nvPr/>
        </p:nvCxnSpPr>
        <p:spPr>
          <a:xfrm>
            <a:off x="467544" y="2343416"/>
            <a:ext cx="8047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">
            <a:extLst>
              <a:ext uri="{FF2B5EF4-FFF2-40B4-BE49-F238E27FC236}">
                <a16:creationId xmlns:a16="http://schemas.microsoft.com/office/drawing/2014/main" id="{CCA9168F-ECDE-49DA-8ED2-186E509EA7F1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2309444" y="2343416"/>
            <a:ext cx="3704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11">
            <a:extLst>
              <a:ext uri="{FF2B5EF4-FFF2-40B4-BE49-F238E27FC236}">
                <a16:creationId xmlns:a16="http://schemas.microsoft.com/office/drawing/2014/main" id="{15E6839A-C958-4A25-8AB0-4267F30EF61C}"/>
              </a:ext>
            </a:extLst>
          </p:cNvPr>
          <p:cNvCxnSpPr>
            <a:stCxn id="46" idx="3"/>
            <a:endCxn id="47" idx="1"/>
          </p:cNvCxnSpPr>
          <p:nvPr/>
        </p:nvCxnSpPr>
        <p:spPr>
          <a:xfrm>
            <a:off x="3668411" y="2343416"/>
            <a:ext cx="3449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13">
            <a:extLst>
              <a:ext uri="{FF2B5EF4-FFF2-40B4-BE49-F238E27FC236}">
                <a16:creationId xmlns:a16="http://schemas.microsoft.com/office/drawing/2014/main" id="{018EDC56-66CF-4B65-B082-A557DFF3D1F5}"/>
              </a:ext>
            </a:extLst>
          </p:cNvPr>
          <p:cNvCxnSpPr>
            <a:stCxn id="47" idx="3"/>
            <a:endCxn id="48" idx="1"/>
          </p:cNvCxnSpPr>
          <p:nvPr/>
        </p:nvCxnSpPr>
        <p:spPr>
          <a:xfrm>
            <a:off x="5141068" y="2343416"/>
            <a:ext cx="3472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18">
            <a:extLst>
              <a:ext uri="{FF2B5EF4-FFF2-40B4-BE49-F238E27FC236}">
                <a16:creationId xmlns:a16="http://schemas.microsoft.com/office/drawing/2014/main" id="{280D9C8F-D811-4AD9-A39F-684E37120792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6466733" y="2343416"/>
            <a:ext cx="361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19">
            <a:extLst>
              <a:ext uri="{FF2B5EF4-FFF2-40B4-BE49-F238E27FC236}">
                <a16:creationId xmlns:a16="http://schemas.microsoft.com/office/drawing/2014/main" id="{210DBD4A-1B98-43B1-9441-05ED348BB438}"/>
              </a:ext>
            </a:extLst>
          </p:cNvPr>
          <p:cNvSpPr/>
          <p:nvPr/>
        </p:nvSpPr>
        <p:spPr>
          <a:xfrm>
            <a:off x="5186939" y="3276656"/>
            <a:ext cx="1581217" cy="3821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56" name="Conector de seta reta 21">
            <a:extLst>
              <a:ext uri="{FF2B5EF4-FFF2-40B4-BE49-F238E27FC236}">
                <a16:creationId xmlns:a16="http://schemas.microsoft.com/office/drawing/2014/main" id="{BD714D30-DC89-4730-B7CF-4539FBE54E34}"/>
              </a:ext>
            </a:extLst>
          </p:cNvPr>
          <p:cNvCxnSpPr>
            <a:cxnSpLocks/>
            <a:stCxn id="48" idx="2"/>
            <a:endCxn id="55" idx="0"/>
          </p:cNvCxnSpPr>
          <p:nvPr/>
        </p:nvCxnSpPr>
        <p:spPr>
          <a:xfrm flipH="1">
            <a:off x="5977548" y="2495823"/>
            <a:ext cx="1" cy="780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26">
            <a:extLst>
              <a:ext uri="{FF2B5EF4-FFF2-40B4-BE49-F238E27FC236}">
                <a16:creationId xmlns:a16="http://schemas.microsoft.com/office/drawing/2014/main" id="{1396CAC0-15AE-4C56-879D-00AFD375CA84}"/>
              </a:ext>
            </a:extLst>
          </p:cNvPr>
          <p:cNvSpPr/>
          <p:nvPr/>
        </p:nvSpPr>
        <p:spPr>
          <a:xfrm>
            <a:off x="3108078" y="4719672"/>
            <a:ext cx="1333499" cy="3280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58" name="Retângulo de cantos arredondados 28">
            <a:extLst>
              <a:ext uri="{FF2B5EF4-FFF2-40B4-BE49-F238E27FC236}">
                <a16:creationId xmlns:a16="http://schemas.microsoft.com/office/drawing/2014/main" id="{A00672E6-B9A6-4651-A5F0-C57AC5B6E048}"/>
              </a:ext>
            </a:extLst>
          </p:cNvPr>
          <p:cNvSpPr/>
          <p:nvPr/>
        </p:nvSpPr>
        <p:spPr>
          <a:xfrm>
            <a:off x="3108076" y="5315564"/>
            <a:ext cx="1333499" cy="351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59" name="Conector de seta reta 29">
            <a:extLst>
              <a:ext uri="{FF2B5EF4-FFF2-40B4-BE49-F238E27FC236}">
                <a16:creationId xmlns:a16="http://schemas.microsoft.com/office/drawing/2014/main" id="{4A2AA2CE-6DD4-44C7-897B-52BE7099C49E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 flipH="1">
            <a:off x="3774826" y="5047771"/>
            <a:ext cx="2" cy="267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de cantos arredondados 34">
            <a:extLst>
              <a:ext uri="{FF2B5EF4-FFF2-40B4-BE49-F238E27FC236}">
                <a16:creationId xmlns:a16="http://schemas.microsoft.com/office/drawing/2014/main" id="{F0D1CAAE-CA1C-4E5E-9196-8AE8EF59CE48}"/>
              </a:ext>
            </a:extLst>
          </p:cNvPr>
          <p:cNvSpPr/>
          <p:nvPr/>
        </p:nvSpPr>
        <p:spPr>
          <a:xfrm>
            <a:off x="2984217" y="3825554"/>
            <a:ext cx="1581217" cy="40403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61" name="Conector de seta reta 45">
            <a:extLst>
              <a:ext uri="{FF2B5EF4-FFF2-40B4-BE49-F238E27FC236}">
                <a16:creationId xmlns:a16="http://schemas.microsoft.com/office/drawing/2014/main" id="{D5995687-D5C2-449F-8298-F263AB358691}"/>
              </a:ext>
            </a:extLst>
          </p:cNvPr>
          <p:cNvCxnSpPr>
            <a:cxnSpLocks/>
            <a:stCxn id="60" idx="2"/>
            <a:endCxn id="57" idx="0"/>
          </p:cNvCxnSpPr>
          <p:nvPr/>
        </p:nvCxnSpPr>
        <p:spPr>
          <a:xfrm>
            <a:off x="3774826" y="4229584"/>
            <a:ext cx="2" cy="490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8AADA1E-79C5-4CDB-B5C4-1F35C98FDADC}"/>
              </a:ext>
            </a:extLst>
          </p:cNvPr>
          <p:cNvSpPr txBox="1"/>
          <p:nvPr/>
        </p:nvSpPr>
        <p:spPr>
          <a:xfrm>
            <a:off x="4054106" y="2718244"/>
            <a:ext cx="506635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63" name="Conector angulado 56">
            <a:extLst>
              <a:ext uri="{FF2B5EF4-FFF2-40B4-BE49-F238E27FC236}">
                <a16:creationId xmlns:a16="http://schemas.microsoft.com/office/drawing/2014/main" id="{E4553105-F43C-46EA-BDF5-B167DC438473}"/>
              </a:ext>
            </a:extLst>
          </p:cNvPr>
          <p:cNvCxnSpPr>
            <a:cxnSpLocks/>
            <a:stCxn id="57" idx="1"/>
          </p:cNvCxnSpPr>
          <p:nvPr/>
        </p:nvCxnSpPr>
        <p:spPr>
          <a:xfrm rot="10800000">
            <a:off x="1615230" y="2481970"/>
            <a:ext cx="1492849" cy="24017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B70FD00-AC62-4293-AB90-B59D850DB5E0}"/>
              </a:ext>
            </a:extLst>
          </p:cNvPr>
          <p:cNvSpPr txBox="1"/>
          <p:nvPr/>
        </p:nvSpPr>
        <p:spPr>
          <a:xfrm>
            <a:off x="2061290" y="4663851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65" name="Conector de seta reta 62">
            <a:extLst>
              <a:ext uri="{FF2B5EF4-FFF2-40B4-BE49-F238E27FC236}">
                <a16:creationId xmlns:a16="http://schemas.microsoft.com/office/drawing/2014/main" id="{FF2D44E2-47EE-4A31-BBEA-9486536F4E33}"/>
              </a:ext>
            </a:extLst>
          </p:cNvPr>
          <p:cNvCxnSpPr>
            <a:stCxn id="49" idx="3"/>
          </p:cNvCxnSpPr>
          <p:nvPr/>
        </p:nvCxnSpPr>
        <p:spPr>
          <a:xfrm>
            <a:off x="7914305" y="2343416"/>
            <a:ext cx="61813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>
            <a:extLst>
              <a:ext uri="{FF2B5EF4-FFF2-40B4-BE49-F238E27FC236}">
                <a16:creationId xmlns:a16="http://schemas.microsoft.com/office/drawing/2014/main" id="{2794C44B-48EC-4B25-AC4A-C549CBC4CBE1}"/>
              </a:ext>
            </a:extLst>
          </p:cNvPr>
          <p:cNvSpPr/>
          <p:nvPr/>
        </p:nvSpPr>
        <p:spPr>
          <a:xfrm>
            <a:off x="3694855" y="3461086"/>
            <a:ext cx="188891" cy="141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67" name="Conector angulado 56">
            <a:extLst>
              <a:ext uri="{FF2B5EF4-FFF2-40B4-BE49-F238E27FC236}">
                <a16:creationId xmlns:a16="http://schemas.microsoft.com/office/drawing/2014/main" id="{EEB6629E-CD7B-463B-8D54-000DA349C5AD}"/>
              </a:ext>
            </a:extLst>
          </p:cNvPr>
          <p:cNvCxnSpPr>
            <a:cxnSpLocks/>
            <a:stCxn id="58" idx="1"/>
          </p:cNvCxnSpPr>
          <p:nvPr/>
        </p:nvCxnSpPr>
        <p:spPr>
          <a:xfrm rot="10800000">
            <a:off x="1429076" y="2481967"/>
            <a:ext cx="1679001" cy="30092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1DF6CBC-BD24-4E1C-930D-14610578F371}"/>
              </a:ext>
            </a:extLst>
          </p:cNvPr>
          <p:cNvSpPr txBox="1"/>
          <p:nvPr/>
        </p:nvSpPr>
        <p:spPr>
          <a:xfrm>
            <a:off x="2041044" y="5214672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69" name="Retângulo de cantos arredondados 28">
            <a:extLst>
              <a:ext uri="{FF2B5EF4-FFF2-40B4-BE49-F238E27FC236}">
                <a16:creationId xmlns:a16="http://schemas.microsoft.com/office/drawing/2014/main" id="{454A2455-AF89-43F4-BD2E-B8AA6056D987}"/>
              </a:ext>
            </a:extLst>
          </p:cNvPr>
          <p:cNvSpPr/>
          <p:nvPr/>
        </p:nvSpPr>
        <p:spPr>
          <a:xfrm>
            <a:off x="3108076" y="6004824"/>
            <a:ext cx="1333499" cy="2811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70" name="Conector angulado 56">
            <a:extLst>
              <a:ext uri="{FF2B5EF4-FFF2-40B4-BE49-F238E27FC236}">
                <a16:creationId xmlns:a16="http://schemas.microsoft.com/office/drawing/2014/main" id="{00B17166-B181-4FDC-BBEF-1F62C8DBE672}"/>
              </a:ext>
            </a:extLst>
          </p:cNvPr>
          <p:cNvCxnSpPr>
            <a:cxnSpLocks/>
            <a:stCxn id="55" idx="2"/>
            <a:endCxn id="60" idx="3"/>
          </p:cNvCxnSpPr>
          <p:nvPr/>
        </p:nvCxnSpPr>
        <p:spPr>
          <a:xfrm rot="5400000">
            <a:off x="5087101" y="3137122"/>
            <a:ext cx="368780" cy="1412114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49773D1-2BDD-443B-836F-9D4C423CED96}"/>
              </a:ext>
            </a:extLst>
          </p:cNvPr>
          <p:cNvSpPr txBox="1"/>
          <p:nvPr/>
        </p:nvSpPr>
        <p:spPr>
          <a:xfrm>
            <a:off x="5061398" y="3817192"/>
            <a:ext cx="506635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72" name="Conector de seta reta 29">
            <a:extLst>
              <a:ext uri="{FF2B5EF4-FFF2-40B4-BE49-F238E27FC236}">
                <a16:creationId xmlns:a16="http://schemas.microsoft.com/office/drawing/2014/main" id="{895E52D2-E7CA-4615-82CB-715AF6185092}"/>
              </a:ext>
            </a:extLst>
          </p:cNvPr>
          <p:cNvCxnSpPr>
            <a:cxnSpLocks/>
            <a:stCxn id="58" idx="2"/>
            <a:endCxn id="69" idx="0"/>
          </p:cNvCxnSpPr>
          <p:nvPr/>
        </p:nvCxnSpPr>
        <p:spPr>
          <a:xfrm>
            <a:off x="3774826" y="5666870"/>
            <a:ext cx="0" cy="337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602BE8A0-D556-408D-8FEA-86CCAAE04582}"/>
              </a:ext>
            </a:extLst>
          </p:cNvPr>
          <p:cNvGrpSpPr/>
          <p:nvPr/>
        </p:nvGrpSpPr>
        <p:grpSpPr>
          <a:xfrm>
            <a:off x="3705137" y="3394827"/>
            <a:ext cx="188891" cy="250890"/>
            <a:chOff x="6948264" y="4271348"/>
            <a:chExt cx="183600" cy="296346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475578EA-A861-41BE-9FDA-7FE39F62E586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E14C88B6-FBC5-4691-8080-4A6A6FFBD4FB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76" name="Conector angulado 56">
            <a:extLst>
              <a:ext uri="{FF2B5EF4-FFF2-40B4-BE49-F238E27FC236}">
                <a16:creationId xmlns:a16="http://schemas.microsoft.com/office/drawing/2014/main" id="{20BD81B9-EE86-4B8E-A4D9-2E57CE9BB222}"/>
              </a:ext>
            </a:extLst>
          </p:cNvPr>
          <p:cNvCxnSpPr>
            <a:cxnSpLocks/>
            <a:stCxn id="47" idx="2"/>
            <a:endCxn id="60" idx="0"/>
          </p:cNvCxnSpPr>
          <p:nvPr/>
        </p:nvCxnSpPr>
        <p:spPr>
          <a:xfrm rot="5400000">
            <a:off x="3511155" y="2759494"/>
            <a:ext cx="1329731" cy="8023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56">
            <a:extLst>
              <a:ext uri="{FF2B5EF4-FFF2-40B4-BE49-F238E27FC236}">
                <a16:creationId xmlns:a16="http://schemas.microsoft.com/office/drawing/2014/main" id="{059D454D-5807-4915-9B09-F623A4F524BA}"/>
              </a:ext>
            </a:extLst>
          </p:cNvPr>
          <p:cNvCxnSpPr>
            <a:cxnSpLocks/>
            <a:stCxn id="57" idx="3"/>
            <a:endCxn id="55" idx="3"/>
          </p:cNvCxnSpPr>
          <p:nvPr/>
        </p:nvCxnSpPr>
        <p:spPr>
          <a:xfrm flipV="1">
            <a:off x="4441577" y="3467723"/>
            <a:ext cx="2326579" cy="1415999"/>
          </a:xfrm>
          <a:prstGeom prst="bentConnector3">
            <a:avLst>
              <a:gd name="adj1" fmla="val 10982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do 56">
            <a:extLst>
              <a:ext uri="{FF2B5EF4-FFF2-40B4-BE49-F238E27FC236}">
                <a16:creationId xmlns:a16="http://schemas.microsoft.com/office/drawing/2014/main" id="{4A4341DD-8A1B-4DE5-8841-CDEDD4480123}"/>
              </a:ext>
            </a:extLst>
          </p:cNvPr>
          <p:cNvCxnSpPr>
            <a:cxnSpLocks/>
            <a:stCxn id="58" idx="3"/>
            <a:endCxn id="55" idx="3"/>
          </p:cNvCxnSpPr>
          <p:nvPr/>
        </p:nvCxnSpPr>
        <p:spPr>
          <a:xfrm flipV="1">
            <a:off x="4441575" y="3467723"/>
            <a:ext cx="2326581" cy="2023494"/>
          </a:xfrm>
          <a:prstGeom prst="bentConnector3">
            <a:avLst>
              <a:gd name="adj1" fmla="val 10982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375A0B8E-10BA-4BFA-98CD-7A76D7CBB565}"/>
              </a:ext>
            </a:extLst>
          </p:cNvPr>
          <p:cNvSpPr txBox="1"/>
          <p:nvPr/>
        </p:nvSpPr>
        <p:spPr>
          <a:xfrm>
            <a:off x="5434314" y="4656275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3A44E08F-76D3-4399-8FB4-BE46780EDDE2}"/>
              </a:ext>
            </a:extLst>
          </p:cNvPr>
          <p:cNvSpPr txBox="1"/>
          <p:nvPr/>
        </p:nvSpPr>
        <p:spPr>
          <a:xfrm>
            <a:off x="5424500" y="5258786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102028243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FA27DE-812B-4D20-ADDB-55E3555655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2805" y="2430244"/>
            <a:ext cx="5193291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 A determinação das vazões de dimensionamento das unidades de adensamento e desidratação dependem da execução do balanço de massa da ETA !!!</a:t>
            </a:r>
            <a:endParaRPr lang="pt-BR" sz="3600" baseline="30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pic>
        <p:nvPicPr>
          <p:cNvPr id="3" name="Imagem 2" descr="Uma imagem contendo ao ar livre, grama, edifício, mulher&#10;&#10;Descrição gerada automaticamente">
            <a:extLst>
              <a:ext uri="{FF2B5EF4-FFF2-40B4-BE49-F238E27FC236}">
                <a16:creationId xmlns:a16="http://schemas.microsoft.com/office/drawing/2014/main" id="{A09DE276-3FCF-4318-ACB4-4A53A0E987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87" y="3956454"/>
            <a:ext cx="3564845" cy="23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50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-Calice">
            <a:extLst>
              <a:ext uri="{FF2B5EF4-FFF2-40B4-BE49-F238E27FC236}">
                <a16:creationId xmlns:a16="http://schemas.microsoft.com/office/drawing/2014/main" id="{3779E399-E0CC-486C-AC28-A9C35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721" y="4581128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2154213"/>
            <a:ext cx="6156177" cy="34559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oriundos da água bruta (argilas,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silte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algas, etc...)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gerados devido a precipitação do coagulante na forma de hidróxido metálico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Outros aditivos (CAP, polímeros, etc...)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8AE0B3-4711-48B8-8512-AFB521E25E71}"/>
              </a:ext>
            </a:extLst>
          </p:cNvPr>
          <p:cNvSpPr/>
          <p:nvPr/>
        </p:nvSpPr>
        <p:spPr>
          <a:xfrm>
            <a:off x="198214" y="2154213"/>
            <a:ext cx="6425506" cy="113077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p:graphicFrame>
        <p:nvGraphicFramePr>
          <p:cNvPr id="8" name="Group 43">
            <a:extLst>
              <a:ext uri="{FF2B5EF4-FFF2-40B4-BE49-F238E27FC236}">
                <a16:creationId xmlns:a16="http://schemas.microsoft.com/office/drawing/2014/main" id="{87B0DC95-89D7-4976-81EB-CAE146C43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07356"/>
              </p:ext>
            </p:extLst>
          </p:nvPr>
        </p:nvGraphicFramePr>
        <p:xfrm>
          <a:off x="935831" y="2276872"/>
          <a:ext cx="7272338" cy="367726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63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Dados de Entrada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Vazão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 L/s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Turbidez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 UNT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Coagulante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Sulfato de Alumínio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Dosagem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mg Al</a:t>
                      </a:r>
                      <a:r>
                        <a:rPr kumimoji="0" lang="pt-BR" altLang="pt-BR" sz="2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kumimoji="0" lang="pt-BR" altLang="pt-BR" sz="2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kumimoji="0" lang="pt-BR" altLang="pt-BR" sz="2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.14H</a:t>
                      </a:r>
                      <a:r>
                        <a:rPr kumimoji="0" lang="pt-BR" altLang="pt-BR" sz="2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O/L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Relação SST/Turbidez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SST 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 mg/L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Outros Aditivos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0,0 mg/L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8823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p:graphicFrame>
        <p:nvGraphicFramePr>
          <p:cNvPr id="4" name="Group 92">
            <a:extLst>
              <a:ext uri="{FF2B5EF4-FFF2-40B4-BE49-F238E27FC236}">
                <a16:creationId xmlns:a16="http://schemas.microsoft.com/office/drawing/2014/main" id="{D5B266F5-02A0-478E-8B7A-6C95A27A1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14267"/>
              </p:ext>
            </p:extLst>
          </p:nvPr>
        </p:nvGraphicFramePr>
        <p:xfrm>
          <a:off x="251520" y="2394248"/>
          <a:ext cx="8136905" cy="307340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83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Dados de Entrada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Número de filtros </a:t>
                      </a:r>
                      <a:endParaRPr kumimoji="0" lang="pt-BR" altLang="pt-BR" sz="2400" b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Área de cada filtro 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19,2 m</a:t>
                      </a:r>
                      <a:r>
                        <a:rPr kumimoji="0" lang="pt-BR" altLang="pt-BR" sz="2400" b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pt-BR" altLang="pt-BR" sz="2400" b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Carreira de Filtração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 horas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Taxa de </a:t>
                      </a:r>
                      <a:r>
                        <a:rPr kumimoji="0" lang="pt-BR" altLang="pt-BR" sz="2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retrolavagem</a:t>
                      </a: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dos filtros 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1.000 m</a:t>
                      </a:r>
                      <a:r>
                        <a:rPr kumimoji="0" lang="pt-BR" altLang="pt-BR" sz="2400" b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/m</a:t>
                      </a:r>
                      <a:r>
                        <a:rPr kumimoji="0" lang="pt-BR" altLang="pt-BR" sz="2400" b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.dia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Duração da operação de lavagem dos filtros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minutos</a:t>
                      </a:r>
                      <a:endParaRPr kumimoji="0" lang="pt-BR" altLang="pt-BR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18342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6">
                <a:extLst>
                  <a:ext uri="{FF2B5EF4-FFF2-40B4-BE49-F238E27FC236}">
                    <a16:creationId xmlns:a16="http://schemas.microsoft.com/office/drawing/2014/main" id="{F148D588-CB0C-4D77-92D4-DEC3711E9C79}"/>
                  </a:ext>
                </a:extLst>
              </p:cNvPr>
              <p:cNvSpPr txBox="1"/>
              <p:nvPr/>
            </p:nvSpPr>
            <p:spPr bwMode="auto">
              <a:xfrm>
                <a:off x="1358900" y="2306350"/>
                <a:ext cx="6813624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𝑝𝑟𝑜𝑑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.3600 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1.000 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Object 86">
                <a:extLst>
                  <a:ext uri="{FF2B5EF4-FFF2-40B4-BE49-F238E27FC236}">
                    <a16:creationId xmlns:a16="http://schemas.microsoft.com/office/drawing/2014/main" id="{F148D588-CB0C-4D77-92D4-DEC3711E9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900" y="2306350"/>
                <a:ext cx="6813624" cy="1028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87">
                <a:extLst>
                  <a:ext uri="{FF2B5EF4-FFF2-40B4-BE49-F238E27FC236}">
                    <a16:creationId xmlns:a16="http://schemas.microsoft.com/office/drawing/2014/main" id="{80925E74-72E0-46CA-A9B1-68D647516BD2}"/>
                  </a:ext>
                </a:extLst>
              </p:cNvPr>
              <p:cNvSpPr txBox="1"/>
              <p:nvPr/>
            </p:nvSpPr>
            <p:spPr bwMode="auto">
              <a:xfrm>
                <a:off x="467544" y="3861048"/>
                <a:ext cx="4176464" cy="576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𝑝𝑟𝑜𝑑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.24 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Object 87">
                <a:extLst>
                  <a:ext uri="{FF2B5EF4-FFF2-40B4-BE49-F238E27FC236}">
                    <a16:creationId xmlns:a16="http://schemas.microsoft.com/office/drawing/2014/main" id="{80925E74-72E0-46CA-A9B1-68D647516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861048"/>
                <a:ext cx="4176464" cy="576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 descr="Uma imagem contendo ao ar livre, edifício, água, pequeno&#10;&#10;Descrição gerada automaticamente">
            <a:extLst>
              <a:ext uri="{FF2B5EF4-FFF2-40B4-BE49-F238E27FC236}">
                <a16:creationId xmlns:a16="http://schemas.microsoft.com/office/drawing/2014/main" id="{4DBB26C4-FBC4-4A06-9C43-C1141AF9E5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990" y="3881144"/>
            <a:ext cx="3682010" cy="2454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87">
                <a:extLst>
                  <a:ext uri="{FF2B5EF4-FFF2-40B4-BE49-F238E27FC236}">
                    <a16:creationId xmlns:a16="http://schemas.microsoft.com/office/drawing/2014/main" id="{CB25EBD7-05F7-41C5-AEC0-019379F437BA}"/>
                  </a:ext>
                </a:extLst>
              </p:cNvPr>
              <p:cNvSpPr txBox="1"/>
              <p:nvPr/>
            </p:nvSpPr>
            <p:spPr bwMode="auto">
              <a:xfrm>
                <a:off x="755576" y="4820448"/>
                <a:ext cx="4176464" cy="576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𝑝𝑟𝑜𝑑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17.280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Object 87">
                <a:extLst>
                  <a:ext uri="{FF2B5EF4-FFF2-40B4-BE49-F238E27FC236}">
                    <a16:creationId xmlns:a16="http://schemas.microsoft.com/office/drawing/2014/main" id="{CB25EBD7-05F7-41C5-AEC0-019379F43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4820448"/>
                <a:ext cx="4176464" cy="576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08925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0E1C940-6B85-46AB-AD1B-73EECCAE7210}"/>
                  </a:ext>
                </a:extLst>
              </p:cNvPr>
              <p:cNvSpPr/>
              <p:nvPr/>
            </p:nvSpPr>
            <p:spPr>
              <a:xfrm>
                <a:off x="876300" y="2133600"/>
                <a:ext cx="6812987" cy="1008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1.000</m:t>
                        </m:r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𝑑𝑖𝑎</m:t>
                            </m:r>
                          </m:den>
                        </m:f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.19,2 </m:t>
                        </m:r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86,4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=222,2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t-BR" sz="2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endParaRPr lang="pt-B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0E1C940-6B85-46AB-AD1B-73EECCAE7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133600"/>
                <a:ext cx="6812987" cy="1008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7421C11-1A3A-46F7-A281-85804D1307DF}"/>
                  </a:ext>
                </a:extLst>
              </p:cNvPr>
              <p:cNvSpPr/>
              <p:nvPr/>
            </p:nvSpPr>
            <p:spPr>
              <a:xfrm>
                <a:off x="881557" y="3532575"/>
                <a:ext cx="7572290" cy="1090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𝑉𝑜𝑙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222,2</m:t>
                        </m:r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.10 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𝑚𝑖𝑛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.60 </m:t>
                        </m:r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den>
                        </m:f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f>
                          <m:f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≅133,3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t-B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7421C11-1A3A-46F7-A281-85804D130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7" y="3532575"/>
                <a:ext cx="7572290" cy="1090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CAF624CC-6B09-4293-8B4B-32C3056A6668}"/>
                  </a:ext>
                </a:extLst>
              </p:cNvPr>
              <p:cNvSpPr/>
              <p:nvPr/>
            </p:nvSpPr>
            <p:spPr>
              <a:xfrm>
                <a:off x="899735" y="5047346"/>
                <a:ext cx="75722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𝑉𝑜𝑙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133,3 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.4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𝑓𝑖𝑙𝑡𝑟𝑜𝑠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≅533,2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t-B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CAF624CC-6B09-4293-8B4B-32C3056A6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35" y="5047346"/>
                <a:ext cx="75722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65314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7">
                <a:extLst>
                  <a:ext uri="{FF2B5EF4-FFF2-40B4-BE49-F238E27FC236}">
                    <a16:creationId xmlns:a16="http://schemas.microsoft.com/office/drawing/2014/main" id="{985B6A7B-76B0-4E05-9835-A5C42A35F253}"/>
                  </a:ext>
                </a:extLst>
              </p:cNvPr>
              <p:cNvSpPr txBox="1"/>
              <p:nvPr/>
            </p:nvSpPr>
            <p:spPr bwMode="auto">
              <a:xfrm>
                <a:off x="2771800" y="2204864"/>
                <a:ext cx="4176464" cy="576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𝑝𝑟𝑜𝑑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17.280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Object 87">
                <a:extLst>
                  <a:ext uri="{FF2B5EF4-FFF2-40B4-BE49-F238E27FC236}">
                    <a16:creationId xmlns:a16="http://schemas.microsoft.com/office/drawing/2014/main" id="{985B6A7B-76B0-4E05-9835-A5C42A35F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2204864"/>
                <a:ext cx="4176464" cy="57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B20D6B2-123D-4B5A-8C79-A5F79BC6A0E3}"/>
                  </a:ext>
                </a:extLst>
              </p:cNvPr>
              <p:cNvSpPr/>
              <p:nvPr/>
            </p:nvSpPr>
            <p:spPr>
              <a:xfrm>
                <a:off x="785855" y="3275396"/>
                <a:ext cx="75722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𝑉𝑜𝑙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133,3 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.4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𝑓𝑖𝑙𝑡𝑟𝑜𝑠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≅533,2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t-B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B20D6B2-123D-4B5A-8C79-A5F79BC6A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55" y="3275396"/>
                <a:ext cx="75722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31">
                <a:extLst>
                  <a:ext uri="{FF2B5EF4-FFF2-40B4-BE49-F238E27FC236}">
                    <a16:creationId xmlns:a16="http://schemas.microsoft.com/office/drawing/2014/main" id="{CC981D60-79F5-4DDF-97B9-3D73F266D411}"/>
                  </a:ext>
                </a:extLst>
              </p:cNvPr>
              <p:cNvSpPr txBox="1"/>
              <p:nvPr/>
            </p:nvSpPr>
            <p:spPr bwMode="auto">
              <a:xfrm>
                <a:off x="1619672" y="4474069"/>
                <a:ext cx="6552728" cy="1041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𝑙𝑎𝑣𝑎𝑔𝑒𝑚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533,2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280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 %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31">
                <a:extLst>
                  <a:ext uri="{FF2B5EF4-FFF2-40B4-BE49-F238E27FC236}">
                    <a16:creationId xmlns:a16="http://schemas.microsoft.com/office/drawing/2014/main" id="{CC981D60-79F5-4DDF-97B9-3D73F266D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474069"/>
                <a:ext cx="6552728" cy="1041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97178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2" name="Picture 6" descr="ETA Capivari (Sanasa) 05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2217077"/>
            <a:ext cx="3998912" cy="29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8907" name="AutoShape 11"/>
          <p:cNvCxnSpPr>
            <a:cxnSpLocks noChangeShapeType="1"/>
            <a:stCxn id="20" idx="2"/>
            <a:endCxn id="208909" idx="0"/>
          </p:cNvCxnSpPr>
          <p:nvPr/>
        </p:nvCxnSpPr>
        <p:spPr bwMode="auto">
          <a:xfrm rot="16200000" flipH="1">
            <a:off x="6271616" y="3577971"/>
            <a:ext cx="1280349" cy="40622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908" name="Object 12"/>
              <p:cNvSpPr txBox="1"/>
              <p:nvPr/>
            </p:nvSpPr>
            <p:spPr bwMode="auto">
              <a:xfrm>
                <a:off x="5940152" y="4581128"/>
                <a:ext cx="2349500" cy="10657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𝐸𝑇𝐴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890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4581128"/>
                <a:ext cx="2349500" cy="1065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909" name="Oval 13"/>
          <p:cNvSpPr>
            <a:spLocks noChangeArrowheads="1"/>
          </p:cNvSpPr>
          <p:nvPr/>
        </p:nvSpPr>
        <p:spPr bwMode="auto">
          <a:xfrm>
            <a:off x="5530577" y="4421258"/>
            <a:ext cx="3168650" cy="1324014"/>
          </a:xfrm>
          <a:prstGeom prst="ellipse">
            <a:avLst/>
          </a:prstGeom>
          <a:solidFill>
            <a:srgbClr val="F3FD33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63460D66-1538-498B-BB91-2ECD1C7278EA}"/>
                  </a:ext>
                </a:extLst>
              </p:cNvPr>
              <p:cNvSpPr/>
              <p:nvPr/>
            </p:nvSpPr>
            <p:spPr>
              <a:xfrm>
                <a:off x="4944483" y="2436742"/>
                <a:ext cx="3528392" cy="704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222,2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t-BR" sz="2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endParaRPr lang="pt-B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63460D66-1538-498B-BB91-2ECD1C727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83" y="2436742"/>
                <a:ext cx="3528392" cy="704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>
            <a:extLst>
              <a:ext uri="{FF2B5EF4-FFF2-40B4-BE49-F238E27FC236}">
                <a16:creationId xmlns:a16="http://schemas.microsoft.com/office/drawing/2014/main" id="{941B2FD2-A77C-4942-925C-A91882359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236898412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9965" name="Group 45"/>
          <p:cNvGrpSpPr>
            <a:grpSpLocks/>
          </p:cNvGrpSpPr>
          <p:nvPr/>
        </p:nvGrpSpPr>
        <p:grpSpPr bwMode="auto">
          <a:xfrm>
            <a:off x="1187624" y="1700808"/>
            <a:ext cx="7616081" cy="4623098"/>
            <a:chOff x="420" y="1071"/>
            <a:chExt cx="5171" cy="3094"/>
          </a:xfrm>
        </p:grpSpPr>
        <p:sp>
          <p:nvSpPr>
            <p:cNvPr id="209933" name="Line 13"/>
            <p:cNvSpPr>
              <a:spLocks noChangeShapeType="1"/>
            </p:cNvSpPr>
            <p:nvPr/>
          </p:nvSpPr>
          <p:spPr bwMode="auto">
            <a:xfrm>
              <a:off x="420" y="3712"/>
              <a:ext cx="51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34" name="Line 14"/>
            <p:cNvSpPr>
              <a:spLocks noChangeShapeType="1"/>
            </p:cNvSpPr>
            <p:nvPr/>
          </p:nvSpPr>
          <p:spPr bwMode="auto">
            <a:xfrm>
              <a:off x="602" y="1417"/>
              <a:ext cx="0" cy="24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35" name="Rectangle 15"/>
            <p:cNvSpPr>
              <a:spLocks noChangeArrowheads="1"/>
            </p:cNvSpPr>
            <p:nvPr/>
          </p:nvSpPr>
          <p:spPr bwMode="auto">
            <a:xfrm>
              <a:off x="4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6" name="Rectangle 16"/>
            <p:cNvSpPr>
              <a:spLocks noChangeArrowheads="1"/>
            </p:cNvSpPr>
            <p:nvPr/>
          </p:nvSpPr>
          <p:spPr bwMode="auto">
            <a:xfrm>
              <a:off x="1337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7" name="Rectangle 17"/>
            <p:cNvSpPr>
              <a:spLocks noChangeArrowheads="1"/>
            </p:cNvSpPr>
            <p:nvPr/>
          </p:nvSpPr>
          <p:spPr bwMode="auto">
            <a:xfrm>
              <a:off x="2191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8" name="Rectangle 18"/>
            <p:cNvSpPr>
              <a:spLocks noChangeArrowheads="1"/>
            </p:cNvSpPr>
            <p:nvPr/>
          </p:nvSpPr>
          <p:spPr bwMode="auto">
            <a:xfrm>
              <a:off x="3052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9" name="Rectangle 19"/>
            <p:cNvSpPr>
              <a:spLocks noChangeArrowheads="1"/>
            </p:cNvSpPr>
            <p:nvPr/>
          </p:nvSpPr>
          <p:spPr bwMode="auto">
            <a:xfrm>
              <a:off x="3914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40" name="Line 20"/>
            <p:cNvSpPr>
              <a:spLocks noChangeShapeType="1"/>
            </p:cNvSpPr>
            <p:nvPr/>
          </p:nvSpPr>
          <p:spPr bwMode="auto">
            <a:xfrm>
              <a:off x="602" y="393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2" name="Line 22"/>
            <p:cNvSpPr>
              <a:spLocks noChangeShapeType="1"/>
            </p:cNvSpPr>
            <p:nvPr/>
          </p:nvSpPr>
          <p:spPr bwMode="auto">
            <a:xfrm>
              <a:off x="146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4" name="Line 24"/>
            <p:cNvSpPr>
              <a:spLocks noChangeShapeType="1"/>
            </p:cNvSpPr>
            <p:nvPr/>
          </p:nvSpPr>
          <p:spPr bwMode="auto">
            <a:xfrm>
              <a:off x="2335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6" name="Line 26"/>
            <p:cNvSpPr>
              <a:spLocks noChangeShapeType="1"/>
            </p:cNvSpPr>
            <p:nvPr/>
          </p:nvSpPr>
          <p:spPr bwMode="auto">
            <a:xfrm>
              <a:off x="319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7" name="Line 27"/>
            <p:cNvSpPr>
              <a:spLocks noChangeShapeType="1"/>
            </p:cNvSpPr>
            <p:nvPr/>
          </p:nvSpPr>
          <p:spPr bwMode="auto">
            <a:xfrm>
              <a:off x="4058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9" name="Line 29"/>
            <p:cNvSpPr>
              <a:spLocks noChangeShapeType="1"/>
            </p:cNvSpPr>
            <p:nvPr/>
          </p:nvSpPr>
          <p:spPr bwMode="auto">
            <a:xfrm>
              <a:off x="4920" y="391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50" name="Rectangle 30"/>
            <p:cNvSpPr>
              <a:spLocks noChangeArrowheads="1"/>
            </p:cNvSpPr>
            <p:nvPr/>
          </p:nvSpPr>
          <p:spPr bwMode="auto">
            <a:xfrm>
              <a:off x="47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51" name="Line 31"/>
            <p:cNvSpPr>
              <a:spLocks noChangeShapeType="1"/>
            </p:cNvSpPr>
            <p:nvPr/>
          </p:nvSpPr>
          <p:spPr bwMode="auto">
            <a:xfrm>
              <a:off x="511" y="402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52" name="Text Box 32"/>
            <p:cNvSpPr txBox="1">
              <a:spLocks noChangeArrowheads="1"/>
            </p:cNvSpPr>
            <p:nvPr/>
          </p:nvSpPr>
          <p:spPr bwMode="auto">
            <a:xfrm>
              <a:off x="753" y="3786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3" name="Text Box 33"/>
            <p:cNvSpPr txBox="1">
              <a:spLocks noChangeArrowheads="1"/>
            </p:cNvSpPr>
            <p:nvPr/>
          </p:nvSpPr>
          <p:spPr bwMode="auto">
            <a:xfrm>
              <a:off x="1600" y="3793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4" name="Text Box 34"/>
            <p:cNvSpPr txBox="1">
              <a:spLocks noChangeArrowheads="1"/>
            </p:cNvSpPr>
            <p:nvPr/>
          </p:nvSpPr>
          <p:spPr bwMode="auto">
            <a:xfrm>
              <a:off x="3323" y="3793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5" name="Text Box 35"/>
            <p:cNvSpPr txBox="1">
              <a:spLocks noChangeArrowheads="1"/>
            </p:cNvSpPr>
            <p:nvPr/>
          </p:nvSpPr>
          <p:spPr bwMode="auto">
            <a:xfrm>
              <a:off x="4230" y="3793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6" name="Text Box 36"/>
            <p:cNvSpPr txBox="1">
              <a:spLocks noChangeArrowheads="1"/>
            </p:cNvSpPr>
            <p:nvPr/>
          </p:nvSpPr>
          <p:spPr bwMode="auto">
            <a:xfrm>
              <a:off x="2507" y="3793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7" name="Text Box 37"/>
            <p:cNvSpPr txBox="1">
              <a:spLocks noChangeArrowheads="1"/>
            </p:cNvSpPr>
            <p:nvPr/>
          </p:nvSpPr>
          <p:spPr bwMode="auto">
            <a:xfrm>
              <a:off x="2248" y="1071"/>
              <a:ext cx="1077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dirty="0"/>
                <a:t>10 minutos</a:t>
              </a:r>
            </a:p>
            <a:p>
              <a:pPr algn="ctr"/>
              <a:r>
                <a:rPr lang="pt-BR" altLang="pt-BR" sz="2400" dirty="0"/>
                <a:t>222,2 L/s</a:t>
              </a:r>
            </a:p>
          </p:txBody>
        </p:sp>
        <p:cxnSp>
          <p:nvCxnSpPr>
            <p:cNvPr id="209958" name="AutoShape 38"/>
            <p:cNvCxnSpPr>
              <a:cxnSpLocks noChangeShapeType="1"/>
              <a:stCxn id="209957" idx="1"/>
              <a:endCxn id="209935" idx="0"/>
            </p:cNvCxnSpPr>
            <p:nvPr/>
          </p:nvCxnSpPr>
          <p:spPr bwMode="auto">
            <a:xfrm rot="10800000" flipV="1">
              <a:off x="611" y="1349"/>
              <a:ext cx="1637" cy="32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59" name="AutoShape 39"/>
            <p:cNvCxnSpPr>
              <a:cxnSpLocks noChangeShapeType="1"/>
              <a:stCxn id="209957" idx="1"/>
              <a:endCxn id="209936" idx="0"/>
            </p:cNvCxnSpPr>
            <p:nvPr/>
          </p:nvCxnSpPr>
          <p:spPr bwMode="auto">
            <a:xfrm rot="10800000" flipV="1">
              <a:off x="1473" y="1349"/>
              <a:ext cx="775" cy="32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0" name="AutoShape 40"/>
            <p:cNvCxnSpPr>
              <a:cxnSpLocks noChangeShapeType="1"/>
              <a:stCxn id="209957" idx="1"/>
              <a:endCxn id="209937" idx="0"/>
            </p:cNvCxnSpPr>
            <p:nvPr/>
          </p:nvCxnSpPr>
          <p:spPr bwMode="auto">
            <a:xfrm rot="10800000" flipH="1" flipV="1">
              <a:off x="2248" y="1349"/>
              <a:ext cx="79" cy="321"/>
            </a:xfrm>
            <a:prstGeom prst="curvedConnector4">
              <a:avLst>
                <a:gd name="adj1" fmla="val -196468"/>
                <a:gd name="adj2" fmla="val 9330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1" name="AutoShape 41"/>
            <p:cNvCxnSpPr>
              <a:cxnSpLocks noChangeShapeType="1"/>
              <a:stCxn id="209957" idx="3"/>
              <a:endCxn id="209938" idx="0"/>
            </p:cNvCxnSpPr>
            <p:nvPr/>
          </p:nvCxnSpPr>
          <p:spPr bwMode="auto">
            <a:xfrm flipH="1">
              <a:off x="3188" y="1349"/>
              <a:ext cx="137" cy="321"/>
            </a:xfrm>
            <a:prstGeom prst="curvedConnector4">
              <a:avLst>
                <a:gd name="adj1" fmla="val -113292"/>
                <a:gd name="adj2" fmla="val 9330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2" name="AutoShape 42"/>
            <p:cNvCxnSpPr>
              <a:cxnSpLocks noChangeShapeType="1"/>
              <a:stCxn id="209957" idx="3"/>
              <a:endCxn id="209939" idx="0"/>
            </p:cNvCxnSpPr>
            <p:nvPr/>
          </p:nvCxnSpPr>
          <p:spPr bwMode="auto">
            <a:xfrm>
              <a:off x="3325" y="1349"/>
              <a:ext cx="725" cy="32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3" name="AutoShape 43"/>
            <p:cNvCxnSpPr>
              <a:cxnSpLocks noChangeShapeType="1"/>
              <a:stCxn id="209957" idx="3"/>
              <a:endCxn id="209950" idx="0"/>
            </p:cNvCxnSpPr>
            <p:nvPr/>
          </p:nvCxnSpPr>
          <p:spPr bwMode="auto">
            <a:xfrm>
              <a:off x="3325" y="1349"/>
              <a:ext cx="1586" cy="32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id="{947AA562-A501-4B24-9247-2B7C2392D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197647011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9965" name="Group 45"/>
          <p:cNvGrpSpPr>
            <a:grpSpLocks/>
          </p:cNvGrpSpPr>
          <p:nvPr/>
        </p:nvGrpSpPr>
        <p:grpSpPr bwMode="auto">
          <a:xfrm>
            <a:off x="1187624" y="1700808"/>
            <a:ext cx="7616081" cy="4623098"/>
            <a:chOff x="420" y="1071"/>
            <a:chExt cx="5171" cy="3094"/>
          </a:xfrm>
        </p:grpSpPr>
        <p:sp>
          <p:nvSpPr>
            <p:cNvPr id="209933" name="Line 13"/>
            <p:cNvSpPr>
              <a:spLocks noChangeShapeType="1"/>
            </p:cNvSpPr>
            <p:nvPr/>
          </p:nvSpPr>
          <p:spPr bwMode="auto">
            <a:xfrm>
              <a:off x="420" y="3712"/>
              <a:ext cx="51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34" name="Line 14"/>
            <p:cNvSpPr>
              <a:spLocks noChangeShapeType="1"/>
            </p:cNvSpPr>
            <p:nvPr/>
          </p:nvSpPr>
          <p:spPr bwMode="auto">
            <a:xfrm>
              <a:off x="602" y="1417"/>
              <a:ext cx="0" cy="24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35" name="Rectangle 15"/>
            <p:cNvSpPr>
              <a:spLocks noChangeArrowheads="1"/>
            </p:cNvSpPr>
            <p:nvPr/>
          </p:nvSpPr>
          <p:spPr bwMode="auto">
            <a:xfrm>
              <a:off x="4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6" name="Rectangle 16"/>
            <p:cNvSpPr>
              <a:spLocks noChangeArrowheads="1"/>
            </p:cNvSpPr>
            <p:nvPr/>
          </p:nvSpPr>
          <p:spPr bwMode="auto">
            <a:xfrm>
              <a:off x="1337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7" name="Rectangle 17"/>
            <p:cNvSpPr>
              <a:spLocks noChangeArrowheads="1"/>
            </p:cNvSpPr>
            <p:nvPr/>
          </p:nvSpPr>
          <p:spPr bwMode="auto">
            <a:xfrm>
              <a:off x="2191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8" name="Rectangle 18"/>
            <p:cNvSpPr>
              <a:spLocks noChangeArrowheads="1"/>
            </p:cNvSpPr>
            <p:nvPr/>
          </p:nvSpPr>
          <p:spPr bwMode="auto">
            <a:xfrm>
              <a:off x="3052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9" name="Rectangle 19"/>
            <p:cNvSpPr>
              <a:spLocks noChangeArrowheads="1"/>
            </p:cNvSpPr>
            <p:nvPr/>
          </p:nvSpPr>
          <p:spPr bwMode="auto">
            <a:xfrm>
              <a:off x="3914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40" name="Line 20"/>
            <p:cNvSpPr>
              <a:spLocks noChangeShapeType="1"/>
            </p:cNvSpPr>
            <p:nvPr/>
          </p:nvSpPr>
          <p:spPr bwMode="auto">
            <a:xfrm>
              <a:off x="602" y="393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2" name="Line 22"/>
            <p:cNvSpPr>
              <a:spLocks noChangeShapeType="1"/>
            </p:cNvSpPr>
            <p:nvPr/>
          </p:nvSpPr>
          <p:spPr bwMode="auto">
            <a:xfrm>
              <a:off x="146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4" name="Line 24"/>
            <p:cNvSpPr>
              <a:spLocks noChangeShapeType="1"/>
            </p:cNvSpPr>
            <p:nvPr/>
          </p:nvSpPr>
          <p:spPr bwMode="auto">
            <a:xfrm>
              <a:off x="2335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6" name="Line 26"/>
            <p:cNvSpPr>
              <a:spLocks noChangeShapeType="1"/>
            </p:cNvSpPr>
            <p:nvPr/>
          </p:nvSpPr>
          <p:spPr bwMode="auto">
            <a:xfrm>
              <a:off x="319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7" name="Line 27"/>
            <p:cNvSpPr>
              <a:spLocks noChangeShapeType="1"/>
            </p:cNvSpPr>
            <p:nvPr/>
          </p:nvSpPr>
          <p:spPr bwMode="auto">
            <a:xfrm>
              <a:off x="4058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9" name="Line 29"/>
            <p:cNvSpPr>
              <a:spLocks noChangeShapeType="1"/>
            </p:cNvSpPr>
            <p:nvPr/>
          </p:nvSpPr>
          <p:spPr bwMode="auto">
            <a:xfrm>
              <a:off x="4920" y="391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50" name="Rectangle 30"/>
            <p:cNvSpPr>
              <a:spLocks noChangeArrowheads="1"/>
            </p:cNvSpPr>
            <p:nvPr/>
          </p:nvSpPr>
          <p:spPr bwMode="auto">
            <a:xfrm>
              <a:off x="47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51" name="Line 31"/>
            <p:cNvSpPr>
              <a:spLocks noChangeShapeType="1"/>
            </p:cNvSpPr>
            <p:nvPr/>
          </p:nvSpPr>
          <p:spPr bwMode="auto">
            <a:xfrm>
              <a:off x="511" y="402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52" name="Text Box 32"/>
            <p:cNvSpPr txBox="1">
              <a:spLocks noChangeArrowheads="1"/>
            </p:cNvSpPr>
            <p:nvPr/>
          </p:nvSpPr>
          <p:spPr bwMode="auto">
            <a:xfrm>
              <a:off x="753" y="3786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3" name="Text Box 33"/>
            <p:cNvSpPr txBox="1">
              <a:spLocks noChangeArrowheads="1"/>
            </p:cNvSpPr>
            <p:nvPr/>
          </p:nvSpPr>
          <p:spPr bwMode="auto">
            <a:xfrm>
              <a:off x="1600" y="3793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4" name="Text Box 34"/>
            <p:cNvSpPr txBox="1">
              <a:spLocks noChangeArrowheads="1"/>
            </p:cNvSpPr>
            <p:nvPr/>
          </p:nvSpPr>
          <p:spPr bwMode="auto">
            <a:xfrm>
              <a:off x="3323" y="3793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5" name="Text Box 35"/>
            <p:cNvSpPr txBox="1">
              <a:spLocks noChangeArrowheads="1"/>
            </p:cNvSpPr>
            <p:nvPr/>
          </p:nvSpPr>
          <p:spPr bwMode="auto">
            <a:xfrm>
              <a:off x="4230" y="3793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6" name="Text Box 36"/>
            <p:cNvSpPr txBox="1">
              <a:spLocks noChangeArrowheads="1"/>
            </p:cNvSpPr>
            <p:nvPr/>
          </p:nvSpPr>
          <p:spPr bwMode="auto">
            <a:xfrm>
              <a:off x="2507" y="3793"/>
              <a:ext cx="5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6 horas</a:t>
              </a:r>
            </a:p>
          </p:txBody>
        </p:sp>
        <p:sp>
          <p:nvSpPr>
            <p:cNvPr id="209957" name="Text Box 37"/>
            <p:cNvSpPr txBox="1">
              <a:spLocks noChangeArrowheads="1"/>
            </p:cNvSpPr>
            <p:nvPr/>
          </p:nvSpPr>
          <p:spPr bwMode="auto">
            <a:xfrm>
              <a:off x="2248" y="1071"/>
              <a:ext cx="1077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dirty="0"/>
                <a:t>10 minutos</a:t>
              </a:r>
            </a:p>
            <a:p>
              <a:pPr algn="ctr"/>
              <a:r>
                <a:rPr lang="pt-BR" altLang="pt-BR" sz="2400" dirty="0"/>
                <a:t>222,2 L/s</a:t>
              </a:r>
            </a:p>
          </p:txBody>
        </p:sp>
        <p:cxnSp>
          <p:nvCxnSpPr>
            <p:cNvPr id="209958" name="AutoShape 38"/>
            <p:cNvCxnSpPr>
              <a:cxnSpLocks noChangeShapeType="1"/>
              <a:stCxn id="209957" idx="1"/>
              <a:endCxn id="209935" idx="0"/>
            </p:cNvCxnSpPr>
            <p:nvPr/>
          </p:nvCxnSpPr>
          <p:spPr bwMode="auto">
            <a:xfrm rot="10800000" flipV="1">
              <a:off x="611" y="1349"/>
              <a:ext cx="1637" cy="32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59" name="AutoShape 39"/>
            <p:cNvCxnSpPr>
              <a:cxnSpLocks noChangeShapeType="1"/>
              <a:stCxn id="209957" idx="1"/>
              <a:endCxn id="209936" idx="0"/>
            </p:cNvCxnSpPr>
            <p:nvPr/>
          </p:nvCxnSpPr>
          <p:spPr bwMode="auto">
            <a:xfrm rot="10800000" flipV="1">
              <a:off x="1473" y="1349"/>
              <a:ext cx="775" cy="32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0" name="AutoShape 40"/>
            <p:cNvCxnSpPr>
              <a:cxnSpLocks noChangeShapeType="1"/>
              <a:stCxn id="209957" idx="1"/>
              <a:endCxn id="209937" idx="0"/>
            </p:cNvCxnSpPr>
            <p:nvPr/>
          </p:nvCxnSpPr>
          <p:spPr bwMode="auto">
            <a:xfrm rot="10800000" flipH="1" flipV="1">
              <a:off x="2248" y="1349"/>
              <a:ext cx="79" cy="321"/>
            </a:xfrm>
            <a:prstGeom prst="curvedConnector4">
              <a:avLst>
                <a:gd name="adj1" fmla="val -196468"/>
                <a:gd name="adj2" fmla="val 9330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1" name="AutoShape 41"/>
            <p:cNvCxnSpPr>
              <a:cxnSpLocks noChangeShapeType="1"/>
              <a:stCxn id="209957" idx="3"/>
              <a:endCxn id="209938" idx="0"/>
            </p:cNvCxnSpPr>
            <p:nvPr/>
          </p:nvCxnSpPr>
          <p:spPr bwMode="auto">
            <a:xfrm flipH="1">
              <a:off x="3188" y="1349"/>
              <a:ext cx="137" cy="321"/>
            </a:xfrm>
            <a:prstGeom prst="curvedConnector4">
              <a:avLst>
                <a:gd name="adj1" fmla="val -113292"/>
                <a:gd name="adj2" fmla="val 9330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2" name="AutoShape 42"/>
            <p:cNvCxnSpPr>
              <a:cxnSpLocks noChangeShapeType="1"/>
              <a:stCxn id="209957" idx="3"/>
              <a:endCxn id="209939" idx="0"/>
            </p:cNvCxnSpPr>
            <p:nvPr/>
          </p:nvCxnSpPr>
          <p:spPr bwMode="auto">
            <a:xfrm>
              <a:off x="3325" y="1349"/>
              <a:ext cx="725" cy="32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3" name="AutoShape 43"/>
            <p:cNvCxnSpPr>
              <a:cxnSpLocks noChangeShapeType="1"/>
              <a:stCxn id="209957" idx="3"/>
              <a:endCxn id="209950" idx="0"/>
            </p:cNvCxnSpPr>
            <p:nvPr/>
          </p:nvCxnSpPr>
          <p:spPr bwMode="auto">
            <a:xfrm>
              <a:off x="3325" y="1349"/>
              <a:ext cx="1586" cy="32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ctangle 33">
            <a:extLst>
              <a:ext uri="{FF2B5EF4-FFF2-40B4-BE49-F238E27FC236}">
                <a16:creationId xmlns:a16="http://schemas.microsoft.com/office/drawing/2014/main" id="{649BF0DB-FA2F-463A-977B-1906960A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937" y="5200006"/>
            <a:ext cx="6533542" cy="431800"/>
          </a:xfrm>
          <a:prstGeom prst="rect">
            <a:avLst/>
          </a:prstGeom>
          <a:solidFill>
            <a:schemeClr val="folHlink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86AC8928-1A3F-410B-B457-DA44AEFE5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246674494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2003" name="Object 35"/>
              <p:cNvSpPr txBox="1"/>
              <p:nvPr/>
            </p:nvSpPr>
            <p:spPr bwMode="auto">
              <a:xfrm>
                <a:off x="5673948" y="2466454"/>
                <a:ext cx="2915940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𝑔𝑎𝑠𝑡𝑜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133,3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12003" name="Object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3948" y="2466454"/>
                <a:ext cx="2915940" cy="508000"/>
              </a:xfrm>
              <a:prstGeom prst="rect">
                <a:avLst/>
              </a:prstGeom>
              <a:blipFill>
                <a:blip r:embed="rId3"/>
                <a:stretch>
                  <a:fillRect l="-628" b="-84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004" name="Object 36"/>
              <p:cNvSpPr txBox="1"/>
              <p:nvPr/>
            </p:nvSpPr>
            <p:spPr bwMode="auto">
              <a:xfrm>
                <a:off x="5496371" y="3392682"/>
                <a:ext cx="3431729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𝑟𝑒𝑡𝑜𝑟𝑛𝑜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133,3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12,4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12004" name="Object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6371" y="3392682"/>
                <a:ext cx="3431729" cy="1028700"/>
              </a:xfrm>
              <a:prstGeom prst="rect">
                <a:avLst/>
              </a:prstGeom>
              <a:blipFill>
                <a:blip r:embed="rId4"/>
                <a:stretch>
                  <a:fillRect b="-2440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2010" name="Group 42"/>
          <p:cNvGrpSpPr>
            <a:grpSpLocks/>
          </p:cNvGrpSpPr>
          <p:nvPr/>
        </p:nvGrpSpPr>
        <p:grpSpPr bwMode="auto">
          <a:xfrm>
            <a:off x="228997" y="3068960"/>
            <a:ext cx="5184576" cy="2951584"/>
            <a:chOff x="1202" y="2069"/>
            <a:chExt cx="3367" cy="2015"/>
          </a:xfrm>
        </p:grpSpPr>
        <p:sp>
          <p:nvSpPr>
            <p:cNvPr id="211974" name="Line 6"/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75" name="Line 7"/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76" name="Rectangle 8"/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77" name="Rectangle 9"/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78" name="Rectangle 10"/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80" name="Rectangle 12"/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81" name="Line 13"/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2" name="Line 14"/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3" name="Line 15"/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4" name="Line 16"/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5" name="Line 17"/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6" name="Line 18"/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7" name="Rectangle 19"/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88" name="Line 20"/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9" name="Text Box 21"/>
            <p:cNvSpPr txBox="1">
              <a:spLocks noChangeArrowheads="1"/>
            </p:cNvSpPr>
            <p:nvPr/>
          </p:nvSpPr>
          <p:spPr bwMode="auto">
            <a:xfrm>
              <a:off x="1418" y="3905"/>
              <a:ext cx="4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/>
                <a:t>6 horas</a:t>
              </a:r>
            </a:p>
          </p:txBody>
        </p:sp>
        <p:sp>
          <p:nvSpPr>
            <p:cNvPr id="211990" name="Text Box 22"/>
            <p:cNvSpPr txBox="1">
              <a:spLocks noChangeArrowheads="1"/>
            </p:cNvSpPr>
            <p:nvPr/>
          </p:nvSpPr>
          <p:spPr bwMode="auto">
            <a:xfrm>
              <a:off x="1970" y="3910"/>
              <a:ext cx="4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/>
                <a:t>6 horas</a:t>
              </a:r>
            </a:p>
          </p:txBody>
        </p:sp>
        <p:sp>
          <p:nvSpPr>
            <p:cNvPr id="211991" name="Text Box 23"/>
            <p:cNvSpPr txBox="1">
              <a:spLocks noChangeArrowheads="1"/>
            </p:cNvSpPr>
            <p:nvPr/>
          </p:nvSpPr>
          <p:spPr bwMode="auto">
            <a:xfrm>
              <a:off x="3093" y="3910"/>
              <a:ext cx="4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/>
                <a:t>6 horas</a:t>
              </a:r>
            </a:p>
          </p:txBody>
        </p:sp>
        <p:sp>
          <p:nvSpPr>
            <p:cNvPr id="211992" name="Text Box 24"/>
            <p:cNvSpPr txBox="1">
              <a:spLocks noChangeArrowheads="1"/>
            </p:cNvSpPr>
            <p:nvPr/>
          </p:nvSpPr>
          <p:spPr bwMode="auto">
            <a:xfrm>
              <a:off x="3682" y="3910"/>
              <a:ext cx="4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/>
                <a:t>6 horas</a:t>
              </a:r>
            </a:p>
          </p:txBody>
        </p:sp>
        <p:sp>
          <p:nvSpPr>
            <p:cNvPr id="211993" name="Text Box 25"/>
            <p:cNvSpPr txBox="1">
              <a:spLocks noChangeArrowheads="1"/>
            </p:cNvSpPr>
            <p:nvPr/>
          </p:nvSpPr>
          <p:spPr bwMode="auto">
            <a:xfrm>
              <a:off x="2562" y="3910"/>
              <a:ext cx="4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/>
                <a:t>6 horas</a:t>
              </a:r>
            </a:p>
          </p:txBody>
        </p:sp>
        <p:sp>
          <p:nvSpPr>
            <p:cNvPr id="211994" name="Text Box 26"/>
            <p:cNvSpPr txBox="1">
              <a:spLocks noChangeArrowheads="1"/>
            </p:cNvSpPr>
            <p:nvPr/>
          </p:nvSpPr>
          <p:spPr bwMode="auto">
            <a:xfrm>
              <a:off x="2413" y="2069"/>
              <a:ext cx="5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/>
                <a:t>10 minutos</a:t>
              </a:r>
            </a:p>
            <a:p>
              <a:r>
                <a:rPr lang="pt-BR" altLang="pt-BR" sz="1200" dirty="0"/>
                <a:t>222,2 L/s</a:t>
              </a:r>
            </a:p>
          </p:txBody>
        </p:sp>
        <p:cxnSp>
          <p:nvCxnSpPr>
            <p:cNvPr id="211995" name="AutoShape 27"/>
            <p:cNvCxnSpPr>
              <a:cxnSpLocks noChangeShapeType="1"/>
              <a:stCxn id="211994" idx="1"/>
              <a:endCxn id="211976" idx="0"/>
            </p:cNvCxnSpPr>
            <p:nvPr/>
          </p:nvCxnSpPr>
          <p:spPr bwMode="auto">
            <a:xfrm rot="10800000" flipV="1">
              <a:off x="1327" y="2214"/>
              <a:ext cx="1086" cy="233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6" name="AutoShape 28"/>
            <p:cNvCxnSpPr>
              <a:cxnSpLocks noChangeShapeType="1"/>
              <a:stCxn id="211994" idx="1"/>
              <a:endCxn id="211977" idx="0"/>
            </p:cNvCxnSpPr>
            <p:nvPr/>
          </p:nvCxnSpPr>
          <p:spPr bwMode="auto">
            <a:xfrm rot="10800000" flipV="1">
              <a:off x="1888" y="2214"/>
              <a:ext cx="525" cy="233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7" name="AutoShape 29"/>
            <p:cNvCxnSpPr>
              <a:cxnSpLocks noChangeShapeType="1"/>
              <a:stCxn id="211994" idx="1"/>
              <a:endCxn id="211978" idx="0"/>
            </p:cNvCxnSpPr>
            <p:nvPr/>
          </p:nvCxnSpPr>
          <p:spPr bwMode="auto">
            <a:xfrm rot="10800000" flipH="1" flipV="1">
              <a:off x="2413" y="2214"/>
              <a:ext cx="31" cy="233"/>
            </a:xfrm>
            <a:prstGeom prst="curvedConnector4">
              <a:avLst>
                <a:gd name="adj1" fmla="val -472129"/>
                <a:gd name="adj2" fmla="val 8115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8" name="AutoShape 30"/>
            <p:cNvCxnSpPr>
              <a:cxnSpLocks noChangeShapeType="1"/>
              <a:stCxn id="211994" idx="3"/>
              <a:endCxn id="211979" idx="0"/>
            </p:cNvCxnSpPr>
            <p:nvPr/>
          </p:nvCxnSpPr>
          <p:spPr bwMode="auto">
            <a:xfrm>
              <a:off x="2973" y="2215"/>
              <a:ext cx="32" cy="233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9" name="AutoShape 31"/>
            <p:cNvCxnSpPr>
              <a:cxnSpLocks noChangeShapeType="1"/>
              <a:stCxn id="211994" idx="3"/>
              <a:endCxn id="211980" idx="0"/>
            </p:cNvCxnSpPr>
            <p:nvPr/>
          </p:nvCxnSpPr>
          <p:spPr bwMode="auto">
            <a:xfrm>
              <a:off x="2973" y="2215"/>
              <a:ext cx="593" cy="233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000" name="AutoShape 32"/>
            <p:cNvCxnSpPr>
              <a:cxnSpLocks noChangeShapeType="1"/>
              <a:stCxn id="211994" idx="3"/>
              <a:endCxn id="211987" idx="0"/>
            </p:cNvCxnSpPr>
            <p:nvPr/>
          </p:nvCxnSpPr>
          <p:spPr bwMode="auto">
            <a:xfrm>
              <a:off x="2973" y="2215"/>
              <a:ext cx="1154" cy="233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2001" name="Rectangle 33"/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5" name="Rectangle 37"/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6" name="Rectangle 38"/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7" name="Rectangle 39"/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8" name="Rectangle 40"/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9" name="Rectangle 41"/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2011" name="Object 43"/>
              <p:cNvSpPr txBox="1"/>
              <p:nvPr/>
            </p:nvSpPr>
            <p:spPr bwMode="auto">
              <a:xfrm>
                <a:off x="5923902" y="5124966"/>
                <a:ext cx="23495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𝐸𝑇𝐴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12011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3902" y="5124966"/>
                <a:ext cx="2349500" cy="469900"/>
              </a:xfrm>
              <a:prstGeom prst="rect">
                <a:avLst/>
              </a:prstGeom>
              <a:blipFill>
                <a:blip r:embed="rId5"/>
                <a:stretch>
                  <a:fillRect l="-1818" b="-1558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014" name="Rectangle 46"/>
          <p:cNvSpPr>
            <a:spLocks noChangeArrowheads="1"/>
          </p:cNvSpPr>
          <p:nvPr/>
        </p:nvSpPr>
        <p:spPr bwMode="auto">
          <a:xfrm>
            <a:off x="692741" y="2337145"/>
            <a:ext cx="4175735" cy="6746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tanques de 150 m</a:t>
            </a:r>
            <a:r>
              <a:rPr lang="pt-BR" altLang="pt-BR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cada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pt-BR" alt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96E2F422-17B7-477F-B886-9E9CFBC05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338963018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33" name="Picture 41" descr="ETA ABV - Vista Ger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3084" y="1844824"/>
            <a:ext cx="5993292" cy="43968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594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30" name="Oval 38"/>
          <p:cNvSpPr>
            <a:spLocks noChangeArrowheads="1"/>
          </p:cNvSpPr>
          <p:nvPr/>
        </p:nvSpPr>
        <p:spPr bwMode="auto">
          <a:xfrm>
            <a:off x="5580112" y="2924968"/>
            <a:ext cx="1150937" cy="10080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8631" name="Text Box 39"/>
          <p:cNvSpPr txBox="1">
            <a:spLocks noChangeArrowheads="1"/>
          </p:cNvSpPr>
          <p:nvPr/>
        </p:nvSpPr>
        <p:spPr bwMode="auto">
          <a:xfrm>
            <a:off x="1963084" y="4020692"/>
            <a:ext cx="32703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chemeClr val="bg1"/>
                </a:solidFill>
              </a:rPr>
              <a:t>Tanques de equalização </a:t>
            </a:r>
          </a:p>
          <a:p>
            <a:r>
              <a:rPr lang="pt-BR" altLang="pt-BR" sz="2400" b="1" dirty="0">
                <a:solidFill>
                  <a:schemeClr val="bg1"/>
                </a:solidFill>
              </a:rPr>
              <a:t>de água de lavagem !!!</a:t>
            </a:r>
          </a:p>
        </p:txBody>
      </p:sp>
      <p:cxnSp>
        <p:nvCxnSpPr>
          <p:cNvPr id="238632" name="AutoShape 40"/>
          <p:cNvCxnSpPr>
            <a:cxnSpLocks noChangeShapeType="1"/>
            <a:stCxn id="238631" idx="3"/>
            <a:endCxn id="238630" idx="2"/>
          </p:cNvCxnSpPr>
          <p:nvPr/>
        </p:nvCxnSpPr>
        <p:spPr bwMode="auto">
          <a:xfrm flipV="1">
            <a:off x="5233403" y="3429000"/>
            <a:ext cx="346709" cy="10071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3">
            <a:extLst>
              <a:ext uri="{FF2B5EF4-FFF2-40B4-BE49-F238E27FC236}">
                <a16:creationId xmlns:a16="http://schemas.microsoft.com/office/drawing/2014/main" id="{F781B95B-F7A5-4A70-A71B-A3B4F1E39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35145047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211888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QUALIDADE DA ÁGUA BRUTA AFLUENTE A ETA IGUAÇÚ - 2016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CF4104-81FC-4EA4-80B6-E13CCABF215B}"/>
              </a:ext>
            </a:extLst>
          </p:cNvPr>
          <p:cNvGraphicFramePr>
            <a:graphicFrameLocks/>
          </p:cNvGraphicFramePr>
          <p:nvPr/>
        </p:nvGraphicFramePr>
        <p:xfrm>
          <a:off x="910680" y="2087860"/>
          <a:ext cx="7488832" cy="417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328574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31" name="Text Box 39"/>
          <p:cNvSpPr txBox="1">
            <a:spLocks noChangeArrowheads="1"/>
          </p:cNvSpPr>
          <p:nvPr/>
        </p:nvSpPr>
        <p:spPr bwMode="auto">
          <a:xfrm>
            <a:off x="1963084" y="4020692"/>
            <a:ext cx="32703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chemeClr val="bg1"/>
                </a:solidFill>
              </a:rPr>
              <a:t>Tanques de equalização </a:t>
            </a:r>
          </a:p>
          <a:p>
            <a:r>
              <a:rPr lang="pt-BR" altLang="pt-BR" sz="2400" b="1" dirty="0">
                <a:solidFill>
                  <a:schemeClr val="bg1"/>
                </a:solidFill>
              </a:rPr>
              <a:t>de água de lavagem !!!</a:t>
            </a:r>
          </a:p>
        </p:txBody>
      </p:sp>
      <p:cxnSp>
        <p:nvCxnSpPr>
          <p:cNvPr id="238632" name="AutoShape 40"/>
          <p:cNvCxnSpPr>
            <a:cxnSpLocks noChangeShapeType="1"/>
            <a:stCxn id="238631" idx="3"/>
          </p:cNvCxnSpPr>
          <p:nvPr/>
        </p:nvCxnSpPr>
        <p:spPr bwMode="auto">
          <a:xfrm flipV="1">
            <a:off x="5233403" y="3429000"/>
            <a:ext cx="346709" cy="10071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3">
            <a:extLst>
              <a:ext uri="{FF2B5EF4-FFF2-40B4-BE49-F238E27FC236}">
                <a16:creationId xmlns:a16="http://schemas.microsoft.com/office/drawing/2014/main" id="{A7648957-7584-4033-AB29-A6D93EAF7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  <p:pic>
        <p:nvPicPr>
          <p:cNvPr id="6" name="Imagem 5" descr="Uma imagem contendo ao ar livre, água, grama, barco&#10;&#10;Descrição gerada automaticamente">
            <a:extLst>
              <a:ext uri="{FF2B5EF4-FFF2-40B4-BE49-F238E27FC236}">
                <a16:creationId xmlns:a16="http://schemas.microsoft.com/office/drawing/2014/main" id="{56FE9DB2-A16D-4DDF-936D-840501F75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204864"/>
            <a:ext cx="7020272" cy="39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289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39" name="Picture 43" descr="ETA GUARAÚ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1844824"/>
            <a:ext cx="6020197" cy="44172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49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35" name="Oval 39"/>
          <p:cNvSpPr>
            <a:spLocks noChangeArrowheads="1"/>
          </p:cNvSpPr>
          <p:nvPr/>
        </p:nvSpPr>
        <p:spPr bwMode="auto">
          <a:xfrm>
            <a:off x="4499696" y="5187306"/>
            <a:ext cx="360363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4536" name="Text Box 40"/>
          <p:cNvSpPr txBox="1">
            <a:spLocks noChangeArrowheads="1"/>
          </p:cNvSpPr>
          <p:nvPr/>
        </p:nvSpPr>
        <p:spPr bwMode="auto">
          <a:xfrm>
            <a:off x="4608152" y="4061769"/>
            <a:ext cx="32703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chemeClr val="bg1"/>
                </a:solidFill>
              </a:rPr>
              <a:t>Tanques de equalização </a:t>
            </a:r>
          </a:p>
          <a:p>
            <a:r>
              <a:rPr lang="pt-BR" altLang="pt-BR" sz="2400" b="1" dirty="0">
                <a:solidFill>
                  <a:schemeClr val="bg1"/>
                </a:solidFill>
              </a:rPr>
              <a:t>de água de lavagem !!!</a:t>
            </a:r>
          </a:p>
        </p:txBody>
      </p:sp>
      <p:cxnSp>
        <p:nvCxnSpPr>
          <p:cNvPr id="234537" name="AutoShape 41"/>
          <p:cNvCxnSpPr>
            <a:cxnSpLocks noChangeShapeType="1"/>
            <a:stCxn id="234536" idx="2"/>
            <a:endCxn id="234535" idx="7"/>
          </p:cNvCxnSpPr>
          <p:nvPr/>
        </p:nvCxnSpPr>
        <p:spPr bwMode="auto">
          <a:xfrm rot="5400000">
            <a:off x="5351642" y="4348410"/>
            <a:ext cx="347314" cy="143602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3">
            <a:extLst>
              <a:ext uri="{FF2B5EF4-FFF2-40B4-BE49-F238E27FC236}">
                <a16:creationId xmlns:a16="http://schemas.microsoft.com/office/drawing/2014/main" id="{D3A192B3-BE04-432B-AF5E-A05C96D78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103417075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52" name="Picture 40" descr="CIMG088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663906" cy="424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6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C41B0D6-E158-4D04-B436-F505E1806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65760186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 descr="CIMG089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66500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38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35C6586-46F7-49B6-AC0A-B412DC16E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238544623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105" name="Picture 41" descr="ETA Guarau 01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618527" cy="42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04" name="Picture 40" descr="ETA Guarau 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38" y="2265363"/>
            <a:ext cx="4336262" cy="32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4D70D1AA-0E05-4043-B5DB-605C64CD9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273534612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200" name="Picture 40" descr="ETA Guarau 01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87" y="2378563"/>
            <a:ext cx="3960564" cy="26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201" name="Picture 41" descr="ETA Guarau 01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796" y="3140546"/>
            <a:ext cx="41755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4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85EAA75A-64E1-4AAF-85C6-786D539D5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277376028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2" name="Picture 42" descr="ETA Guaraú 0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127813" cy="30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4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0" name="Picture 40" descr="ETA Guaraú 01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780928"/>
            <a:ext cx="4392615" cy="3295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C7FED8E5-D157-4B10-9349-70C79BB20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379278334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6A863A0-F284-4243-98CB-345DF2F1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521" y="1988840"/>
            <a:ext cx="6934200" cy="419369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76A097B-5080-4192-8D2E-E16EA1C75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18723811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C7FED8E5-D157-4B10-9349-70C79BB20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47F9643-DF6E-43C6-8E38-31962BE37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38611"/>
            <a:ext cx="5139257" cy="42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251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C7FED8E5-D157-4B10-9349-70C79BB20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C77961-6D2C-4477-AFA8-E3DCAE74E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08920"/>
            <a:ext cx="830966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12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211888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QUALIDADE DA ÁGUA BRUTA AFLUENTE A ETA IGUAÇÚ - 2016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3F5A86E-642A-464E-9487-E9123C4214A7}"/>
              </a:ext>
            </a:extLst>
          </p:cNvPr>
          <p:cNvGraphicFramePr>
            <a:graphicFrameLocks/>
          </p:cNvGraphicFramePr>
          <p:nvPr/>
        </p:nvGraphicFramePr>
        <p:xfrm>
          <a:off x="2261402" y="2348880"/>
          <a:ext cx="654164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ADC6A644-DCBF-4AE7-B530-E3D9AB4A3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08823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13,2 UNT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7,81 UNT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3746171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 vert="horz" lIns="0" tIns="45720" rIns="0" bIns="4572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Vídeo – Recuperação de água de lavagem (ETA </a:t>
            </a:r>
            <a:r>
              <a:rPr lang="pt-BR" sz="3600" dirty="0" err="1"/>
              <a:t>Guaraú</a:t>
            </a:r>
            <a:r>
              <a:rPr lang="pt-BR" sz="36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Vídeo – Recuperação de água de lavagem (ETA Anhangabaú)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Vídeo – Recuperação de água de lavagem (ETA São João da Boa Vista)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968BCE4-03EE-477D-89AE-CB6E54BE9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RECUPERAÇÃO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3296386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D94C360A-35CA-465D-92E0-A2545681C386}"/>
              </a:ext>
            </a:extLst>
          </p:cNvPr>
          <p:cNvCxnSpPr>
            <a:cxnSpLocks/>
            <a:stCxn id="55" idx="1"/>
            <a:endCxn id="45" idx="2"/>
          </p:cNvCxnSpPr>
          <p:nvPr/>
        </p:nvCxnSpPr>
        <p:spPr>
          <a:xfrm rot="10800000">
            <a:off x="1790861" y="2495823"/>
            <a:ext cx="3396078" cy="9719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de cantos arredondados 1">
            <a:extLst>
              <a:ext uri="{FF2B5EF4-FFF2-40B4-BE49-F238E27FC236}">
                <a16:creationId xmlns:a16="http://schemas.microsoft.com/office/drawing/2014/main" id="{5EAB2D4A-D4A3-46C8-9447-5498E6369B6E}"/>
              </a:ext>
            </a:extLst>
          </p:cNvPr>
          <p:cNvSpPr/>
          <p:nvPr/>
        </p:nvSpPr>
        <p:spPr>
          <a:xfrm>
            <a:off x="1272278" y="2191009"/>
            <a:ext cx="1037166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46" name="Retângulo de cantos arredondados 2">
            <a:extLst>
              <a:ext uri="{FF2B5EF4-FFF2-40B4-BE49-F238E27FC236}">
                <a16:creationId xmlns:a16="http://schemas.microsoft.com/office/drawing/2014/main" id="{384456A1-3C6D-4B59-9724-22DE495B3D32}"/>
              </a:ext>
            </a:extLst>
          </p:cNvPr>
          <p:cNvSpPr/>
          <p:nvPr/>
        </p:nvSpPr>
        <p:spPr>
          <a:xfrm>
            <a:off x="2679860" y="2191009"/>
            <a:ext cx="988551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47" name="Retângulo de cantos arredondados 3">
            <a:extLst>
              <a:ext uri="{FF2B5EF4-FFF2-40B4-BE49-F238E27FC236}">
                <a16:creationId xmlns:a16="http://schemas.microsoft.com/office/drawing/2014/main" id="{28F85BCE-3566-401A-B187-8AD2B03ABCB1}"/>
              </a:ext>
            </a:extLst>
          </p:cNvPr>
          <p:cNvSpPr/>
          <p:nvPr/>
        </p:nvSpPr>
        <p:spPr>
          <a:xfrm>
            <a:off x="4013359" y="2191009"/>
            <a:ext cx="1127709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48" name="Retângulo de cantos arredondados 4">
            <a:extLst>
              <a:ext uri="{FF2B5EF4-FFF2-40B4-BE49-F238E27FC236}">
                <a16:creationId xmlns:a16="http://schemas.microsoft.com/office/drawing/2014/main" id="{3D523953-9F73-4A74-85BD-ACEBB77CC195}"/>
              </a:ext>
            </a:extLst>
          </p:cNvPr>
          <p:cNvSpPr/>
          <p:nvPr/>
        </p:nvSpPr>
        <p:spPr>
          <a:xfrm>
            <a:off x="5488364" y="2191009"/>
            <a:ext cx="978369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49" name="Retângulo de cantos arredondados 5">
            <a:extLst>
              <a:ext uri="{FF2B5EF4-FFF2-40B4-BE49-F238E27FC236}">
                <a16:creationId xmlns:a16="http://schemas.microsoft.com/office/drawing/2014/main" id="{EF2D933F-6CAD-4C23-A85E-ABC2A3C0582A}"/>
              </a:ext>
            </a:extLst>
          </p:cNvPr>
          <p:cNvSpPr/>
          <p:nvPr/>
        </p:nvSpPr>
        <p:spPr>
          <a:xfrm>
            <a:off x="6828524" y="2191009"/>
            <a:ext cx="1085781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50" name="Conector de seta reta 7">
            <a:extLst>
              <a:ext uri="{FF2B5EF4-FFF2-40B4-BE49-F238E27FC236}">
                <a16:creationId xmlns:a16="http://schemas.microsoft.com/office/drawing/2014/main" id="{9720544C-4C07-46D3-96E7-A6ADBEB833AF}"/>
              </a:ext>
            </a:extLst>
          </p:cNvPr>
          <p:cNvCxnSpPr>
            <a:endCxn id="45" idx="1"/>
          </p:cNvCxnSpPr>
          <p:nvPr/>
        </p:nvCxnSpPr>
        <p:spPr>
          <a:xfrm>
            <a:off x="467544" y="2343416"/>
            <a:ext cx="8047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">
            <a:extLst>
              <a:ext uri="{FF2B5EF4-FFF2-40B4-BE49-F238E27FC236}">
                <a16:creationId xmlns:a16="http://schemas.microsoft.com/office/drawing/2014/main" id="{CCA9168F-ECDE-49DA-8ED2-186E509EA7F1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2309444" y="2343416"/>
            <a:ext cx="3704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11">
            <a:extLst>
              <a:ext uri="{FF2B5EF4-FFF2-40B4-BE49-F238E27FC236}">
                <a16:creationId xmlns:a16="http://schemas.microsoft.com/office/drawing/2014/main" id="{15E6839A-C958-4A25-8AB0-4267F30EF61C}"/>
              </a:ext>
            </a:extLst>
          </p:cNvPr>
          <p:cNvCxnSpPr>
            <a:stCxn id="46" idx="3"/>
            <a:endCxn id="47" idx="1"/>
          </p:cNvCxnSpPr>
          <p:nvPr/>
        </p:nvCxnSpPr>
        <p:spPr>
          <a:xfrm>
            <a:off x="3668411" y="2343416"/>
            <a:ext cx="3449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13">
            <a:extLst>
              <a:ext uri="{FF2B5EF4-FFF2-40B4-BE49-F238E27FC236}">
                <a16:creationId xmlns:a16="http://schemas.microsoft.com/office/drawing/2014/main" id="{018EDC56-66CF-4B65-B082-A557DFF3D1F5}"/>
              </a:ext>
            </a:extLst>
          </p:cNvPr>
          <p:cNvCxnSpPr>
            <a:stCxn id="47" idx="3"/>
            <a:endCxn id="48" idx="1"/>
          </p:cNvCxnSpPr>
          <p:nvPr/>
        </p:nvCxnSpPr>
        <p:spPr>
          <a:xfrm>
            <a:off x="5141068" y="2343416"/>
            <a:ext cx="3472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18">
            <a:extLst>
              <a:ext uri="{FF2B5EF4-FFF2-40B4-BE49-F238E27FC236}">
                <a16:creationId xmlns:a16="http://schemas.microsoft.com/office/drawing/2014/main" id="{280D9C8F-D811-4AD9-A39F-684E37120792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6466733" y="2343416"/>
            <a:ext cx="361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19">
            <a:extLst>
              <a:ext uri="{FF2B5EF4-FFF2-40B4-BE49-F238E27FC236}">
                <a16:creationId xmlns:a16="http://schemas.microsoft.com/office/drawing/2014/main" id="{210DBD4A-1B98-43B1-9441-05ED348BB438}"/>
              </a:ext>
            </a:extLst>
          </p:cNvPr>
          <p:cNvSpPr/>
          <p:nvPr/>
        </p:nvSpPr>
        <p:spPr>
          <a:xfrm>
            <a:off x="5186939" y="3276656"/>
            <a:ext cx="1581217" cy="3821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56" name="Conector de seta reta 21">
            <a:extLst>
              <a:ext uri="{FF2B5EF4-FFF2-40B4-BE49-F238E27FC236}">
                <a16:creationId xmlns:a16="http://schemas.microsoft.com/office/drawing/2014/main" id="{BD714D30-DC89-4730-B7CF-4539FBE54E34}"/>
              </a:ext>
            </a:extLst>
          </p:cNvPr>
          <p:cNvCxnSpPr>
            <a:cxnSpLocks/>
            <a:stCxn id="48" idx="2"/>
            <a:endCxn id="55" idx="0"/>
          </p:cNvCxnSpPr>
          <p:nvPr/>
        </p:nvCxnSpPr>
        <p:spPr>
          <a:xfrm flipH="1">
            <a:off x="5977548" y="2495823"/>
            <a:ext cx="1" cy="780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26">
            <a:extLst>
              <a:ext uri="{FF2B5EF4-FFF2-40B4-BE49-F238E27FC236}">
                <a16:creationId xmlns:a16="http://schemas.microsoft.com/office/drawing/2014/main" id="{1396CAC0-15AE-4C56-879D-00AFD375CA84}"/>
              </a:ext>
            </a:extLst>
          </p:cNvPr>
          <p:cNvSpPr/>
          <p:nvPr/>
        </p:nvSpPr>
        <p:spPr>
          <a:xfrm>
            <a:off x="3108078" y="4719672"/>
            <a:ext cx="1333499" cy="3280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58" name="Retângulo de cantos arredondados 28">
            <a:extLst>
              <a:ext uri="{FF2B5EF4-FFF2-40B4-BE49-F238E27FC236}">
                <a16:creationId xmlns:a16="http://schemas.microsoft.com/office/drawing/2014/main" id="{A00672E6-B9A6-4651-A5F0-C57AC5B6E048}"/>
              </a:ext>
            </a:extLst>
          </p:cNvPr>
          <p:cNvSpPr/>
          <p:nvPr/>
        </p:nvSpPr>
        <p:spPr>
          <a:xfrm>
            <a:off x="3108076" y="5315564"/>
            <a:ext cx="1333499" cy="351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59" name="Conector de seta reta 29">
            <a:extLst>
              <a:ext uri="{FF2B5EF4-FFF2-40B4-BE49-F238E27FC236}">
                <a16:creationId xmlns:a16="http://schemas.microsoft.com/office/drawing/2014/main" id="{4A2AA2CE-6DD4-44C7-897B-52BE7099C49E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 flipH="1">
            <a:off x="3774826" y="5047771"/>
            <a:ext cx="2" cy="267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de cantos arredondados 34">
            <a:extLst>
              <a:ext uri="{FF2B5EF4-FFF2-40B4-BE49-F238E27FC236}">
                <a16:creationId xmlns:a16="http://schemas.microsoft.com/office/drawing/2014/main" id="{F0D1CAAE-CA1C-4E5E-9196-8AE8EF59CE48}"/>
              </a:ext>
            </a:extLst>
          </p:cNvPr>
          <p:cNvSpPr/>
          <p:nvPr/>
        </p:nvSpPr>
        <p:spPr>
          <a:xfrm>
            <a:off x="2984217" y="3825554"/>
            <a:ext cx="1581217" cy="40403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61" name="Conector de seta reta 45">
            <a:extLst>
              <a:ext uri="{FF2B5EF4-FFF2-40B4-BE49-F238E27FC236}">
                <a16:creationId xmlns:a16="http://schemas.microsoft.com/office/drawing/2014/main" id="{D5995687-D5C2-449F-8298-F263AB358691}"/>
              </a:ext>
            </a:extLst>
          </p:cNvPr>
          <p:cNvCxnSpPr>
            <a:cxnSpLocks/>
            <a:stCxn id="60" idx="2"/>
            <a:endCxn id="57" idx="0"/>
          </p:cNvCxnSpPr>
          <p:nvPr/>
        </p:nvCxnSpPr>
        <p:spPr>
          <a:xfrm>
            <a:off x="3774826" y="4229584"/>
            <a:ext cx="2" cy="490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8AADA1E-79C5-4CDB-B5C4-1F35C98FDADC}"/>
              </a:ext>
            </a:extLst>
          </p:cNvPr>
          <p:cNvSpPr txBox="1"/>
          <p:nvPr/>
        </p:nvSpPr>
        <p:spPr>
          <a:xfrm>
            <a:off x="4054106" y="2718244"/>
            <a:ext cx="506635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63" name="Conector angulado 56">
            <a:extLst>
              <a:ext uri="{FF2B5EF4-FFF2-40B4-BE49-F238E27FC236}">
                <a16:creationId xmlns:a16="http://schemas.microsoft.com/office/drawing/2014/main" id="{E4553105-F43C-46EA-BDF5-B167DC438473}"/>
              </a:ext>
            </a:extLst>
          </p:cNvPr>
          <p:cNvCxnSpPr>
            <a:cxnSpLocks/>
            <a:stCxn id="57" idx="1"/>
          </p:cNvCxnSpPr>
          <p:nvPr/>
        </p:nvCxnSpPr>
        <p:spPr>
          <a:xfrm rot="10800000">
            <a:off x="1615230" y="2481970"/>
            <a:ext cx="1492849" cy="24017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B70FD00-AC62-4293-AB90-B59D850DB5E0}"/>
              </a:ext>
            </a:extLst>
          </p:cNvPr>
          <p:cNvSpPr txBox="1"/>
          <p:nvPr/>
        </p:nvSpPr>
        <p:spPr>
          <a:xfrm>
            <a:off x="2061290" y="4663851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65" name="Conector de seta reta 62">
            <a:extLst>
              <a:ext uri="{FF2B5EF4-FFF2-40B4-BE49-F238E27FC236}">
                <a16:creationId xmlns:a16="http://schemas.microsoft.com/office/drawing/2014/main" id="{FF2D44E2-47EE-4A31-BBEA-9486536F4E33}"/>
              </a:ext>
            </a:extLst>
          </p:cNvPr>
          <p:cNvCxnSpPr>
            <a:stCxn id="49" idx="3"/>
          </p:cNvCxnSpPr>
          <p:nvPr/>
        </p:nvCxnSpPr>
        <p:spPr>
          <a:xfrm>
            <a:off x="7914305" y="2343416"/>
            <a:ext cx="61813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>
            <a:extLst>
              <a:ext uri="{FF2B5EF4-FFF2-40B4-BE49-F238E27FC236}">
                <a16:creationId xmlns:a16="http://schemas.microsoft.com/office/drawing/2014/main" id="{2794C44B-48EC-4B25-AC4A-C549CBC4CBE1}"/>
              </a:ext>
            </a:extLst>
          </p:cNvPr>
          <p:cNvSpPr/>
          <p:nvPr/>
        </p:nvSpPr>
        <p:spPr>
          <a:xfrm>
            <a:off x="3694855" y="3461086"/>
            <a:ext cx="188891" cy="141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67" name="Conector angulado 56">
            <a:extLst>
              <a:ext uri="{FF2B5EF4-FFF2-40B4-BE49-F238E27FC236}">
                <a16:creationId xmlns:a16="http://schemas.microsoft.com/office/drawing/2014/main" id="{EEB6629E-CD7B-463B-8D54-000DA349C5AD}"/>
              </a:ext>
            </a:extLst>
          </p:cNvPr>
          <p:cNvCxnSpPr>
            <a:cxnSpLocks/>
            <a:stCxn id="58" idx="1"/>
          </p:cNvCxnSpPr>
          <p:nvPr/>
        </p:nvCxnSpPr>
        <p:spPr>
          <a:xfrm rot="10800000">
            <a:off x="1429076" y="2481967"/>
            <a:ext cx="1679001" cy="30092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1DF6CBC-BD24-4E1C-930D-14610578F371}"/>
              </a:ext>
            </a:extLst>
          </p:cNvPr>
          <p:cNvSpPr txBox="1"/>
          <p:nvPr/>
        </p:nvSpPr>
        <p:spPr>
          <a:xfrm>
            <a:off x="2002676" y="5265324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69" name="Retângulo de cantos arredondados 28">
            <a:extLst>
              <a:ext uri="{FF2B5EF4-FFF2-40B4-BE49-F238E27FC236}">
                <a16:creationId xmlns:a16="http://schemas.microsoft.com/office/drawing/2014/main" id="{454A2455-AF89-43F4-BD2E-B8AA6056D987}"/>
              </a:ext>
            </a:extLst>
          </p:cNvPr>
          <p:cNvSpPr/>
          <p:nvPr/>
        </p:nvSpPr>
        <p:spPr>
          <a:xfrm>
            <a:off x="3108076" y="6004824"/>
            <a:ext cx="1333499" cy="2811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70" name="Conector angulado 56">
            <a:extLst>
              <a:ext uri="{FF2B5EF4-FFF2-40B4-BE49-F238E27FC236}">
                <a16:creationId xmlns:a16="http://schemas.microsoft.com/office/drawing/2014/main" id="{00B17166-B181-4FDC-BBEF-1F62C8DBE672}"/>
              </a:ext>
            </a:extLst>
          </p:cNvPr>
          <p:cNvCxnSpPr>
            <a:cxnSpLocks/>
            <a:stCxn id="55" idx="2"/>
            <a:endCxn id="60" idx="3"/>
          </p:cNvCxnSpPr>
          <p:nvPr/>
        </p:nvCxnSpPr>
        <p:spPr>
          <a:xfrm rot="5400000">
            <a:off x="5087101" y="3137122"/>
            <a:ext cx="368780" cy="1412114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49773D1-2BDD-443B-836F-9D4C423CED96}"/>
              </a:ext>
            </a:extLst>
          </p:cNvPr>
          <p:cNvSpPr txBox="1"/>
          <p:nvPr/>
        </p:nvSpPr>
        <p:spPr>
          <a:xfrm>
            <a:off x="5061398" y="3817192"/>
            <a:ext cx="506635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72" name="Conector de seta reta 29">
            <a:extLst>
              <a:ext uri="{FF2B5EF4-FFF2-40B4-BE49-F238E27FC236}">
                <a16:creationId xmlns:a16="http://schemas.microsoft.com/office/drawing/2014/main" id="{895E52D2-E7CA-4615-82CB-715AF6185092}"/>
              </a:ext>
            </a:extLst>
          </p:cNvPr>
          <p:cNvCxnSpPr>
            <a:cxnSpLocks/>
            <a:stCxn id="58" idx="2"/>
            <a:endCxn id="69" idx="0"/>
          </p:cNvCxnSpPr>
          <p:nvPr/>
        </p:nvCxnSpPr>
        <p:spPr>
          <a:xfrm>
            <a:off x="3774826" y="5666870"/>
            <a:ext cx="0" cy="337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602BE8A0-D556-408D-8FEA-86CCAAE04582}"/>
              </a:ext>
            </a:extLst>
          </p:cNvPr>
          <p:cNvGrpSpPr/>
          <p:nvPr/>
        </p:nvGrpSpPr>
        <p:grpSpPr>
          <a:xfrm>
            <a:off x="3705137" y="3394827"/>
            <a:ext cx="188891" cy="250890"/>
            <a:chOff x="6948264" y="4271348"/>
            <a:chExt cx="183600" cy="296346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475578EA-A861-41BE-9FDA-7FE39F62E586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E14C88B6-FBC5-4691-8080-4A6A6FFBD4FB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76" name="Conector angulado 56">
            <a:extLst>
              <a:ext uri="{FF2B5EF4-FFF2-40B4-BE49-F238E27FC236}">
                <a16:creationId xmlns:a16="http://schemas.microsoft.com/office/drawing/2014/main" id="{20BD81B9-EE86-4B8E-A4D9-2E57CE9BB222}"/>
              </a:ext>
            </a:extLst>
          </p:cNvPr>
          <p:cNvCxnSpPr>
            <a:cxnSpLocks/>
            <a:stCxn id="47" idx="2"/>
            <a:endCxn id="60" idx="0"/>
          </p:cNvCxnSpPr>
          <p:nvPr/>
        </p:nvCxnSpPr>
        <p:spPr>
          <a:xfrm rot="5400000">
            <a:off x="3511155" y="2759494"/>
            <a:ext cx="1329731" cy="8023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56">
            <a:extLst>
              <a:ext uri="{FF2B5EF4-FFF2-40B4-BE49-F238E27FC236}">
                <a16:creationId xmlns:a16="http://schemas.microsoft.com/office/drawing/2014/main" id="{059D454D-5807-4915-9B09-F623A4F524BA}"/>
              </a:ext>
            </a:extLst>
          </p:cNvPr>
          <p:cNvCxnSpPr>
            <a:cxnSpLocks/>
            <a:stCxn id="57" idx="3"/>
            <a:endCxn id="55" idx="3"/>
          </p:cNvCxnSpPr>
          <p:nvPr/>
        </p:nvCxnSpPr>
        <p:spPr>
          <a:xfrm flipV="1">
            <a:off x="4441577" y="3467723"/>
            <a:ext cx="2326579" cy="1415999"/>
          </a:xfrm>
          <a:prstGeom prst="bentConnector3">
            <a:avLst>
              <a:gd name="adj1" fmla="val 10982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do 56">
            <a:extLst>
              <a:ext uri="{FF2B5EF4-FFF2-40B4-BE49-F238E27FC236}">
                <a16:creationId xmlns:a16="http://schemas.microsoft.com/office/drawing/2014/main" id="{4A4341DD-8A1B-4DE5-8841-CDEDD4480123}"/>
              </a:ext>
            </a:extLst>
          </p:cNvPr>
          <p:cNvCxnSpPr>
            <a:cxnSpLocks/>
            <a:stCxn id="58" idx="3"/>
            <a:endCxn id="55" idx="3"/>
          </p:cNvCxnSpPr>
          <p:nvPr/>
        </p:nvCxnSpPr>
        <p:spPr>
          <a:xfrm flipV="1">
            <a:off x="4441575" y="3467723"/>
            <a:ext cx="2326581" cy="2023494"/>
          </a:xfrm>
          <a:prstGeom prst="bentConnector3">
            <a:avLst>
              <a:gd name="adj1" fmla="val 10982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375A0B8E-10BA-4BFA-98CD-7A76D7CBB565}"/>
              </a:ext>
            </a:extLst>
          </p:cNvPr>
          <p:cNvSpPr txBox="1"/>
          <p:nvPr/>
        </p:nvSpPr>
        <p:spPr>
          <a:xfrm>
            <a:off x="5434314" y="4646227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3A44E08F-76D3-4399-8FB4-BE46780EDDE2}"/>
              </a:ext>
            </a:extLst>
          </p:cNvPr>
          <p:cNvSpPr txBox="1"/>
          <p:nvPr/>
        </p:nvSpPr>
        <p:spPr>
          <a:xfrm>
            <a:off x="5424500" y="5258786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50198312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F0AC9F4C-F089-4157-B7EB-1AB1CEEC3AC6}"/>
              </a:ext>
            </a:extLst>
          </p:cNvPr>
          <p:cNvCxnSpPr>
            <a:cxnSpLocks/>
            <a:stCxn id="90" idx="1"/>
            <a:endCxn id="43" idx="2"/>
          </p:cNvCxnSpPr>
          <p:nvPr/>
        </p:nvCxnSpPr>
        <p:spPr>
          <a:xfrm rot="10800000">
            <a:off x="2901108" y="2678102"/>
            <a:ext cx="2798056" cy="8456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de cantos arredondados 1">
            <a:extLst>
              <a:ext uri="{FF2B5EF4-FFF2-40B4-BE49-F238E27FC236}">
                <a16:creationId xmlns:a16="http://schemas.microsoft.com/office/drawing/2014/main" id="{365B8758-BDCC-4B9A-B1E3-2523A4A783B9}"/>
              </a:ext>
            </a:extLst>
          </p:cNvPr>
          <p:cNvSpPr/>
          <p:nvPr/>
        </p:nvSpPr>
        <p:spPr>
          <a:xfrm>
            <a:off x="2408527" y="2420478"/>
            <a:ext cx="98516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81" name="Retângulo de cantos arredondados 2">
            <a:extLst>
              <a:ext uri="{FF2B5EF4-FFF2-40B4-BE49-F238E27FC236}">
                <a16:creationId xmlns:a16="http://schemas.microsoft.com/office/drawing/2014/main" id="{C2F8D58C-428B-49B2-8DD6-CEDA101A3C3A}"/>
              </a:ext>
            </a:extLst>
          </p:cNvPr>
          <p:cNvSpPr/>
          <p:nvPr/>
        </p:nvSpPr>
        <p:spPr>
          <a:xfrm>
            <a:off x="3623201" y="2420478"/>
            <a:ext cx="938984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82" name="Retângulo de cantos arredondados 3">
            <a:extLst>
              <a:ext uri="{FF2B5EF4-FFF2-40B4-BE49-F238E27FC236}">
                <a16:creationId xmlns:a16="http://schemas.microsoft.com/office/drawing/2014/main" id="{EEAFC789-2D88-4201-8559-6453E2DBA8B6}"/>
              </a:ext>
            </a:extLst>
          </p:cNvPr>
          <p:cNvSpPr/>
          <p:nvPr/>
        </p:nvSpPr>
        <p:spPr>
          <a:xfrm>
            <a:off x="4653251" y="2420478"/>
            <a:ext cx="1166474" cy="24167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83" name="Retângulo de cantos arredondados 4">
            <a:extLst>
              <a:ext uri="{FF2B5EF4-FFF2-40B4-BE49-F238E27FC236}">
                <a16:creationId xmlns:a16="http://schemas.microsoft.com/office/drawing/2014/main" id="{AEC347F7-5904-4A91-B794-15D27634A9A5}"/>
              </a:ext>
            </a:extLst>
          </p:cNvPr>
          <p:cNvSpPr/>
          <p:nvPr/>
        </p:nvSpPr>
        <p:spPr>
          <a:xfrm>
            <a:off x="5926653" y="2420478"/>
            <a:ext cx="92931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84" name="Retângulo de cantos arredondados 5">
            <a:extLst>
              <a:ext uri="{FF2B5EF4-FFF2-40B4-BE49-F238E27FC236}">
                <a16:creationId xmlns:a16="http://schemas.microsoft.com/office/drawing/2014/main" id="{268309F4-AE4B-40CE-9555-88649640B397}"/>
              </a:ext>
            </a:extLst>
          </p:cNvPr>
          <p:cNvSpPr/>
          <p:nvPr/>
        </p:nvSpPr>
        <p:spPr>
          <a:xfrm>
            <a:off x="6997044" y="2420478"/>
            <a:ext cx="1031339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85" name="Conector de seta reta 7">
            <a:extLst>
              <a:ext uri="{FF2B5EF4-FFF2-40B4-BE49-F238E27FC236}">
                <a16:creationId xmlns:a16="http://schemas.microsoft.com/office/drawing/2014/main" id="{F9ECF29F-26F9-4967-87D7-80E3275D7A49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441506" y="2549290"/>
            <a:ext cx="9670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9">
            <a:extLst>
              <a:ext uri="{FF2B5EF4-FFF2-40B4-BE49-F238E27FC236}">
                <a16:creationId xmlns:a16="http://schemas.microsoft.com/office/drawing/2014/main" id="{104DD729-7293-4284-B02D-69D1C642ECB2}"/>
              </a:ext>
            </a:extLst>
          </p:cNvPr>
          <p:cNvCxnSpPr>
            <a:stCxn id="43" idx="3"/>
            <a:endCxn id="81" idx="1"/>
          </p:cNvCxnSpPr>
          <p:nvPr/>
        </p:nvCxnSpPr>
        <p:spPr>
          <a:xfrm>
            <a:off x="3393689" y="2549290"/>
            <a:ext cx="2295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11">
            <a:extLst>
              <a:ext uri="{FF2B5EF4-FFF2-40B4-BE49-F238E27FC236}">
                <a16:creationId xmlns:a16="http://schemas.microsoft.com/office/drawing/2014/main" id="{4ECFD965-762A-41FD-A388-3CF32FC623EB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 flipV="1">
            <a:off x="4562185" y="2541313"/>
            <a:ext cx="91066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13">
            <a:extLst>
              <a:ext uri="{FF2B5EF4-FFF2-40B4-BE49-F238E27FC236}">
                <a16:creationId xmlns:a16="http://schemas.microsoft.com/office/drawing/2014/main" id="{E931FA60-4772-4E75-AF24-B01B7F1B93F5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5819725" y="2541313"/>
            <a:ext cx="106928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18">
            <a:extLst>
              <a:ext uri="{FF2B5EF4-FFF2-40B4-BE49-F238E27FC236}">
                <a16:creationId xmlns:a16="http://schemas.microsoft.com/office/drawing/2014/main" id="{86CB2044-A96B-4C4D-B238-850DA97E824F}"/>
              </a:ext>
            </a:extLst>
          </p:cNvPr>
          <p:cNvCxnSpPr>
            <a:stCxn id="83" idx="3"/>
            <a:endCxn id="84" idx="1"/>
          </p:cNvCxnSpPr>
          <p:nvPr/>
        </p:nvCxnSpPr>
        <p:spPr>
          <a:xfrm>
            <a:off x="6855965" y="2549290"/>
            <a:ext cx="1410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ângulo de cantos arredondados 19">
            <a:extLst>
              <a:ext uri="{FF2B5EF4-FFF2-40B4-BE49-F238E27FC236}">
                <a16:creationId xmlns:a16="http://schemas.microsoft.com/office/drawing/2014/main" id="{885A8C1E-5470-45B1-88A9-5B647E0E488F}"/>
              </a:ext>
            </a:extLst>
          </p:cNvPr>
          <p:cNvSpPr/>
          <p:nvPr/>
        </p:nvSpPr>
        <p:spPr>
          <a:xfrm>
            <a:off x="5699164" y="3307411"/>
            <a:ext cx="1370241" cy="4326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91" name="Conector de seta reta 21">
            <a:extLst>
              <a:ext uri="{FF2B5EF4-FFF2-40B4-BE49-F238E27FC236}">
                <a16:creationId xmlns:a16="http://schemas.microsoft.com/office/drawing/2014/main" id="{3E53570A-080B-4452-ACD8-54BEE5E9953B}"/>
              </a:ext>
            </a:extLst>
          </p:cNvPr>
          <p:cNvCxnSpPr>
            <a:cxnSpLocks/>
            <a:stCxn id="83" idx="2"/>
            <a:endCxn id="90" idx="0"/>
          </p:cNvCxnSpPr>
          <p:nvPr/>
        </p:nvCxnSpPr>
        <p:spPr>
          <a:xfrm flipH="1">
            <a:off x="6384285" y="2678102"/>
            <a:ext cx="7024" cy="629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de cantos arredondados 26">
            <a:extLst>
              <a:ext uri="{FF2B5EF4-FFF2-40B4-BE49-F238E27FC236}">
                <a16:creationId xmlns:a16="http://schemas.microsoft.com/office/drawing/2014/main" id="{5A453943-FFA6-4838-B8F5-641A6C1AC1F9}"/>
              </a:ext>
            </a:extLst>
          </p:cNvPr>
          <p:cNvSpPr/>
          <p:nvPr/>
        </p:nvSpPr>
        <p:spPr>
          <a:xfrm>
            <a:off x="3890816" y="4806736"/>
            <a:ext cx="1341028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93" name="Retângulo de cantos arredondados 28">
            <a:extLst>
              <a:ext uri="{FF2B5EF4-FFF2-40B4-BE49-F238E27FC236}">
                <a16:creationId xmlns:a16="http://schemas.microsoft.com/office/drawing/2014/main" id="{3E7EBE24-6BC8-48D3-BC8E-A34547E08A8D}"/>
              </a:ext>
            </a:extLst>
          </p:cNvPr>
          <p:cNvSpPr/>
          <p:nvPr/>
        </p:nvSpPr>
        <p:spPr>
          <a:xfrm>
            <a:off x="4025507" y="5382316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94" name="Conector de seta reta 29">
            <a:extLst>
              <a:ext uri="{FF2B5EF4-FFF2-40B4-BE49-F238E27FC236}">
                <a16:creationId xmlns:a16="http://schemas.microsoft.com/office/drawing/2014/main" id="{3961C39A-8CCF-4474-A801-74867810EF77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 flipH="1">
            <a:off x="4558043" y="5063545"/>
            <a:ext cx="3287" cy="318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de cantos arredondados 34">
            <a:extLst>
              <a:ext uri="{FF2B5EF4-FFF2-40B4-BE49-F238E27FC236}">
                <a16:creationId xmlns:a16="http://schemas.microsoft.com/office/drawing/2014/main" id="{BF4042F6-337F-4861-84B3-4A062AEA1CE6}"/>
              </a:ext>
            </a:extLst>
          </p:cNvPr>
          <p:cNvSpPr/>
          <p:nvPr/>
        </p:nvSpPr>
        <p:spPr>
          <a:xfrm>
            <a:off x="3784006" y="3989772"/>
            <a:ext cx="1550376" cy="43959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96" name="Conector de seta reta 45">
            <a:extLst>
              <a:ext uri="{FF2B5EF4-FFF2-40B4-BE49-F238E27FC236}">
                <a16:creationId xmlns:a16="http://schemas.microsoft.com/office/drawing/2014/main" id="{DADBD81B-7CCA-4D88-9AAF-2C2B94A92115}"/>
              </a:ext>
            </a:extLst>
          </p:cNvPr>
          <p:cNvCxnSpPr>
            <a:cxnSpLocks/>
            <a:stCxn id="95" idx="2"/>
            <a:endCxn id="92" idx="0"/>
          </p:cNvCxnSpPr>
          <p:nvPr/>
        </p:nvCxnSpPr>
        <p:spPr>
          <a:xfrm>
            <a:off x="4559194" y="4429363"/>
            <a:ext cx="2136" cy="377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25F8C49-501D-4872-83CE-A644E5B086F9}"/>
              </a:ext>
            </a:extLst>
          </p:cNvPr>
          <p:cNvSpPr txBox="1"/>
          <p:nvPr/>
        </p:nvSpPr>
        <p:spPr>
          <a:xfrm>
            <a:off x="4653250" y="2897769"/>
            <a:ext cx="60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98" name="Conector angulado 56">
            <a:extLst>
              <a:ext uri="{FF2B5EF4-FFF2-40B4-BE49-F238E27FC236}">
                <a16:creationId xmlns:a16="http://schemas.microsoft.com/office/drawing/2014/main" id="{2C9DF478-2EF3-4742-95FF-843BDB424B19}"/>
              </a:ext>
            </a:extLst>
          </p:cNvPr>
          <p:cNvCxnSpPr>
            <a:cxnSpLocks/>
            <a:stCxn id="92" idx="1"/>
          </p:cNvCxnSpPr>
          <p:nvPr/>
        </p:nvCxnSpPr>
        <p:spPr>
          <a:xfrm rot="10800000">
            <a:off x="2767360" y="2694057"/>
            <a:ext cx="1123457" cy="22410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D059A6A-F5FA-4E5A-8E84-7552F96E8B65}"/>
              </a:ext>
            </a:extLst>
          </p:cNvPr>
          <p:cNvSpPr txBox="1"/>
          <p:nvPr/>
        </p:nvSpPr>
        <p:spPr>
          <a:xfrm>
            <a:off x="3189435" y="4676468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00" name="Conector de seta reta 62">
            <a:extLst>
              <a:ext uri="{FF2B5EF4-FFF2-40B4-BE49-F238E27FC236}">
                <a16:creationId xmlns:a16="http://schemas.microsoft.com/office/drawing/2014/main" id="{691288B4-66F7-4293-99AB-E0C967018046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8028383" y="2549290"/>
            <a:ext cx="456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E5A0230-D13E-4D2A-85B4-764FF936CFA9}"/>
              </a:ext>
            </a:extLst>
          </p:cNvPr>
          <p:cNvSpPr/>
          <p:nvPr/>
        </p:nvSpPr>
        <p:spPr>
          <a:xfrm>
            <a:off x="4494170" y="3588395"/>
            <a:ext cx="150868" cy="1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102" name="Conector angulado 56">
            <a:extLst>
              <a:ext uri="{FF2B5EF4-FFF2-40B4-BE49-F238E27FC236}">
                <a16:creationId xmlns:a16="http://schemas.microsoft.com/office/drawing/2014/main" id="{1AEE4093-2850-40BD-9208-9EBE915BD67D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>
            <a:off x="2605255" y="2688505"/>
            <a:ext cx="1420252" cy="28222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30827D45-982C-406E-9F28-15AEFD2202C9}"/>
              </a:ext>
            </a:extLst>
          </p:cNvPr>
          <p:cNvSpPr txBox="1"/>
          <p:nvPr/>
        </p:nvSpPr>
        <p:spPr>
          <a:xfrm>
            <a:off x="3142619" y="5262275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04" name="Retângulo de cantos arredondados 28">
            <a:extLst>
              <a:ext uri="{FF2B5EF4-FFF2-40B4-BE49-F238E27FC236}">
                <a16:creationId xmlns:a16="http://schemas.microsoft.com/office/drawing/2014/main" id="{70C2DD00-B422-46A6-B351-DED610E9A13B}"/>
              </a:ext>
            </a:extLst>
          </p:cNvPr>
          <p:cNvSpPr/>
          <p:nvPr/>
        </p:nvSpPr>
        <p:spPr>
          <a:xfrm>
            <a:off x="4025507" y="5957894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105" name="Conector angulado 56">
            <a:extLst>
              <a:ext uri="{FF2B5EF4-FFF2-40B4-BE49-F238E27FC236}">
                <a16:creationId xmlns:a16="http://schemas.microsoft.com/office/drawing/2014/main" id="{9C90394C-81EE-4F0F-9601-344FD662DC48}"/>
              </a:ext>
            </a:extLst>
          </p:cNvPr>
          <p:cNvCxnSpPr>
            <a:cxnSpLocks/>
            <a:stCxn id="90" idx="2"/>
            <a:endCxn id="95" idx="3"/>
          </p:cNvCxnSpPr>
          <p:nvPr/>
        </p:nvCxnSpPr>
        <p:spPr>
          <a:xfrm rot="5400000">
            <a:off x="5624589" y="3449871"/>
            <a:ext cx="469491" cy="1049903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A043F3-44CD-4575-80B3-8702A2073FC8}"/>
              </a:ext>
            </a:extLst>
          </p:cNvPr>
          <p:cNvSpPr txBox="1"/>
          <p:nvPr/>
        </p:nvSpPr>
        <p:spPr>
          <a:xfrm>
            <a:off x="5585633" y="3919469"/>
            <a:ext cx="4046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107" name="Conector de seta reta 29">
            <a:extLst>
              <a:ext uri="{FF2B5EF4-FFF2-40B4-BE49-F238E27FC236}">
                <a16:creationId xmlns:a16="http://schemas.microsoft.com/office/drawing/2014/main" id="{A30FF5E9-C042-4C44-A1B2-3EAFF1F8EE86}"/>
              </a:ext>
            </a:extLst>
          </p:cNvPr>
          <p:cNvCxnSpPr>
            <a:stCxn id="93" idx="2"/>
            <a:endCxn id="104" idx="0"/>
          </p:cNvCxnSpPr>
          <p:nvPr/>
        </p:nvCxnSpPr>
        <p:spPr>
          <a:xfrm>
            <a:off x="4558042" y="5639125"/>
            <a:ext cx="0" cy="318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E830B635-DFB7-4997-B9CA-9F19CA97C402}"/>
              </a:ext>
            </a:extLst>
          </p:cNvPr>
          <p:cNvGrpSpPr/>
          <p:nvPr/>
        </p:nvGrpSpPr>
        <p:grpSpPr>
          <a:xfrm>
            <a:off x="4502382" y="3458560"/>
            <a:ext cx="150868" cy="212049"/>
            <a:chOff x="6948264" y="4271348"/>
            <a:chExt cx="183600" cy="296346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07FE2C92-BE9E-4943-A1A9-B2202AF2B443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982612D2-3C7E-4024-99DB-D0BD80659FE3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109" name="Conector angulado 56">
            <a:extLst>
              <a:ext uri="{FF2B5EF4-FFF2-40B4-BE49-F238E27FC236}">
                <a16:creationId xmlns:a16="http://schemas.microsoft.com/office/drawing/2014/main" id="{D5ACD943-4450-4A5A-B513-E1C12ECECEA2}"/>
              </a:ext>
            </a:extLst>
          </p:cNvPr>
          <p:cNvCxnSpPr>
            <a:cxnSpLocks/>
            <a:endCxn id="95" idx="0"/>
          </p:cNvCxnSpPr>
          <p:nvPr/>
        </p:nvCxnSpPr>
        <p:spPr>
          <a:xfrm rot="5400000">
            <a:off x="4333056" y="2888287"/>
            <a:ext cx="1327624" cy="8753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56">
            <a:extLst>
              <a:ext uri="{FF2B5EF4-FFF2-40B4-BE49-F238E27FC236}">
                <a16:creationId xmlns:a16="http://schemas.microsoft.com/office/drawing/2014/main" id="{B862C4CD-7E68-4BE3-BC8B-8AE4BBAFBD5F}"/>
              </a:ext>
            </a:extLst>
          </p:cNvPr>
          <p:cNvCxnSpPr>
            <a:cxnSpLocks/>
            <a:stCxn id="92" idx="3"/>
            <a:endCxn id="90" idx="3"/>
          </p:cNvCxnSpPr>
          <p:nvPr/>
        </p:nvCxnSpPr>
        <p:spPr>
          <a:xfrm flipV="1">
            <a:off x="5231844" y="3523744"/>
            <a:ext cx="1837561" cy="1411397"/>
          </a:xfrm>
          <a:prstGeom prst="bentConnector3">
            <a:avLst>
              <a:gd name="adj1" fmla="val 11244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56">
            <a:extLst>
              <a:ext uri="{FF2B5EF4-FFF2-40B4-BE49-F238E27FC236}">
                <a16:creationId xmlns:a16="http://schemas.microsoft.com/office/drawing/2014/main" id="{EBAF46B0-85BB-4007-9A59-D6EF420EFE3B}"/>
              </a:ext>
            </a:extLst>
          </p:cNvPr>
          <p:cNvCxnSpPr>
            <a:cxnSpLocks/>
            <a:stCxn id="93" idx="3"/>
            <a:endCxn id="90" idx="3"/>
          </p:cNvCxnSpPr>
          <p:nvPr/>
        </p:nvCxnSpPr>
        <p:spPr>
          <a:xfrm flipV="1">
            <a:off x="5090578" y="3523744"/>
            <a:ext cx="1978827" cy="1986977"/>
          </a:xfrm>
          <a:prstGeom prst="bentConnector3">
            <a:avLst>
              <a:gd name="adj1" fmla="val 12780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4186F4C4-289E-4C55-8271-8CA6879D2B22}"/>
              </a:ext>
            </a:extLst>
          </p:cNvPr>
          <p:cNvSpPr txBox="1"/>
          <p:nvPr/>
        </p:nvSpPr>
        <p:spPr>
          <a:xfrm>
            <a:off x="5883483" y="468669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7F82856-845E-4387-A4F2-D3410285B16C}"/>
              </a:ext>
            </a:extLst>
          </p:cNvPr>
          <p:cNvSpPr txBox="1"/>
          <p:nvPr/>
        </p:nvSpPr>
        <p:spPr>
          <a:xfrm>
            <a:off x="5875645" y="525619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14" name="Conector de seta reta 7">
            <a:extLst>
              <a:ext uri="{FF2B5EF4-FFF2-40B4-BE49-F238E27FC236}">
                <a16:creationId xmlns:a16="http://schemas.microsoft.com/office/drawing/2014/main" id="{8EF3960E-5A0E-44F9-8A49-D9A708F39DE3}"/>
              </a:ext>
            </a:extLst>
          </p:cNvPr>
          <p:cNvCxnSpPr/>
          <p:nvPr/>
        </p:nvCxnSpPr>
        <p:spPr>
          <a:xfrm>
            <a:off x="2973441" y="2037719"/>
            <a:ext cx="0" cy="382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F19DAD3D-0F0D-4707-A22E-5E30A2DB3C3E}"/>
              </a:ext>
            </a:extLst>
          </p:cNvPr>
          <p:cNvSpPr/>
          <p:nvPr/>
        </p:nvSpPr>
        <p:spPr>
          <a:xfrm>
            <a:off x="2074595" y="2240468"/>
            <a:ext cx="6113995" cy="357821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51E429C6-51F2-498B-B122-E951A07FC056}"/>
              </a:ext>
            </a:extLst>
          </p:cNvPr>
          <p:cNvSpPr txBox="1"/>
          <p:nvPr/>
        </p:nvSpPr>
        <p:spPr>
          <a:xfrm>
            <a:off x="843188" y="2316789"/>
            <a:ext cx="90941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SST água bruta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57635D79-154B-4DA5-ACBC-B4AB342EA788}"/>
              </a:ext>
            </a:extLst>
          </p:cNvPr>
          <p:cNvSpPr txBox="1"/>
          <p:nvPr/>
        </p:nvSpPr>
        <p:spPr>
          <a:xfrm>
            <a:off x="2371164" y="1804632"/>
            <a:ext cx="1312325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SST produtos químicos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38C66E9B-7CC3-493A-B853-A0F57E1DEAA3}"/>
              </a:ext>
            </a:extLst>
          </p:cNvPr>
          <p:cNvSpPr txBox="1"/>
          <p:nvPr/>
        </p:nvSpPr>
        <p:spPr>
          <a:xfrm>
            <a:off x="6295740" y="5899586"/>
            <a:ext cx="11590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Volume de controle</a:t>
            </a:r>
          </a:p>
        </p:txBody>
      </p:sp>
    </p:spTree>
    <p:extLst>
      <p:ext uri="{BB962C8B-B14F-4D97-AF65-F5344CB8AC3E}">
        <p14:creationId xmlns:p14="http://schemas.microsoft.com/office/powerpoint/2010/main" val="349721271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/>
              <a:t>CÁLCULO DA PRODUÇÃO DE LODO</a:t>
            </a:r>
            <a:endParaRPr lang="pt-BR" sz="4000" dirty="0"/>
          </a:p>
        </p:txBody>
      </p:sp>
      <p:pic>
        <p:nvPicPr>
          <p:cNvPr id="46" name="Picture 2" descr="16-Calice">
            <a:extLst>
              <a:ext uri="{FF2B5EF4-FFF2-40B4-BE49-F238E27FC236}">
                <a16:creationId xmlns:a16="http://schemas.microsoft.com/office/drawing/2014/main" id="{53A04823-8966-4B7F-B4BA-0C0A5205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5">
            <a:extLst>
              <a:ext uri="{FF2B5EF4-FFF2-40B4-BE49-F238E27FC236}">
                <a16:creationId xmlns:a16="http://schemas.microsoft.com/office/drawing/2014/main" id="{D02CE47D-BFB0-400A-B9FB-1F6654AB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0" y="2167100"/>
            <a:ext cx="6156177" cy="554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oriundos da água bruta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9F1EF4DE-CE67-4598-85E9-A12967DFC140}"/>
                  </a:ext>
                </a:extLst>
              </p:cNvPr>
              <p:cNvSpPr txBox="1"/>
              <p:nvPr/>
            </p:nvSpPr>
            <p:spPr>
              <a:xfrm>
                <a:off x="1331640" y="3038124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9F1EF4DE-CE67-4598-85E9-A12967DFC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038124"/>
                <a:ext cx="39250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23B88F9-3C3B-483D-903A-8F8441B7418F}"/>
                  </a:ext>
                </a:extLst>
              </p:cNvPr>
              <p:cNvSpPr txBox="1"/>
              <p:nvPr/>
            </p:nvSpPr>
            <p:spPr>
              <a:xfrm>
                <a:off x="1403648" y="3993236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Turb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23B88F9-3C3B-483D-903A-8F8441B7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993236"/>
                <a:ext cx="39250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ixaDeTexto 49">
            <a:extLst>
              <a:ext uri="{FF2B5EF4-FFF2-40B4-BE49-F238E27FC236}">
                <a16:creationId xmlns:a16="http://schemas.microsoft.com/office/drawing/2014/main" id="{0D92D1F7-ABF8-47AA-A19B-16CE944CE9FB}"/>
              </a:ext>
            </a:extLst>
          </p:cNvPr>
          <p:cNvSpPr txBox="1"/>
          <p:nvPr/>
        </p:nvSpPr>
        <p:spPr>
          <a:xfrm>
            <a:off x="683568" y="4796887"/>
            <a:ext cx="6156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PL</a:t>
            </a:r>
            <a:r>
              <a:rPr lang="pt-BR" sz="2800" baseline="-25000"/>
              <a:t>1</a:t>
            </a:r>
            <a:r>
              <a:rPr lang="pt-BR" sz="2800"/>
              <a:t>= produção de lodo em kg/dia</a:t>
            </a:r>
          </a:p>
          <a:p>
            <a:r>
              <a:rPr lang="pt-BR" sz="2800"/>
              <a:t>Q= vazão em m</a:t>
            </a:r>
            <a:r>
              <a:rPr lang="pt-BR" sz="2800" baseline="30000"/>
              <a:t>3</a:t>
            </a:r>
            <a:r>
              <a:rPr lang="pt-BR" sz="2800"/>
              <a:t>/s</a:t>
            </a:r>
          </a:p>
          <a:p>
            <a:r>
              <a:rPr lang="pt-BR" sz="2800"/>
              <a:t>Turb= turbidez em UNT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1646904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/>
              <a:t>CÁLCULO DA PRODUÇÃO DE LODO</a:t>
            </a:r>
            <a:endParaRPr lang="pt-BR" sz="4000" dirty="0"/>
          </a:p>
        </p:txBody>
      </p:sp>
      <p:pic>
        <p:nvPicPr>
          <p:cNvPr id="46" name="Picture 2" descr="16-Calice">
            <a:extLst>
              <a:ext uri="{FF2B5EF4-FFF2-40B4-BE49-F238E27FC236}">
                <a16:creationId xmlns:a16="http://schemas.microsoft.com/office/drawing/2014/main" id="{53A04823-8966-4B7F-B4BA-0C0A5205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5">
            <a:extLst>
              <a:ext uri="{FF2B5EF4-FFF2-40B4-BE49-F238E27FC236}">
                <a16:creationId xmlns:a16="http://schemas.microsoft.com/office/drawing/2014/main" id="{D02CE47D-BFB0-400A-B9FB-1F6654AB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0" y="2167100"/>
            <a:ext cx="6156177" cy="554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oriundos da água bruta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23B88F9-3C3B-483D-903A-8F8441B7418F}"/>
                  </a:ext>
                </a:extLst>
              </p:cNvPr>
              <p:cNvSpPr txBox="1"/>
              <p:nvPr/>
            </p:nvSpPr>
            <p:spPr>
              <a:xfrm>
                <a:off x="1259632" y="3067610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Turb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23B88F9-3C3B-483D-903A-8F8441B7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67610"/>
                <a:ext cx="39250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C439F44-526C-4E27-96D8-4A437836E0C4}"/>
                  </a:ext>
                </a:extLst>
              </p:cNvPr>
              <p:cNvSpPr txBox="1"/>
              <p:nvPr/>
            </p:nvSpPr>
            <p:spPr>
              <a:xfrm>
                <a:off x="1236196" y="3920750"/>
                <a:ext cx="4775964" cy="864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=0,2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1,0.50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C439F44-526C-4E27-96D8-4A437836E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196" y="3920750"/>
                <a:ext cx="4775964" cy="864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DC25CC8-3185-4EC4-86B1-914B0C111F86}"/>
                  </a:ext>
                </a:extLst>
              </p:cNvPr>
              <p:cNvSpPr txBox="1"/>
              <p:nvPr/>
            </p:nvSpPr>
            <p:spPr>
              <a:xfrm>
                <a:off x="1259632" y="5119693"/>
                <a:ext cx="4775964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864,0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DC25CC8-3185-4EC4-86B1-914B0C111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119693"/>
                <a:ext cx="4775964" cy="818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77251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-Calice">
            <a:extLst>
              <a:ext uri="{FF2B5EF4-FFF2-40B4-BE49-F238E27FC236}">
                <a16:creationId xmlns:a16="http://schemas.microsoft.com/office/drawing/2014/main" id="{3779E399-E0CC-486C-AC28-A9C35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0" y="2167100"/>
            <a:ext cx="6156177" cy="554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produzidos devido ao coagulante 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3D27AB3B-C67D-4D39-AB53-0362EFAD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60ABFEA-9FAF-458E-9B0B-DA44D3A5A57E}"/>
                  </a:ext>
                </a:extLst>
              </p:cNvPr>
              <p:cNvSpPr txBox="1"/>
              <p:nvPr/>
            </p:nvSpPr>
            <p:spPr>
              <a:xfrm>
                <a:off x="1289796" y="3375967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60ABFEA-9FAF-458E-9B0B-DA44D3A5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796" y="3375967"/>
                <a:ext cx="39250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D4B75B3A-DF1C-4AE5-AEA1-FD9CB5D4B711}"/>
              </a:ext>
            </a:extLst>
          </p:cNvPr>
          <p:cNvSpPr txBox="1"/>
          <p:nvPr/>
        </p:nvSpPr>
        <p:spPr>
          <a:xfrm>
            <a:off x="323528" y="4796887"/>
            <a:ext cx="8803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PL</a:t>
            </a:r>
            <a:r>
              <a:rPr lang="pt-BR" sz="2800" baseline="-25000" dirty="0"/>
              <a:t>2</a:t>
            </a:r>
            <a:r>
              <a:rPr lang="pt-BR" sz="2800" dirty="0"/>
              <a:t>= produção de lodo em kg/dia</a:t>
            </a:r>
          </a:p>
          <a:p>
            <a:r>
              <a:rPr lang="pt-BR" sz="2800" dirty="0"/>
              <a:t>Q= vazão em m</a:t>
            </a:r>
            <a:r>
              <a:rPr lang="pt-BR" sz="2800" baseline="30000" dirty="0"/>
              <a:t>3</a:t>
            </a:r>
            <a:r>
              <a:rPr lang="pt-BR" sz="2800" dirty="0"/>
              <a:t>/s</a:t>
            </a:r>
          </a:p>
          <a:p>
            <a:r>
              <a:rPr lang="pt-BR" sz="2800" dirty="0" err="1"/>
              <a:t>D</a:t>
            </a:r>
            <a:r>
              <a:rPr lang="pt-BR" sz="2800" baseline="-25000" dirty="0" err="1"/>
              <a:t>Al</a:t>
            </a:r>
            <a:r>
              <a:rPr lang="pt-BR" sz="2800" dirty="0"/>
              <a:t> e </a:t>
            </a:r>
            <a:r>
              <a:rPr lang="pt-BR" sz="2800" dirty="0" err="1"/>
              <a:t>D</a:t>
            </a:r>
            <a:r>
              <a:rPr lang="pt-BR" sz="2800" baseline="-25000" dirty="0" err="1"/>
              <a:t>Fe</a:t>
            </a:r>
            <a:r>
              <a:rPr lang="pt-BR" sz="2800" dirty="0"/>
              <a:t>= dosagem de coagulante em  mg Al</a:t>
            </a:r>
            <a:r>
              <a:rPr lang="pt-BR" sz="2800" baseline="30000" dirty="0"/>
              <a:t>+3</a:t>
            </a:r>
            <a:r>
              <a:rPr lang="pt-BR" sz="2800" dirty="0"/>
              <a:t>/L e Fe</a:t>
            </a:r>
            <a:r>
              <a:rPr lang="pt-BR" sz="2800" baseline="30000" dirty="0"/>
              <a:t>+3</a:t>
            </a:r>
            <a:r>
              <a:rPr lang="pt-BR" sz="2800" dirty="0"/>
              <a:t>/L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ADE735D-D16C-48AB-B1AB-5F526FA6477E}"/>
                  </a:ext>
                </a:extLst>
              </p:cNvPr>
              <p:cNvSpPr txBox="1"/>
              <p:nvPr/>
            </p:nvSpPr>
            <p:spPr>
              <a:xfrm>
                <a:off x="1269668" y="4086427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ADE735D-D16C-48AB-B1AB-5F526FA6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68" y="4086427"/>
                <a:ext cx="39250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2743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/>
              <a:t>CÁLCULO DA PRODUÇÃO DE LODO</a:t>
            </a:r>
            <a:endParaRPr lang="pt-BR" sz="4000" dirty="0"/>
          </a:p>
        </p:txBody>
      </p:sp>
      <p:pic>
        <p:nvPicPr>
          <p:cNvPr id="46" name="Picture 2" descr="16-Calice">
            <a:extLst>
              <a:ext uri="{FF2B5EF4-FFF2-40B4-BE49-F238E27FC236}">
                <a16:creationId xmlns:a16="http://schemas.microsoft.com/office/drawing/2014/main" id="{53A04823-8966-4B7F-B4BA-0C0A5205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5">
            <a:extLst>
              <a:ext uri="{FF2B5EF4-FFF2-40B4-BE49-F238E27FC236}">
                <a16:creationId xmlns:a16="http://schemas.microsoft.com/office/drawing/2014/main" id="{D02CE47D-BFB0-400A-B9FB-1F6654AB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0" y="2167100"/>
            <a:ext cx="6156177" cy="554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devido ao coagulante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6586BCA-2ED3-419F-9719-80EA1536AAA9}"/>
                  </a:ext>
                </a:extLst>
              </p:cNvPr>
              <p:cNvSpPr txBox="1"/>
              <p:nvPr/>
            </p:nvSpPr>
            <p:spPr>
              <a:xfrm>
                <a:off x="1187624" y="3038074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6586BCA-2ED3-419F-9719-80EA1536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38074"/>
                <a:ext cx="39250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B2D0CBA-5FF8-42ED-80BF-126F525B6AFB}"/>
                  </a:ext>
                </a:extLst>
              </p:cNvPr>
              <p:cNvSpPr/>
              <p:nvPr/>
            </p:nvSpPr>
            <p:spPr>
              <a:xfrm>
                <a:off x="323528" y="4152062"/>
                <a:ext cx="6912768" cy="114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𝑠𝑎𝑙</m:t>
                            </m:r>
                          </m:sub>
                        </m:s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.54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594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.54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594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1,82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𝐴𝑙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t-BR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B2D0CBA-5FF8-42ED-80BF-126F525B6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52062"/>
                <a:ext cx="6912768" cy="1140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54792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928651" y="3503229"/>
            <a:ext cx="2841823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1 mol de 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404" name="Object 12"/>
              <p:cNvSpPr txBox="1"/>
              <p:nvPr/>
            </p:nvSpPr>
            <p:spPr bwMode="auto">
              <a:xfrm>
                <a:off x="4892675" y="3469602"/>
                <a:ext cx="3057525" cy="5461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94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2675" y="3469602"/>
                <a:ext cx="3057525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>
            <a:extLst>
              <a:ext uri="{FF2B5EF4-FFF2-40B4-BE49-F238E27FC236}">
                <a16:creationId xmlns:a16="http://schemas.microsoft.com/office/drawing/2014/main" id="{DF21AEFE-9C3B-435F-9837-8344656CC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D96FD333-16BB-4810-8237-A313172DA245}"/>
                  </a:ext>
                </a:extLst>
              </p:cNvPr>
              <p:cNvSpPr txBox="1"/>
              <p:nvPr/>
            </p:nvSpPr>
            <p:spPr bwMode="auto">
              <a:xfrm>
                <a:off x="971550" y="2406649"/>
                <a:ext cx="7842250" cy="622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D96FD333-16BB-4810-8237-A313172DA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406649"/>
                <a:ext cx="7842250" cy="622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805E67D-CFB4-4577-AA8F-42DF5833275B}"/>
              </a:ext>
            </a:extLst>
          </p:cNvPr>
          <p:cNvSpPr/>
          <p:nvPr/>
        </p:nvSpPr>
        <p:spPr>
          <a:xfrm>
            <a:off x="3491880" y="3639335"/>
            <a:ext cx="1240297" cy="28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6788F92-0236-4803-BA27-2B8E1E6F36D8}"/>
                  </a:ext>
                </a:extLst>
              </p:cNvPr>
              <p:cNvSpPr/>
              <p:nvPr/>
            </p:nvSpPr>
            <p:spPr>
              <a:xfrm>
                <a:off x="1115616" y="4456894"/>
                <a:ext cx="6912768" cy="1013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114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4,22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𝑙𝑜𝑑𝑜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</m:t>
                        </m:r>
                      </m:den>
                    </m:f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t-BR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6788F92-0236-4803-BA27-2B8E1E6F3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456894"/>
                <a:ext cx="6912768" cy="1013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9115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/>
              <a:t>CÁLCULO DA PRODUÇÃO DE LODO</a:t>
            </a:r>
            <a:endParaRPr lang="pt-BR" sz="4000" dirty="0"/>
          </a:p>
        </p:txBody>
      </p:sp>
      <p:pic>
        <p:nvPicPr>
          <p:cNvPr id="46" name="Picture 2" descr="16-Calice">
            <a:extLst>
              <a:ext uri="{FF2B5EF4-FFF2-40B4-BE49-F238E27FC236}">
                <a16:creationId xmlns:a16="http://schemas.microsoft.com/office/drawing/2014/main" id="{53A04823-8966-4B7F-B4BA-0C0A5205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777" y="2636912"/>
            <a:ext cx="2520279" cy="1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5">
            <a:extLst>
              <a:ext uri="{FF2B5EF4-FFF2-40B4-BE49-F238E27FC236}">
                <a16:creationId xmlns:a16="http://schemas.microsoft.com/office/drawing/2014/main" id="{D02CE47D-BFB0-400A-B9FB-1F6654AB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0" y="2167100"/>
            <a:ext cx="6156177" cy="554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Sólidos devido ao coagulante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6586BCA-2ED3-419F-9719-80EA1536AAA9}"/>
                  </a:ext>
                </a:extLst>
              </p:cNvPr>
              <p:cNvSpPr txBox="1"/>
              <p:nvPr/>
            </p:nvSpPr>
            <p:spPr>
              <a:xfrm>
                <a:off x="1187624" y="3038074"/>
                <a:ext cx="39250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.86,4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6586BCA-2ED3-419F-9719-80EA1536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38074"/>
                <a:ext cx="39250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1DB1F27-C552-4D2E-B345-FCC5ED70C26B}"/>
                  </a:ext>
                </a:extLst>
              </p:cNvPr>
              <p:cNvSpPr txBox="1"/>
              <p:nvPr/>
            </p:nvSpPr>
            <p:spPr>
              <a:xfrm>
                <a:off x="686893" y="3936238"/>
                <a:ext cx="5616624" cy="864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=0,2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4,22.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1,82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86,4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1DB1F27-C552-4D2E-B345-FCC5ED70C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93" y="3936238"/>
                <a:ext cx="5616624" cy="864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2AEB5BD-75FC-4C1B-AD26-E37F6009DEFC}"/>
                  </a:ext>
                </a:extLst>
              </p:cNvPr>
              <p:cNvSpPr txBox="1"/>
              <p:nvPr/>
            </p:nvSpPr>
            <p:spPr>
              <a:xfrm>
                <a:off x="1259632" y="5119693"/>
                <a:ext cx="4775964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132,7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2AEB5BD-75FC-4C1B-AD26-E37F6009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119693"/>
                <a:ext cx="4775964" cy="818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14267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0091F418-E33E-4B9E-807F-3D6C27EE149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C1D316D2-C85A-4AAC-B7BC-E5202F9F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/>
              <p:nvPr/>
            </p:nvSpPr>
            <p:spPr bwMode="auto">
              <a:xfrm>
                <a:off x="1079523" y="2261145"/>
                <a:ext cx="6934199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.(4,22.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23" y="2261145"/>
                <a:ext cx="6934199" cy="552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8" name="Rectangle 8">
            <a:extLst>
              <a:ext uri="{FF2B5EF4-FFF2-40B4-BE49-F238E27FC236}">
                <a16:creationId xmlns:a16="http://schemas.microsoft.com/office/drawing/2014/main" id="{B9CEB0CF-6DA0-4D8E-980E-B8E5A143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9" name="Object 9">
                <a:extLst>
                  <a:ext uri="{FF2B5EF4-FFF2-40B4-BE49-F238E27FC236}">
                    <a16:creationId xmlns:a16="http://schemas.microsoft.com/office/drawing/2014/main" id="{B568AE7C-C040-4C7C-ABAC-0A5D04F85A3D}"/>
                  </a:ext>
                </a:extLst>
              </p:cNvPr>
              <p:cNvSpPr txBox="1"/>
              <p:nvPr/>
            </p:nvSpPr>
            <p:spPr bwMode="auto">
              <a:xfrm>
                <a:off x="1085171" y="3027869"/>
                <a:ext cx="6928551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.(2,88.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9" name="Object 9">
                <a:extLst>
                  <a:ext uri="{FF2B5EF4-FFF2-40B4-BE49-F238E27FC236}">
                    <a16:creationId xmlns:a16="http://schemas.microsoft.com/office/drawing/2014/main" id="{B568AE7C-C040-4C7C-ABAC-0A5D04F85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71" y="3027869"/>
                <a:ext cx="6928551" cy="552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50" name="Rectangle 10">
            <a:extLst>
              <a:ext uri="{FF2B5EF4-FFF2-40B4-BE49-F238E27FC236}">
                <a16:creationId xmlns:a16="http://schemas.microsoft.com/office/drawing/2014/main" id="{BF6694C0-07CA-4BD3-88D1-26DE7D7F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04" y="3896870"/>
            <a:ext cx="878249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P</a:t>
            </a:r>
            <a:r>
              <a:rPr lang="pt-BR" altLang="pt-BR" sz="2000" baseline="-25000" dirty="0">
                <a:solidFill>
                  <a:srgbClr val="333300"/>
                </a:solidFill>
                <a:latin typeface="Tahoma" panose="020B0604030504040204" pitchFamily="34" charset="0"/>
              </a:rPr>
              <a:t>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= produção de lodo seco em kg/dia 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Q = vazão de água bruta em m</a:t>
            </a:r>
            <a:r>
              <a:rPr lang="pt-BR" altLang="pt-BR" sz="2000" baseline="30000" dirty="0">
                <a:solidFill>
                  <a:srgbClr val="333300"/>
                </a:solidFill>
                <a:latin typeface="Tahoma" panose="020B0604030504040204" pitchFamily="34" charset="0"/>
              </a:rPr>
              <a:t>3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/dia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Al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alumínio, expresso como Al em mg/L,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Fe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ferro, expresso como Fe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SS = concentração de sólidos em suspensão totais na água bruta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CAP=concentração de carvão ativado em pó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OA=outros aditivos em mg/L (sílica ativada, polímeros, etc...)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5FDAD33-6C68-44AB-AE2F-29150497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77761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211888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QUALIDADE DA ÁGUA BRUTA AFLUENTE A ETA IGUAÇÚ - 2017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1CF4104-81FC-4EA4-80B6-E13CCABF215B}"/>
              </a:ext>
            </a:extLst>
          </p:cNvPr>
          <p:cNvGraphicFramePr>
            <a:graphicFrameLocks/>
          </p:cNvGraphicFramePr>
          <p:nvPr/>
        </p:nvGraphicFramePr>
        <p:xfrm>
          <a:off x="876300" y="2204864"/>
          <a:ext cx="80648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80399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0091F418-E33E-4B9E-807F-3D6C27EE149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C1D316D2-C85A-4AAC-B7BC-E5202F9F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/>
              <p:nvPr/>
            </p:nvSpPr>
            <p:spPr bwMode="auto">
              <a:xfrm>
                <a:off x="1079522" y="2212644"/>
                <a:ext cx="6934199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.(4,22.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22" y="2212644"/>
                <a:ext cx="6934199" cy="552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8" name="Rectangle 8">
            <a:extLst>
              <a:ext uri="{FF2B5EF4-FFF2-40B4-BE49-F238E27FC236}">
                <a16:creationId xmlns:a16="http://schemas.microsoft.com/office/drawing/2014/main" id="{B9CEB0CF-6DA0-4D8E-980E-B8E5A143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BF6694C0-07CA-4BD3-88D1-26DE7D7F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720428"/>
            <a:ext cx="87824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P</a:t>
            </a:r>
            <a:r>
              <a:rPr lang="pt-BR" altLang="pt-BR" sz="2000" baseline="-25000" dirty="0">
                <a:solidFill>
                  <a:srgbClr val="333300"/>
                </a:solidFill>
                <a:latin typeface="Tahoma" panose="020B0604030504040204" pitchFamily="34" charset="0"/>
              </a:rPr>
              <a:t>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= produção de lodo seco em kg/dia 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Q = vazão de água bruta em m</a:t>
            </a:r>
            <a:r>
              <a:rPr lang="pt-BR" altLang="pt-BR" sz="2000" baseline="30000" dirty="0">
                <a:solidFill>
                  <a:srgbClr val="333300"/>
                </a:solidFill>
                <a:latin typeface="Tahoma" panose="020B0604030504040204" pitchFamily="34" charset="0"/>
              </a:rPr>
              <a:t>3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/dia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Al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alumínio, expresso como Al em mg/L, 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SS = concentração de sólidos em suspensão totais na água bruta em mg/L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5FDAD33-6C68-44AB-AE2F-29150497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FD55C06B-FA96-4F07-A96E-F13086762DBF}"/>
                  </a:ext>
                </a:extLst>
              </p:cNvPr>
              <p:cNvSpPr txBox="1"/>
              <p:nvPr/>
            </p:nvSpPr>
            <p:spPr bwMode="auto">
              <a:xfrm>
                <a:off x="1680936" y="3010689"/>
                <a:ext cx="5731372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17.280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.(4,22.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1,82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FD55C06B-FA96-4F07-A96E-F1308676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0936" y="3010689"/>
                <a:ext cx="5731372" cy="552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5B72F21F-E8FF-4A56-92A7-3B0B24003C2A}"/>
                  </a:ext>
                </a:extLst>
              </p:cNvPr>
              <p:cNvSpPr txBox="1"/>
              <p:nvPr/>
            </p:nvSpPr>
            <p:spPr bwMode="auto">
              <a:xfrm>
                <a:off x="3137917" y="3668840"/>
                <a:ext cx="3009702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996,7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𝑑𝑖𝑎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5B72F21F-E8FF-4A56-92A7-3B0B24003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917" y="3668840"/>
                <a:ext cx="3009702" cy="552450"/>
              </a:xfrm>
              <a:prstGeom prst="rect">
                <a:avLst/>
              </a:prstGeom>
              <a:blipFill>
                <a:blip r:embed="rId5"/>
                <a:stretch>
                  <a:fillRect b="-5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1499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F0AC9F4C-F089-4157-B7EB-1AB1CEEC3AC6}"/>
              </a:ext>
            </a:extLst>
          </p:cNvPr>
          <p:cNvCxnSpPr>
            <a:cxnSpLocks/>
            <a:stCxn id="90" idx="1"/>
            <a:endCxn id="43" idx="2"/>
          </p:cNvCxnSpPr>
          <p:nvPr/>
        </p:nvCxnSpPr>
        <p:spPr>
          <a:xfrm rot="10800000">
            <a:off x="2901108" y="2678102"/>
            <a:ext cx="2798056" cy="8456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de cantos arredondados 1">
            <a:extLst>
              <a:ext uri="{FF2B5EF4-FFF2-40B4-BE49-F238E27FC236}">
                <a16:creationId xmlns:a16="http://schemas.microsoft.com/office/drawing/2014/main" id="{365B8758-BDCC-4B9A-B1E3-2523A4A783B9}"/>
              </a:ext>
            </a:extLst>
          </p:cNvPr>
          <p:cNvSpPr/>
          <p:nvPr/>
        </p:nvSpPr>
        <p:spPr>
          <a:xfrm>
            <a:off x="2408527" y="2420478"/>
            <a:ext cx="98516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81" name="Retângulo de cantos arredondados 2">
            <a:extLst>
              <a:ext uri="{FF2B5EF4-FFF2-40B4-BE49-F238E27FC236}">
                <a16:creationId xmlns:a16="http://schemas.microsoft.com/office/drawing/2014/main" id="{C2F8D58C-428B-49B2-8DD6-CEDA101A3C3A}"/>
              </a:ext>
            </a:extLst>
          </p:cNvPr>
          <p:cNvSpPr/>
          <p:nvPr/>
        </p:nvSpPr>
        <p:spPr>
          <a:xfrm>
            <a:off x="3623201" y="2420478"/>
            <a:ext cx="938984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82" name="Retângulo de cantos arredondados 3">
            <a:extLst>
              <a:ext uri="{FF2B5EF4-FFF2-40B4-BE49-F238E27FC236}">
                <a16:creationId xmlns:a16="http://schemas.microsoft.com/office/drawing/2014/main" id="{EEAFC789-2D88-4201-8559-6453E2DBA8B6}"/>
              </a:ext>
            </a:extLst>
          </p:cNvPr>
          <p:cNvSpPr/>
          <p:nvPr/>
        </p:nvSpPr>
        <p:spPr>
          <a:xfrm>
            <a:off x="4653251" y="2420478"/>
            <a:ext cx="1166474" cy="24167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83" name="Retângulo de cantos arredondados 4">
            <a:extLst>
              <a:ext uri="{FF2B5EF4-FFF2-40B4-BE49-F238E27FC236}">
                <a16:creationId xmlns:a16="http://schemas.microsoft.com/office/drawing/2014/main" id="{AEC347F7-5904-4A91-B794-15D27634A9A5}"/>
              </a:ext>
            </a:extLst>
          </p:cNvPr>
          <p:cNvSpPr/>
          <p:nvPr/>
        </p:nvSpPr>
        <p:spPr>
          <a:xfrm>
            <a:off x="5926653" y="2420478"/>
            <a:ext cx="92931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84" name="Retângulo de cantos arredondados 5">
            <a:extLst>
              <a:ext uri="{FF2B5EF4-FFF2-40B4-BE49-F238E27FC236}">
                <a16:creationId xmlns:a16="http://schemas.microsoft.com/office/drawing/2014/main" id="{268309F4-AE4B-40CE-9555-88649640B397}"/>
              </a:ext>
            </a:extLst>
          </p:cNvPr>
          <p:cNvSpPr/>
          <p:nvPr/>
        </p:nvSpPr>
        <p:spPr>
          <a:xfrm>
            <a:off x="6997044" y="2420478"/>
            <a:ext cx="1031339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85" name="Conector de seta reta 7">
            <a:extLst>
              <a:ext uri="{FF2B5EF4-FFF2-40B4-BE49-F238E27FC236}">
                <a16:creationId xmlns:a16="http://schemas.microsoft.com/office/drawing/2014/main" id="{F9ECF29F-26F9-4967-87D7-80E3275D7A49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441506" y="2549290"/>
            <a:ext cx="9670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9">
            <a:extLst>
              <a:ext uri="{FF2B5EF4-FFF2-40B4-BE49-F238E27FC236}">
                <a16:creationId xmlns:a16="http://schemas.microsoft.com/office/drawing/2014/main" id="{104DD729-7293-4284-B02D-69D1C642ECB2}"/>
              </a:ext>
            </a:extLst>
          </p:cNvPr>
          <p:cNvCxnSpPr>
            <a:stCxn id="43" idx="3"/>
            <a:endCxn id="81" idx="1"/>
          </p:cNvCxnSpPr>
          <p:nvPr/>
        </p:nvCxnSpPr>
        <p:spPr>
          <a:xfrm>
            <a:off x="3393689" y="2549290"/>
            <a:ext cx="2295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11">
            <a:extLst>
              <a:ext uri="{FF2B5EF4-FFF2-40B4-BE49-F238E27FC236}">
                <a16:creationId xmlns:a16="http://schemas.microsoft.com/office/drawing/2014/main" id="{4ECFD965-762A-41FD-A388-3CF32FC623EB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 flipV="1">
            <a:off x="4562185" y="2541313"/>
            <a:ext cx="91066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13">
            <a:extLst>
              <a:ext uri="{FF2B5EF4-FFF2-40B4-BE49-F238E27FC236}">
                <a16:creationId xmlns:a16="http://schemas.microsoft.com/office/drawing/2014/main" id="{E931FA60-4772-4E75-AF24-B01B7F1B93F5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5819725" y="2541313"/>
            <a:ext cx="106928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18">
            <a:extLst>
              <a:ext uri="{FF2B5EF4-FFF2-40B4-BE49-F238E27FC236}">
                <a16:creationId xmlns:a16="http://schemas.microsoft.com/office/drawing/2014/main" id="{86CB2044-A96B-4C4D-B238-850DA97E824F}"/>
              </a:ext>
            </a:extLst>
          </p:cNvPr>
          <p:cNvCxnSpPr>
            <a:stCxn id="83" idx="3"/>
            <a:endCxn id="84" idx="1"/>
          </p:cNvCxnSpPr>
          <p:nvPr/>
        </p:nvCxnSpPr>
        <p:spPr>
          <a:xfrm>
            <a:off x="6855965" y="2549290"/>
            <a:ext cx="1410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ângulo de cantos arredondados 19">
            <a:extLst>
              <a:ext uri="{FF2B5EF4-FFF2-40B4-BE49-F238E27FC236}">
                <a16:creationId xmlns:a16="http://schemas.microsoft.com/office/drawing/2014/main" id="{885A8C1E-5470-45B1-88A9-5B647E0E488F}"/>
              </a:ext>
            </a:extLst>
          </p:cNvPr>
          <p:cNvSpPr/>
          <p:nvPr/>
        </p:nvSpPr>
        <p:spPr>
          <a:xfrm>
            <a:off x="5699164" y="3307411"/>
            <a:ext cx="1370241" cy="4326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91" name="Conector de seta reta 21">
            <a:extLst>
              <a:ext uri="{FF2B5EF4-FFF2-40B4-BE49-F238E27FC236}">
                <a16:creationId xmlns:a16="http://schemas.microsoft.com/office/drawing/2014/main" id="{3E53570A-080B-4452-ACD8-54BEE5E9953B}"/>
              </a:ext>
            </a:extLst>
          </p:cNvPr>
          <p:cNvCxnSpPr>
            <a:cxnSpLocks/>
            <a:stCxn id="83" idx="2"/>
            <a:endCxn id="90" idx="0"/>
          </p:cNvCxnSpPr>
          <p:nvPr/>
        </p:nvCxnSpPr>
        <p:spPr>
          <a:xfrm flipH="1">
            <a:off x="6384285" y="2678102"/>
            <a:ext cx="7024" cy="629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de cantos arredondados 26">
            <a:extLst>
              <a:ext uri="{FF2B5EF4-FFF2-40B4-BE49-F238E27FC236}">
                <a16:creationId xmlns:a16="http://schemas.microsoft.com/office/drawing/2014/main" id="{5A453943-FFA6-4838-B8F5-641A6C1AC1F9}"/>
              </a:ext>
            </a:extLst>
          </p:cNvPr>
          <p:cNvSpPr/>
          <p:nvPr/>
        </p:nvSpPr>
        <p:spPr>
          <a:xfrm>
            <a:off x="3890816" y="4806736"/>
            <a:ext cx="1341028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93" name="Retângulo de cantos arredondados 28">
            <a:extLst>
              <a:ext uri="{FF2B5EF4-FFF2-40B4-BE49-F238E27FC236}">
                <a16:creationId xmlns:a16="http://schemas.microsoft.com/office/drawing/2014/main" id="{3E7EBE24-6BC8-48D3-BC8E-A34547E08A8D}"/>
              </a:ext>
            </a:extLst>
          </p:cNvPr>
          <p:cNvSpPr/>
          <p:nvPr/>
        </p:nvSpPr>
        <p:spPr>
          <a:xfrm>
            <a:off x="4025507" y="5382316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94" name="Conector de seta reta 29">
            <a:extLst>
              <a:ext uri="{FF2B5EF4-FFF2-40B4-BE49-F238E27FC236}">
                <a16:creationId xmlns:a16="http://schemas.microsoft.com/office/drawing/2014/main" id="{3961C39A-8CCF-4474-A801-74867810EF77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 flipH="1">
            <a:off x="4558043" y="5063545"/>
            <a:ext cx="3287" cy="318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de cantos arredondados 34">
            <a:extLst>
              <a:ext uri="{FF2B5EF4-FFF2-40B4-BE49-F238E27FC236}">
                <a16:creationId xmlns:a16="http://schemas.microsoft.com/office/drawing/2014/main" id="{BF4042F6-337F-4861-84B3-4A062AEA1CE6}"/>
              </a:ext>
            </a:extLst>
          </p:cNvPr>
          <p:cNvSpPr/>
          <p:nvPr/>
        </p:nvSpPr>
        <p:spPr>
          <a:xfrm>
            <a:off x="3784006" y="3989772"/>
            <a:ext cx="1550376" cy="43959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96" name="Conector de seta reta 45">
            <a:extLst>
              <a:ext uri="{FF2B5EF4-FFF2-40B4-BE49-F238E27FC236}">
                <a16:creationId xmlns:a16="http://schemas.microsoft.com/office/drawing/2014/main" id="{DADBD81B-7CCA-4D88-9AAF-2C2B94A92115}"/>
              </a:ext>
            </a:extLst>
          </p:cNvPr>
          <p:cNvCxnSpPr>
            <a:cxnSpLocks/>
            <a:stCxn id="95" idx="2"/>
            <a:endCxn id="92" idx="0"/>
          </p:cNvCxnSpPr>
          <p:nvPr/>
        </p:nvCxnSpPr>
        <p:spPr>
          <a:xfrm>
            <a:off x="4559194" y="4429363"/>
            <a:ext cx="2136" cy="377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25F8C49-501D-4872-83CE-A644E5B086F9}"/>
              </a:ext>
            </a:extLst>
          </p:cNvPr>
          <p:cNvSpPr txBox="1"/>
          <p:nvPr/>
        </p:nvSpPr>
        <p:spPr>
          <a:xfrm>
            <a:off x="4653250" y="2897769"/>
            <a:ext cx="60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98" name="Conector angulado 56">
            <a:extLst>
              <a:ext uri="{FF2B5EF4-FFF2-40B4-BE49-F238E27FC236}">
                <a16:creationId xmlns:a16="http://schemas.microsoft.com/office/drawing/2014/main" id="{2C9DF478-2EF3-4742-95FF-843BDB424B19}"/>
              </a:ext>
            </a:extLst>
          </p:cNvPr>
          <p:cNvCxnSpPr>
            <a:cxnSpLocks/>
            <a:stCxn id="92" idx="1"/>
          </p:cNvCxnSpPr>
          <p:nvPr/>
        </p:nvCxnSpPr>
        <p:spPr>
          <a:xfrm rot="10800000">
            <a:off x="2767360" y="2694057"/>
            <a:ext cx="1123457" cy="22410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D059A6A-F5FA-4E5A-8E84-7552F96E8B65}"/>
              </a:ext>
            </a:extLst>
          </p:cNvPr>
          <p:cNvSpPr txBox="1"/>
          <p:nvPr/>
        </p:nvSpPr>
        <p:spPr>
          <a:xfrm>
            <a:off x="3189435" y="468651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00" name="Conector de seta reta 62">
            <a:extLst>
              <a:ext uri="{FF2B5EF4-FFF2-40B4-BE49-F238E27FC236}">
                <a16:creationId xmlns:a16="http://schemas.microsoft.com/office/drawing/2014/main" id="{691288B4-66F7-4293-99AB-E0C967018046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8028383" y="2549290"/>
            <a:ext cx="456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E5A0230-D13E-4D2A-85B4-764FF936CFA9}"/>
              </a:ext>
            </a:extLst>
          </p:cNvPr>
          <p:cNvSpPr/>
          <p:nvPr/>
        </p:nvSpPr>
        <p:spPr>
          <a:xfrm>
            <a:off x="4494170" y="3588395"/>
            <a:ext cx="150868" cy="1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102" name="Conector angulado 56">
            <a:extLst>
              <a:ext uri="{FF2B5EF4-FFF2-40B4-BE49-F238E27FC236}">
                <a16:creationId xmlns:a16="http://schemas.microsoft.com/office/drawing/2014/main" id="{1AEE4093-2850-40BD-9208-9EBE915BD67D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>
            <a:off x="2605255" y="2688505"/>
            <a:ext cx="1420252" cy="28222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30827D45-982C-406E-9F28-15AEFD2202C9}"/>
              </a:ext>
            </a:extLst>
          </p:cNvPr>
          <p:cNvSpPr txBox="1"/>
          <p:nvPr/>
        </p:nvSpPr>
        <p:spPr>
          <a:xfrm>
            <a:off x="3142619" y="5262275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04" name="Retângulo de cantos arredondados 28">
            <a:extLst>
              <a:ext uri="{FF2B5EF4-FFF2-40B4-BE49-F238E27FC236}">
                <a16:creationId xmlns:a16="http://schemas.microsoft.com/office/drawing/2014/main" id="{70C2DD00-B422-46A6-B351-DED610E9A13B}"/>
              </a:ext>
            </a:extLst>
          </p:cNvPr>
          <p:cNvSpPr/>
          <p:nvPr/>
        </p:nvSpPr>
        <p:spPr>
          <a:xfrm>
            <a:off x="4025507" y="5957894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105" name="Conector angulado 56">
            <a:extLst>
              <a:ext uri="{FF2B5EF4-FFF2-40B4-BE49-F238E27FC236}">
                <a16:creationId xmlns:a16="http://schemas.microsoft.com/office/drawing/2014/main" id="{9C90394C-81EE-4F0F-9601-344FD662DC48}"/>
              </a:ext>
            </a:extLst>
          </p:cNvPr>
          <p:cNvCxnSpPr>
            <a:cxnSpLocks/>
            <a:stCxn id="90" idx="2"/>
            <a:endCxn id="95" idx="3"/>
          </p:cNvCxnSpPr>
          <p:nvPr/>
        </p:nvCxnSpPr>
        <p:spPr>
          <a:xfrm rot="5400000">
            <a:off x="5624589" y="3449871"/>
            <a:ext cx="469491" cy="1049903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A043F3-44CD-4575-80B3-8702A2073FC8}"/>
              </a:ext>
            </a:extLst>
          </p:cNvPr>
          <p:cNvSpPr txBox="1"/>
          <p:nvPr/>
        </p:nvSpPr>
        <p:spPr>
          <a:xfrm>
            <a:off x="5585633" y="3919469"/>
            <a:ext cx="4046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107" name="Conector de seta reta 29">
            <a:extLst>
              <a:ext uri="{FF2B5EF4-FFF2-40B4-BE49-F238E27FC236}">
                <a16:creationId xmlns:a16="http://schemas.microsoft.com/office/drawing/2014/main" id="{A30FF5E9-C042-4C44-A1B2-3EAFF1F8EE86}"/>
              </a:ext>
            </a:extLst>
          </p:cNvPr>
          <p:cNvCxnSpPr>
            <a:stCxn id="93" idx="2"/>
            <a:endCxn id="104" idx="0"/>
          </p:cNvCxnSpPr>
          <p:nvPr/>
        </p:nvCxnSpPr>
        <p:spPr>
          <a:xfrm>
            <a:off x="4558042" y="5639125"/>
            <a:ext cx="0" cy="318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E830B635-DFB7-4997-B9CA-9F19CA97C402}"/>
              </a:ext>
            </a:extLst>
          </p:cNvPr>
          <p:cNvGrpSpPr/>
          <p:nvPr/>
        </p:nvGrpSpPr>
        <p:grpSpPr>
          <a:xfrm>
            <a:off x="4502382" y="3458560"/>
            <a:ext cx="150868" cy="212049"/>
            <a:chOff x="6948264" y="4271348"/>
            <a:chExt cx="183600" cy="296346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07FE2C92-BE9E-4943-A1A9-B2202AF2B443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982612D2-3C7E-4024-99DB-D0BD80659FE3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109" name="Conector angulado 56">
            <a:extLst>
              <a:ext uri="{FF2B5EF4-FFF2-40B4-BE49-F238E27FC236}">
                <a16:creationId xmlns:a16="http://schemas.microsoft.com/office/drawing/2014/main" id="{D5ACD943-4450-4A5A-B513-E1C12ECECEA2}"/>
              </a:ext>
            </a:extLst>
          </p:cNvPr>
          <p:cNvCxnSpPr>
            <a:cxnSpLocks/>
            <a:endCxn id="95" idx="0"/>
          </p:cNvCxnSpPr>
          <p:nvPr/>
        </p:nvCxnSpPr>
        <p:spPr>
          <a:xfrm rot="5400000">
            <a:off x="4333056" y="2888287"/>
            <a:ext cx="1327624" cy="8753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56">
            <a:extLst>
              <a:ext uri="{FF2B5EF4-FFF2-40B4-BE49-F238E27FC236}">
                <a16:creationId xmlns:a16="http://schemas.microsoft.com/office/drawing/2014/main" id="{B862C4CD-7E68-4BE3-BC8B-8AE4BBAFBD5F}"/>
              </a:ext>
            </a:extLst>
          </p:cNvPr>
          <p:cNvCxnSpPr>
            <a:cxnSpLocks/>
            <a:stCxn id="92" idx="3"/>
            <a:endCxn id="90" idx="3"/>
          </p:cNvCxnSpPr>
          <p:nvPr/>
        </p:nvCxnSpPr>
        <p:spPr>
          <a:xfrm flipV="1">
            <a:off x="5231844" y="3523744"/>
            <a:ext cx="1837561" cy="1411397"/>
          </a:xfrm>
          <a:prstGeom prst="bentConnector3">
            <a:avLst>
              <a:gd name="adj1" fmla="val 11244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56">
            <a:extLst>
              <a:ext uri="{FF2B5EF4-FFF2-40B4-BE49-F238E27FC236}">
                <a16:creationId xmlns:a16="http://schemas.microsoft.com/office/drawing/2014/main" id="{EBAF46B0-85BB-4007-9A59-D6EF420EFE3B}"/>
              </a:ext>
            </a:extLst>
          </p:cNvPr>
          <p:cNvCxnSpPr>
            <a:cxnSpLocks/>
            <a:stCxn id="93" idx="3"/>
            <a:endCxn id="90" idx="3"/>
          </p:cNvCxnSpPr>
          <p:nvPr/>
        </p:nvCxnSpPr>
        <p:spPr>
          <a:xfrm flipV="1">
            <a:off x="5090578" y="3523744"/>
            <a:ext cx="1978827" cy="1986977"/>
          </a:xfrm>
          <a:prstGeom prst="bentConnector3">
            <a:avLst>
              <a:gd name="adj1" fmla="val 12780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4186F4C4-289E-4C55-8271-8CA6879D2B22}"/>
              </a:ext>
            </a:extLst>
          </p:cNvPr>
          <p:cNvSpPr txBox="1"/>
          <p:nvPr/>
        </p:nvSpPr>
        <p:spPr>
          <a:xfrm>
            <a:off x="5883483" y="468669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7F82856-845E-4387-A4F2-D3410285B16C}"/>
              </a:ext>
            </a:extLst>
          </p:cNvPr>
          <p:cNvSpPr txBox="1"/>
          <p:nvPr/>
        </p:nvSpPr>
        <p:spPr>
          <a:xfrm>
            <a:off x="5875645" y="525619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14" name="Conector de seta reta 7">
            <a:extLst>
              <a:ext uri="{FF2B5EF4-FFF2-40B4-BE49-F238E27FC236}">
                <a16:creationId xmlns:a16="http://schemas.microsoft.com/office/drawing/2014/main" id="{8EF3960E-5A0E-44F9-8A49-D9A708F39DE3}"/>
              </a:ext>
            </a:extLst>
          </p:cNvPr>
          <p:cNvCxnSpPr/>
          <p:nvPr/>
        </p:nvCxnSpPr>
        <p:spPr>
          <a:xfrm>
            <a:off x="2973441" y="2037719"/>
            <a:ext cx="0" cy="382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F19DAD3D-0F0D-4707-A22E-5E30A2DB3C3E}"/>
              </a:ext>
            </a:extLst>
          </p:cNvPr>
          <p:cNvSpPr/>
          <p:nvPr/>
        </p:nvSpPr>
        <p:spPr>
          <a:xfrm>
            <a:off x="2074595" y="2240468"/>
            <a:ext cx="6113995" cy="357821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38C66E9B-7CC3-493A-B853-A0F57E1DEAA3}"/>
              </a:ext>
            </a:extLst>
          </p:cNvPr>
          <p:cNvSpPr txBox="1"/>
          <p:nvPr/>
        </p:nvSpPr>
        <p:spPr>
          <a:xfrm>
            <a:off x="6295740" y="5899586"/>
            <a:ext cx="11590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Volume de controle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DD38BD2-5C74-4D49-8A0D-922D06D293E7}"/>
                  </a:ext>
                </a:extLst>
              </p:cNvPr>
              <p:cNvSpPr txBox="1"/>
              <p:nvPr/>
            </p:nvSpPr>
            <p:spPr>
              <a:xfrm>
                <a:off x="328365" y="2627182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864,0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DD38BD2-5C74-4D49-8A0D-922D06D2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5" y="2627182"/>
                <a:ext cx="1581413" cy="409086"/>
              </a:xfrm>
              <a:prstGeom prst="rect">
                <a:avLst/>
              </a:prstGeom>
              <a:blipFill>
                <a:blip r:embed="rId3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4A8467A-67C3-4BB1-9EDB-2507B5CEF043}"/>
                  </a:ext>
                </a:extLst>
              </p:cNvPr>
              <p:cNvSpPr txBox="1"/>
              <p:nvPr/>
            </p:nvSpPr>
            <p:spPr>
              <a:xfrm>
                <a:off x="2919960" y="1743171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132,7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4A8467A-67C3-4BB1-9EDB-2507B5CEF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60" y="1743171"/>
                <a:ext cx="1581413" cy="409086"/>
              </a:xfrm>
              <a:prstGeom prst="rect">
                <a:avLst/>
              </a:prstGeom>
              <a:blipFill>
                <a:blip r:embed="rId4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D3E49DFD-AD4C-4F36-BE04-AF68FDB4E615}"/>
                  </a:ext>
                </a:extLst>
              </p:cNvPr>
              <p:cNvSpPr txBox="1"/>
              <p:nvPr/>
            </p:nvSpPr>
            <p:spPr>
              <a:xfrm>
                <a:off x="2511280" y="5867026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996,7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D3E49DFD-AD4C-4F36-BE04-AF68FDB4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80" y="5867026"/>
                <a:ext cx="1581413" cy="409086"/>
              </a:xfrm>
              <a:prstGeom prst="rect">
                <a:avLst/>
              </a:prstGeom>
              <a:blipFill>
                <a:blip r:embed="rId5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04046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F1D224E4-508F-4E56-9434-8A99CC3CFC55}"/>
              </a:ext>
            </a:extLst>
          </p:cNvPr>
          <p:cNvGrpSpPr/>
          <p:nvPr/>
        </p:nvGrpSpPr>
        <p:grpSpPr>
          <a:xfrm>
            <a:off x="1752600" y="2533525"/>
            <a:ext cx="5717331" cy="2360107"/>
            <a:chOff x="1452553" y="2367479"/>
            <a:chExt cx="5717331" cy="2360107"/>
          </a:xfrm>
        </p:grpSpPr>
        <p:sp>
          <p:nvSpPr>
            <p:cNvPr id="50" name="Retângulo de cantos arredondados 3">
              <a:extLst>
                <a:ext uri="{FF2B5EF4-FFF2-40B4-BE49-F238E27FC236}">
                  <a16:creationId xmlns:a16="http://schemas.microsoft.com/office/drawing/2014/main" id="{E65E621D-511E-4CF7-B37C-777FC62421C5}"/>
                </a:ext>
              </a:extLst>
            </p:cNvPr>
            <p:cNvSpPr/>
            <p:nvPr/>
          </p:nvSpPr>
          <p:spPr>
            <a:xfrm>
              <a:off x="2987824" y="2420888"/>
              <a:ext cx="2506166" cy="86067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/>
                <a:t>Unidade </a:t>
              </a:r>
            </a:p>
          </p:txBody>
        </p:sp>
        <p:cxnSp>
          <p:nvCxnSpPr>
            <p:cNvPr id="51" name="Conector de seta reta 11">
              <a:extLst>
                <a:ext uri="{FF2B5EF4-FFF2-40B4-BE49-F238E27FC236}">
                  <a16:creationId xmlns:a16="http://schemas.microsoft.com/office/drawing/2014/main" id="{BE3FED4A-A2E8-4414-A680-07B84EBFDC25}"/>
                </a:ext>
              </a:extLst>
            </p:cNvPr>
            <p:cNvCxnSpPr/>
            <p:nvPr/>
          </p:nvCxnSpPr>
          <p:spPr>
            <a:xfrm>
              <a:off x="1987852" y="2626136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15BEE3BA-B829-4E61-AE0F-73C97BEB4B00}"/>
                </a:ext>
              </a:extLst>
            </p:cNvPr>
            <p:cNvSpPr txBox="1"/>
            <p:nvPr/>
          </p:nvSpPr>
          <p:spPr>
            <a:xfrm>
              <a:off x="3698988" y="4327476"/>
              <a:ext cx="747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l,lodo</a:t>
              </a:r>
              <a:endParaRPr lang="pt-BR" sz="2000" baseline="-25000" dirty="0"/>
            </a:p>
          </p:txBody>
        </p:sp>
        <p:cxnSp>
          <p:nvCxnSpPr>
            <p:cNvPr id="53" name="Conector de seta reta 11">
              <a:extLst>
                <a:ext uri="{FF2B5EF4-FFF2-40B4-BE49-F238E27FC236}">
                  <a16:creationId xmlns:a16="http://schemas.microsoft.com/office/drawing/2014/main" id="{87A270F8-A7EB-4BEE-9DD8-144E68DD64BD}"/>
                </a:ext>
              </a:extLst>
            </p:cNvPr>
            <p:cNvCxnSpPr/>
            <p:nvPr/>
          </p:nvCxnSpPr>
          <p:spPr>
            <a:xfrm>
              <a:off x="1987852" y="3008705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A2F98AA3-C8C0-43DF-AC6B-2B604396F8F8}"/>
                </a:ext>
              </a:extLst>
            </p:cNvPr>
            <p:cNvSpPr txBox="1"/>
            <p:nvPr/>
          </p:nvSpPr>
          <p:spPr>
            <a:xfrm>
              <a:off x="1452553" y="2808650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s,a</a:t>
              </a:r>
              <a:endParaRPr lang="pt-BR" sz="2000" baseline="-25000" dirty="0"/>
            </a:p>
          </p:txBody>
        </p:sp>
        <p:cxnSp>
          <p:nvCxnSpPr>
            <p:cNvPr id="55" name="Conector de seta reta 11">
              <a:extLst>
                <a:ext uri="{FF2B5EF4-FFF2-40B4-BE49-F238E27FC236}">
                  <a16:creationId xmlns:a16="http://schemas.microsoft.com/office/drawing/2014/main" id="{B63E65F1-A2D6-4F7D-A270-7D05637E30A9}"/>
                </a:ext>
              </a:extLst>
            </p:cNvPr>
            <p:cNvCxnSpPr/>
            <p:nvPr/>
          </p:nvCxnSpPr>
          <p:spPr>
            <a:xfrm>
              <a:off x="5505906" y="2626136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3CE5221B-D68B-4B56-AEFB-5EBA65C6A584}"/>
                </a:ext>
              </a:extLst>
            </p:cNvPr>
            <p:cNvSpPr txBox="1"/>
            <p:nvPr/>
          </p:nvSpPr>
          <p:spPr>
            <a:xfrm>
              <a:off x="6616527" y="2397945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l,e</a:t>
              </a:r>
              <a:endParaRPr lang="pt-BR" sz="2000" baseline="-25000" dirty="0"/>
            </a:p>
          </p:txBody>
        </p:sp>
        <p:cxnSp>
          <p:nvCxnSpPr>
            <p:cNvPr id="57" name="Conector de seta reta 11">
              <a:extLst>
                <a:ext uri="{FF2B5EF4-FFF2-40B4-BE49-F238E27FC236}">
                  <a16:creationId xmlns:a16="http://schemas.microsoft.com/office/drawing/2014/main" id="{F991F5DF-46A4-47E6-BBFE-03D97ACA9036}"/>
                </a:ext>
              </a:extLst>
            </p:cNvPr>
            <p:cNvCxnSpPr/>
            <p:nvPr/>
          </p:nvCxnSpPr>
          <p:spPr>
            <a:xfrm>
              <a:off x="5505906" y="3008705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F97EBE42-A1C4-4788-B2FD-F2B2243181C7}"/>
                </a:ext>
              </a:extLst>
            </p:cNvPr>
            <p:cNvSpPr txBox="1"/>
            <p:nvPr/>
          </p:nvSpPr>
          <p:spPr>
            <a:xfrm>
              <a:off x="6616527" y="2780514"/>
              <a:ext cx="553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s,e</a:t>
              </a:r>
              <a:endParaRPr lang="pt-BR" sz="2000" baseline="-25000" dirty="0"/>
            </a:p>
          </p:txBody>
        </p:sp>
        <p:cxnSp>
          <p:nvCxnSpPr>
            <p:cNvPr id="59" name="Conector de seta reta 11">
              <a:extLst>
                <a:ext uri="{FF2B5EF4-FFF2-40B4-BE49-F238E27FC236}">
                  <a16:creationId xmlns:a16="http://schemas.microsoft.com/office/drawing/2014/main" id="{D32AD636-D401-4948-B021-6E8B0F283D0D}"/>
                </a:ext>
              </a:extLst>
            </p:cNvPr>
            <p:cNvCxnSpPr/>
            <p:nvPr/>
          </p:nvCxnSpPr>
          <p:spPr>
            <a:xfrm flipH="1">
              <a:off x="3923928" y="3281561"/>
              <a:ext cx="0" cy="10599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BBE8AE73-E438-49F4-8F0A-A2F738160FC7}"/>
                </a:ext>
              </a:extLst>
            </p:cNvPr>
            <p:cNvSpPr txBox="1"/>
            <p:nvPr/>
          </p:nvSpPr>
          <p:spPr>
            <a:xfrm>
              <a:off x="1466914" y="2367479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l,a</a:t>
              </a:r>
              <a:endParaRPr lang="pt-BR" sz="2000" baseline="-25000" dirty="0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7BDA8620-089D-4C80-B89C-79B35D14893C}"/>
                </a:ext>
              </a:extLst>
            </p:cNvPr>
            <p:cNvSpPr txBox="1"/>
            <p:nvPr/>
          </p:nvSpPr>
          <p:spPr>
            <a:xfrm>
              <a:off x="4446308" y="4327476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s,lodo</a:t>
              </a:r>
              <a:endParaRPr lang="pt-BR" sz="2000" baseline="-25000" dirty="0"/>
            </a:p>
          </p:txBody>
        </p:sp>
        <p:cxnSp>
          <p:nvCxnSpPr>
            <p:cNvPr id="62" name="Conector de seta reta 11">
              <a:extLst>
                <a:ext uri="{FF2B5EF4-FFF2-40B4-BE49-F238E27FC236}">
                  <a16:creationId xmlns:a16="http://schemas.microsoft.com/office/drawing/2014/main" id="{150F221E-4C44-4044-91D4-898438FB5B3A}"/>
                </a:ext>
              </a:extLst>
            </p:cNvPr>
            <p:cNvCxnSpPr/>
            <p:nvPr/>
          </p:nvCxnSpPr>
          <p:spPr>
            <a:xfrm flipH="1">
              <a:off x="4671248" y="3281561"/>
              <a:ext cx="0" cy="10599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43651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77E998A-49FE-4816-8C4F-6FBBAD9F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154213"/>
            <a:ext cx="6912769" cy="20467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Taxa de captura de sólidos (%) 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 de sólidos do lodo (%)</a:t>
            </a: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Massa específica do lodo (kg/m</a:t>
            </a:r>
            <a:r>
              <a:rPr lang="pt-BR" altLang="pt-BR" sz="3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9BA7BF-1FD9-4919-9C1E-37171F85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pic>
        <p:nvPicPr>
          <p:cNvPr id="6" name="Imagem 5" descr="Uma imagem contendo água, edifício, janela, grande&#10;&#10;Descrição gerada automaticamente">
            <a:extLst>
              <a:ext uri="{FF2B5EF4-FFF2-40B4-BE49-F238E27FC236}">
                <a16:creationId xmlns:a16="http://schemas.microsoft.com/office/drawing/2014/main" id="{C5DD58EE-C73F-4CE3-812A-A3BE611F35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438" y="4200992"/>
            <a:ext cx="3205562" cy="21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93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C9BA7BF-1FD9-4919-9C1E-37171F85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pic>
        <p:nvPicPr>
          <p:cNvPr id="6" name="Imagem 5" descr="Uma imagem contendo água, edifício, janela, grande&#10;&#10;Descrição gerada automaticamente">
            <a:extLst>
              <a:ext uri="{FF2B5EF4-FFF2-40B4-BE49-F238E27FC236}">
                <a16:creationId xmlns:a16="http://schemas.microsoft.com/office/drawing/2014/main" id="{C5DD58EE-C73F-4CE3-812A-A3BE611F35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438" y="4200992"/>
            <a:ext cx="3205562" cy="2129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63DC2CE-3366-4CF5-AD36-D2E6EA310DBA}"/>
                  </a:ext>
                </a:extLst>
              </p:cNvPr>
              <p:cNvSpPr/>
              <p:nvPr/>
            </p:nvSpPr>
            <p:spPr>
              <a:xfrm>
                <a:off x="565536" y="3795604"/>
                <a:ext cx="3888432" cy="1034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𝑇𝐶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(%</m:t>
                              </m:r>
                            </m:e>
                          </m:d>
                        </m:num>
                        <m:den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63DC2CE-3366-4CF5-AD36-D2E6EA310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3795604"/>
                <a:ext cx="3888432" cy="1034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A59C5B4D-167B-4CB7-994E-03B2B26C6644}"/>
              </a:ext>
            </a:extLst>
          </p:cNvPr>
          <p:cNvGrpSpPr/>
          <p:nvPr/>
        </p:nvGrpSpPr>
        <p:grpSpPr>
          <a:xfrm>
            <a:off x="2627784" y="1993436"/>
            <a:ext cx="4626123" cy="1667467"/>
            <a:chOff x="1452553" y="2367479"/>
            <a:chExt cx="5717331" cy="2360107"/>
          </a:xfrm>
        </p:grpSpPr>
        <p:sp>
          <p:nvSpPr>
            <p:cNvPr id="8" name="Retângulo de cantos arredondados 3">
              <a:extLst>
                <a:ext uri="{FF2B5EF4-FFF2-40B4-BE49-F238E27FC236}">
                  <a16:creationId xmlns:a16="http://schemas.microsoft.com/office/drawing/2014/main" id="{C23038CD-7706-468E-B0EE-6B6EAA162685}"/>
                </a:ext>
              </a:extLst>
            </p:cNvPr>
            <p:cNvSpPr/>
            <p:nvPr/>
          </p:nvSpPr>
          <p:spPr>
            <a:xfrm>
              <a:off x="2987824" y="2420888"/>
              <a:ext cx="2506166" cy="86067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/>
                <a:t>Unidade </a:t>
              </a:r>
            </a:p>
          </p:txBody>
        </p:sp>
        <p:cxnSp>
          <p:nvCxnSpPr>
            <p:cNvPr id="10" name="Conector de seta reta 11">
              <a:extLst>
                <a:ext uri="{FF2B5EF4-FFF2-40B4-BE49-F238E27FC236}">
                  <a16:creationId xmlns:a16="http://schemas.microsoft.com/office/drawing/2014/main" id="{BCBC4083-5C9D-47B0-8025-FC0BEB6E603D}"/>
                </a:ext>
              </a:extLst>
            </p:cNvPr>
            <p:cNvCxnSpPr/>
            <p:nvPr/>
          </p:nvCxnSpPr>
          <p:spPr>
            <a:xfrm>
              <a:off x="1987852" y="2626136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B35D8B4-5B0C-4A8A-8537-E1D617F41FDE}"/>
                </a:ext>
              </a:extLst>
            </p:cNvPr>
            <p:cNvSpPr txBox="1"/>
            <p:nvPr/>
          </p:nvSpPr>
          <p:spPr>
            <a:xfrm>
              <a:off x="3698988" y="4327476"/>
              <a:ext cx="747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l,lodo</a:t>
              </a:r>
              <a:endParaRPr lang="pt-BR" sz="2000" baseline="-25000" dirty="0"/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EC6478DD-2991-4128-8E32-722DF3488A66}"/>
                </a:ext>
              </a:extLst>
            </p:cNvPr>
            <p:cNvCxnSpPr/>
            <p:nvPr/>
          </p:nvCxnSpPr>
          <p:spPr>
            <a:xfrm>
              <a:off x="1987852" y="3008705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1AAE2D8-9BEA-4174-8E2A-323C8C963051}"/>
                </a:ext>
              </a:extLst>
            </p:cNvPr>
            <p:cNvSpPr txBox="1"/>
            <p:nvPr/>
          </p:nvSpPr>
          <p:spPr>
            <a:xfrm>
              <a:off x="1452553" y="2808650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s,a</a:t>
              </a:r>
              <a:endParaRPr lang="pt-BR" sz="2000" baseline="-25000" dirty="0"/>
            </a:p>
          </p:txBody>
        </p:sp>
        <p:cxnSp>
          <p:nvCxnSpPr>
            <p:cNvPr id="14" name="Conector de seta reta 11">
              <a:extLst>
                <a:ext uri="{FF2B5EF4-FFF2-40B4-BE49-F238E27FC236}">
                  <a16:creationId xmlns:a16="http://schemas.microsoft.com/office/drawing/2014/main" id="{8A69C09F-CCD4-431D-9650-121259DF2336}"/>
                </a:ext>
              </a:extLst>
            </p:cNvPr>
            <p:cNvCxnSpPr/>
            <p:nvPr/>
          </p:nvCxnSpPr>
          <p:spPr>
            <a:xfrm>
              <a:off x="5505906" y="2626136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DC05BC9-901F-424D-9E1E-0ECEF821D72F}"/>
                </a:ext>
              </a:extLst>
            </p:cNvPr>
            <p:cNvSpPr txBox="1"/>
            <p:nvPr/>
          </p:nvSpPr>
          <p:spPr>
            <a:xfrm>
              <a:off x="6616527" y="2397945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l,e</a:t>
              </a:r>
              <a:endParaRPr lang="pt-BR" sz="2000" baseline="-25000" dirty="0"/>
            </a:p>
          </p:txBody>
        </p:sp>
        <p:cxnSp>
          <p:nvCxnSpPr>
            <p:cNvPr id="16" name="Conector de seta reta 11">
              <a:extLst>
                <a:ext uri="{FF2B5EF4-FFF2-40B4-BE49-F238E27FC236}">
                  <a16:creationId xmlns:a16="http://schemas.microsoft.com/office/drawing/2014/main" id="{BA243356-360C-4B9D-B82A-D5C96D3596C9}"/>
                </a:ext>
              </a:extLst>
            </p:cNvPr>
            <p:cNvCxnSpPr/>
            <p:nvPr/>
          </p:nvCxnSpPr>
          <p:spPr>
            <a:xfrm>
              <a:off x="5505906" y="3008705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E872883-85D4-4603-BBC0-620028625E21}"/>
                </a:ext>
              </a:extLst>
            </p:cNvPr>
            <p:cNvSpPr txBox="1"/>
            <p:nvPr/>
          </p:nvSpPr>
          <p:spPr>
            <a:xfrm>
              <a:off x="6616527" y="2780514"/>
              <a:ext cx="553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s,e</a:t>
              </a:r>
              <a:endParaRPr lang="pt-BR" sz="2000" baseline="-25000" dirty="0"/>
            </a:p>
          </p:txBody>
        </p:sp>
        <p:cxnSp>
          <p:nvCxnSpPr>
            <p:cNvPr id="18" name="Conector de seta reta 11">
              <a:extLst>
                <a:ext uri="{FF2B5EF4-FFF2-40B4-BE49-F238E27FC236}">
                  <a16:creationId xmlns:a16="http://schemas.microsoft.com/office/drawing/2014/main" id="{5CA05F23-DBFC-487A-B257-7E25749C4229}"/>
                </a:ext>
              </a:extLst>
            </p:cNvPr>
            <p:cNvCxnSpPr/>
            <p:nvPr/>
          </p:nvCxnSpPr>
          <p:spPr>
            <a:xfrm flipH="1">
              <a:off x="3923928" y="3281561"/>
              <a:ext cx="0" cy="10599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01C3AA1-B1EB-4944-812F-776E97AC97E7}"/>
                </a:ext>
              </a:extLst>
            </p:cNvPr>
            <p:cNvSpPr txBox="1"/>
            <p:nvPr/>
          </p:nvSpPr>
          <p:spPr>
            <a:xfrm>
              <a:off x="1466914" y="2367479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l,a</a:t>
              </a:r>
              <a:endParaRPr lang="pt-BR" sz="2000" baseline="-25000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BF81CA6-61FB-477F-920B-25D88EFF760C}"/>
                </a:ext>
              </a:extLst>
            </p:cNvPr>
            <p:cNvSpPr txBox="1"/>
            <p:nvPr/>
          </p:nvSpPr>
          <p:spPr>
            <a:xfrm>
              <a:off x="4446308" y="4327476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s,lodo</a:t>
              </a:r>
              <a:endParaRPr lang="pt-BR" sz="2000" baseline="-25000" dirty="0"/>
            </a:p>
          </p:txBody>
        </p:sp>
        <p:cxnSp>
          <p:nvCxnSpPr>
            <p:cNvPr id="21" name="Conector de seta reta 11">
              <a:extLst>
                <a:ext uri="{FF2B5EF4-FFF2-40B4-BE49-F238E27FC236}">
                  <a16:creationId xmlns:a16="http://schemas.microsoft.com/office/drawing/2014/main" id="{BB11B57C-8294-417F-B209-1B2A57B457DC}"/>
                </a:ext>
              </a:extLst>
            </p:cNvPr>
            <p:cNvCxnSpPr/>
            <p:nvPr/>
          </p:nvCxnSpPr>
          <p:spPr>
            <a:xfrm flipH="1">
              <a:off x="4671248" y="3281561"/>
              <a:ext cx="0" cy="10599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208E678-D9D0-444B-A961-E1E0C8D028EB}"/>
                  </a:ext>
                </a:extLst>
              </p:cNvPr>
              <p:cNvSpPr/>
              <p:nvPr/>
            </p:nvSpPr>
            <p:spPr>
              <a:xfrm>
                <a:off x="963207" y="5293239"/>
                <a:ext cx="3352393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𝑙𝑜𝑑𝑜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208E678-D9D0-444B-A961-E1E0C8D02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07" y="5293239"/>
                <a:ext cx="3352393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083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C9BA7BF-1FD9-4919-9C1E-37171F85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pic>
        <p:nvPicPr>
          <p:cNvPr id="6" name="Imagem 5" descr="Uma imagem contendo água, edifício, janela, grande&#10;&#10;Descrição gerada automaticamente">
            <a:extLst>
              <a:ext uri="{FF2B5EF4-FFF2-40B4-BE49-F238E27FC236}">
                <a16:creationId xmlns:a16="http://schemas.microsoft.com/office/drawing/2014/main" id="{C5DD58EE-C73F-4CE3-812A-A3BE611F35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438" y="4200992"/>
            <a:ext cx="3205562" cy="212957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A59C5B4D-167B-4CB7-994E-03B2B26C6644}"/>
              </a:ext>
            </a:extLst>
          </p:cNvPr>
          <p:cNvGrpSpPr/>
          <p:nvPr/>
        </p:nvGrpSpPr>
        <p:grpSpPr>
          <a:xfrm>
            <a:off x="2627784" y="1993436"/>
            <a:ext cx="4626123" cy="1667467"/>
            <a:chOff x="1452553" y="2367479"/>
            <a:chExt cx="5717331" cy="2360107"/>
          </a:xfrm>
        </p:grpSpPr>
        <p:sp>
          <p:nvSpPr>
            <p:cNvPr id="8" name="Retângulo de cantos arredondados 3">
              <a:extLst>
                <a:ext uri="{FF2B5EF4-FFF2-40B4-BE49-F238E27FC236}">
                  <a16:creationId xmlns:a16="http://schemas.microsoft.com/office/drawing/2014/main" id="{C23038CD-7706-468E-B0EE-6B6EAA162685}"/>
                </a:ext>
              </a:extLst>
            </p:cNvPr>
            <p:cNvSpPr/>
            <p:nvPr/>
          </p:nvSpPr>
          <p:spPr>
            <a:xfrm>
              <a:off x="2987824" y="2420888"/>
              <a:ext cx="2506166" cy="86067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/>
                <a:t>Unidade </a:t>
              </a:r>
            </a:p>
          </p:txBody>
        </p:sp>
        <p:cxnSp>
          <p:nvCxnSpPr>
            <p:cNvPr id="10" name="Conector de seta reta 11">
              <a:extLst>
                <a:ext uri="{FF2B5EF4-FFF2-40B4-BE49-F238E27FC236}">
                  <a16:creationId xmlns:a16="http://schemas.microsoft.com/office/drawing/2014/main" id="{BCBC4083-5C9D-47B0-8025-FC0BEB6E603D}"/>
                </a:ext>
              </a:extLst>
            </p:cNvPr>
            <p:cNvCxnSpPr/>
            <p:nvPr/>
          </p:nvCxnSpPr>
          <p:spPr>
            <a:xfrm>
              <a:off x="1987852" y="2626136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B35D8B4-5B0C-4A8A-8537-E1D617F41FDE}"/>
                </a:ext>
              </a:extLst>
            </p:cNvPr>
            <p:cNvSpPr txBox="1"/>
            <p:nvPr/>
          </p:nvSpPr>
          <p:spPr>
            <a:xfrm>
              <a:off x="3698988" y="4327476"/>
              <a:ext cx="747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l,lodo</a:t>
              </a:r>
              <a:endParaRPr lang="pt-BR" sz="2000" baseline="-25000" dirty="0"/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EC6478DD-2991-4128-8E32-722DF3488A66}"/>
                </a:ext>
              </a:extLst>
            </p:cNvPr>
            <p:cNvCxnSpPr/>
            <p:nvPr/>
          </p:nvCxnSpPr>
          <p:spPr>
            <a:xfrm>
              <a:off x="1987852" y="3008705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1AAE2D8-9BEA-4174-8E2A-323C8C963051}"/>
                </a:ext>
              </a:extLst>
            </p:cNvPr>
            <p:cNvSpPr txBox="1"/>
            <p:nvPr/>
          </p:nvSpPr>
          <p:spPr>
            <a:xfrm>
              <a:off x="1452553" y="2808650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s,a</a:t>
              </a:r>
              <a:endParaRPr lang="pt-BR" sz="2000" baseline="-25000" dirty="0"/>
            </a:p>
          </p:txBody>
        </p:sp>
        <p:cxnSp>
          <p:nvCxnSpPr>
            <p:cNvPr id="14" name="Conector de seta reta 11">
              <a:extLst>
                <a:ext uri="{FF2B5EF4-FFF2-40B4-BE49-F238E27FC236}">
                  <a16:creationId xmlns:a16="http://schemas.microsoft.com/office/drawing/2014/main" id="{8A69C09F-CCD4-431D-9650-121259DF2336}"/>
                </a:ext>
              </a:extLst>
            </p:cNvPr>
            <p:cNvCxnSpPr/>
            <p:nvPr/>
          </p:nvCxnSpPr>
          <p:spPr>
            <a:xfrm>
              <a:off x="5505906" y="2626136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DC05BC9-901F-424D-9E1E-0ECEF821D72F}"/>
                </a:ext>
              </a:extLst>
            </p:cNvPr>
            <p:cNvSpPr txBox="1"/>
            <p:nvPr/>
          </p:nvSpPr>
          <p:spPr>
            <a:xfrm>
              <a:off x="6616527" y="2397945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l,e</a:t>
              </a:r>
              <a:endParaRPr lang="pt-BR" sz="2000" baseline="-25000" dirty="0"/>
            </a:p>
          </p:txBody>
        </p:sp>
        <p:cxnSp>
          <p:nvCxnSpPr>
            <p:cNvPr id="16" name="Conector de seta reta 11">
              <a:extLst>
                <a:ext uri="{FF2B5EF4-FFF2-40B4-BE49-F238E27FC236}">
                  <a16:creationId xmlns:a16="http://schemas.microsoft.com/office/drawing/2014/main" id="{BA243356-360C-4B9D-B82A-D5C96D3596C9}"/>
                </a:ext>
              </a:extLst>
            </p:cNvPr>
            <p:cNvCxnSpPr/>
            <p:nvPr/>
          </p:nvCxnSpPr>
          <p:spPr>
            <a:xfrm>
              <a:off x="5505906" y="3008705"/>
              <a:ext cx="9999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E872883-85D4-4603-BBC0-620028625E21}"/>
                </a:ext>
              </a:extLst>
            </p:cNvPr>
            <p:cNvSpPr txBox="1"/>
            <p:nvPr/>
          </p:nvSpPr>
          <p:spPr>
            <a:xfrm>
              <a:off x="6616527" y="2780514"/>
              <a:ext cx="553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s,e</a:t>
              </a:r>
              <a:endParaRPr lang="pt-BR" sz="2000" baseline="-25000" dirty="0"/>
            </a:p>
          </p:txBody>
        </p:sp>
        <p:cxnSp>
          <p:nvCxnSpPr>
            <p:cNvPr id="18" name="Conector de seta reta 11">
              <a:extLst>
                <a:ext uri="{FF2B5EF4-FFF2-40B4-BE49-F238E27FC236}">
                  <a16:creationId xmlns:a16="http://schemas.microsoft.com/office/drawing/2014/main" id="{5CA05F23-DBFC-487A-B257-7E25749C4229}"/>
                </a:ext>
              </a:extLst>
            </p:cNvPr>
            <p:cNvCxnSpPr/>
            <p:nvPr/>
          </p:nvCxnSpPr>
          <p:spPr>
            <a:xfrm flipH="1">
              <a:off x="3923928" y="3281561"/>
              <a:ext cx="0" cy="10599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01C3AA1-B1EB-4944-812F-776E97AC97E7}"/>
                </a:ext>
              </a:extLst>
            </p:cNvPr>
            <p:cNvSpPr txBox="1"/>
            <p:nvPr/>
          </p:nvSpPr>
          <p:spPr>
            <a:xfrm>
              <a:off x="1466914" y="2367479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l,a</a:t>
              </a:r>
              <a:endParaRPr lang="pt-BR" sz="2000" baseline="-25000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BF81CA6-61FB-477F-920B-25D88EFF760C}"/>
                </a:ext>
              </a:extLst>
            </p:cNvPr>
            <p:cNvSpPr txBox="1"/>
            <p:nvPr/>
          </p:nvSpPr>
          <p:spPr>
            <a:xfrm>
              <a:off x="4446308" y="4327476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Q</a:t>
              </a:r>
              <a:r>
                <a:rPr lang="pt-BR" sz="2000" baseline="-25000" dirty="0" err="1"/>
                <a:t>s,lodo</a:t>
              </a:r>
              <a:endParaRPr lang="pt-BR" sz="2000" baseline="-25000" dirty="0"/>
            </a:p>
          </p:txBody>
        </p:sp>
        <p:cxnSp>
          <p:nvCxnSpPr>
            <p:cNvPr id="21" name="Conector de seta reta 11">
              <a:extLst>
                <a:ext uri="{FF2B5EF4-FFF2-40B4-BE49-F238E27FC236}">
                  <a16:creationId xmlns:a16="http://schemas.microsoft.com/office/drawing/2014/main" id="{BB11B57C-8294-417F-B209-1B2A57B457DC}"/>
                </a:ext>
              </a:extLst>
            </p:cNvPr>
            <p:cNvCxnSpPr/>
            <p:nvPr/>
          </p:nvCxnSpPr>
          <p:spPr>
            <a:xfrm flipH="1">
              <a:off x="4671248" y="3281561"/>
              <a:ext cx="0" cy="10599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C900D878-27B8-411F-86D7-F973E82A6F68}"/>
                  </a:ext>
                </a:extLst>
              </p:cNvPr>
              <p:cNvSpPr/>
              <p:nvPr/>
            </p:nvSpPr>
            <p:spPr>
              <a:xfrm>
                <a:off x="581908" y="3593870"/>
                <a:ext cx="3652218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𝑙𝑜𝑑𝑜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100.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𝑇𝑆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C900D878-27B8-411F-86D7-F973E82A6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08" y="3593870"/>
                <a:ext cx="3652218" cy="974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7EF5A9A6-F3BF-4DCC-A1D3-FB94967D5CE0}"/>
                  </a:ext>
                </a:extLst>
              </p:cNvPr>
              <p:cNvSpPr/>
              <p:nvPr/>
            </p:nvSpPr>
            <p:spPr>
              <a:xfrm>
                <a:off x="911640" y="5173817"/>
                <a:ext cx="3261983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𝑙𝑜𝑑𝑜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7EF5A9A6-F3BF-4DCC-A1D3-FB94967D5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40" y="5173817"/>
                <a:ext cx="3261983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6126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C9BA7BF-1FD9-4919-9C1E-37171F85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3BF21A6-F53D-4821-A495-18D57196B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08596"/>
              </p:ext>
            </p:extLst>
          </p:nvPr>
        </p:nvGraphicFramePr>
        <p:xfrm>
          <a:off x="389992" y="2348880"/>
          <a:ext cx="8364016" cy="288032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3872438763"/>
                    </a:ext>
                  </a:extLst>
                </a:gridCol>
                <a:gridCol w="2243336">
                  <a:extLst>
                    <a:ext uri="{9D8B030D-6E8A-4147-A177-3AD203B41FA5}">
                      <a16:colId xmlns:a16="http://schemas.microsoft.com/office/drawing/2014/main" val="3441533314"/>
                    </a:ext>
                  </a:extLst>
                </a:gridCol>
              </a:tblGrid>
              <a:tr h="2519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Garamond" panose="02020404030301010803" pitchFamily="18" charset="0"/>
                        </a:rPr>
                        <a:t>Valores de taxa de captura de sólidos (%)</a:t>
                      </a:r>
                      <a:endParaRPr lang="pt-BR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742493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Decantadores convencionais e de alta taxa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85% a 95%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42432324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 err="1">
                          <a:effectLst/>
                          <a:latin typeface="Garamond" panose="02020404030301010803" pitchFamily="18" charset="0"/>
                        </a:rPr>
                        <a:t>Flotadores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 por ar dissolvido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Garamond" panose="02020404030301010803" pitchFamily="18" charset="0"/>
                        </a:rPr>
                        <a:t>90% a 95%</a:t>
                      </a:r>
                      <a:endParaRPr lang="pt-BR" sz="18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296687535"/>
                  </a:ext>
                </a:extLst>
              </a:tr>
              <a:tr h="251982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Filtros rápidos por gravidade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  <a:endParaRPr lang="pt-BR" sz="18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2917331687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 err="1"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 por gravidade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85% a 95%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16277454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 err="1"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 mecanizados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90% a 98%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404746267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Leitos de secagem e drenagem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90% a 98%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96747386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Garamond" panose="02020404030301010803" pitchFamily="18" charset="0"/>
                        </a:rPr>
                        <a:t>Unidades de desidratação mecanizadas</a:t>
                      </a:r>
                      <a:endParaRPr lang="pt-BR" sz="18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90% a 98%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756794427"/>
                  </a:ext>
                </a:extLst>
              </a:tr>
              <a:tr h="329896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Unidades de desidratação do tipo “bags” 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90% a 95%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312230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4519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C9BA7BF-1FD9-4919-9C1E-37171F85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3BF21A6-F53D-4821-A495-18D57196B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47535"/>
              </p:ext>
            </p:extLst>
          </p:nvPr>
        </p:nvGraphicFramePr>
        <p:xfrm>
          <a:off x="899592" y="2133600"/>
          <a:ext cx="7776864" cy="38404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107430">
                  <a:extLst>
                    <a:ext uri="{9D8B030D-6E8A-4147-A177-3AD203B41FA5}">
                      <a16:colId xmlns:a16="http://schemas.microsoft.com/office/drawing/2014/main" val="3872438763"/>
                    </a:ext>
                  </a:extLst>
                </a:gridCol>
                <a:gridCol w="1669434">
                  <a:extLst>
                    <a:ext uri="{9D8B030D-6E8A-4147-A177-3AD203B41FA5}">
                      <a16:colId xmlns:a16="http://schemas.microsoft.com/office/drawing/2014/main" val="3441533314"/>
                    </a:ext>
                  </a:extLst>
                </a:gridCol>
              </a:tblGrid>
              <a:tr h="1031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Garamond" panose="02020404030301010803" pitchFamily="18" charset="0"/>
                        </a:rPr>
                        <a:t>Teor de sólidos (%)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80" marR="386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8841020"/>
                  </a:ext>
                </a:extLst>
              </a:tr>
              <a:tr h="2062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Decantadores convencionais e de alta taxa dotados de sistemas de remoção </a:t>
                      </a: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semi-contínua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de lodo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0,4% a 0,8%</a:t>
                      </a:r>
                      <a:endParaRPr lang="pt-BR" sz="1800" b="0" kern="12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33021646"/>
                  </a:ext>
                </a:extLst>
              </a:tr>
              <a:tr h="2062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Decantadores convencionais e de alta taxa dotados de remoção de lodo em batelada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Varável</a:t>
                      </a:r>
                      <a:endParaRPr lang="pt-BR" sz="1800" b="0" kern="12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513966067"/>
                  </a:ext>
                </a:extLst>
              </a:tr>
              <a:tr h="103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Sistemas de clarificação de água de lavagem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0,4% a 0,6%</a:t>
                      </a:r>
                      <a:endParaRPr lang="pt-BR" sz="1800" b="0" kern="12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3452126871"/>
                  </a:ext>
                </a:extLst>
              </a:tr>
              <a:tr h="103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Flotadores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por ar dissolvido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2% a 3%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2628060884"/>
                  </a:ext>
                </a:extLst>
              </a:tr>
              <a:tr h="103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por gravidade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1,5% a 2,5%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423615357"/>
                  </a:ext>
                </a:extLst>
              </a:tr>
              <a:tr h="103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mecanizados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2% a 4%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3683547572"/>
                  </a:ext>
                </a:extLst>
              </a:tr>
              <a:tr h="103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Leitos de secagem e drenagem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30% a 40%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3549015777"/>
                  </a:ext>
                </a:extLst>
              </a:tr>
              <a:tr h="103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Unidades de desidratação do tipo “bags”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18% a 25%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991112840"/>
                  </a:ext>
                </a:extLst>
              </a:tr>
              <a:tr h="309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Unidades de desidratação mecanizadas do tipo centrífugas, filtro prensa de esteira ou filtro prensa parafuso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18% a 25%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461321587"/>
                  </a:ext>
                </a:extLst>
              </a:tr>
              <a:tr h="103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Filtro prensa de placas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28% a 35%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384343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9684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16D638F4-7E98-4BBB-A7AB-67962BF0F03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C9BA7BF-1FD9-4919-9C1E-37171F85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7FAFC03-750F-4AAD-AA1F-EC2B680C8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24489"/>
              </p:ext>
            </p:extLst>
          </p:nvPr>
        </p:nvGraphicFramePr>
        <p:xfrm>
          <a:off x="467543" y="2276872"/>
          <a:ext cx="8375005" cy="345638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583337">
                  <a:extLst>
                    <a:ext uri="{9D8B030D-6E8A-4147-A177-3AD203B41FA5}">
                      <a16:colId xmlns:a16="http://schemas.microsoft.com/office/drawing/2014/main" val="2930861205"/>
                    </a:ext>
                  </a:extLst>
                </a:gridCol>
                <a:gridCol w="2791668">
                  <a:extLst>
                    <a:ext uri="{9D8B030D-6E8A-4147-A177-3AD203B41FA5}">
                      <a16:colId xmlns:a16="http://schemas.microsoft.com/office/drawing/2014/main" val="2255120182"/>
                    </a:ext>
                  </a:extLst>
                </a:gridCol>
              </a:tblGrid>
              <a:tr h="384043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Massa específica do lodo (kg/m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163050"/>
                  </a:ext>
                </a:extLst>
              </a:tr>
              <a:tr h="7680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Decantadores convencionais e de alta taxa dotados de sistemas de remoção </a:t>
                      </a: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semi-contínua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de lodo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1.000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 1.020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39642553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Flotadores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por ar dissolvido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1.020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 1.060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86646857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por gravidade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1.020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 1.060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59226259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mecanizados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1.020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 1.060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36422970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Lodo desidratado em leitos de secagem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1.100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 1.300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126775837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Lodo desidratado por meio de equipamentos mecanizados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1.100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 1.300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360831766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Lodo desidratado em “bags” do tipo membrana filtrante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1.100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 1.300 kg/m</a:t>
                      </a:r>
                      <a:r>
                        <a:rPr lang="pt-BR" sz="1800" b="0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8680" marR="38680" marT="0" marB="0" anchor="ctr"/>
                </a:tc>
                <a:extLst>
                  <a:ext uri="{0D108BD9-81ED-4DB2-BD59-A6C34878D82A}">
                    <a16:rowId xmlns:a16="http://schemas.microsoft.com/office/drawing/2014/main" val="753068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845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F0AC9F4C-F089-4157-B7EB-1AB1CEEC3AC6}"/>
              </a:ext>
            </a:extLst>
          </p:cNvPr>
          <p:cNvCxnSpPr>
            <a:cxnSpLocks/>
            <a:stCxn id="90" idx="1"/>
            <a:endCxn id="43" idx="2"/>
          </p:cNvCxnSpPr>
          <p:nvPr/>
        </p:nvCxnSpPr>
        <p:spPr>
          <a:xfrm rot="10800000">
            <a:off x="2986615" y="2718537"/>
            <a:ext cx="2798056" cy="8456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de cantos arredondados 1">
            <a:extLst>
              <a:ext uri="{FF2B5EF4-FFF2-40B4-BE49-F238E27FC236}">
                <a16:creationId xmlns:a16="http://schemas.microsoft.com/office/drawing/2014/main" id="{365B8758-BDCC-4B9A-B1E3-2523A4A783B9}"/>
              </a:ext>
            </a:extLst>
          </p:cNvPr>
          <p:cNvSpPr/>
          <p:nvPr/>
        </p:nvSpPr>
        <p:spPr>
          <a:xfrm>
            <a:off x="2494034" y="2460913"/>
            <a:ext cx="98516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81" name="Retângulo de cantos arredondados 2">
            <a:extLst>
              <a:ext uri="{FF2B5EF4-FFF2-40B4-BE49-F238E27FC236}">
                <a16:creationId xmlns:a16="http://schemas.microsoft.com/office/drawing/2014/main" id="{C2F8D58C-428B-49B2-8DD6-CEDA101A3C3A}"/>
              </a:ext>
            </a:extLst>
          </p:cNvPr>
          <p:cNvSpPr/>
          <p:nvPr/>
        </p:nvSpPr>
        <p:spPr>
          <a:xfrm>
            <a:off x="3708708" y="2460913"/>
            <a:ext cx="938984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82" name="Retângulo de cantos arredondados 3">
            <a:extLst>
              <a:ext uri="{FF2B5EF4-FFF2-40B4-BE49-F238E27FC236}">
                <a16:creationId xmlns:a16="http://schemas.microsoft.com/office/drawing/2014/main" id="{EEAFC789-2D88-4201-8559-6453E2DBA8B6}"/>
              </a:ext>
            </a:extLst>
          </p:cNvPr>
          <p:cNvSpPr/>
          <p:nvPr/>
        </p:nvSpPr>
        <p:spPr>
          <a:xfrm>
            <a:off x="4738758" y="2460913"/>
            <a:ext cx="1166474" cy="24167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83" name="Retângulo de cantos arredondados 4">
            <a:extLst>
              <a:ext uri="{FF2B5EF4-FFF2-40B4-BE49-F238E27FC236}">
                <a16:creationId xmlns:a16="http://schemas.microsoft.com/office/drawing/2014/main" id="{AEC347F7-5904-4A91-B794-15D27634A9A5}"/>
              </a:ext>
            </a:extLst>
          </p:cNvPr>
          <p:cNvSpPr/>
          <p:nvPr/>
        </p:nvSpPr>
        <p:spPr>
          <a:xfrm>
            <a:off x="6012160" y="2460913"/>
            <a:ext cx="92931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84" name="Retângulo de cantos arredondados 5">
            <a:extLst>
              <a:ext uri="{FF2B5EF4-FFF2-40B4-BE49-F238E27FC236}">
                <a16:creationId xmlns:a16="http://schemas.microsoft.com/office/drawing/2014/main" id="{268309F4-AE4B-40CE-9555-88649640B397}"/>
              </a:ext>
            </a:extLst>
          </p:cNvPr>
          <p:cNvSpPr/>
          <p:nvPr/>
        </p:nvSpPr>
        <p:spPr>
          <a:xfrm>
            <a:off x="7082551" y="2460913"/>
            <a:ext cx="1031339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85" name="Conector de seta reta 7">
            <a:extLst>
              <a:ext uri="{FF2B5EF4-FFF2-40B4-BE49-F238E27FC236}">
                <a16:creationId xmlns:a16="http://schemas.microsoft.com/office/drawing/2014/main" id="{F9ECF29F-26F9-4967-87D7-80E3275D7A49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527013" y="2589725"/>
            <a:ext cx="9670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9">
            <a:extLst>
              <a:ext uri="{FF2B5EF4-FFF2-40B4-BE49-F238E27FC236}">
                <a16:creationId xmlns:a16="http://schemas.microsoft.com/office/drawing/2014/main" id="{104DD729-7293-4284-B02D-69D1C642ECB2}"/>
              </a:ext>
            </a:extLst>
          </p:cNvPr>
          <p:cNvCxnSpPr>
            <a:stCxn id="43" idx="3"/>
            <a:endCxn id="81" idx="1"/>
          </p:cNvCxnSpPr>
          <p:nvPr/>
        </p:nvCxnSpPr>
        <p:spPr>
          <a:xfrm>
            <a:off x="3479196" y="2589725"/>
            <a:ext cx="2295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11">
            <a:extLst>
              <a:ext uri="{FF2B5EF4-FFF2-40B4-BE49-F238E27FC236}">
                <a16:creationId xmlns:a16="http://schemas.microsoft.com/office/drawing/2014/main" id="{4ECFD965-762A-41FD-A388-3CF32FC623EB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 flipV="1">
            <a:off x="4647692" y="2581748"/>
            <a:ext cx="91066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13">
            <a:extLst>
              <a:ext uri="{FF2B5EF4-FFF2-40B4-BE49-F238E27FC236}">
                <a16:creationId xmlns:a16="http://schemas.microsoft.com/office/drawing/2014/main" id="{E931FA60-4772-4E75-AF24-B01B7F1B93F5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5905232" y="2581748"/>
            <a:ext cx="106928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18">
            <a:extLst>
              <a:ext uri="{FF2B5EF4-FFF2-40B4-BE49-F238E27FC236}">
                <a16:creationId xmlns:a16="http://schemas.microsoft.com/office/drawing/2014/main" id="{86CB2044-A96B-4C4D-B238-850DA97E824F}"/>
              </a:ext>
            </a:extLst>
          </p:cNvPr>
          <p:cNvCxnSpPr>
            <a:stCxn id="83" idx="3"/>
            <a:endCxn id="84" idx="1"/>
          </p:cNvCxnSpPr>
          <p:nvPr/>
        </p:nvCxnSpPr>
        <p:spPr>
          <a:xfrm>
            <a:off x="6941472" y="2589725"/>
            <a:ext cx="1410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ângulo de cantos arredondados 19">
            <a:extLst>
              <a:ext uri="{FF2B5EF4-FFF2-40B4-BE49-F238E27FC236}">
                <a16:creationId xmlns:a16="http://schemas.microsoft.com/office/drawing/2014/main" id="{885A8C1E-5470-45B1-88A9-5B647E0E488F}"/>
              </a:ext>
            </a:extLst>
          </p:cNvPr>
          <p:cNvSpPr/>
          <p:nvPr/>
        </p:nvSpPr>
        <p:spPr>
          <a:xfrm>
            <a:off x="5784671" y="3347846"/>
            <a:ext cx="1370241" cy="4326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91" name="Conector de seta reta 21">
            <a:extLst>
              <a:ext uri="{FF2B5EF4-FFF2-40B4-BE49-F238E27FC236}">
                <a16:creationId xmlns:a16="http://schemas.microsoft.com/office/drawing/2014/main" id="{3E53570A-080B-4452-ACD8-54BEE5E9953B}"/>
              </a:ext>
            </a:extLst>
          </p:cNvPr>
          <p:cNvCxnSpPr>
            <a:cxnSpLocks/>
            <a:stCxn id="83" idx="2"/>
            <a:endCxn id="90" idx="0"/>
          </p:cNvCxnSpPr>
          <p:nvPr/>
        </p:nvCxnSpPr>
        <p:spPr>
          <a:xfrm flipH="1">
            <a:off x="6469792" y="2718537"/>
            <a:ext cx="7024" cy="629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de cantos arredondados 26">
            <a:extLst>
              <a:ext uri="{FF2B5EF4-FFF2-40B4-BE49-F238E27FC236}">
                <a16:creationId xmlns:a16="http://schemas.microsoft.com/office/drawing/2014/main" id="{5A453943-FFA6-4838-B8F5-641A6C1AC1F9}"/>
              </a:ext>
            </a:extLst>
          </p:cNvPr>
          <p:cNvSpPr/>
          <p:nvPr/>
        </p:nvSpPr>
        <p:spPr>
          <a:xfrm>
            <a:off x="3976323" y="4847171"/>
            <a:ext cx="1341028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93" name="Retângulo de cantos arredondados 28">
            <a:extLst>
              <a:ext uri="{FF2B5EF4-FFF2-40B4-BE49-F238E27FC236}">
                <a16:creationId xmlns:a16="http://schemas.microsoft.com/office/drawing/2014/main" id="{3E7EBE24-6BC8-48D3-BC8E-A34547E08A8D}"/>
              </a:ext>
            </a:extLst>
          </p:cNvPr>
          <p:cNvSpPr/>
          <p:nvPr/>
        </p:nvSpPr>
        <p:spPr>
          <a:xfrm>
            <a:off x="4111014" y="5422751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94" name="Conector de seta reta 29">
            <a:extLst>
              <a:ext uri="{FF2B5EF4-FFF2-40B4-BE49-F238E27FC236}">
                <a16:creationId xmlns:a16="http://schemas.microsoft.com/office/drawing/2014/main" id="{3961C39A-8CCF-4474-A801-74867810EF77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 flipH="1">
            <a:off x="4643550" y="5103980"/>
            <a:ext cx="3287" cy="318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de cantos arredondados 34">
            <a:extLst>
              <a:ext uri="{FF2B5EF4-FFF2-40B4-BE49-F238E27FC236}">
                <a16:creationId xmlns:a16="http://schemas.microsoft.com/office/drawing/2014/main" id="{BF4042F6-337F-4861-84B3-4A062AEA1CE6}"/>
              </a:ext>
            </a:extLst>
          </p:cNvPr>
          <p:cNvSpPr/>
          <p:nvPr/>
        </p:nvSpPr>
        <p:spPr>
          <a:xfrm>
            <a:off x="3869513" y="4030207"/>
            <a:ext cx="1550376" cy="43959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96" name="Conector de seta reta 45">
            <a:extLst>
              <a:ext uri="{FF2B5EF4-FFF2-40B4-BE49-F238E27FC236}">
                <a16:creationId xmlns:a16="http://schemas.microsoft.com/office/drawing/2014/main" id="{DADBD81B-7CCA-4D88-9AAF-2C2B94A92115}"/>
              </a:ext>
            </a:extLst>
          </p:cNvPr>
          <p:cNvCxnSpPr>
            <a:cxnSpLocks/>
            <a:stCxn id="95" idx="2"/>
            <a:endCxn id="92" idx="0"/>
          </p:cNvCxnSpPr>
          <p:nvPr/>
        </p:nvCxnSpPr>
        <p:spPr>
          <a:xfrm>
            <a:off x="4644701" y="4469798"/>
            <a:ext cx="2136" cy="377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25F8C49-501D-4872-83CE-A644E5B086F9}"/>
              </a:ext>
            </a:extLst>
          </p:cNvPr>
          <p:cNvSpPr txBox="1"/>
          <p:nvPr/>
        </p:nvSpPr>
        <p:spPr>
          <a:xfrm>
            <a:off x="4738757" y="2938204"/>
            <a:ext cx="60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98" name="Conector angulado 56">
            <a:extLst>
              <a:ext uri="{FF2B5EF4-FFF2-40B4-BE49-F238E27FC236}">
                <a16:creationId xmlns:a16="http://schemas.microsoft.com/office/drawing/2014/main" id="{2C9DF478-2EF3-4742-95FF-843BDB424B19}"/>
              </a:ext>
            </a:extLst>
          </p:cNvPr>
          <p:cNvCxnSpPr>
            <a:cxnSpLocks/>
            <a:stCxn id="92" idx="1"/>
          </p:cNvCxnSpPr>
          <p:nvPr/>
        </p:nvCxnSpPr>
        <p:spPr>
          <a:xfrm rot="10800000">
            <a:off x="2852867" y="2734492"/>
            <a:ext cx="1123457" cy="22410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D059A6A-F5FA-4E5A-8E84-7552F96E8B65}"/>
              </a:ext>
            </a:extLst>
          </p:cNvPr>
          <p:cNvSpPr txBox="1"/>
          <p:nvPr/>
        </p:nvSpPr>
        <p:spPr>
          <a:xfrm>
            <a:off x="3274942" y="4747047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00" name="Conector de seta reta 62">
            <a:extLst>
              <a:ext uri="{FF2B5EF4-FFF2-40B4-BE49-F238E27FC236}">
                <a16:creationId xmlns:a16="http://schemas.microsoft.com/office/drawing/2014/main" id="{691288B4-66F7-4293-99AB-E0C967018046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8113890" y="2589725"/>
            <a:ext cx="456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E5A0230-D13E-4D2A-85B4-764FF936CFA9}"/>
              </a:ext>
            </a:extLst>
          </p:cNvPr>
          <p:cNvSpPr/>
          <p:nvPr/>
        </p:nvSpPr>
        <p:spPr>
          <a:xfrm>
            <a:off x="4579677" y="3628830"/>
            <a:ext cx="150868" cy="1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102" name="Conector angulado 56">
            <a:extLst>
              <a:ext uri="{FF2B5EF4-FFF2-40B4-BE49-F238E27FC236}">
                <a16:creationId xmlns:a16="http://schemas.microsoft.com/office/drawing/2014/main" id="{1AEE4093-2850-40BD-9208-9EBE915BD67D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>
            <a:off x="2690762" y="2728940"/>
            <a:ext cx="1420252" cy="28222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30827D45-982C-406E-9F28-15AEFD2202C9}"/>
              </a:ext>
            </a:extLst>
          </p:cNvPr>
          <p:cNvSpPr txBox="1"/>
          <p:nvPr/>
        </p:nvSpPr>
        <p:spPr>
          <a:xfrm>
            <a:off x="3228126" y="5352950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04" name="Retângulo de cantos arredondados 28">
            <a:extLst>
              <a:ext uri="{FF2B5EF4-FFF2-40B4-BE49-F238E27FC236}">
                <a16:creationId xmlns:a16="http://schemas.microsoft.com/office/drawing/2014/main" id="{70C2DD00-B422-46A6-B351-DED610E9A13B}"/>
              </a:ext>
            </a:extLst>
          </p:cNvPr>
          <p:cNvSpPr/>
          <p:nvPr/>
        </p:nvSpPr>
        <p:spPr>
          <a:xfrm>
            <a:off x="4111014" y="5998329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105" name="Conector angulado 56">
            <a:extLst>
              <a:ext uri="{FF2B5EF4-FFF2-40B4-BE49-F238E27FC236}">
                <a16:creationId xmlns:a16="http://schemas.microsoft.com/office/drawing/2014/main" id="{9C90394C-81EE-4F0F-9601-344FD662DC48}"/>
              </a:ext>
            </a:extLst>
          </p:cNvPr>
          <p:cNvCxnSpPr>
            <a:cxnSpLocks/>
            <a:stCxn id="90" idx="2"/>
            <a:endCxn id="95" idx="3"/>
          </p:cNvCxnSpPr>
          <p:nvPr/>
        </p:nvCxnSpPr>
        <p:spPr>
          <a:xfrm rot="5400000">
            <a:off x="5710096" y="3490306"/>
            <a:ext cx="469491" cy="1049903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A043F3-44CD-4575-80B3-8702A2073FC8}"/>
              </a:ext>
            </a:extLst>
          </p:cNvPr>
          <p:cNvSpPr txBox="1"/>
          <p:nvPr/>
        </p:nvSpPr>
        <p:spPr>
          <a:xfrm>
            <a:off x="5671140" y="3959904"/>
            <a:ext cx="4046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107" name="Conector de seta reta 29">
            <a:extLst>
              <a:ext uri="{FF2B5EF4-FFF2-40B4-BE49-F238E27FC236}">
                <a16:creationId xmlns:a16="http://schemas.microsoft.com/office/drawing/2014/main" id="{A30FF5E9-C042-4C44-A1B2-3EAFF1F8EE86}"/>
              </a:ext>
            </a:extLst>
          </p:cNvPr>
          <p:cNvCxnSpPr>
            <a:stCxn id="93" idx="2"/>
            <a:endCxn id="104" idx="0"/>
          </p:cNvCxnSpPr>
          <p:nvPr/>
        </p:nvCxnSpPr>
        <p:spPr>
          <a:xfrm>
            <a:off x="4643549" y="5679560"/>
            <a:ext cx="0" cy="318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E830B635-DFB7-4997-B9CA-9F19CA97C402}"/>
              </a:ext>
            </a:extLst>
          </p:cNvPr>
          <p:cNvGrpSpPr/>
          <p:nvPr/>
        </p:nvGrpSpPr>
        <p:grpSpPr>
          <a:xfrm>
            <a:off x="4587889" y="3498995"/>
            <a:ext cx="150868" cy="212049"/>
            <a:chOff x="6948264" y="4271348"/>
            <a:chExt cx="183600" cy="296346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07FE2C92-BE9E-4943-A1A9-B2202AF2B443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982612D2-3C7E-4024-99DB-D0BD80659FE3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109" name="Conector angulado 56">
            <a:extLst>
              <a:ext uri="{FF2B5EF4-FFF2-40B4-BE49-F238E27FC236}">
                <a16:creationId xmlns:a16="http://schemas.microsoft.com/office/drawing/2014/main" id="{D5ACD943-4450-4A5A-B513-E1C12ECECEA2}"/>
              </a:ext>
            </a:extLst>
          </p:cNvPr>
          <p:cNvCxnSpPr>
            <a:cxnSpLocks/>
            <a:endCxn id="95" idx="0"/>
          </p:cNvCxnSpPr>
          <p:nvPr/>
        </p:nvCxnSpPr>
        <p:spPr>
          <a:xfrm rot="5400000">
            <a:off x="4418563" y="2928722"/>
            <a:ext cx="1327624" cy="8753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56">
            <a:extLst>
              <a:ext uri="{FF2B5EF4-FFF2-40B4-BE49-F238E27FC236}">
                <a16:creationId xmlns:a16="http://schemas.microsoft.com/office/drawing/2014/main" id="{B862C4CD-7E68-4BE3-BC8B-8AE4BBAFBD5F}"/>
              </a:ext>
            </a:extLst>
          </p:cNvPr>
          <p:cNvCxnSpPr>
            <a:cxnSpLocks/>
            <a:stCxn id="92" idx="3"/>
            <a:endCxn id="90" idx="3"/>
          </p:cNvCxnSpPr>
          <p:nvPr/>
        </p:nvCxnSpPr>
        <p:spPr>
          <a:xfrm flipV="1">
            <a:off x="5317351" y="3564179"/>
            <a:ext cx="1837561" cy="1411397"/>
          </a:xfrm>
          <a:prstGeom prst="bentConnector3">
            <a:avLst>
              <a:gd name="adj1" fmla="val 11244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56">
            <a:extLst>
              <a:ext uri="{FF2B5EF4-FFF2-40B4-BE49-F238E27FC236}">
                <a16:creationId xmlns:a16="http://schemas.microsoft.com/office/drawing/2014/main" id="{EBAF46B0-85BB-4007-9A59-D6EF420EFE3B}"/>
              </a:ext>
            </a:extLst>
          </p:cNvPr>
          <p:cNvCxnSpPr>
            <a:cxnSpLocks/>
            <a:stCxn id="93" idx="3"/>
            <a:endCxn id="90" idx="3"/>
          </p:cNvCxnSpPr>
          <p:nvPr/>
        </p:nvCxnSpPr>
        <p:spPr>
          <a:xfrm flipV="1">
            <a:off x="5176085" y="3564179"/>
            <a:ext cx="1978827" cy="1986977"/>
          </a:xfrm>
          <a:prstGeom prst="bentConnector3">
            <a:avLst>
              <a:gd name="adj1" fmla="val 12780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4186F4C4-289E-4C55-8271-8CA6879D2B22}"/>
              </a:ext>
            </a:extLst>
          </p:cNvPr>
          <p:cNvSpPr txBox="1"/>
          <p:nvPr/>
        </p:nvSpPr>
        <p:spPr>
          <a:xfrm>
            <a:off x="5968990" y="4777371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7F82856-845E-4387-A4F2-D3410285B16C}"/>
              </a:ext>
            </a:extLst>
          </p:cNvPr>
          <p:cNvSpPr txBox="1"/>
          <p:nvPr/>
        </p:nvSpPr>
        <p:spPr>
          <a:xfrm>
            <a:off x="5961152" y="5346871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14" name="Conector de seta reta 7">
            <a:extLst>
              <a:ext uri="{FF2B5EF4-FFF2-40B4-BE49-F238E27FC236}">
                <a16:creationId xmlns:a16="http://schemas.microsoft.com/office/drawing/2014/main" id="{8EF3960E-5A0E-44F9-8A49-D9A708F39DE3}"/>
              </a:ext>
            </a:extLst>
          </p:cNvPr>
          <p:cNvCxnSpPr/>
          <p:nvPr/>
        </p:nvCxnSpPr>
        <p:spPr>
          <a:xfrm>
            <a:off x="3058948" y="2078154"/>
            <a:ext cx="0" cy="382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DD38BD2-5C74-4D49-8A0D-922D06D293E7}"/>
                  </a:ext>
                </a:extLst>
              </p:cNvPr>
              <p:cNvSpPr txBox="1"/>
              <p:nvPr/>
            </p:nvSpPr>
            <p:spPr>
              <a:xfrm>
                <a:off x="413872" y="2667617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864,0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DD38BD2-5C74-4D49-8A0D-922D06D2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72" y="2667617"/>
                <a:ext cx="1581413" cy="409086"/>
              </a:xfrm>
              <a:prstGeom prst="rect">
                <a:avLst/>
              </a:prstGeom>
              <a:blipFill>
                <a:blip r:embed="rId3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4A8467A-67C3-4BB1-9EDB-2507B5CEF043}"/>
                  </a:ext>
                </a:extLst>
              </p:cNvPr>
              <p:cNvSpPr txBox="1"/>
              <p:nvPr/>
            </p:nvSpPr>
            <p:spPr>
              <a:xfrm>
                <a:off x="3005467" y="1783606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132,7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4A8467A-67C3-4BB1-9EDB-2507B5CEF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467" y="1783606"/>
                <a:ext cx="1581413" cy="409086"/>
              </a:xfrm>
              <a:prstGeom prst="rect">
                <a:avLst/>
              </a:prstGeom>
              <a:blipFill>
                <a:blip r:embed="rId4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7648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211888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QUALIDADE DA ÁGUA BRUTA AFLUENTE A ETA IGUAÇÚ - 2017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C6A644-DCBF-4AE7-B530-E3D9AB4A3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08823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10,1 UNT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6,03 UNT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05A5BED-BE8C-4476-A724-0A0423522C6D}"/>
              </a:ext>
            </a:extLst>
          </p:cNvPr>
          <p:cNvGraphicFramePr>
            <a:graphicFrameLocks/>
          </p:cNvGraphicFramePr>
          <p:nvPr/>
        </p:nvGraphicFramePr>
        <p:xfrm>
          <a:off x="2365172" y="2276872"/>
          <a:ext cx="648706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459132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EDE351A-7CE0-4FE9-8A16-2D3879F77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32968"/>
              </p:ext>
            </p:extLst>
          </p:nvPr>
        </p:nvGraphicFramePr>
        <p:xfrm>
          <a:off x="467544" y="2204864"/>
          <a:ext cx="8461170" cy="397911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1425661398"/>
                    </a:ext>
                  </a:extLst>
                </a:gridCol>
                <a:gridCol w="3708642">
                  <a:extLst>
                    <a:ext uri="{9D8B030D-6E8A-4147-A177-3AD203B41FA5}">
                      <a16:colId xmlns:a16="http://schemas.microsoft.com/office/drawing/2014/main" val="1343291750"/>
                    </a:ext>
                  </a:extLst>
                </a:gridCol>
              </a:tblGrid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Vazão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0,2 m</a:t>
                      </a:r>
                      <a:r>
                        <a:rPr lang="pt-BR" sz="16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/s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1412031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Tipo de coagulante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Sulfato de alumínio liquido a 50% 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8492383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Dosagem de coagulante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20 mg Al</a:t>
                      </a:r>
                      <a:r>
                        <a:rPr lang="pt-BR" sz="1600" b="0" baseline="-25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(SO</a:t>
                      </a:r>
                      <a:r>
                        <a:rPr lang="pt-BR" sz="1600" b="0" baseline="-25000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r>
                        <a:rPr lang="pt-BR" sz="1600" b="0" baseline="-25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.14H</a:t>
                      </a:r>
                      <a:r>
                        <a:rPr lang="pt-BR" sz="1600" b="0" baseline="-25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O/L (como sal)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9373138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Turbidez da água bruta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50 UNT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8749338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Relação SST e turbidez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1,0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51410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Sistema de floculação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Unidades mecanizadas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127130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Decantadores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04 decantadores de alta taxa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1205098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Filtração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4 filtros rápidos 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802462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Área unitária de cada unidade de filtração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19,2 m</a:t>
                      </a:r>
                      <a:r>
                        <a:rPr lang="pt-BR" sz="1600" b="0" baseline="30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9277750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Taxa de retrolavagem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1.000 m</a:t>
                      </a:r>
                      <a:r>
                        <a:rPr lang="pt-BR" sz="16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/m</a:t>
                      </a:r>
                      <a:r>
                        <a:rPr lang="pt-BR" sz="1600" b="0" baseline="30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.dia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2165836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Duração média das carreiras de filtração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24 horas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500891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Adensamento do lodo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err="1"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 mecanizados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277382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Dosagem de polímero previsto para adensamento 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3 g/kg ST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123040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Desidratação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Sistema mecanizado dotado de centrífugas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2514482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Dosagem de polímero previsto para desidratação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3 g/kg ST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75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502669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4363EA5-0AAD-46B2-A050-4CD6684E6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65790"/>
              </p:ext>
            </p:extLst>
          </p:nvPr>
        </p:nvGraphicFramePr>
        <p:xfrm>
          <a:off x="323528" y="2204865"/>
          <a:ext cx="8424935" cy="379309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616383">
                  <a:extLst>
                    <a:ext uri="{9D8B030D-6E8A-4147-A177-3AD203B41FA5}">
                      <a16:colId xmlns:a16="http://schemas.microsoft.com/office/drawing/2014/main" val="451980793"/>
                    </a:ext>
                  </a:extLst>
                </a:gridCol>
                <a:gridCol w="1808552">
                  <a:extLst>
                    <a:ext uri="{9D8B030D-6E8A-4147-A177-3AD203B41FA5}">
                      <a16:colId xmlns:a16="http://schemas.microsoft.com/office/drawing/2014/main" val="3075933358"/>
                    </a:ext>
                  </a:extLst>
                </a:gridCol>
              </a:tblGrid>
              <a:tr h="2698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Valores de taxa de captura de sólidos (%)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773452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Decantadores de alta taxa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90%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433555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Filtros rápidos por gravidade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  <a:endParaRPr lang="pt-BR" sz="18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6563876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Unidades de adensamento mecanizadas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95%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45282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Unidades de desidratação mecanizadas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98%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4808125"/>
                  </a:ext>
                </a:extLst>
              </a:tr>
              <a:tr h="2698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Teor de sólidos (%)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48387"/>
                  </a:ext>
                </a:extLst>
              </a:tr>
              <a:tr h="387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Decantadores de alta taxa  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0,6%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9253624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err="1"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 por gravidade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3,0%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6764378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Unidades de desidratação mecanizadas 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1898355"/>
                  </a:ext>
                </a:extLst>
              </a:tr>
              <a:tr h="2698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Massa específica do lodo (kg/m</a:t>
                      </a:r>
                      <a:r>
                        <a:rPr lang="pt-BR" sz="18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425015"/>
                  </a:ext>
                </a:extLst>
              </a:tr>
              <a:tr h="387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Decantadores de alta taxa  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1.000 kg/m</a:t>
                      </a:r>
                      <a:r>
                        <a:rPr lang="pt-BR" sz="18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970157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err="1"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 mecanizados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1.060 kg/m</a:t>
                      </a:r>
                      <a:r>
                        <a:rPr lang="pt-BR" sz="18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980642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Lodo desidratado por meio de equipamentos mecanizados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1.100 kg/m</a:t>
                      </a:r>
                      <a:r>
                        <a:rPr lang="pt-BR" sz="18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506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02628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9B740DF-6843-468D-B90E-1B8B84ABB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80085"/>
              </p:ext>
            </p:extLst>
          </p:nvPr>
        </p:nvGraphicFramePr>
        <p:xfrm>
          <a:off x="1619671" y="1844824"/>
          <a:ext cx="6876179" cy="432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1635846" imgH="7322647" progId="Excel.Sheet.8">
                  <p:embed/>
                </p:oleObj>
              </mc:Choice>
              <mc:Fallback>
                <p:oleObj name="Worksheet" r:id="rId4" imgW="11635846" imgH="7322647" progId="Excel.Sheet.8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9B740DF-6843-468D-B90E-1B8B84ABB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1" y="1844824"/>
                        <a:ext cx="6876179" cy="4329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21326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</TotalTime>
  <Words>3429</Words>
  <Application>Microsoft Office PowerPoint</Application>
  <PresentationFormat>Apresentação na tela (4:3)</PresentationFormat>
  <Paragraphs>628</Paragraphs>
  <Slides>93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93</vt:i4>
      </vt:variant>
    </vt:vector>
  </HeadingPairs>
  <TitlesOfParts>
    <vt:vector size="104" baseType="lpstr">
      <vt:lpstr>Arial</vt:lpstr>
      <vt:lpstr>Calibri</vt:lpstr>
      <vt:lpstr>Calibri Light</vt:lpstr>
      <vt:lpstr>Cambria Math</vt:lpstr>
      <vt:lpstr>Garamond</vt:lpstr>
      <vt:lpstr>Tahoma</vt:lpstr>
      <vt:lpstr>Times</vt:lpstr>
      <vt:lpstr>Times New Roman</vt:lpstr>
      <vt:lpstr>Wingdings</vt:lpstr>
      <vt:lpstr>Retrospectiva</vt:lpstr>
      <vt:lpstr>Worksheet</vt:lpstr>
      <vt:lpstr>ESCOLA POLITÉCNICA DA USP DEPARTAMENTO DE ENGENHARIA  HIDRÁULICA E AMBIENTAL PHA 3411 – TRATAMENTO DE ÁGUAS DE ABASTECIMENTO    TRATAMENTO DE ÁGUAS DE ABASTECIMENTO CONCEPÇÃO DE SISTEMAS DE TRATAMENTO DA FASE SÓLIDA </vt:lpstr>
      <vt:lpstr>TRATAMENTO DA FASE SÓLIDA EM ETAs</vt:lpstr>
      <vt:lpstr>TRATAMENTO DA FASE SÓLIDA EM ETAs</vt:lpstr>
      <vt:lpstr>TRATAMENTO CONVENCIONAL DE ÁGUAS  DE ABASTECIMENTO</vt:lpstr>
      <vt:lpstr>PRODUÇÃO DE LODO EM ESTAÇÕES DE TRATAMENTO DE ÁGUA</vt:lpstr>
      <vt:lpstr>QUALIDADE DA ÁGUA BRUTA AFLUENTE A ETA IGUAÇÚ - 2016</vt:lpstr>
      <vt:lpstr>QUALIDADE DA ÁGUA BRUTA AFLUENTE A ETA IGUAÇÚ - 2016</vt:lpstr>
      <vt:lpstr>QUALIDADE DA ÁGUA BRUTA AFLUENTE A ETA IGUAÇÚ - 2017</vt:lpstr>
      <vt:lpstr>QUALIDADE DA ÁGUA BRUTA AFLUENTE A ETA IGUAÇÚ - 2017</vt:lpstr>
      <vt:lpstr>QUALIDADE DA ÁGUA BRUTA AFLUENTE A ETA IGUAÇÚ - 2016</vt:lpstr>
      <vt:lpstr>QUALIDADE DA ÁGUA BRUTA AFLUENTE A ETA IGUAÇÚ - 2016</vt:lpstr>
      <vt:lpstr>QUALIDADE DA ÁGUA BRUTA AFLUENTE A ETA IGUAÇÚ - 2017</vt:lpstr>
      <vt:lpstr>QUALIDADE DA ÁGUA BRUTA AFLUENTE A ETA IGUAÇÚ - 2017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DOSAGEM DE COAGULANTE  ETA IGUAÇÚ - 2016</vt:lpstr>
      <vt:lpstr>DOSAGEM DE COAGULANTE  ETA IGUAÇÚ - 2016</vt:lpstr>
      <vt:lpstr>DOSAGEM DE COAGULANTE  ETA IGUAÇÚ - 2017</vt:lpstr>
      <vt:lpstr>DOSAGEM DE COAGULANTE  ETA IGUAÇÚ - 2017</vt:lpstr>
      <vt:lpstr>COAGULANTES EMPREGADOS EM ENGENHARIA AMBIENTAL</vt:lpstr>
      <vt:lpstr>DOSAGENS DE COAGULANTE USUALMENTE EMPREGADOS NO TRATAMENTO DE ÁGUAS DE ABASTECIMENTO</vt:lpstr>
      <vt:lpstr>COAGULAÇÃO: REAÇÕES QUÍMICAS ALUMÍNIO</vt:lpstr>
      <vt:lpstr>COAGULAÇÃO: REAÇÕES QUÍMICAS FERRO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EM ESTAÇÕES DE TRATAMENTO DE ÁGUA</vt:lpstr>
      <vt:lpstr>PRODUÇÃO DE LODO CALCULADA PARA A ETA IGUAÇÚ - 2016</vt:lpstr>
      <vt:lpstr>PRODUÇÃO DE LODO CALCULADA PARA A ETA IGUAÇÚ - 2016</vt:lpstr>
      <vt:lpstr>PRODUÇÃO DE LODO CALCULADA PARA A ETA IGUAÇÚ - 2017</vt:lpstr>
      <vt:lpstr>PRODUÇÃO DE LODO CALCULADA PARA A ETA IGUAÇÚ - 2017</vt:lpstr>
      <vt:lpstr>PRODUÇÃO DE LODO ESPECÍCIFA PARA A ETA IGUAÇÚ - 2016</vt:lpstr>
      <vt:lpstr>PRODUÇÃO DE LODO ESPECÍCIFA PARA A ETA IGUAÇÚ - 2016</vt:lpstr>
      <vt:lpstr>PRODUÇÃO DE LODO ESPECÍCIFA PARA A ETA IGUAÇÚ - 2017</vt:lpstr>
      <vt:lpstr>PRODUÇÃO DE LODO ESPECÍCIFA PARA A ETA IGUAÇÚ - 2017</vt:lpstr>
      <vt:lpstr>CONCEPÇÃO DE SISTEMAS DE TRATAMENTO DA FASE SÓLIDA</vt:lpstr>
      <vt:lpstr>CONCEPÇÃO DE SISTEMAS DE TRATAMENTO DA FASE SÓLIDA</vt:lpstr>
      <vt:lpstr>CONCEPÇÃO DE SISTEMAS DE TRATAMENTO DA FASE SÓLIDA</vt:lpstr>
      <vt:lpstr>CONCEPÇÃO DE SISTEMAS DE TRATAMENTO DA FASE SÓLIDA</vt:lpstr>
      <vt:lpstr>CONCEPÇÃO DE SISTEMAS DE TRATAMENTO DA FASE SÓLIDA</vt:lpstr>
      <vt:lpstr>CONCEPÇÃO DE SISTEMAS DE TRATAMENTO DA FASE SÓLIDA</vt:lpstr>
      <vt:lpstr>CONCEPÇÃO DE SISTEMAS DE TRATAMENTO DA FASE SÓLIDA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CONCEPÇÃO DE SISTEMAS DE RECUPERAÇÃO DE ÁGUA DE LAVAGEM</vt:lpstr>
      <vt:lpstr>BALANÇO DE MASSA</vt:lpstr>
      <vt:lpstr>BALANÇO DE MASSA</vt:lpstr>
      <vt:lpstr>CÁLCULO DA PRODUÇÃO DE LODO</vt:lpstr>
      <vt:lpstr>CÁLCULO DA PRODUÇÃO DE LODO</vt:lpstr>
      <vt:lpstr>PRODUÇÃO DE LODO EM ESTAÇÕES DE TRATAMENTO DE ÁGUA</vt:lpstr>
      <vt:lpstr>CÁLCULO DA PRODUÇÃO DE LODO</vt:lpstr>
      <vt:lpstr>PRODUÇÃO DE LODO EM ESTAÇÕES DE TRATAMENTO DE ÁGUA</vt:lpstr>
      <vt:lpstr>CÁLCULO DA PRODUÇÃO DE LODO</vt:lpstr>
      <vt:lpstr>PRODUÇÃO DE LODO EM ESTAÇÕES DE TRATAMENTO DE ÁGUA</vt:lpstr>
      <vt:lpstr>PRODUÇÃO DE LODO EM ESTAÇÕES DE TRATAMENTO DE ÁGUA</vt:lpstr>
      <vt:lpstr>BALANÇO DE MASSA</vt:lpstr>
      <vt:lpstr>BALANÇO DE MASSA</vt:lpstr>
      <vt:lpstr>BALANÇO DE MASSA</vt:lpstr>
      <vt:lpstr>BALANÇO DE MASSA</vt:lpstr>
      <vt:lpstr>BALANÇO DE MASSA</vt:lpstr>
      <vt:lpstr>BALANÇO DE MASSA</vt:lpstr>
      <vt:lpstr>BALANÇO DE MASSA</vt:lpstr>
      <vt:lpstr>BALANÇO DE MASSA</vt:lpstr>
      <vt:lpstr>BALANÇO DE MASSA</vt:lpstr>
      <vt:lpstr>BALANÇO DE MASSA</vt:lpstr>
      <vt:lpstr>BALANÇO DE MASSA</vt:lpstr>
      <vt:lpstr>BALANÇO DE MASSA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2020-06-17T11:28:35Z</dcterms:modified>
</cp:coreProperties>
</file>