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4"/>
  </p:notesMasterIdLst>
  <p:sldIdLst>
    <p:sldId id="257" r:id="rId2"/>
    <p:sldId id="258" r:id="rId3"/>
    <p:sldId id="507" r:id="rId4"/>
    <p:sldId id="500" r:id="rId5"/>
    <p:sldId id="268" r:id="rId6"/>
    <p:sldId id="269" r:id="rId7"/>
    <p:sldId id="319" r:id="rId8"/>
    <p:sldId id="512" r:id="rId9"/>
    <p:sldId id="513" r:id="rId10"/>
    <p:sldId id="514" r:id="rId11"/>
    <p:sldId id="562" r:id="rId12"/>
    <p:sldId id="563" r:id="rId13"/>
    <p:sldId id="565" r:id="rId14"/>
    <p:sldId id="566" r:id="rId15"/>
    <p:sldId id="567" r:id="rId16"/>
    <p:sldId id="568" r:id="rId17"/>
    <p:sldId id="569" r:id="rId18"/>
    <p:sldId id="570" r:id="rId19"/>
    <p:sldId id="571" r:id="rId20"/>
    <p:sldId id="572" r:id="rId21"/>
    <p:sldId id="326" r:id="rId22"/>
    <p:sldId id="327" r:id="rId23"/>
    <p:sldId id="330" r:id="rId24"/>
    <p:sldId id="328" r:id="rId25"/>
    <p:sldId id="329" r:id="rId26"/>
    <p:sldId id="331" r:id="rId27"/>
    <p:sldId id="332" r:id="rId28"/>
    <p:sldId id="333" r:id="rId29"/>
    <p:sldId id="334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573" r:id="rId42"/>
    <p:sldId id="39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FFFF00"/>
    <a:srgbClr val="0000FF"/>
    <a:srgbClr val="0099FF"/>
    <a:srgbClr val="00CC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85F89E-B531-4E9E-BDD5-820B54679AB7}" v="300" dt="2019-04-30T17:54:16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68" d="100"/>
          <a:sy n="68" d="100"/>
        </p:scale>
        <p:origin x="7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E451AAF5-2A54-4459-A780-52F38250C78E}"/>
    <pc:docChg chg="custSel addSld delSld modSld">
      <pc:chgData name="Sidney Seckler" userId="73470fc2d5f88927" providerId="LiveId" clId="{E451AAF5-2A54-4459-A780-52F38250C78E}" dt="2019-02-20T18:26:29.995" v="2800" actId="2696"/>
      <pc:docMkLst>
        <pc:docMk/>
      </pc:docMkLst>
      <pc:sldChg chg="modSp">
        <pc:chgData name="Sidney Seckler" userId="73470fc2d5f88927" providerId="LiveId" clId="{E451AAF5-2A54-4459-A780-52F38250C78E}" dt="2019-02-16T22:42:45.307" v="98" actId="14100"/>
        <pc:sldMkLst>
          <pc:docMk/>
          <pc:sldMk cId="0" sldId="257"/>
        </pc:sldMkLst>
        <pc:spChg chg="mod">
          <ac:chgData name="Sidney Seckler" userId="73470fc2d5f88927" providerId="LiveId" clId="{E451AAF5-2A54-4459-A780-52F38250C78E}" dt="2019-02-16T22:42:45.307" v="98" actId="14100"/>
          <ac:spMkLst>
            <pc:docMk/>
            <pc:sldMk cId="0" sldId="257"/>
            <ac:spMk id="3076" creationId="{31E6E0EF-0E9A-494A-B0EA-A07A9CD2074B}"/>
          </ac:spMkLst>
        </pc:spChg>
      </pc:sldChg>
      <pc:sldChg chg="modSp">
        <pc:chgData name="Sidney Seckler" userId="73470fc2d5f88927" providerId="LiveId" clId="{E451AAF5-2A54-4459-A780-52F38250C78E}" dt="2019-02-16T22:45:34.359" v="229" actId="20577"/>
        <pc:sldMkLst>
          <pc:docMk/>
          <pc:sldMk cId="0" sldId="258"/>
        </pc:sldMkLst>
        <pc:spChg chg="mod">
          <ac:chgData name="Sidney Seckler" userId="73470fc2d5f88927" providerId="LiveId" clId="{E451AAF5-2A54-4459-A780-52F38250C78E}" dt="2019-02-16T22:45:34.359" v="229" actId="20577"/>
          <ac:spMkLst>
            <pc:docMk/>
            <pc:sldMk cId="0" sldId="258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E451AAF5-2A54-4459-A780-52F38250C78E}" dt="2019-02-16T23:57:05.286" v="1061" actId="2711"/>
        <pc:sldMkLst>
          <pc:docMk/>
          <pc:sldMk cId="3720123124" sldId="562"/>
        </pc:sldMkLst>
        <pc:spChg chg="add mod">
          <ac:chgData name="Sidney Seckler" userId="73470fc2d5f88927" providerId="LiveId" clId="{E451AAF5-2A54-4459-A780-52F38250C78E}" dt="2019-02-16T23:57:05.286" v="1061" actId="2711"/>
          <ac:spMkLst>
            <pc:docMk/>
            <pc:sldMk cId="3720123124" sldId="562"/>
            <ac:spMk id="5" creationId="{7C529E1F-82CB-4A2C-B1C4-8611EB5C16BB}"/>
          </ac:spMkLst>
        </pc:spChg>
        <pc:spChg chg="add mod">
          <ac:chgData name="Sidney Seckler" userId="73470fc2d5f88927" providerId="LiveId" clId="{E451AAF5-2A54-4459-A780-52F38250C78E}" dt="2019-02-16T23:07:28.953" v="655" actId="1076"/>
          <ac:spMkLst>
            <pc:docMk/>
            <pc:sldMk cId="3720123124" sldId="562"/>
            <ac:spMk id="8" creationId="{1F731833-DE34-4C20-878A-79E52C8171DE}"/>
          </ac:spMkLst>
        </pc:spChg>
        <pc:spChg chg="add del mod">
          <ac:chgData name="Sidney Seckler" userId="73470fc2d5f88927" providerId="LiveId" clId="{E451AAF5-2A54-4459-A780-52F38250C78E}" dt="2019-02-16T23:07:07.298" v="650" actId="478"/>
          <ac:spMkLst>
            <pc:docMk/>
            <pc:sldMk cId="3720123124" sldId="562"/>
            <ac:spMk id="11" creationId="{C814D4B5-CF82-4790-9D2A-EFF32C2CF33D}"/>
          </ac:spMkLst>
        </pc:spChg>
        <pc:spChg chg="add del mod">
          <ac:chgData name="Sidney Seckler" userId="73470fc2d5f88927" providerId="LiveId" clId="{E451AAF5-2A54-4459-A780-52F38250C78E}" dt="2019-02-16T23:07:10.549" v="651" actId="478"/>
          <ac:spMkLst>
            <pc:docMk/>
            <pc:sldMk cId="3720123124" sldId="562"/>
            <ac:spMk id="12" creationId="{110BBA03-0F40-478B-81EF-3820AB067D23}"/>
          </ac:spMkLst>
        </pc:spChg>
        <pc:spChg chg="mod">
          <ac:chgData name="Sidney Seckler" userId="73470fc2d5f88927" providerId="LiveId" clId="{E451AAF5-2A54-4459-A780-52F38250C78E}" dt="2019-02-16T23:00:12.399" v="434" actId="20577"/>
          <ac:spMkLst>
            <pc:docMk/>
            <pc:sldMk cId="3720123124" sldId="562"/>
            <ac:spMk id="4099" creationId="{F8B96A61-C72F-4AE6-BD11-C8F2087FCF79}"/>
          </ac:spMkLst>
        </pc:spChg>
        <pc:spChg chg="mod">
          <ac:chgData name="Sidney Seckler" userId="73470fc2d5f88927" providerId="LiveId" clId="{E451AAF5-2A54-4459-A780-52F38250C78E}" dt="2019-02-16T23:04:36.349" v="629" actId="14100"/>
          <ac:spMkLst>
            <pc:docMk/>
            <pc:sldMk cId="3720123124" sldId="562"/>
            <ac:spMk id="4100" creationId="{E5CC45C3-CF65-4286-AA07-1D8008364C0B}"/>
          </ac:spMkLst>
        </pc:spChg>
        <pc:graphicFrameChg chg="add del mod replId">
          <ac:chgData name="Sidney Seckler" userId="73470fc2d5f88927" providerId="LiveId" clId="{E451AAF5-2A54-4459-A780-52F38250C78E}" dt="2019-02-16T23:03:50.151" v="505"/>
          <ac:graphicFrameMkLst>
            <pc:docMk/>
            <pc:sldMk cId="3720123124" sldId="562"/>
            <ac:graphicFrameMk id="2" creationId="{7C529E1F-82CB-4A2C-B1C4-8611EB5C16BB}"/>
          </ac:graphicFrameMkLst>
        </pc:graphicFrameChg>
        <pc:graphicFrameChg chg="add del mod replId">
          <ac:chgData name="Sidney Seckler" userId="73470fc2d5f88927" providerId="LiveId" clId="{E451AAF5-2A54-4459-A780-52F38250C78E}" dt="2019-02-16T23:05:22.568" v="633"/>
          <ac:graphicFrameMkLst>
            <pc:docMk/>
            <pc:sldMk cId="3720123124" sldId="562"/>
            <ac:graphicFrameMk id="4" creationId="{1F731833-DE34-4C20-878A-79E52C8171DE}"/>
          </ac:graphicFrameMkLst>
        </pc:graphicFrameChg>
        <pc:graphicFrameChg chg="add del mod replId">
          <ac:chgData name="Sidney Seckler" userId="73470fc2d5f88927" providerId="LiveId" clId="{E451AAF5-2A54-4459-A780-52F38250C78E}" dt="2019-02-16T23:06:41.071" v="644"/>
          <ac:graphicFrameMkLst>
            <pc:docMk/>
            <pc:sldMk cId="3720123124" sldId="562"/>
            <ac:graphicFrameMk id="7" creationId="{C814D4B5-CF82-4790-9D2A-EFF32C2CF33D}"/>
          </ac:graphicFrameMkLst>
        </pc:graphicFrameChg>
        <pc:graphicFrameChg chg="add del mod replId">
          <ac:chgData name="Sidney Seckler" userId="73470fc2d5f88927" providerId="LiveId" clId="{E451AAF5-2A54-4459-A780-52F38250C78E}" dt="2019-02-16T23:06:46.438" v="647"/>
          <ac:graphicFrameMkLst>
            <pc:docMk/>
            <pc:sldMk cId="3720123124" sldId="562"/>
            <ac:graphicFrameMk id="10" creationId="{110BBA03-0F40-478B-81EF-3820AB067D23}"/>
          </ac:graphicFrameMkLst>
        </pc:graphicFrameChg>
      </pc:sldChg>
      <pc:sldChg chg="delSp modSp add">
        <pc:chgData name="Sidney Seckler" userId="73470fc2d5f88927" providerId="LiveId" clId="{E451AAF5-2A54-4459-A780-52F38250C78E}" dt="2019-02-16T23:08:55.877" v="678" actId="14100"/>
        <pc:sldMkLst>
          <pc:docMk/>
          <pc:sldMk cId="1482955348" sldId="563"/>
        </pc:sldMkLst>
        <pc:spChg chg="del">
          <ac:chgData name="Sidney Seckler" userId="73470fc2d5f88927" providerId="LiveId" clId="{E451AAF5-2A54-4459-A780-52F38250C78E}" dt="2019-02-16T23:07:34.189" v="656" actId="478"/>
          <ac:spMkLst>
            <pc:docMk/>
            <pc:sldMk cId="1482955348" sldId="563"/>
            <ac:spMk id="5" creationId="{7C529E1F-82CB-4A2C-B1C4-8611EB5C16BB}"/>
          </ac:spMkLst>
        </pc:spChg>
        <pc:spChg chg="del">
          <ac:chgData name="Sidney Seckler" userId="73470fc2d5f88927" providerId="LiveId" clId="{E451AAF5-2A54-4459-A780-52F38250C78E}" dt="2019-02-16T23:07:37.219" v="657" actId="478"/>
          <ac:spMkLst>
            <pc:docMk/>
            <pc:sldMk cId="1482955348" sldId="563"/>
            <ac:spMk id="8" creationId="{1F731833-DE34-4C20-878A-79E52C8171DE}"/>
          </ac:spMkLst>
        </pc:spChg>
        <pc:spChg chg="mod">
          <ac:chgData name="Sidney Seckler" userId="73470fc2d5f88927" providerId="LiveId" clId="{E451AAF5-2A54-4459-A780-52F38250C78E}" dt="2019-02-16T23:08:49.787" v="676" actId="1076"/>
          <ac:spMkLst>
            <pc:docMk/>
            <pc:sldMk cId="1482955348" sldId="563"/>
            <ac:spMk id="11" creationId="{C814D4B5-CF82-4790-9D2A-EFF32C2CF33D}"/>
          </ac:spMkLst>
        </pc:spChg>
        <pc:spChg chg="mod">
          <ac:chgData name="Sidney Seckler" userId="73470fc2d5f88927" providerId="LiveId" clId="{E451AAF5-2A54-4459-A780-52F38250C78E}" dt="2019-02-16T23:08:55.877" v="678" actId="14100"/>
          <ac:spMkLst>
            <pc:docMk/>
            <pc:sldMk cId="1482955348" sldId="563"/>
            <ac:spMk id="12" creationId="{110BBA03-0F40-478B-81EF-3820AB067D23}"/>
          </ac:spMkLst>
        </pc:spChg>
      </pc:sldChg>
      <pc:sldChg chg="modSp add">
        <pc:chgData name="Sidney Seckler" userId="73470fc2d5f88927" providerId="LiveId" clId="{E451AAF5-2A54-4459-A780-52F38250C78E}" dt="2019-02-17T00:06:27.305" v="1418" actId="14100"/>
        <pc:sldMkLst>
          <pc:docMk/>
          <pc:sldMk cId="431405203" sldId="566"/>
        </pc:sldMkLst>
        <pc:spChg chg="mod">
          <ac:chgData name="Sidney Seckler" userId="73470fc2d5f88927" providerId="LiveId" clId="{E451AAF5-2A54-4459-A780-52F38250C78E}" dt="2019-02-17T00:04:58.941" v="1393" actId="1076"/>
          <ac:spMkLst>
            <pc:docMk/>
            <pc:sldMk cId="431405203" sldId="566"/>
            <ac:spMk id="5" creationId="{7C529E1F-82CB-4A2C-B1C4-8611EB5C16BB}"/>
          </ac:spMkLst>
        </pc:spChg>
        <pc:spChg chg="mod">
          <ac:chgData name="Sidney Seckler" userId="73470fc2d5f88927" providerId="LiveId" clId="{E451AAF5-2A54-4459-A780-52F38250C78E}" dt="2019-02-17T00:06:01.703" v="1414" actId="20577"/>
          <ac:spMkLst>
            <pc:docMk/>
            <pc:sldMk cId="431405203" sldId="566"/>
            <ac:spMk id="8" creationId="{1F731833-DE34-4C20-878A-79E52C8171DE}"/>
          </ac:spMkLst>
        </pc:spChg>
        <pc:spChg chg="mod">
          <ac:chgData name="Sidney Seckler" userId="73470fc2d5f88927" providerId="LiveId" clId="{E451AAF5-2A54-4459-A780-52F38250C78E}" dt="2019-02-17T00:06:27.305" v="1418" actId="14100"/>
          <ac:spMkLst>
            <pc:docMk/>
            <pc:sldMk cId="431405203" sldId="566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E451AAF5-2A54-4459-A780-52F38250C78E}" dt="2019-02-17T00:09:11.012" v="1496" actId="1076"/>
        <pc:sldMkLst>
          <pc:docMk/>
          <pc:sldMk cId="3833716954" sldId="567"/>
        </pc:sldMkLst>
        <pc:spChg chg="add del mod">
          <ac:chgData name="Sidney Seckler" userId="73470fc2d5f88927" providerId="LiveId" clId="{E451AAF5-2A54-4459-A780-52F38250C78E}" dt="2019-02-17T00:06:22.026" v="1417" actId="478"/>
          <ac:spMkLst>
            <pc:docMk/>
            <pc:sldMk cId="3833716954" sldId="567"/>
            <ac:spMk id="3" creationId="{E756C0E5-8481-4D83-A25E-295AF8A5251B}"/>
          </ac:spMkLst>
        </pc:spChg>
        <pc:spChg chg="add del mod">
          <ac:chgData name="Sidney Seckler" userId="73470fc2d5f88927" providerId="LiveId" clId="{E451AAF5-2A54-4459-A780-52F38250C78E}" dt="2019-02-17T00:07:18.636" v="1424" actId="478"/>
          <ac:spMkLst>
            <pc:docMk/>
            <pc:sldMk cId="3833716954" sldId="567"/>
            <ac:spMk id="5" creationId="{4179EC6E-1E15-49AC-A67F-AC72CDF18BB4}"/>
          </ac:spMkLst>
        </pc:spChg>
        <pc:spChg chg="add del mod">
          <ac:chgData name="Sidney Seckler" userId="73470fc2d5f88927" providerId="LiveId" clId="{E451AAF5-2A54-4459-A780-52F38250C78E}" dt="2019-02-17T00:07:15.623" v="1423" actId="478"/>
          <ac:spMkLst>
            <pc:docMk/>
            <pc:sldMk cId="3833716954" sldId="567"/>
            <ac:spMk id="9" creationId="{6D8EC6AF-3DAC-46BA-822D-6AD2E741BAE5}"/>
          </ac:spMkLst>
        </pc:spChg>
        <pc:spChg chg="mod">
          <ac:chgData name="Sidney Seckler" userId="73470fc2d5f88927" providerId="LiveId" clId="{E451AAF5-2A54-4459-A780-52F38250C78E}" dt="2019-02-17T00:07:42.810" v="1471" actId="1076"/>
          <ac:spMkLst>
            <pc:docMk/>
            <pc:sldMk cId="3833716954" sldId="567"/>
            <ac:spMk id="11" creationId="{C814D4B5-CF82-4790-9D2A-EFF32C2CF33D}"/>
          </ac:spMkLst>
        </pc:spChg>
        <pc:spChg chg="mod">
          <ac:chgData name="Sidney Seckler" userId="73470fc2d5f88927" providerId="LiveId" clId="{E451AAF5-2A54-4459-A780-52F38250C78E}" dt="2019-02-17T00:09:11.012" v="1496" actId="1076"/>
          <ac:spMkLst>
            <pc:docMk/>
            <pc:sldMk cId="3833716954" sldId="567"/>
            <ac:spMk id="12" creationId="{110BBA03-0F40-478B-81EF-3820AB067D23}"/>
          </ac:spMkLst>
        </pc:spChg>
        <pc:spChg chg="add del mod">
          <ac:chgData name="Sidney Seckler" userId="73470fc2d5f88927" providerId="LiveId" clId="{E451AAF5-2A54-4459-A780-52F38250C78E}" dt="2019-02-17T00:07:38.315" v="1470" actId="478"/>
          <ac:spMkLst>
            <pc:docMk/>
            <pc:sldMk cId="3833716954" sldId="567"/>
            <ac:spMk id="13" creationId="{9E5C78D1-43D5-4804-A7A6-11328789A921}"/>
          </ac:spMkLst>
        </pc:spChg>
        <pc:spChg chg="add">
          <ac:chgData name="Sidney Seckler" userId="73470fc2d5f88927" providerId="LiveId" clId="{E451AAF5-2A54-4459-A780-52F38250C78E}" dt="2019-02-17T00:07:50.441" v="1472"/>
          <ac:spMkLst>
            <pc:docMk/>
            <pc:sldMk cId="3833716954" sldId="567"/>
            <ac:spMk id="14" creationId="{D7FA17AC-A7DE-4B0E-9DDC-C82E6E0511F8}"/>
          </ac:spMkLst>
        </pc:spChg>
        <pc:spChg chg="del">
          <ac:chgData name="Sidney Seckler" userId="73470fc2d5f88927" providerId="LiveId" clId="{E451AAF5-2A54-4459-A780-52F38250C78E}" dt="2019-02-17T00:06:19.297" v="1416" actId="478"/>
          <ac:spMkLst>
            <pc:docMk/>
            <pc:sldMk cId="3833716954" sldId="567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E451AAF5-2A54-4459-A780-52F38250C78E}" dt="2019-02-17T00:29:54.423" v="1669" actId="1076"/>
        <pc:sldMkLst>
          <pc:docMk/>
          <pc:sldMk cId="3614990119" sldId="568"/>
        </pc:sldMkLst>
        <pc:spChg chg="del">
          <ac:chgData name="Sidney Seckler" userId="73470fc2d5f88927" providerId="LiveId" clId="{E451AAF5-2A54-4459-A780-52F38250C78E}" dt="2019-02-17T00:09:32.023" v="1498" actId="478"/>
          <ac:spMkLst>
            <pc:docMk/>
            <pc:sldMk cId="3614990119" sldId="568"/>
            <ac:spMk id="5" creationId="{7C529E1F-82CB-4A2C-B1C4-8611EB5C16BB}"/>
          </ac:spMkLst>
        </pc:spChg>
        <pc:spChg chg="add mod">
          <ac:chgData name="Sidney Seckler" userId="73470fc2d5f88927" providerId="LiveId" clId="{E451AAF5-2A54-4459-A780-52F38250C78E}" dt="2019-02-17T00:29:54.423" v="1669" actId="1076"/>
          <ac:spMkLst>
            <pc:docMk/>
            <pc:sldMk cId="3614990119" sldId="568"/>
            <ac:spMk id="7" creationId="{05F080C4-D395-46D1-9A9B-6C3B0248E9C5}"/>
          </ac:spMkLst>
        </pc:spChg>
        <pc:spChg chg="mod">
          <ac:chgData name="Sidney Seckler" userId="73470fc2d5f88927" providerId="LiveId" clId="{E451AAF5-2A54-4459-A780-52F38250C78E}" dt="2019-02-17T00:19:44.505" v="1557" actId="1076"/>
          <ac:spMkLst>
            <pc:docMk/>
            <pc:sldMk cId="3614990119" sldId="568"/>
            <ac:spMk id="8" creationId="{1F731833-DE34-4C20-878A-79E52C8171DE}"/>
          </ac:spMkLst>
        </pc:spChg>
      </pc:sldChg>
      <pc:sldChg chg="addSp delSp modSp add">
        <pc:chgData name="Sidney Seckler" userId="73470fc2d5f88927" providerId="LiveId" clId="{E451AAF5-2A54-4459-A780-52F38250C78E}" dt="2019-02-17T00:37:26.286" v="1933" actId="20577"/>
        <pc:sldMkLst>
          <pc:docMk/>
          <pc:sldMk cId="2347540380" sldId="569"/>
        </pc:sldMkLst>
        <pc:spChg chg="add mod">
          <ac:chgData name="Sidney Seckler" userId="73470fc2d5f88927" providerId="LiveId" clId="{E451AAF5-2A54-4459-A780-52F38250C78E}" dt="2019-02-17T00:33:54.585" v="1813" actId="1076"/>
          <ac:spMkLst>
            <pc:docMk/>
            <pc:sldMk cId="2347540380" sldId="569"/>
            <ac:spMk id="2" creationId="{16CEC995-6060-4945-9D24-DB2407CB37AA}"/>
          </ac:spMkLst>
        </pc:spChg>
        <pc:spChg chg="del">
          <ac:chgData name="Sidney Seckler" userId="73470fc2d5f88927" providerId="LiveId" clId="{E451AAF5-2A54-4459-A780-52F38250C78E}" dt="2019-02-17T00:30:35.232" v="1672" actId="478"/>
          <ac:spMkLst>
            <pc:docMk/>
            <pc:sldMk cId="2347540380" sldId="569"/>
            <ac:spMk id="7" creationId="{05F080C4-D395-46D1-9A9B-6C3B0248E9C5}"/>
          </ac:spMkLst>
        </pc:spChg>
        <pc:spChg chg="del">
          <ac:chgData name="Sidney Seckler" userId="73470fc2d5f88927" providerId="LiveId" clId="{E451AAF5-2A54-4459-A780-52F38250C78E}" dt="2019-02-17T00:30:32.093" v="1671" actId="478"/>
          <ac:spMkLst>
            <pc:docMk/>
            <pc:sldMk cId="2347540380" sldId="569"/>
            <ac:spMk id="8" creationId="{1F731833-DE34-4C20-878A-79E52C8171DE}"/>
          </ac:spMkLst>
        </pc:spChg>
        <pc:spChg chg="add mod">
          <ac:chgData name="Sidney Seckler" userId="73470fc2d5f88927" providerId="LiveId" clId="{E451AAF5-2A54-4459-A780-52F38250C78E}" dt="2019-02-17T00:34:31.557" v="1852" actId="14100"/>
          <ac:spMkLst>
            <pc:docMk/>
            <pc:sldMk cId="2347540380" sldId="569"/>
            <ac:spMk id="9" creationId="{EB68E18C-343F-48C7-8DB9-6CCCCCF5DB33}"/>
          </ac:spMkLst>
        </pc:spChg>
        <pc:spChg chg="mod">
          <ac:chgData name="Sidney Seckler" userId="73470fc2d5f88927" providerId="LiveId" clId="{E451AAF5-2A54-4459-A780-52F38250C78E}" dt="2019-02-17T00:37:26.286" v="1933" actId="20577"/>
          <ac:spMkLst>
            <pc:docMk/>
            <pc:sldMk cId="2347540380" sldId="569"/>
            <ac:spMk id="4100" creationId="{E5CC45C3-CF65-4286-AA07-1D8008364C0B}"/>
          </ac:spMkLst>
        </pc:spChg>
        <pc:cxnChg chg="add mod">
          <ac:chgData name="Sidney Seckler" userId="73470fc2d5f88927" providerId="LiveId" clId="{E451AAF5-2A54-4459-A780-52F38250C78E}" dt="2019-02-17T00:34:36.814" v="1853" actId="11529"/>
          <ac:cxnSpMkLst>
            <pc:docMk/>
            <pc:sldMk cId="2347540380" sldId="569"/>
            <ac:cxnSpMk id="4" creationId="{ED852A1F-9921-4FD2-8910-A6DCCC7FA1F0}"/>
          </ac:cxnSpMkLst>
        </pc:cxnChg>
      </pc:sldChg>
      <pc:sldChg chg="addSp delSp modSp add">
        <pc:chgData name="Sidney Seckler" userId="73470fc2d5f88927" providerId="LiveId" clId="{E451AAF5-2A54-4459-A780-52F38250C78E}" dt="2019-02-17T00:46:36.011" v="2091" actId="1076"/>
        <pc:sldMkLst>
          <pc:docMk/>
          <pc:sldMk cId="3749934249" sldId="570"/>
        </pc:sldMkLst>
        <pc:spChg chg="mod">
          <ac:chgData name="Sidney Seckler" userId="73470fc2d5f88927" providerId="LiveId" clId="{E451AAF5-2A54-4459-A780-52F38250C78E}" dt="2019-02-17T00:41:54.692" v="2029" actId="1076"/>
          <ac:spMkLst>
            <pc:docMk/>
            <pc:sldMk cId="3749934249" sldId="570"/>
            <ac:spMk id="2" creationId="{16CEC995-6060-4945-9D24-DB2407CB37AA}"/>
          </ac:spMkLst>
        </pc:spChg>
        <pc:spChg chg="add mod">
          <ac:chgData name="Sidney Seckler" userId="73470fc2d5f88927" providerId="LiveId" clId="{E451AAF5-2A54-4459-A780-52F38250C78E}" dt="2019-02-17T00:46:36.011" v="2091" actId="1076"/>
          <ac:spMkLst>
            <pc:docMk/>
            <pc:sldMk cId="3749934249" sldId="570"/>
            <ac:spMk id="5" creationId="{43D25064-8C74-4010-B0AE-39EF4C0D213F}"/>
          </ac:spMkLst>
        </pc:spChg>
        <pc:spChg chg="del">
          <ac:chgData name="Sidney Seckler" userId="73470fc2d5f88927" providerId="LiveId" clId="{E451AAF5-2A54-4459-A780-52F38250C78E}" dt="2019-02-17T00:41:48.470" v="2028" actId="478"/>
          <ac:spMkLst>
            <pc:docMk/>
            <pc:sldMk cId="3749934249" sldId="570"/>
            <ac:spMk id="9" creationId="{EB68E18C-343F-48C7-8DB9-6CCCCCF5DB33}"/>
          </ac:spMkLst>
        </pc:spChg>
        <pc:cxnChg chg="del mod">
          <ac:chgData name="Sidney Seckler" userId="73470fc2d5f88927" providerId="LiveId" clId="{E451AAF5-2A54-4459-A780-52F38250C78E}" dt="2019-02-17T00:42:06.457" v="2030" actId="478"/>
          <ac:cxnSpMkLst>
            <pc:docMk/>
            <pc:sldMk cId="3749934249" sldId="570"/>
            <ac:cxnSpMk id="4" creationId="{ED852A1F-9921-4FD2-8910-A6DCCC7FA1F0}"/>
          </ac:cxnSpMkLst>
        </pc:cxnChg>
      </pc:sldChg>
    </pc:docChg>
  </pc:docChgLst>
  <pc:docChgLst>
    <pc:chgData name="Sidney Seckler" userId="73470fc2d5f88927" providerId="LiveId" clId="{0DD59C47-9532-4E4D-AD16-E1A1684EBEB3}"/>
    <pc:docChg chg="undo redo custSel addSld delSld modSld">
      <pc:chgData name="Sidney Seckler" userId="73470fc2d5f88927" providerId="LiveId" clId="{0DD59C47-9532-4E4D-AD16-E1A1684EBEB3}" dt="2019-02-13T16:55:13.027" v="4238" actId="20577"/>
      <pc:docMkLst>
        <pc:docMk/>
      </pc:docMkLst>
      <pc:sldChg chg="modSp">
        <pc:chgData name="Sidney Seckler" userId="73470fc2d5f88927" providerId="LiveId" clId="{0DD59C47-9532-4E4D-AD16-E1A1684EBEB3}" dt="2019-02-11T18:56:39.762" v="95" actId="6549"/>
        <pc:sldMkLst>
          <pc:docMk/>
          <pc:sldMk cId="0" sldId="257"/>
        </pc:sldMkLst>
        <pc:spChg chg="mod">
          <ac:chgData name="Sidney Seckler" userId="73470fc2d5f88927" providerId="LiveId" clId="{0DD59C47-9532-4E4D-AD16-E1A1684EBEB3}" dt="2019-02-11T18:56:39.762" v="95" actId="6549"/>
          <ac:spMkLst>
            <pc:docMk/>
            <pc:sldMk cId="0" sldId="257"/>
            <ac:spMk id="3076" creationId="{31E6E0EF-0E9A-494A-B0EA-A07A9CD2074B}"/>
          </ac:spMkLst>
        </pc:spChg>
      </pc:sldChg>
      <pc:sldChg chg="modSp">
        <pc:chgData name="Sidney Seckler" userId="73470fc2d5f88927" providerId="LiveId" clId="{0DD59C47-9532-4E4D-AD16-E1A1684EBEB3}" dt="2019-02-11T21:09:52.005" v="3249" actId="6549"/>
        <pc:sldMkLst>
          <pc:docMk/>
          <pc:sldMk cId="0" sldId="258"/>
        </pc:sldMkLst>
        <pc:spChg chg="mod">
          <ac:chgData name="Sidney Seckler" userId="73470fc2d5f88927" providerId="LiveId" clId="{0DD59C47-9532-4E4D-AD16-E1A1684EBEB3}" dt="2019-02-11T18:57:04.744" v="152" actId="20577"/>
          <ac:spMkLst>
            <pc:docMk/>
            <pc:sldMk cId="0" sldId="258"/>
            <ac:spMk id="4099" creationId="{F8B96A61-C72F-4AE6-BD11-C8F2087FCF79}"/>
          </ac:spMkLst>
        </pc:spChg>
        <pc:spChg chg="mod">
          <ac:chgData name="Sidney Seckler" userId="73470fc2d5f88927" providerId="LiveId" clId="{0DD59C47-9532-4E4D-AD16-E1A1684EBEB3}" dt="2019-02-11T21:09:52.005" v="3249" actId="6549"/>
          <ac:spMkLst>
            <pc:docMk/>
            <pc:sldMk cId="0" sldId="258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0DD59C47-9532-4E4D-AD16-E1A1684EBEB3}" dt="2019-02-11T19:14:02.122" v="834" actId="1038"/>
        <pc:sldMkLst>
          <pc:docMk/>
          <pc:sldMk cId="0" sldId="500"/>
        </pc:sldMkLst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2" creationId="{9625E5F9-68D2-4A07-8CB5-DCD9CEB50266}"/>
          </ac:spMkLst>
        </pc:spChg>
        <pc:spChg chg="add del mod">
          <ac:chgData name="Sidney Seckler" userId="73470fc2d5f88927" providerId="LiveId" clId="{0DD59C47-9532-4E4D-AD16-E1A1684EBEB3}" dt="2019-02-11T19:09:14.400" v="685" actId="478"/>
          <ac:spMkLst>
            <pc:docMk/>
            <pc:sldMk cId="0" sldId="500"/>
            <ac:spMk id="3" creationId="{02606AA5-C07D-4AB4-9905-20C6C51F633C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4" creationId="{C72E534B-5E4C-45C9-81F9-A09EB505F64B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5" creationId="{2694559F-A69F-4E68-99E0-C5372E3464CF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37" creationId="{B05EB75C-798E-49A2-A48B-B8BC15F188A7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38" creationId="{A32DC4E2-3FCE-4AF7-BF61-E29B3D6682A1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39" creationId="{74F8C59F-B7BB-4BC9-BB4B-94A132984D9D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40" creationId="{C70AC4DF-6D3E-4D4F-A4D9-AEE180B77575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41" creationId="{D7F65AB9-BA8A-47D5-8610-89583639DC38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44" creationId="{61E46DDD-F97E-48F7-8FB3-AA52D286B801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61" creationId="{08112B47-76EB-47F0-9D8B-012F78EDCE0B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67" creationId="{E86E88A3-2116-4331-AB84-EA3F65DD55E4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75" creationId="{4F68C8B5-7EA0-4281-9410-2350C81D06BE}"/>
          </ac:spMkLst>
        </pc:spChg>
        <pc:spChg chg="mod">
          <ac:chgData name="Sidney Seckler" userId="73470fc2d5f88927" providerId="LiveId" clId="{0DD59C47-9532-4E4D-AD16-E1A1684EBEB3}" dt="2019-02-11T19:05:42.447" v="489" actId="108"/>
          <ac:spMkLst>
            <pc:docMk/>
            <pc:sldMk cId="0" sldId="500"/>
            <ac:spMk id="304131" creationId="{3FD46931-1260-486D-89A6-B0D903563948}"/>
          </ac:spMkLst>
        </pc:spChg>
        <pc:grpChg chg="del">
          <ac:chgData name="Sidney Seckler" userId="73470fc2d5f88927" providerId="LiveId" clId="{0DD59C47-9532-4E4D-AD16-E1A1684EBEB3}" dt="2019-02-11T19:05:05.787" v="448" actId="478"/>
          <ac:grpSpMkLst>
            <pc:docMk/>
            <pc:sldMk cId="0" sldId="500"/>
            <ac:grpSpMk id="304132" creationId="{0F7CEEA2-3191-4169-97A2-2ACC05A27462}"/>
          </ac:grpSpMkLst>
        </pc:grp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7" creationId="{EECC4C5E-60D6-4E64-88F2-5F168E585369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10" creationId="{F50B3C30-7208-4E02-9D02-655EFB5FC9BB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12" creationId="{4F32A249-0AD7-48FE-9C06-4A8CAEA3AF9B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14" creationId="{28936021-BD92-4B7E-8CF7-52A5386FF483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17" creationId="{C1050869-44D5-4DDB-BAB9-EA3892C3BCDA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20" creationId="{2BE2E2CC-0D72-4FB3-BC12-B76F27D8D4EC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22" creationId="{1D3D3519-39A0-4880-9870-2EB5329177B7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24" creationId="{33D2FC03-225B-4257-B465-840E363E9360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68" creationId="{559733F9-91F4-4454-9A33-D934B2E9BFFB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76" creationId="{7BC6CB55-C10F-4DF8-956D-7BE55A8644B3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79" creationId="{64C630FF-0E9C-4002-8853-74B5458EBB03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82" creationId="{5566CD69-288E-4E1B-A29A-0FF86FF79CF3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85" creationId="{E2DC6204-DB1E-40CA-BA09-2A0946517CEC}"/>
          </ac:cxnSpMkLst>
        </pc:cxnChg>
        <pc:cxnChg chg="mod">
          <ac:chgData name="Sidney Seckler" userId="73470fc2d5f88927" providerId="LiveId" clId="{0DD59C47-9532-4E4D-AD16-E1A1684EBEB3}" dt="2019-02-11T19:05:05.787" v="448" actId="478"/>
          <ac:cxnSpMkLst>
            <pc:docMk/>
            <pc:sldMk cId="0" sldId="500"/>
            <ac:cxnSpMk id="304155" creationId="{8EEEC086-48C2-4BCA-AE31-F45035638315}"/>
          </ac:cxnSpMkLst>
        </pc:cxnChg>
        <pc:cxnChg chg="mod">
          <ac:chgData name="Sidney Seckler" userId="73470fc2d5f88927" providerId="LiveId" clId="{0DD59C47-9532-4E4D-AD16-E1A1684EBEB3}" dt="2019-02-11T19:05:05.787" v="448" actId="478"/>
          <ac:cxnSpMkLst>
            <pc:docMk/>
            <pc:sldMk cId="0" sldId="500"/>
            <ac:cxnSpMk id="304156" creationId="{AEF1D515-01F5-42B7-BAA4-FAE4C7297B2C}"/>
          </ac:cxnSpMkLst>
        </pc:cxnChg>
        <pc:cxnChg chg="mod">
          <ac:chgData name="Sidney Seckler" userId="73470fc2d5f88927" providerId="LiveId" clId="{0DD59C47-9532-4E4D-AD16-E1A1684EBEB3}" dt="2019-02-11T19:05:05.787" v="448" actId="478"/>
          <ac:cxnSpMkLst>
            <pc:docMk/>
            <pc:sldMk cId="0" sldId="500"/>
            <ac:cxnSpMk id="304157" creationId="{702B05B3-7BC9-4A17-B795-3D8BD8486719}"/>
          </ac:cxnSpMkLst>
        </pc:cxnChg>
        <pc:cxnChg chg="mod">
          <ac:chgData name="Sidney Seckler" userId="73470fc2d5f88927" providerId="LiveId" clId="{0DD59C47-9532-4E4D-AD16-E1A1684EBEB3}" dt="2019-02-11T19:05:05.787" v="448" actId="478"/>
          <ac:cxnSpMkLst>
            <pc:docMk/>
            <pc:sldMk cId="0" sldId="500"/>
            <ac:cxnSpMk id="304159" creationId="{30039DD0-5ABE-4033-97BC-BD1BD7DE8318}"/>
          </ac:cxnSpMkLst>
        </pc:cxnChg>
        <pc:cxnChg chg="mod">
          <ac:chgData name="Sidney Seckler" userId="73470fc2d5f88927" providerId="LiveId" clId="{0DD59C47-9532-4E4D-AD16-E1A1684EBEB3}" dt="2019-02-11T19:05:05.787" v="448" actId="478"/>
          <ac:cxnSpMkLst>
            <pc:docMk/>
            <pc:sldMk cId="0" sldId="500"/>
            <ac:cxnSpMk id="304161" creationId="{64E945A9-5164-4F87-9F0F-0B549E83B755}"/>
          </ac:cxnSpMkLst>
        </pc:cxnChg>
      </pc:sldChg>
      <pc:sldChg chg="add">
        <pc:chgData name="Sidney Seckler" userId="73470fc2d5f88927" providerId="LiveId" clId="{0DD59C47-9532-4E4D-AD16-E1A1684EBEB3}" dt="2019-02-11T19:02:55.628" v="391"/>
        <pc:sldMkLst>
          <pc:docMk/>
          <pc:sldMk cId="0" sldId="507"/>
        </pc:sldMkLst>
      </pc:sldChg>
      <pc:sldChg chg="addSp delSp modSp add">
        <pc:chgData name="Sidney Seckler" userId="73470fc2d5f88927" providerId="LiveId" clId="{0DD59C47-9532-4E4D-AD16-E1A1684EBEB3}" dt="2019-02-11T20:14:15.195" v="1992" actId="1076"/>
        <pc:sldMkLst>
          <pc:docMk/>
          <pc:sldMk cId="496402165" sldId="512"/>
        </pc:sldMkLst>
        <pc:spChg chg="add del mod">
          <ac:chgData name="Sidney Seckler" userId="73470fc2d5f88927" providerId="LiveId" clId="{0DD59C47-9532-4E4D-AD16-E1A1684EBEB3}" dt="2019-02-11T19:53:29.079" v="1734" actId="478"/>
          <ac:spMkLst>
            <pc:docMk/>
            <pc:sldMk cId="496402165" sldId="512"/>
            <ac:spMk id="3" creationId="{68B60DF0-F5EF-4F1D-B40F-8E62502BD4C9}"/>
          </ac:spMkLst>
        </pc:spChg>
        <pc:spChg chg="add del mod">
          <ac:chgData name="Sidney Seckler" userId="73470fc2d5f88927" providerId="LiveId" clId="{0DD59C47-9532-4E4D-AD16-E1A1684EBEB3}" dt="2019-02-11T19:53:36.837" v="1737" actId="478"/>
          <ac:spMkLst>
            <pc:docMk/>
            <pc:sldMk cId="496402165" sldId="512"/>
            <ac:spMk id="5" creationId="{4E78C144-0036-4DA5-B0EB-A29D0B8CC736}"/>
          </ac:spMkLst>
        </pc:spChg>
        <pc:spChg chg="add mod">
          <ac:chgData name="Sidney Seckler" userId="73470fc2d5f88927" providerId="LiveId" clId="{0DD59C47-9532-4E4D-AD16-E1A1684EBEB3}" dt="2019-02-11T19:55:35.349" v="1759" actId="1076"/>
          <ac:spMkLst>
            <pc:docMk/>
            <pc:sldMk cId="496402165" sldId="512"/>
            <ac:spMk id="6" creationId="{936C0708-D758-41DC-BF6D-5C569E1974CF}"/>
          </ac:spMkLst>
        </pc:spChg>
        <pc:spChg chg="del">
          <ac:chgData name="Sidney Seckler" userId="73470fc2d5f88927" providerId="LiveId" clId="{0DD59C47-9532-4E4D-AD16-E1A1684EBEB3}" dt="2019-02-11T19:53:26.524" v="1733" actId="478"/>
          <ac:spMkLst>
            <pc:docMk/>
            <pc:sldMk cId="496402165" sldId="512"/>
            <ac:spMk id="9" creationId="{BEB630DD-F12B-40CA-B8D1-45EC303894FE}"/>
          </ac:spMkLst>
        </pc:spChg>
        <pc:spChg chg="add del mod">
          <ac:chgData name="Sidney Seckler" userId="73470fc2d5f88927" providerId="LiveId" clId="{0DD59C47-9532-4E4D-AD16-E1A1684EBEB3}" dt="2019-02-11T20:00:04.607" v="1829"/>
          <ac:spMkLst>
            <pc:docMk/>
            <pc:sldMk cId="496402165" sldId="512"/>
            <ac:spMk id="10" creationId="{890C267A-56A2-4CCE-9C78-D3A4713DFB23}"/>
          </ac:spMkLst>
        </pc:spChg>
        <pc:spChg chg="add mod">
          <ac:chgData name="Sidney Seckler" userId="73470fc2d5f88927" providerId="LiveId" clId="{0DD59C47-9532-4E4D-AD16-E1A1684EBEB3}" dt="2019-02-11T20:02:42.743" v="1881" actId="1076"/>
          <ac:spMkLst>
            <pc:docMk/>
            <pc:sldMk cId="496402165" sldId="512"/>
            <ac:spMk id="15" creationId="{5ADAEC7A-3C38-4649-A3ED-DCD662B8E3A0}"/>
          </ac:spMkLst>
        </pc:spChg>
        <pc:spChg chg="add del mod">
          <ac:chgData name="Sidney Seckler" userId="73470fc2d5f88927" providerId="LiveId" clId="{0DD59C47-9532-4E4D-AD16-E1A1684EBEB3}" dt="2019-02-11T20:04:05.437" v="1915" actId="478"/>
          <ac:spMkLst>
            <pc:docMk/>
            <pc:sldMk cId="496402165" sldId="512"/>
            <ac:spMk id="16" creationId="{705FC039-0A51-4D84-AD8C-29FB707AC432}"/>
          </ac:spMkLst>
        </pc:spChg>
        <pc:spChg chg="add mod">
          <ac:chgData name="Sidney Seckler" userId="73470fc2d5f88927" providerId="LiveId" clId="{0DD59C47-9532-4E4D-AD16-E1A1684EBEB3}" dt="2019-02-11T20:05:05.593" v="1940" actId="6549"/>
          <ac:spMkLst>
            <pc:docMk/>
            <pc:sldMk cId="496402165" sldId="512"/>
            <ac:spMk id="17" creationId="{FA29FDB1-96D6-4AAE-99EB-D8E4A255F0BC}"/>
          </ac:spMkLst>
        </pc:spChg>
        <pc:spChg chg="mod">
          <ac:chgData name="Sidney Seckler" userId="73470fc2d5f88927" providerId="LiveId" clId="{0DD59C47-9532-4E4D-AD16-E1A1684EBEB3}" dt="2019-02-11T20:14:15.195" v="1992" actId="1076"/>
          <ac:spMkLst>
            <pc:docMk/>
            <pc:sldMk cId="496402165" sldId="512"/>
            <ac:spMk id="304131" creationId="{3FD46931-1260-486D-89A6-B0D903563948}"/>
          </ac:spMkLst>
        </pc:spChg>
        <pc:picChg chg="add del mod">
          <ac:chgData name="Sidney Seckler" userId="73470fc2d5f88927" providerId="LiveId" clId="{0DD59C47-9532-4E4D-AD16-E1A1684EBEB3}" dt="2019-02-11T20:00:20.481" v="1834" actId="1076"/>
          <ac:picMkLst>
            <pc:docMk/>
            <pc:sldMk cId="496402165" sldId="512"/>
            <ac:picMk id="8" creationId="{7E0FEFA7-BC38-4F2B-8F91-6AFF5D53F5D4}"/>
          </ac:picMkLst>
        </pc:picChg>
        <pc:picChg chg="del">
          <ac:chgData name="Sidney Seckler" userId="73470fc2d5f88927" providerId="LiveId" clId="{0DD59C47-9532-4E4D-AD16-E1A1684EBEB3}" dt="2019-02-11T19:53:31.631" v="1735" actId="478"/>
          <ac:picMkLst>
            <pc:docMk/>
            <pc:sldMk cId="496402165" sldId="512"/>
            <ac:picMk id="11" creationId="{D9D623C2-9383-494E-8F03-C89474A94941}"/>
          </ac:picMkLst>
        </pc:picChg>
        <pc:picChg chg="del">
          <ac:chgData name="Sidney Seckler" userId="73470fc2d5f88927" providerId="LiveId" clId="{0DD59C47-9532-4E4D-AD16-E1A1684EBEB3}" dt="2019-02-11T19:53:33.706" v="1736" actId="478"/>
          <ac:picMkLst>
            <pc:docMk/>
            <pc:sldMk cId="496402165" sldId="512"/>
            <ac:picMk id="13" creationId="{C9B598DE-7A38-4B31-A0B3-2B5A21554D6F}"/>
          </ac:picMkLst>
        </pc:picChg>
      </pc:sldChg>
      <pc:sldChg chg="addSp delSp modSp add">
        <pc:chgData name="Sidney Seckler" userId="73470fc2d5f88927" providerId="LiveId" clId="{0DD59C47-9532-4E4D-AD16-E1A1684EBEB3}" dt="2019-02-11T20:14:05.361" v="1990" actId="1076"/>
        <pc:sldMkLst>
          <pc:docMk/>
          <pc:sldMk cId="1724039376" sldId="513"/>
        </pc:sldMkLst>
        <pc:spChg chg="mod">
          <ac:chgData name="Sidney Seckler" userId="73470fc2d5f88927" providerId="LiveId" clId="{0DD59C47-9532-4E4D-AD16-E1A1684EBEB3}" dt="2019-02-11T20:12:46.847" v="1971" actId="1076"/>
          <ac:spMkLst>
            <pc:docMk/>
            <pc:sldMk cId="1724039376" sldId="513"/>
            <ac:spMk id="6" creationId="{936C0708-D758-41DC-BF6D-5C569E1974CF}"/>
          </ac:spMkLst>
        </pc:spChg>
        <pc:spChg chg="add mod">
          <ac:chgData name="Sidney Seckler" userId="73470fc2d5f88927" providerId="LiveId" clId="{0DD59C47-9532-4E4D-AD16-E1A1684EBEB3}" dt="2019-02-11T20:12:51.828" v="1973" actId="1076"/>
          <ac:spMkLst>
            <pc:docMk/>
            <pc:sldMk cId="1724039376" sldId="513"/>
            <ac:spMk id="9" creationId="{FC91B201-1F85-4C2C-9DF3-D0CA9DBCC30E}"/>
          </ac:spMkLst>
        </pc:spChg>
        <pc:spChg chg="add mod">
          <ac:chgData name="Sidney Seckler" userId="73470fc2d5f88927" providerId="LiveId" clId="{0DD59C47-9532-4E4D-AD16-E1A1684EBEB3}" dt="2019-02-11T20:13:40.084" v="1988" actId="1076"/>
          <ac:spMkLst>
            <pc:docMk/>
            <pc:sldMk cId="1724039376" sldId="513"/>
            <ac:spMk id="10" creationId="{32E1C4E3-931D-4F7B-B56C-D4885AF0C195}"/>
          </ac:spMkLst>
        </pc:spChg>
        <pc:spChg chg="mod">
          <ac:chgData name="Sidney Seckler" userId="73470fc2d5f88927" providerId="LiveId" clId="{0DD59C47-9532-4E4D-AD16-E1A1684EBEB3}" dt="2019-02-11T20:12:49.296" v="1972" actId="1076"/>
          <ac:spMkLst>
            <pc:docMk/>
            <pc:sldMk cId="1724039376" sldId="513"/>
            <ac:spMk id="15" creationId="{5ADAEC7A-3C38-4649-A3ED-DCD662B8E3A0}"/>
          </ac:spMkLst>
        </pc:spChg>
        <pc:spChg chg="del">
          <ac:chgData name="Sidney Seckler" userId="73470fc2d5f88927" providerId="LiveId" clId="{0DD59C47-9532-4E4D-AD16-E1A1684EBEB3}" dt="2019-02-11T20:05:59.812" v="1958" actId="478"/>
          <ac:spMkLst>
            <pc:docMk/>
            <pc:sldMk cId="1724039376" sldId="513"/>
            <ac:spMk id="17" creationId="{FA29FDB1-96D6-4AAE-99EB-D8E4A255F0BC}"/>
          </ac:spMkLst>
        </pc:spChg>
        <pc:spChg chg="mod">
          <ac:chgData name="Sidney Seckler" userId="73470fc2d5f88927" providerId="LiveId" clId="{0DD59C47-9532-4E4D-AD16-E1A1684EBEB3}" dt="2019-02-11T20:14:05.361" v="1990" actId="1076"/>
          <ac:spMkLst>
            <pc:docMk/>
            <pc:sldMk cId="1724039376" sldId="513"/>
            <ac:spMk id="304131" creationId="{3FD46931-1260-486D-89A6-B0D903563948}"/>
          </ac:spMkLst>
        </pc:spChg>
      </pc:sldChg>
      <pc:sldChg chg="addSp delSp modSp add">
        <pc:chgData name="Sidney Seckler" userId="73470fc2d5f88927" providerId="LiveId" clId="{0DD59C47-9532-4E4D-AD16-E1A1684EBEB3}" dt="2019-02-11T20:17:19.136" v="2021" actId="1076"/>
        <pc:sldMkLst>
          <pc:docMk/>
          <pc:sldMk cId="80775330" sldId="514"/>
        </pc:sldMkLst>
        <pc:spChg chg="del">
          <ac:chgData name="Sidney Seckler" userId="73470fc2d5f88927" providerId="LiveId" clId="{0DD59C47-9532-4E4D-AD16-E1A1684EBEB3}" dt="2019-02-11T20:14:42.829" v="1996" actId="478"/>
          <ac:spMkLst>
            <pc:docMk/>
            <pc:sldMk cId="80775330" sldId="514"/>
            <ac:spMk id="6" creationId="{936C0708-D758-41DC-BF6D-5C569E1974CF}"/>
          </ac:spMkLst>
        </pc:spChg>
        <pc:spChg chg="del">
          <ac:chgData name="Sidney Seckler" userId="73470fc2d5f88927" providerId="LiveId" clId="{0DD59C47-9532-4E4D-AD16-E1A1684EBEB3}" dt="2019-02-11T20:14:40.253" v="1995" actId="478"/>
          <ac:spMkLst>
            <pc:docMk/>
            <pc:sldMk cId="80775330" sldId="514"/>
            <ac:spMk id="9" creationId="{FC91B201-1F85-4C2C-9DF3-D0CA9DBCC30E}"/>
          </ac:spMkLst>
        </pc:spChg>
        <pc:spChg chg="del">
          <ac:chgData name="Sidney Seckler" userId="73470fc2d5f88927" providerId="LiveId" clId="{0DD59C47-9532-4E4D-AD16-E1A1684EBEB3}" dt="2019-02-11T20:14:40.253" v="1995" actId="478"/>
          <ac:spMkLst>
            <pc:docMk/>
            <pc:sldMk cId="80775330" sldId="514"/>
            <ac:spMk id="10" creationId="{32E1C4E3-931D-4F7B-B56C-D4885AF0C195}"/>
          </ac:spMkLst>
        </pc:spChg>
        <pc:spChg chg="add del mod">
          <ac:chgData name="Sidney Seckler" userId="73470fc2d5f88927" providerId="LiveId" clId="{0DD59C47-9532-4E4D-AD16-E1A1684EBEB3}" dt="2019-02-11T20:16:14.649" v="2009" actId="478"/>
          <ac:spMkLst>
            <pc:docMk/>
            <pc:sldMk cId="80775330" sldId="514"/>
            <ac:spMk id="11" creationId="{E6BF54A9-C90D-46E4-B9FD-3A4BEA37F5DE}"/>
          </ac:spMkLst>
        </pc:spChg>
        <pc:spChg chg="add del">
          <ac:chgData name="Sidney Seckler" userId="73470fc2d5f88927" providerId="LiveId" clId="{0DD59C47-9532-4E4D-AD16-E1A1684EBEB3}" dt="2019-02-11T20:16:10.820" v="2008" actId="478"/>
          <ac:spMkLst>
            <pc:docMk/>
            <pc:sldMk cId="80775330" sldId="514"/>
            <ac:spMk id="12" creationId="{4CDC0309-A889-43E7-A1AC-98D1CC43352E}"/>
          </ac:spMkLst>
        </pc:spChg>
        <pc:spChg chg="del">
          <ac:chgData name="Sidney Seckler" userId="73470fc2d5f88927" providerId="LiveId" clId="{0DD59C47-9532-4E4D-AD16-E1A1684EBEB3}" dt="2019-02-11T20:14:40.253" v="1995" actId="478"/>
          <ac:spMkLst>
            <pc:docMk/>
            <pc:sldMk cId="80775330" sldId="514"/>
            <ac:spMk id="15" creationId="{5ADAEC7A-3C38-4649-A3ED-DCD662B8E3A0}"/>
          </ac:spMkLst>
        </pc:spChg>
        <pc:graphicFrameChg chg="mod modGraphic">
          <ac:chgData name="Sidney Seckler" userId="73470fc2d5f88927" providerId="LiveId" clId="{0DD59C47-9532-4E4D-AD16-E1A1684EBEB3}" dt="2019-02-11T20:17:19.136" v="2021" actId="1076"/>
          <ac:graphicFrameMkLst>
            <pc:docMk/>
            <pc:sldMk cId="80775330" sldId="514"/>
            <ac:graphicFrameMk id="2" creationId="{EEECFE38-B92E-48A4-BD5E-E266660DAF92}"/>
          </ac:graphicFrameMkLst>
        </pc:graphicFrameChg>
        <pc:picChg chg="del">
          <ac:chgData name="Sidney Seckler" userId="73470fc2d5f88927" providerId="LiveId" clId="{0DD59C47-9532-4E4D-AD16-E1A1684EBEB3}" dt="2019-02-11T20:14:33.437" v="1994" actId="478"/>
          <ac:picMkLst>
            <pc:docMk/>
            <pc:sldMk cId="80775330" sldId="514"/>
            <ac:picMk id="8" creationId="{7E0FEFA7-BC38-4F2B-8F91-6AFF5D53F5D4}"/>
          </ac:picMkLst>
        </pc:picChg>
      </pc:sldChg>
    </pc:docChg>
  </pc:docChgLst>
  <pc:docChgLst>
    <pc:chgData name="Sidney Seckler" userId="73470fc2d5f88927" providerId="LiveId" clId="{9485F89E-B531-4E9E-BDD5-820B54679AB7}"/>
    <pc:docChg chg="undo custSel addSld delSld modSld">
      <pc:chgData name="Sidney Seckler" userId="73470fc2d5f88927" providerId="LiveId" clId="{9485F89E-B531-4E9E-BDD5-820B54679AB7}" dt="2019-04-30T17:54:28.200" v="1406" actId="27636"/>
      <pc:docMkLst>
        <pc:docMk/>
      </pc:docMkLst>
      <pc:sldChg chg="modSp">
        <pc:chgData name="Sidney Seckler" userId="73470fc2d5f88927" providerId="LiveId" clId="{9485F89E-B531-4E9E-BDD5-820B54679AB7}" dt="2019-04-30T17:41:27.248" v="1317" actId="27636"/>
        <pc:sldMkLst>
          <pc:docMk/>
          <pc:sldMk cId="0" sldId="258"/>
        </pc:sldMkLst>
        <pc:spChg chg="mod">
          <ac:chgData name="Sidney Seckler" userId="73470fc2d5f88927" providerId="LiveId" clId="{9485F89E-B531-4E9E-BDD5-820B54679AB7}" dt="2019-04-30T17:41:27.248" v="1317" actId="27636"/>
          <ac:spMkLst>
            <pc:docMk/>
            <pc:sldMk cId="0" sldId="258"/>
            <ac:spMk id="4099" creationId="{F8B96A61-C72F-4AE6-BD11-C8F2087FCF79}"/>
          </ac:spMkLst>
        </pc:spChg>
        <pc:spChg chg="mod">
          <ac:chgData name="Sidney Seckler" userId="73470fc2d5f88927" providerId="LiveId" clId="{9485F89E-B531-4E9E-BDD5-820B54679AB7}" dt="2019-03-10T16:22:43.120" v="1315" actId="20577"/>
          <ac:spMkLst>
            <pc:docMk/>
            <pc:sldMk cId="0" sldId="258"/>
            <ac:spMk id="4100" creationId="{E5CC45C3-CF65-4286-AA07-1D8008364C0B}"/>
          </ac:spMkLst>
        </pc:spChg>
      </pc:sldChg>
      <pc:sldChg chg="modSp add del">
        <pc:chgData name="Sidney Seckler" userId="73470fc2d5f88927" providerId="LiveId" clId="{9485F89E-B531-4E9E-BDD5-820B54679AB7}" dt="2019-04-30T17:41:43.962" v="1323" actId="122"/>
        <pc:sldMkLst>
          <pc:docMk/>
          <pc:sldMk cId="0" sldId="268"/>
        </pc:sldMkLst>
        <pc:spChg chg="mod">
          <ac:chgData name="Sidney Seckler" userId="73470fc2d5f88927" providerId="LiveId" clId="{9485F89E-B531-4E9E-BDD5-820B54679AB7}" dt="2019-04-30T17:41:43.962" v="1323" actId="122"/>
          <ac:spMkLst>
            <pc:docMk/>
            <pc:sldMk cId="0" sldId="268"/>
            <ac:spMk id="18435" creationId="{FB211558-9FCD-4A15-92E8-507BC55B2B4A}"/>
          </ac:spMkLst>
        </pc:spChg>
      </pc:sldChg>
      <pc:sldChg chg="modSp add del">
        <pc:chgData name="Sidney Seckler" userId="73470fc2d5f88927" providerId="LiveId" clId="{9485F89E-B531-4E9E-BDD5-820B54679AB7}" dt="2019-04-30T17:41:54.915" v="1327" actId="14100"/>
        <pc:sldMkLst>
          <pc:docMk/>
          <pc:sldMk cId="0" sldId="269"/>
        </pc:sldMkLst>
        <pc:spChg chg="mod">
          <ac:chgData name="Sidney Seckler" userId="73470fc2d5f88927" providerId="LiveId" clId="{9485F89E-B531-4E9E-BDD5-820B54679AB7}" dt="2019-04-30T17:41:54.915" v="1327" actId="14100"/>
          <ac:spMkLst>
            <pc:docMk/>
            <pc:sldMk cId="0" sldId="269"/>
            <ac:spMk id="20483" creationId="{A941B22D-3E6E-4CED-9C0A-A9AFCA7473A1}"/>
          </ac:spMkLst>
        </pc:spChg>
      </pc:sldChg>
      <pc:sldChg chg="addSp modSp add del">
        <pc:chgData name="Sidney Seckler" userId="73470fc2d5f88927" providerId="LiveId" clId="{9485F89E-B531-4E9E-BDD5-820B54679AB7}" dt="2019-04-30T17:42:03.745" v="1331" actId="14100"/>
        <pc:sldMkLst>
          <pc:docMk/>
          <pc:sldMk cId="0" sldId="319"/>
        </pc:sldMkLst>
        <pc:spChg chg="add mod">
          <ac:chgData name="Sidney Seckler" userId="73470fc2d5f88927" providerId="LiveId" clId="{9485F89E-B531-4E9E-BDD5-820B54679AB7}" dt="2019-03-10T14:51:25.772" v="432" actId="207"/>
          <ac:spMkLst>
            <pc:docMk/>
            <pc:sldMk cId="0" sldId="319"/>
            <ac:spMk id="2" creationId="{FAD99B91-C156-4C8E-A850-0A270EC1F06D}"/>
          </ac:spMkLst>
        </pc:spChg>
        <pc:spChg chg="mod">
          <ac:chgData name="Sidney Seckler" userId="73470fc2d5f88927" providerId="LiveId" clId="{9485F89E-B531-4E9E-BDD5-820B54679AB7}" dt="2019-04-30T17:42:03.745" v="1331" actId="14100"/>
          <ac:spMkLst>
            <pc:docMk/>
            <pc:sldMk cId="0" sldId="319"/>
            <ac:spMk id="82947" creationId="{DE23AEE7-6861-4045-AF53-2CC2C62DD18B}"/>
          </ac:spMkLst>
        </pc:spChg>
      </pc:sldChg>
      <pc:sldChg chg="addSp delSp modSp add">
        <pc:chgData name="Sidney Seckler" userId="73470fc2d5f88927" providerId="LiveId" clId="{9485F89E-B531-4E9E-BDD5-820B54679AB7}" dt="2019-04-30T17:43:26.621" v="1357" actId="27636"/>
        <pc:sldMkLst>
          <pc:docMk/>
          <pc:sldMk cId="0" sldId="326"/>
        </pc:sldMkLst>
        <pc:spChg chg="mod">
          <ac:chgData name="Sidney Seckler" userId="73470fc2d5f88927" providerId="LiveId" clId="{9485F89E-B531-4E9E-BDD5-820B54679AB7}" dt="2019-04-30T17:43:26.621" v="1357" actId="27636"/>
          <ac:spMkLst>
            <pc:docMk/>
            <pc:sldMk cId="0" sldId="326"/>
            <ac:spMk id="90115" creationId="{540E7163-965B-4AFD-B98B-78CB3AAC7A4E}"/>
          </ac:spMkLst>
        </pc:spChg>
        <pc:spChg chg="add mod">
          <ac:chgData name="Sidney Seckler" userId="73470fc2d5f88927" providerId="LiveId" clId="{9485F89E-B531-4E9E-BDD5-820B54679AB7}" dt="2019-03-10T14:59:16.705" v="469" actId="1076"/>
          <ac:spMkLst>
            <pc:docMk/>
            <pc:sldMk cId="0" sldId="326"/>
            <ac:spMk id="90116" creationId="{9F99266F-25F3-40CC-BFF4-F9DB53F59295}"/>
          </ac:spMkLst>
        </pc:spChg>
        <pc:spChg chg="add mod">
          <ac:chgData name="Sidney Seckler" userId="73470fc2d5f88927" providerId="LiveId" clId="{9485F89E-B531-4E9E-BDD5-820B54679AB7}" dt="2019-03-10T14:59:22.427" v="470" actId="1076"/>
          <ac:spMkLst>
            <pc:docMk/>
            <pc:sldMk cId="0" sldId="326"/>
            <ac:spMk id="90119" creationId="{C8BD1F82-20EB-4F93-9764-AA81B8A44EB0}"/>
          </ac:spMkLst>
        </pc:spChg>
        <pc:spChg chg="add mod">
          <ac:chgData name="Sidney Seckler" userId="73470fc2d5f88927" providerId="LiveId" clId="{9485F89E-B531-4E9E-BDD5-820B54679AB7}" dt="2019-03-10T14:59:09.784" v="467" actId="1076"/>
          <ac:spMkLst>
            <pc:docMk/>
            <pc:sldMk cId="0" sldId="326"/>
            <ac:spMk id="90120" creationId="{C9CFF305-1AC6-4C97-BCC0-9788B90FDFA2}"/>
          </ac:spMkLst>
        </pc:spChg>
        <pc:graphicFrameChg chg="del mod replId">
          <ac:chgData name="Sidney Seckler" userId="73470fc2d5f88927" providerId="LiveId" clId="{9485F89E-B531-4E9E-BDD5-820B54679AB7}" dt="2019-03-10T14:57:08.571" v="440"/>
          <ac:graphicFrameMkLst>
            <pc:docMk/>
            <pc:sldMk cId="0" sldId="326"/>
            <ac:graphicFrameMk id="2" creationId="{9F99266F-25F3-40CC-BFF4-F9DB53F59295}"/>
          </ac:graphicFrameMkLst>
        </pc:graphicFrameChg>
        <pc:graphicFrameChg chg="del mod replId">
          <ac:chgData name="Sidney Seckler" userId="73470fc2d5f88927" providerId="LiveId" clId="{9485F89E-B531-4E9E-BDD5-820B54679AB7}" dt="2019-03-10T14:57:11.361" v="442"/>
          <ac:graphicFrameMkLst>
            <pc:docMk/>
            <pc:sldMk cId="0" sldId="326"/>
            <ac:graphicFrameMk id="4" creationId="{C8BD1F82-20EB-4F93-9764-AA81B8A44EB0}"/>
          </ac:graphicFrameMkLst>
        </pc:graphicFrameChg>
        <pc:graphicFrameChg chg="del mod replId">
          <ac:chgData name="Sidney Seckler" userId="73470fc2d5f88927" providerId="LiveId" clId="{9485F89E-B531-4E9E-BDD5-820B54679AB7}" dt="2019-03-10T14:57:13.832" v="444"/>
          <ac:graphicFrameMkLst>
            <pc:docMk/>
            <pc:sldMk cId="0" sldId="326"/>
            <ac:graphicFrameMk id="6" creationId="{C9CFF305-1AC6-4C97-BCC0-9788B90FDFA2}"/>
          </ac:graphicFrameMkLst>
        </pc:graphicFrameChg>
        <pc:picChg chg="mod">
          <ac:chgData name="Sidney Seckler" userId="73470fc2d5f88927" providerId="LiveId" clId="{9485F89E-B531-4E9E-BDD5-820B54679AB7}" dt="2019-03-10T14:59:02.874" v="466" actId="1076"/>
          <ac:picMkLst>
            <pc:docMk/>
            <pc:sldMk cId="0" sldId="326"/>
            <ac:picMk id="90121" creationId="{DD131F56-3199-4940-9893-04D1B3D28D22}"/>
          </ac:picMkLst>
        </pc:picChg>
      </pc:sldChg>
      <pc:sldChg chg="addSp delSp modSp add">
        <pc:chgData name="Sidney Seckler" userId="73470fc2d5f88927" providerId="LiveId" clId="{9485F89E-B531-4E9E-BDD5-820B54679AB7}" dt="2019-04-30T17:43:40.332" v="1361" actId="27636"/>
        <pc:sldMkLst>
          <pc:docMk/>
          <pc:sldMk cId="0" sldId="327"/>
        </pc:sldMkLst>
        <pc:spChg chg="add mod">
          <ac:chgData name="Sidney Seckler" userId="73470fc2d5f88927" providerId="LiveId" clId="{9485F89E-B531-4E9E-BDD5-820B54679AB7}" dt="2019-04-30T17:43:40.332" v="1361" actId="27636"/>
          <ac:spMkLst>
            <pc:docMk/>
            <pc:sldMk cId="0" sldId="327"/>
            <ac:spMk id="17" creationId="{39DD5786-9530-4595-857E-1AA6683EBB7E}"/>
          </ac:spMkLst>
        </pc:spChg>
        <pc:spChg chg="del">
          <ac:chgData name="Sidney Seckler" userId="73470fc2d5f88927" providerId="LiveId" clId="{9485F89E-B531-4E9E-BDD5-820B54679AB7}" dt="2019-03-10T14:59:48.986" v="472" actId="478"/>
          <ac:spMkLst>
            <pc:docMk/>
            <pc:sldMk cId="0" sldId="327"/>
            <ac:spMk id="91139" creationId="{975E4E1F-257C-4DC6-9BDC-862D34367CD3}"/>
          </ac:spMkLst>
        </pc:spChg>
        <pc:spChg chg="add mod">
          <ac:chgData name="Sidney Seckler" userId="73470fc2d5f88927" providerId="LiveId" clId="{9485F89E-B531-4E9E-BDD5-820B54679AB7}" dt="2019-03-10T15:00:26.723" v="481" actId="1076"/>
          <ac:spMkLst>
            <pc:docMk/>
            <pc:sldMk cId="0" sldId="327"/>
            <ac:spMk id="91140" creationId="{7E5C33B4-7DA9-4138-9D53-3A296D5FD001}"/>
          </ac:spMkLst>
        </pc:spChg>
        <pc:spChg chg="mod">
          <ac:chgData name="Sidney Seckler" userId="73470fc2d5f88927" providerId="LiveId" clId="{9485F89E-B531-4E9E-BDD5-820B54679AB7}" dt="2019-03-10T15:00:59.233" v="486" actId="1076"/>
          <ac:spMkLst>
            <pc:docMk/>
            <pc:sldMk cId="0" sldId="327"/>
            <ac:spMk id="91155" creationId="{E0C04744-2B38-4887-9083-1C0C8DD608CC}"/>
          </ac:spMkLst>
        </pc:spChg>
        <pc:graphicFrameChg chg="del mod replId">
          <ac:chgData name="Sidney Seckler" userId="73470fc2d5f88927" providerId="LiveId" clId="{9485F89E-B531-4E9E-BDD5-820B54679AB7}" dt="2019-03-10T15:00:02.259" v="475"/>
          <ac:graphicFrameMkLst>
            <pc:docMk/>
            <pc:sldMk cId="0" sldId="327"/>
            <ac:graphicFrameMk id="2" creationId="{7E5C33B4-7DA9-4138-9D53-3A296D5FD001}"/>
          </ac:graphicFrameMkLst>
        </pc:graphicFrameChg>
        <pc:cxnChg chg="mod">
          <ac:chgData name="Sidney Seckler" userId="73470fc2d5f88927" providerId="LiveId" clId="{9485F89E-B531-4E9E-BDD5-820B54679AB7}" dt="2019-03-10T15:00:49.395" v="485" actId="14100"/>
          <ac:cxnSpMkLst>
            <pc:docMk/>
            <pc:sldMk cId="0" sldId="327"/>
            <ac:cxnSpMk id="91146" creationId="{2E6BDA3F-F0F3-4007-9D97-99BB3683DEF1}"/>
          </ac:cxnSpMkLst>
        </pc:cxnChg>
        <pc:cxnChg chg="mod">
          <ac:chgData name="Sidney Seckler" userId="73470fc2d5f88927" providerId="LiveId" clId="{9485F89E-B531-4E9E-BDD5-820B54679AB7}" dt="2019-03-10T15:00:44.540" v="484" actId="14100"/>
          <ac:cxnSpMkLst>
            <pc:docMk/>
            <pc:sldMk cId="0" sldId="327"/>
            <ac:cxnSpMk id="91148" creationId="{4C3FE57D-7E61-49BC-86EF-1AF97F2053D4}"/>
          </ac:cxnSpMkLst>
        </pc:cxnChg>
        <pc:cxnChg chg="mod">
          <ac:chgData name="Sidney Seckler" userId="73470fc2d5f88927" providerId="LiveId" clId="{9485F89E-B531-4E9E-BDD5-820B54679AB7}" dt="2019-03-10T15:00:37.662" v="483" actId="14100"/>
          <ac:cxnSpMkLst>
            <pc:docMk/>
            <pc:sldMk cId="0" sldId="327"/>
            <ac:cxnSpMk id="91151" creationId="{5FBD9A31-EF9D-44DF-9C66-D0920E60A8E2}"/>
          </ac:cxnSpMkLst>
        </pc:cxnChg>
        <pc:cxnChg chg="mod">
          <ac:chgData name="Sidney Seckler" userId="73470fc2d5f88927" providerId="LiveId" clId="{9485F89E-B531-4E9E-BDD5-820B54679AB7}" dt="2019-03-10T15:00:32.291" v="482" actId="14100"/>
          <ac:cxnSpMkLst>
            <pc:docMk/>
            <pc:sldMk cId="0" sldId="327"/>
            <ac:cxnSpMk id="91153" creationId="{2B94B7F5-AD51-4118-A868-59CBCA5529B3}"/>
          </ac:cxnSpMkLst>
        </pc:cxnChg>
      </pc:sldChg>
      <pc:sldChg chg="addSp delSp modSp add">
        <pc:chgData name="Sidney Seckler" userId="73470fc2d5f88927" providerId="LiveId" clId="{9485F89E-B531-4E9E-BDD5-820B54679AB7}" dt="2019-04-30T17:44:04.421" v="1369" actId="27636"/>
        <pc:sldMkLst>
          <pc:docMk/>
          <pc:sldMk cId="0" sldId="328"/>
        </pc:sldMkLst>
        <pc:spChg chg="add mod">
          <ac:chgData name="Sidney Seckler" userId="73470fc2d5f88927" providerId="LiveId" clId="{9485F89E-B531-4E9E-BDD5-820B54679AB7}" dt="2019-04-30T17:44:04.421" v="1369" actId="27636"/>
          <ac:spMkLst>
            <pc:docMk/>
            <pc:sldMk cId="0" sldId="328"/>
            <ac:spMk id="8" creationId="{9141FBAB-09AB-407B-BF51-BD14A0B56A21}"/>
          </ac:spMkLst>
        </pc:spChg>
        <pc:spChg chg="del">
          <ac:chgData name="Sidney Seckler" userId="73470fc2d5f88927" providerId="LiveId" clId="{9485F89E-B531-4E9E-BDD5-820B54679AB7}" dt="2019-03-10T15:03:45.016" v="507" actId="478"/>
          <ac:spMkLst>
            <pc:docMk/>
            <pc:sldMk cId="0" sldId="328"/>
            <ac:spMk id="92164" creationId="{C2C9FA9E-A8B1-4A12-A92A-3D6E73E00F54}"/>
          </ac:spMkLst>
        </pc:spChg>
        <pc:spChg chg="add mod">
          <ac:chgData name="Sidney Seckler" userId="73470fc2d5f88927" providerId="LiveId" clId="{9485F89E-B531-4E9E-BDD5-820B54679AB7}" dt="2019-03-10T15:07:52.125" v="572" actId="14100"/>
          <ac:spMkLst>
            <pc:docMk/>
            <pc:sldMk cId="0" sldId="328"/>
            <ac:spMk id="92165" creationId="{F639D85F-6DAF-4C37-B421-FCDAA8F87474}"/>
          </ac:spMkLst>
        </pc:spChg>
        <pc:spChg chg="add mod">
          <ac:chgData name="Sidney Seckler" userId="73470fc2d5f88927" providerId="LiveId" clId="{9485F89E-B531-4E9E-BDD5-820B54679AB7}" dt="2019-03-10T15:09:47.804" v="580" actId="1076"/>
          <ac:spMkLst>
            <pc:docMk/>
            <pc:sldMk cId="0" sldId="328"/>
            <ac:spMk id="92177" creationId="{6CB22C93-E699-4C01-BABE-353779108A2A}"/>
          </ac:spMkLst>
        </pc:spChg>
        <pc:spChg chg="add mod">
          <ac:chgData name="Sidney Seckler" userId="73470fc2d5f88927" providerId="LiveId" clId="{9485F89E-B531-4E9E-BDD5-820B54679AB7}" dt="2019-03-10T15:09:27.889" v="578" actId="1076"/>
          <ac:spMkLst>
            <pc:docMk/>
            <pc:sldMk cId="0" sldId="328"/>
            <ac:spMk id="92178" creationId="{37E53342-B53D-421F-8597-A78D7893C343}"/>
          </ac:spMkLst>
        </pc:spChg>
        <pc:spChg chg="add mod">
          <ac:chgData name="Sidney Seckler" userId="73470fc2d5f88927" providerId="LiveId" clId="{9485F89E-B531-4E9E-BDD5-820B54679AB7}" dt="2019-03-10T15:09:21.527" v="577" actId="1076"/>
          <ac:spMkLst>
            <pc:docMk/>
            <pc:sldMk cId="0" sldId="328"/>
            <ac:spMk id="92179" creationId="{F8005427-7D78-4829-8B43-C5E9847BF56E}"/>
          </ac:spMkLst>
        </pc:spChg>
        <pc:graphicFrameChg chg="del mod replId">
          <ac:chgData name="Sidney Seckler" userId="73470fc2d5f88927" providerId="LiveId" clId="{9485F89E-B531-4E9E-BDD5-820B54679AB7}" dt="2019-03-10T15:03:49.701" v="510"/>
          <ac:graphicFrameMkLst>
            <pc:docMk/>
            <pc:sldMk cId="0" sldId="328"/>
            <ac:graphicFrameMk id="2" creationId="{F639D85F-6DAF-4C37-B421-FCDAA8F87474}"/>
          </ac:graphicFrameMkLst>
        </pc:graphicFrameChg>
        <pc:graphicFrameChg chg="del mod replId">
          <ac:chgData name="Sidney Seckler" userId="73470fc2d5f88927" providerId="LiveId" clId="{9485F89E-B531-4E9E-BDD5-820B54679AB7}" dt="2019-03-10T15:03:52.622" v="512"/>
          <ac:graphicFrameMkLst>
            <pc:docMk/>
            <pc:sldMk cId="0" sldId="328"/>
            <ac:graphicFrameMk id="4" creationId="{6CB22C93-E699-4C01-BABE-353779108A2A}"/>
          </ac:graphicFrameMkLst>
        </pc:graphicFrameChg>
        <pc:graphicFrameChg chg="del mod replId">
          <ac:chgData name="Sidney Seckler" userId="73470fc2d5f88927" providerId="LiveId" clId="{9485F89E-B531-4E9E-BDD5-820B54679AB7}" dt="2019-03-10T15:03:54.672" v="514"/>
          <ac:graphicFrameMkLst>
            <pc:docMk/>
            <pc:sldMk cId="0" sldId="328"/>
            <ac:graphicFrameMk id="6" creationId="{37E53342-B53D-421F-8597-A78D7893C343}"/>
          </ac:graphicFrameMkLst>
        </pc:graphicFrameChg>
        <pc:graphicFrameChg chg="del mod replId">
          <ac:chgData name="Sidney Seckler" userId="73470fc2d5f88927" providerId="LiveId" clId="{9485F89E-B531-4E9E-BDD5-820B54679AB7}" dt="2019-03-10T15:03:56.828" v="516"/>
          <ac:graphicFrameMkLst>
            <pc:docMk/>
            <pc:sldMk cId="0" sldId="328"/>
            <ac:graphicFrameMk id="9" creationId="{F8005427-7D78-4829-8B43-C5E9847BF56E}"/>
          </ac:graphicFrameMkLst>
        </pc:graphicFrameChg>
        <pc:cxnChg chg="add mod">
          <ac:chgData name="Sidney Seckler" userId="73470fc2d5f88927" providerId="LiveId" clId="{9485F89E-B531-4E9E-BDD5-820B54679AB7}" dt="2019-03-10T15:09:47.804" v="580" actId="1076"/>
          <ac:cxnSpMkLst>
            <pc:docMk/>
            <pc:sldMk cId="0" sldId="328"/>
            <ac:cxnSpMk id="12" creationId="{E7405CE2-E5AD-49AE-90A6-FDB3D0683612}"/>
          </ac:cxnSpMkLst>
        </pc:cxnChg>
        <pc:cxnChg chg="add mod">
          <ac:chgData name="Sidney Seckler" userId="73470fc2d5f88927" providerId="LiveId" clId="{9485F89E-B531-4E9E-BDD5-820B54679AB7}" dt="2019-03-10T15:09:56.379" v="581" actId="11529"/>
          <ac:cxnSpMkLst>
            <pc:docMk/>
            <pc:sldMk cId="0" sldId="328"/>
            <ac:cxnSpMk id="15" creationId="{5DFD8DE8-DB96-4433-83AE-438FEA3E97E0}"/>
          </ac:cxnSpMkLst>
        </pc:cxnChg>
      </pc:sldChg>
      <pc:sldChg chg="addSp delSp modSp add">
        <pc:chgData name="Sidney Seckler" userId="73470fc2d5f88927" providerId="LiveId" clId="{9485F89E-B531-4E9E-BDD5-820B54679AB7}" dt="2019-04-30T17:44:23.931" v="1373" actId="27636"/>
        <pc:sldMkLst>
          <pc:docMk/>
          <pc:sldMk cId="0" sldId="329"/>
        </pc:sldMkLst>
        <pc:spChg chg="add mod">
          <ac:chgData name="Sidney Seckler" userId="73470fc2d5f88927" providerId="LiveId" clId="{9485F89E-B531-4E9E-BDD5-820B54679AB7}" dt="2019-04-30T17:44:23.931" v="1373" actId="27636"/>
          <ac:spMkLst>
            <pc:docMk/>
            <pc:sldMk cId="0" sldId="329"/>
            <ac:spMk id="8" creationId="{6CCE4756-78D2-466A-BA27-B2AE3052431D}"/>
          </ac:spMkLst>
        </pc:spChg>
        <pc:spChg chg="del">
          <ac:chgData name="Sidney Seckler" userId="73470fc2d5f88927" providerId="LiveId" clId="{9485F89E-B531-4E9E-BDD5-820B54679AB7}" dt="2019-03-10T15:12:40.996" v="583" actId="478"/>
          <ac:spMkLst>
            <pc:docMk/>
            <pc:sldMk cId="0" sldId="329"/>
            <ac:spMk id="93187" creationId="{E8E84446-C0E9-4D02-959B-AE47997D76BB}"/>
          </ac:spMkLst>
        </pc:spChg>
        <pc:spChg chg="add mod">
          <ac:chgData name="Sidney Seckler" userId="73470fc2d5f88927" providerId="LiveId" clId="{9485F89E-B531-4E9E-BDD5-820B54679AB7}" dt="2019-03-10T15:13:24.382" v="593" actId="255"/>
          <ac:spMkLst>
            <pc:docMk/>
            <pc:sldMk cId="0" sldId="329"/>
            <ac:spMk id="93189" creationId="{45804DAB-38E9-427D-93EF-75FDBEA73982}"/>
          </ac:spMkLst>
        </pc:spChg>
        <pc:spChg chg="add mod">
          <ac:chgData name="Sidney Seckler" userId="73470fc2d5f88927" providerId="LiveId" clId="{9485F89E-B531-4E9E-BDD5-820B54679AB7}" dt="2019-03-10T15:13:24.382" v="593" actId="255"/>
          <ac:spMkLst>
            <pc:docMk/>
            <pc:sldMk cId="0" sldId="329"/>
            <ac:spMk id="93191" creationId="{1A7D4820-D587-4D96-A2BB-394E5519F5AF}"/>
          </ac:spMkLst>
        </pc:spChg>
        <pc:spChg chg="add mod">
          <ac:chgData name="Sidney Seckler" userId="73470fc2d5f88927" providerId="LiveId" clId="{9485F89E-B531-4E9E-BDD5-820B54679AB7}" dt="2019-03-10T15:13:24.382" v="593" actId="255"/>
          <ac:spMkLst>
            <pc:docMk/>
            <pc:sldMk cId="0" sldId="329"/>
            <ac:spMk id="93193" creationId="{CB68BA2E-659F-49C5-9625-5E485B99EA3E}"/>
          </ac:spMkLst>
        </pc:spChg>
        <pc:spChg chg="add mod">
          <ac:chgData name="Sidney Seckler" userId="73470fc2d5f88927" providerId="LiveId" clId="{9485F89E-B531-4E9E-BDD5-820B54679AB7}" dt="2019-03-10T15:13:31.894" v="594" actId="1076"/>
          <ac:spMkLst>
            <pc:docMk/>
            <pc:sldMk cId="0" sldId="329"/>
            <ac:spMk id="93194" creationId="{B8679815-3951-4AAF-A314-DAACB07D6672}"/>
          </ac:spMkLst>
        </pc:spChg>
        <pc:graphicFrameChg chg="del mod replId">
          <ac:chgData name="Sidney Seckler" userId="73470fc2d5f88927" providerId="LiveId" clId="{9485F89E-B531-4E9E-BDD5-820B54679AB7}" dt="2019-03-10T15:12:46.238" v="586"/>
          <ac:graphicFrameMkLst>
            <pc:docMk/>
            <pc:sldMk cId="0" sldId="329"/>
            <ac:graphicFrameMk id="2" creationId="{45804DAB-38E9-427D-93EF-75FDBEA73982}"/>
          </ac:graphicFrameMkLst>
        </pc:graphicFrameChg>
        <pc:graphicFrameChg chg="del mod replId">
          <ac:chgData name="Sidney Seckler" userId="73470fc2d5f88927" providerId="LiveId" clId="{9485F89E-B531-4E9E-BDD5-820B54679AB7}" dt="2019-03-10T15:12:49.566" v="588"/>
          <ac:graphicFrameMkLst>
            <pc:docMk/>
            <pc:sldMk cId="0" sldId="329"/>
            <ac:graphicFrameMk id="4" creationId="{1A7D4820-D587-4D96-A2BB-394E5519F5AF}"/>
          </ac:graphicFrameMkLst>
        </pc:graphicFrameChg>
        <pc:graphicFrameChg chg="del mod replId">
          <ac:chgData name="Sidney Seckler" userId="73470fc2d5f88927" providerId="LiveId" clId="{9485F89E-B531-4E9E-BDD5-820B54679AB7}" dt="2019-03-10T15:12:51.626" v="590"/>
          <ac:graphicFrameMkLst>
            <pc:docMk/>
            <pc:sldMk cId="0" sldId="329"/>
            <ac:graphicFrameMk id="6" creationId="{CB68BA2E-659F-49C5-9625-5E485B99EA3E}"/>
          </ac:graphicFrameMkLst>
        </pc:graphicFrameChg>
        <pc:graphicFrameChg chg="del mod replId">
          <ac:chgData name="Sidney Seckler" userId="73470fc2d5f88927" providerId="LiveId" clId="{9485F89E-B531-4E9E-BDD5-820B54679AB7}" dt="2019-03-10T15:12:53.880" v="592"/>
          <ac:graphicFrameMkLst>
            <pc:docMk/>
            <pc:sldMk cId="0" sldId="329"/>
            <ac:graphicFrameMk id="9" creationId="{B8679815-3951-4AAF-A314-DAACB07D6672}"/>
          </ac:graphicFrameMkLst>
        </pc:graphicFrameChg>
      </pc:sldChg>
      <pc:sldChg chg="addSp delSp modSp add">
        <pc:chgData name="Sidney Seckler" userId="73470fc2d5f88927" providerId="LiveId" clId="{9485F89E-B531-4E9E-BDD5-820B54679AB7}" dt="2019-04-30T17:43:52.665" v="1365" actId="27636"/>
        <pc:sldMkLst>
          <pc:docMk/>
          <pc:sldMk cId="0" sldId="330"/>
        </pc:sldMkLst>
        <pc:spChg chg="add mod">
          <ac:chgData name="Sidney Seckler" userId="73470fc2d5f88927" providerId="LiveId" clId="{9485F89E-B531-4E9E-BDD5-820B54679AB7}" dt="2019-04-30T17:43:52.665" v="1365" actId="27636"/>
          <ac:spMkLst>
            <pc:docMk/>
            <pc:sldMk cId="0" sldId="330"/>
            <ac:spMk id="20" creationId="{58549E6E-60DD-4AA3-AE9B-DDE2999391B4}"/>
          </ac:spMkLst>
        </pc:spChg>
        <pc:spChg chg="del">
          <ac:chgData name="Sidney Seckler" userId="73470fc2d5f88927" providerId="LiveId" clId="{9485F89E-B531-4E9E-BDD5-820B54679AB7}" dt="2019-03-10T15:01:31.443" v="488" actId="478"/>
          <ac:spMkLst>
            <pc:docMk/>
            <pc:sldMk cId="0" sldId="330"/>
            <ac:spMk id="94212" creationId="{EB294CF2-FEEC-4E4D-8270-5F75310BC7C8}"/>
          </ac:spMkLst>
        </pc:spChg>
        <pc:spChg chg="add mod topLvl">
          <ac:chgData name="Sidney Seckler" userId="73470fc2d5f88927" providerId="LiveId" clId="{9485F89E-B531-4E9E-BDD5-820B54679AB7}" dt="2019-03-10T15:03:03.369" v="505" actId="1076"/>
          <ac:spMkLst>
            <pc:docMk/>
            <pc:sldMk cId="0" sldId="330"/>
            <ac:spMk id="94213" creationId="{28309340-69DB-47AE-B7C4-A7D7FF20B5CF}"/>
          </ac:spMkLst>
        </pc:spChg>
        <pc:spChg chg="mod topLvl">
          <ac:chgData name="Sidney Seckler" userId="73470fc2d5f88927" providerId="LiveId" clId="{9485F89E-B531-4E9E-BDD5-820B54679AB7}" dt="2019-03-10T15:02:26.548" v="498" actId="165"/>
          <ac:spMkLst>
            <pc:docMk/>
            <pc:sldMk cId="0" sldId="330"/>
            <ac:spMk id="94214" creationId="{9472356D-F7D1-4DDB-A6D0-4D0FD3D6E267}"/>
          </ac:spMkLst>
        </pc:spChg>
        <pc:spChg chg="mod topLvl">
          <ac:chgData name="Sidney Seckler" userId="73470fc2d5f88927" providerId="LiveId" clId="{9485F89E-B531-4E9E-BDD5-820B54679AB7}" dt="2019-03-10T15:02:26.548" v="498" actId="165"/>
          <ac:spMkLst>
            <pc:docMk/>
            <pc:sldMk cId="0" sldId="330"/>
            <ac:spMk id="94216" creationId="{8E99C5B6-541F-4712-8659-2881ECE37896}"/>
          </ac:spMkLst>
        </pc:spChg>
        <pc:spChg chg="mod topLvl">
          <ac:chgData name="Sidney Seckler" userId="73470fc2d5f88927" providerId="LiveId" clId="{9485F89E-B531-4E9E-BDD5-820B54679AB7}" dt="2019-03-10T15:02:26.548" v="498" actId="165"/>
          <ac:spMkLst>
            <pc:docMk/>
            <pc:sldMk cId="0" sldId="330"/>
            <ac:spMk id="94218" creationId="{C35679B9-C189-46BF-BF61-F8093E3EF6B6}"/>
          </ac:spMkLst>
        </pc:spChg>
        <pc:spChg chg="mod topLvl">
          <ac:chgData name="Sidney Seckler" userId="73470fc2d5f88927" providerId="LiveId" clId="{9485F89E-B531-4E9E-BDD5-820B54679AB7}" dt="2019-03-10T15:02:26.548" v="498" actId="165"/>
          <ac:spMkLst>
            <pc:docMk/>
            <pc:sldMk cId="0" sldId="330"/>
            <ac:spMk id="94219" creationId="{EE398C60-03C5-4294-A137-C1B43742B287}"/>
          </ac:spMkLst>
        </pc:spChg>
        <pc:spChg chg="mod topLvl">
          <ac:chgData name="Sidney Seckler" userId="73470fc2d5f88927" providerId="LiveId" clId="{9485F89E-B531-4E9E-BDD5-820B54679AB7}" dt="2019-03-10T15:02:26.548" v="498" actId="165"/>
          <ac:spMkLst>
            <pc:docMk/>
            <pc:sldMk cId="0" sldId="330"/>
            <ac:spMk id="94223" creationId="{86411C50-DA24-4571-BF2F-ADE0C812783A}"/>
          </ac:spMkLst>
        </pc:spChg>
        <pc:spChg chg="mod topLvl">
          <ac:chgData name="Sidney Seckler" userId="73470fc2d5f88927" providerId="LiveId" clId="{9485F89E-B531-4E9E-BDD5-820B54679AB7}" dt="2019-03-10T15:02:26.548" v="498" actId="165"/>
          <ac:spMkLst>
            <pc:docMk/>
            <pc:sldMk cId="0" sldId="330"/>
            <ac:spMk id="94224" creationId="{4913E403-D7F4-4D4E-ABFE-743813107798}"/>
          </ac:spMkLst>
        </pc:spChg>
        <pc:spChg chg="mod">
          <ac:chgData name="Sidney Seckler" userId="73470fc2d5f88927" providerId="LiveId" clId="{9485F89E-B531-4E9E-BDD5-820B54679AB7}" dt="2019-03-10T15:07:01.524" v="551" actId="255"/>
          <ac:spMkLst>
            <pc:docMk/>
            <pc:sldMk cId="0" sldId="330"/>
            <ac:spMk id="94228" creationId="{058E2300-F5D1-48F2-A407-23C8B6B8C861}"/>
          </ac:spMkLst>
        </pc:spChg>
        <pc:spChg chg="mod">
          <ac:chgData name="Sidney Seckler" userId="73470fc2d5f88927" providerId="LiveId" clId="{9485F89E-B531-4E9E-BDD5-820B54679AB7}" dt="2019-03-10T15:06:56.622" v="550" actId="255"/>
          <ac:spMkLst>
            <pc:docMk/>
            <pc:sldMk cId="0" sldId="330"/>
            <ac:spMk id="94229" creationId="{89E0627D-CE08-462F-B444-AF3BA26E3AE2}"/>
          </ac:spMkLst>
        </pc:spChg>
        <pc:grpChg chg="del mod">
          <ac:chgData name="Sidney Seckler" userId="73470fc2d5f88927" providerId="LiveId" clId="{9485F89E-B531-4E9E-BDD5-820B54679AB7}" dt="2019-03-10T15:02:26.548" v="498" actId="165"/>
          <ac:grpSpMkLst>
            <pc:docMk/>
            <pc:sldMk cId="0" sldId="330"/>
            <ac:grpSpMk id="94226" creationId="{8F870D19-2AC9-4423-B85C-5116A4A4C21B}"/>
          </ac:grpSpMkLst>
        </pc:grpChg>
        <pc:graphicFrameChg chg="del mod replId">
          <ac:chgData name="Sidney Seckler" userId="73470fc2d5f88927" providerId="LiveId" clId="{9485F89E-B531-4E9E-BDD5-820B54679AB7}" dt="2019-03-10T15:02:06.947" v="495"/>
          <ac:graphicFrameMkLst>
            <pc:docMk/>
            <pc:sldMk cId="0" sldId="330"/>
            <ac:graphicFrameMk id="2" creationId="{28309340-69DB-47AE-B7C4-A7D7FF20B5CF}"/>
          </ac:graphicFrameMkLst>
        </pc:graphicFrameChg>
        <pc:cxnChg chg="mod topLvl">
          <ac:chgData name="Sidney Seckler" userId="73470fc2d5f88927" providerId="LiveId" clId="{9485F89E-B531-4E9E-BDD5-820B54679AB7}" dt="2019-03-10T15:02:26.548" v="498" actId="165"/>
          <ac:cxnSpMkLst>
            <pc:docMk/>
            <pc:sldMk cId="0" sldId="330"/>
            <ac:cxnSpMk id="94210" creationId="{BC15AEB7-8B43-4CB1-B1DF-3234508FB6A5}"/>
          </ac:cxnSpMkLst>
        </pc:cxnChg>
        <pc:cxnChg chg="mod topLvl">
          <ac:chgData name="Sidney Seckler" userId="73470fc2d5f88927" providerId="LiveId" clId="{9485F89E-B531-4E9E-BDD5-820B54679AB7}" dt="2019-03-10T15:02:26.548" v="498" actId="165"/>
          <ac:cxnSpMkLst>
            <pc:docMk/>
            <pc:sldMk cId="0" sldId="330"/>
            <ac:cxnSpMk id="94215" creationId="{E90AE162-B67D-4DD8-8DA1-37764125B9E5}"/>
          </ac:cxnSpMkLst>
        </pc:cxnChg>
        <pc:cxnChg chg="mod topLvl">
          <ac:chgData name="Sidney Seckler" userId="73470fc2d5f88927" providerId="LiveId" clId="{9485F89E-B531-4E9E-BDD5-820B54679AB7}" dt="2019-03-10T15:02:26.548" v="498" actId="165"/>
          <ac:cxnSpMkLst>
            <pc:docMk/>
            <pc:sldMk cId="0" sldId="330"/>
            <ac:cxnSpMk id="94217" creationId="{C4B948E6-9C14-4B81-9D44-B5C1DCE8CB27}"/>
          </ac:cxnSpMkLst>
        </pc:cxnChg>
        <pc:cxnChg chg="mod topLvl">
          <ac:chgData name="Sidney Seckler" userId="73470fc2d5f88927" providerId="LiveId" clId="{9485F89E-B531-4E9E-BDD5-820B54679AB7}" dt="2019-03-10T15:02:26.548" v="498" actId="165"/>
          <ac:cxnSpMkLst>
            <pc:docMk/>
            <pc:sldMk cId="0" sldId="330"/>
            <ac:cxnSpMk id="94220" creationId="{AA6A6A71-7496-463C-A260-53885CC56EC0}"/>
          </ac:cxnSpMkLst>
        </pc:cxnChg>
        <pc:cxnChg chg="mod topLvl">
          <ac:chgData name="Sidney Seckler" userId="73470fc2d5f88927" providerId="LiveId" clId="{9485F89E-B531-4E9E-BDD5-820B54679AB7}" dt="2019-03-10T15:02:26.548" v="498" actId="165"/>
          <ac:cxnSpMkLst>
            <pc:docMk/>
            <pc:sldMk cId="0" sldId="330"/>
            <ac:cxnSpMk id="94221" creationId="{82628446-6470-4125-B9EF-BE2377E93978}"/>
          </ac:cxnSpMkLst>
        </pc:cxnChg>
        <pc:cxnChg chg="mod topLvl">
          <ac:chgData name="Sidney Seckler" userId="73470fc2d5f88927" providerId="LiveId" clId="{9485F89E-B531-4E9E-BDD5-820B54679AB7}" dt="2019-03-10T15:02:26.548" v="498" actId="165"/>
          <ac:cxnSpMkLst>
            <pc:docMk/>
            <pc:sldMk cId="0" sldId="330"/>
            <ac:cxnSpMk id="94222" creationId="{41D02975-D72E-4F5B-8023-2569379A17A3}"/>
          </ac:cxnSpMkLst>
        </pc:cxnChg>
      </pc:sldChg>
      <pc:sldChg chg="addSp delSp modSp add">
        <pc:chgData name="Sidney Seckler" userId="73470fc2d5f88927" providerId="LiveId" clId="{9485F89E-B531-4E9E-BDD5-820B54679AB7}" dt="2019-04-30T17:44:35.856" v="1377" actId="27636"/>
        <pc:sldMkLst>
          <pc:docMk/>
          <pc:sldMk cId="0" sldId="331"/>
        </pc:sldMkLst>
        <pc:spChg chg="add mod">
          <ac:chgData name="Sidney Seckler" userId="73470fc2d5f88927" providerId="LiveId" clId="{9485F89E-B531-4E9E-BDD5-820B54679AB7}" dt="2019-04-30T17:44:35.856" v="1377" actId="27636"/>
          <ac:spMkLst>
            <pc:docMk/>
            <pc:sldMk cId="0" sldId="331"/>
            <ac:spMk id="5" creationId="{FB988581-3986-4A08-8D9B-73DFAE5CED01}"/>
          </ac:spMkLst>
        </pc:spChg>
        <pc:spChg chg="del">
          <ac:chgData name="Sidney Seckler" userId="73470fc2d5f88927" providerId="LiveId" clId="{9485F89E-B531-4E9E-BDD5-820B54679AB7}" dt="2019-03-10T15:14:02.246" v="596" actId="478"/>
          <ac:spMkLst>
            <pc:docMk/>
            <pc:sldMk cId="0" sldId="331"/>
            <ac:spMk id="125955" creationId="{CE15160D-1217-40DE-9F76-374F143FC635}"/>
          </ac:spMkLst>
        </pc:spChg>
        <pc:graphicFrameChg chg="mod modGraphic">
          <ac:chgData name="Sidney Seckler" userId="73470fc2d5f88927" providerId="LiveId" clId="{9485F89E-B531-4E9E-BDD5-820B54679AB7}" dt="2019-03-10T15:15:49.357" v="612" actId="255"/>
          <ac:graphicFrameMkLst>
            <pc:docMk/>
            <pc:sldMk cId="0" sldId="331"/>
            <ac:graphicFrameMk id="126914" creationId="{A2572499-0982-4225-B2ED-4F5C8908AAAF}"/>
          </ac:graphicFrameMkLst>
        </pc:graphicFrameChg>
      </pc:sldChg>
      <pc:sldChg chg="addSp delSp modSp add">
        <pc:chgData name="Sidney Seckler" userId="73470fc2d5f88927" providerId="LiveId" clId="{9485F89E-B531-4E9E-BDD5-820B54679AB7}" dt="2019-04-30T17:44:47.167" v="1379"/>
        <pc:sldMkLst>
          <pc:docMk/>
          <pc:sldMk cId="0" sldId="332"/>
        </pc:sldMkLst>
        <pc:spChg chg="add del">
          <ac:chgData name="Sidney Seckler" userId="73470fc2d5f88927" providerId="LiveId" clId="{9485F89E-B531-4E9E-BDD5-820B54679AB7}" dt="2019-03-10T15:14:28.617" v="602" actId="478"/>
          <ac:spMkLst>
            <pc:docMk/>
            <pc:sldMk cId="0" sldId="332"/>
            <ac:spMk id="5" creationId="{1CDFC1B3-2082-476A-9311-8AE0414175C2}"/>
          </ac:spMkLst>
        </pc:spChg>
        <pc:spChg chg="add">
          <ac:chgData name="Sidney Seckler" userId="73470fc2d5f88927" providerId="LiveId" clId="{9485F89E-B531-4E9E-BDD5-820B54679AB7}" dt="2019-04-30T17:44:47.167" v="1379"/>
          <ac:spMkLst>
            <pc:docMk/>
            <pc:sldMk cId="0" sldId="332"/>
            <ac:spMk id="5" creationId="{C8E313CB-03F6-48E4-BD1B-317F16FFB2FB}"/>
          </ac:spMkLst>
        </pc:spChg>
        <pc:spChg chg="add del">
          <ac:chgData name="Sidney Seckler" userId="73470fc2d5f88927" providerId="LiveId" clId="{9485F89E-B531-4E9E-BDD5-820B54679AB7}" dt="2019-04-30T17:44:45.754" v="1378" actId="478"/>
          <ac:spMkLst>
            <pc:docMk/>
            <pc:sldMk cId="0" sldId="332"/>
            <ac:spMk id="6" creationId="{F4DADE48-B1C8-4131-ABC6-BDDA02A7F7F4}"/>
          </ac:spMkLst>
        </pc:spChg>
        <pc:spChg chg="del">
          <ac:chgData name="Sidney Seckler" userId="73470fc2d5f88927" providerId="LiveId" clId="{9485F89E-B531-4E9E-BDD5-820B54679AB7}" dt="2019-03-10T15:14:07.610" v="597" actId="478"/>
          <ac:spMkLst>
            <pc:docMk/>
            <pc:sldMk cId="0" sldId="332"/>
            <ac:spMk id="128003" creationId="{D78329ED-B5F7-4769-A386-5395CBB8EADF}"/>
          </ac:spMkLst>
        </pc:spChg>
        <pc:graphicFrameChg chg="mod modGraphic">
          <ac:chgData name="Sidney Seckler" userId="73470fc2d5f88927" providerId="LiveId" clId="{9485F89E-B531-4E9E-BDD5-820B54679AB7}" dt="2019-03-10T15:15:07.380" v="608" actId="14100"/>
          <ac:graphicFrameMkLst>
            <pc:docMk/>
            <pc:sldMk cId="0" sldId="332"/>
            <ac:graphicFrameMk id="128213" creationId="{610F196F-8EC3-49E9-8440-20E1CCE9D543}"/>
          </ac:graphicFrameMkLst>
        </pc:graphicFrameChg>
      </pc:sldChg>
      <pc:sldChg chg="addSp delSp modSp add">
        <pc:chgData name="Sidney Seckler" userId="73470fc2d5f88927" providerId="LiveId" clId="{9485F89E-B531-4E9E-BDD5-820B54679AB7}" dt="2019-04-30T17:44:55.645" v="1381"/>
        <pc:sldMkLst>
          <pc:docMk/>
          <pc:sldMk cId="0" sldId="333"/>
        </pc:sldMkLst>
        <pc:spChg chg="add del">
          <ac:chgData name="Sidney Seckler" userId="73470fc2d5f88927" providerId="LiveId" clId="{9485F89E-B531-4E9E-BDD5-820B54679AB7}" dt="2019-04-30T17:44:52.880" v="1380" actId="478"/>
          <ac:spMkLst>
            <pc:docMk/>
            <pc:sldMk cId="0" sldId="333"/>
            <ac:spMk id="5" creationId="{84105C6A-7BBB-4A55-9B4C-9F3ACAF15837}"/>
          </ac:spMkLst>
        </pc:spChg>
        <pc:spChg chg="add">
          <ac:chgData name="Sidney Seckler" userId="73470fc2d5f88927" providerId="LiveId" clId="{9485F89E-B531-4E9E-BDD5-820B54679AB7}" dt="2019-04-30T17:44:55.645" v="1381"/>
          <ac:spMkLst>
            <pc:docMk/>
            <pc:sldMk cId="0" sldId="333"/>
            <ac:spMk id="6" creationId="{6110F1ED-3661-46A5-A6B3-CF4F203B86DF}"/>
          </ac:spMkLst>
        </pc:spChg>
        <pc:spChg chg="del">
          <ac:chgData name="Sidney Seckler" userId="73470fc2d5f88927" providerId="LiveId" clId="{9485F89E-B531-4E9E-BDD5-820B54679AB7}" dt="2019-03-10T15:14:12.866" v="598" actId="478"/>
          <ac:spMkLst>
            <pc:docMk/>
            <pc:sldMk cId="0" sldId="333"/>
            <ac:spMk id="130051" creationId="{186AE996-422A-41C9-998F-ADAEA022237B}"/>
          </ac:spMkLst>
        </pc:spChg>
        <pc:graphicFrameChg chg="mod modGraphic">
          <ac:chgData name="Sidney Seckler" userId="73470fc2d5f88927" providerId="LiveId" clId="{9485F89E-B531-4E9E-BDD5-820B54679AB7}" dt="2019-03-10T15:15:24.009" v="611" actId="14100"/>
          <ac:graphicFrameMkLst>
            <pc:docMk/>
            <pc:sldMk cId="0" sldId="333"/>
            <ac:graphicFrameMk id="130273" creationId="{62DFBBA5-F5D9-4147-BB48-3708D2B0BE09}"/>
          </ac:graphicFrameMkLst>
        </pc:graphicFrameChg>
      </pc:sldChg>
      <pc:sldChg chg="addSp delSp modSp add">
        <pc:chgData name="Sidney Seckler" userId="73470fc2d5f88927" providerId="LiveId" clId="{9485F89E-B531-4E9E-BDD5-820B54679AB7}" dt="2019-04-30T17:45:08.637" v="1383"/>
        <pc:sldMkLst>
          <pc:docMk/>
          <pc:sldMk cId="0" sldId="334"/>
        </pc:sldMkLst>
        <pc:spChg chg="add del">
          <ac:chgData name="Sidney Seckler" userId="73470fc2d5f88927" providerId="LiveId" clId="{9485F89E-B531-4E9E-BDD5-820B54679AB7}" dt="2019-04-30T17:45:06.568" v="1382" actId="478"/>
          <ac:spMkLst>
            <pc:docMk/>
            <pc:sldMk cId="0" sldId="334"/>
            <ac:spMk id="12" creationId="{A9FF4FFA-785F-4931-881D-1621FD053BCD}"/>
          </ac:spMkLst>
        </pc:spChg>
        <pc:spChg chg="add">
          <ac:chgData name="Sidney Seckler" userId="73470fc2d5f88927" providerId="LiveId" clId="{9485F89E-B531-4E9E-BDD5-820B54679AB7}" dt="2019-04-30T17:45:08.637" v="1383"/>
          <ac:spMkLst>
            <pc:docMk/>
            <pc:sldMk cId="0" sldId="334"/>
            <ac:spMk id="13" creationId="{A08DAD5C-B4DA-4189-AEBC-FFF6ADE31D3F}"/>
          </ac:spMkLst>
        </pc:spChg>
        <pc:spChg chg="del">
          <ac:chgData name="Sidney Seckler" userId="73470fc2d5f88927" providerId="LiveId" clId="{9485F89E-B531-4E9E-BDD5-820B54679AB7}" dt="2019-03-10T15:16:19.494" v="614" actId="478"/>
          <ac:spMkLst>
            <pc:docMk/>
            <pc:sldMk cId="0" sldId="334"/>
            <ac:spMk id="132099" creationId="{87474392-0AA4-45B7-A526-9E7BB031F66B}"/>
          </ac:spMkLst>
        </pc:spChg>
        <pc:spChg chg="add mod">
          <ac:chgData name="Sidney Seckler" userId="73470fc2d5f88927" providerId="LiveId" clId="{9485F89E-B531-4E9E-BDD5-820B54679AB7}" dt="2019-03-10T15:19:18.983" v="671" actId="255"/>
          <ac:spMkLst>
            <pc:docMk/>
            <pc:sldMk cId="0" sldId="334"/>
            <ac:spMk id="132156" creationId="{5D06C29B-6723-4FA4-BA26-7FA87266D00C}"/>
          </ac:spMkLst>
        </pc:spChg>
        <pc:spChg chg="mod">
          <ac:chgData name="Sidney Seckler" userId="73470fc2d5f88927" providerId="LiveId" clId="{9485F89E-B531-4E9E-BDD5-820B54679AB7}" dt="2019-03-10T15:16:46.787" v="622" actId="207"/>
          <ac:spMkLst>
            <pc:docMk/>
            <pc:sldMk cId="0" sldId="334"/>
            <ac:spMk id="132157" creationId="{A4C04A40-7187-4976-A8C5-3F4AE45FE12C}"/>
          </ac:spMkLst>
        </pc:spChg>
        <pc:spChg chg="add mod">
          <ac:chgData name="Sidney Seckler" userId="73470fc2d5f88927" providerId="LiveId" clId="{9485F89E-B531-4E9E-BDD5-820B54679AB7}" dt="2019-03-10T15:19:04.843" v="668" actId="14100"/>
          <ac:spMkLst>
            <pc:docMk/>
            <pc:sldMk cId="0" sldId="334"/>
            <ac:spMk id="132159" creationId="{0D0DFB1B-829C-48AC-904E-624DC5186DBF}"/>
          </ac:spMkLst>
        </pc:spChg>
        <pc:spChg chg="add mod">
          <ac:chgData name="Sidney Seckler" userId="73470fc2d5f88927" providerId="LiveId" clId="{9485F89E-B531-4E9E-BDD5-820B54679AB7}" dt="2019-03-10T15:19:13.704" v="670" actId="14100"/>
          <ac:spMkLst>
            <pc:docMk/>
            <pc:sldMk cId="0" sldId="334"/>
            <ac:spMk id="132160" creationId="{AA720074-2C26-49F6-922A-5286E09D55D8}"/>
          </ac:spMkLst>
        </pc:spChg>
        <pc:spChg chg="mod">
          <ac:chgData name="Sidney Seckler" userId="73470fc2d5f88927" providerId="LiveId" clId="{9485F89E-B531-4E9E-BDD5-820B54679AB7}" dt="2019-03-10T15:16:49.983" v="623" actId="207"/>
          <ac:spMkLst>
            <pc:docMk/>
            <pc:sldMk cId="0" sldId="334"/>
            <ac:spMk id="132161" creationId="{45E00B86-C2B1-4153-ADA9-3904C5E57874}"/>
          </ac:spMkLst>
        </pc:spChg>
        <pc:graphicFrameChg chg="del mod replId">
          <ac:chgData name="Sidney Seckler" userId="73470fc2d5f88927" providerId="LiveId" clId="{9485F89E-B531-4E9E-BDD5-820B54679AB7}" dt="2019-03-10T15:16:25.034" v="617"/>
          <ac:graphicFrameMkLst>
            <pc:docMk/>
            <pc:sldMk cId="0" sldId="334"/>
            <ac:graphicFrameMk id="2" creationId="{5D06C29B-6723-4FA4-BA26-7FA87266D00C}"/>
          </ac:graphicFrameMkLst>
        </pc:graphicFrameChg>
        <pc:graphicFrameChg chg="del mod replId">
          <ac:chgData name="Sidney Seckler" userId="73470fc2d5f88927" providerId="LiveId" clId="{9485F89E-B531-4E9E-BDD5-820B54679AB7}" dt="2019-03-10T15:16:28.145" v="619"/>
          <ac:graphicFrameMkLst>
            <pc:docMk/>
            <pc:sldMk cId="0" sldId="334"/>
            <ac:graphicFrameMk id="4" creationId="{0D0DFB1B-829C-48AC-904E-624DC5186DBF}"/>
          </ac:graphicFrameMkLst>
        </pc:graphicFrameChg>
        <pc:graphicFrameChg chg="del mod replId">
          <ac:chgData name="Sidney Seckler" userId="73470fc2d5f88927" providerId="LiveId" clId="{9485F89E-B531-4E9E-BDD5-820B54679AB7}" dt="2019-03-10T15:16:30.225" v="621"/>
          <ac:graphicFrameMkLst>
            <pc:docMk/>
            <pc:sldMk cId="0" sldId="334"/>
            <ac:graphicFrameMk id="6" creationId="{AA720074-2C26-49F6-922A-5286E09D55D8}"/>
          </ac:graphicFrameMkLst>
        </pc:graphicFrameChg>
        <pc:cxnChg chg="mod">
          <ac:chgData name="Sidney Seckler" userId="73470fc2d5f88927" providerId="LiveId" clId="{9485F89E-B531-4E9E-BDD5-820B54679AB7}" dt="2019-03-10T15:17:56.868" v="637" actId="14100"/>
          <ac:cxnSpMkLst>
            <pc:docMk/>
            <pc:sldMk cId="0" sldId="334"/>
            <ac:cxnSpMk id="132158" creationId="{0D276647-58A5-477D-9A8B-FAA52C01E76E}"/>
          </ac:cxnSpMkLst>
        </pc:cxnChg>
        <pc:cxnChg chg="mod">
          <ac:chgData name="Sidney Seckler" userId="73470fc2d5f88927" providerId="LiveId" clId="{9485F89E-B531-4E9E-BDD5-820B54679AB7}" dt="2019-03-10T15:19:04.843" v="668" actId="14100"/>
          <ac:cxnSpMkLst>
            <pc:docMk/>
            <pc:sldMk cId="0" sldId="334"/>
            <ac:cxnSpMk id="132162" creationId="{37F521CA-5E75-4ED7-8015-296B88DC8EDC}"/>
          </ac:cxnSpMkLst>
        </pc:cxnChg>
        <pc:cxnChg chg="mod">
          <ac:chgData name="Sidney Seckler" userId="73470fc2d5f88927" providerId="LiveId" clId="{9485F89E-B531-4E9E-BDD5-820B54679AB7}" dt="2019-03-10T15:19:13.704" v="670" actId="14100"/>
          <ac:cxnSpMkLst>
            <pc:docMk/>
            <pc:sldMk cId="0" sldId="334"/>
            <ac:cxnSpMk id="132163" creationId="{B49F2FC6-863D-4887-8ACC-1ED605B54E04}"/>
          </ac:cxnSpMkLst>
        </pc:cxnChg>
      </pc:sldChg>
      <pc:sldChg chg="addSp delSp modSp add">
        <pc:chgData name="Sidney Seckler" userId="73470fc2d5f88927" providerId="LiveId" clId="{9485F89E-B531-4E9E-BDD5-820B54679AB7}" dt="2019-04-30T17:45:17.520" v="1385"/>
        <pc:sldMkLst>
          <pc:docMk/>
          <pc:sldMk cId="0" sldId="336"/>
        </pc:sldMkLst>
        <pc:spChg chg="add">
          <ac:chgData name="Sidney Seckler" userId="73470fc2d5f88927" providerId="LiveId" clId="{9485F89E-B531-4E9E-BDD5-820B54679AB7}" dt="2019-04-30T17:45:17.520" v="1385"/>
          <ac:spMkLst>
            <pc:docMk/>
            <pc:sldMk cId="0" sldId="336"/>
            <ac:spMk id="13" creationId="{02747CCA-1189-4994-A868-9EE3DE87781F}"/>
          </ac:spMkLst>
        </pc:spChg>
        <pc:spChg chg="add del">
          <ac:chgData name="Sidney Seckler" userId="73470fc2d5f88927" providerId="LiveId" clId="{9485F89E-B531-4E9E-BDD5-820B54679AB7}" dt="2019-04-30T17:45:15.693" v="1384" actId="478"/>
          <ac:spMkLst>
            <pc:docMk/>
            <pc:sldMk cId="0" sldId="336"/>
            <ac:spMk id="17" creationId="{C533C93B-6C56-4960-BDCC-A51A0E7EFC71}"/>
          </ac:spMkLst>
        </pc:spChg>
        <pc:spChg chg="del">
          <ac:chgData name="Sidney Seckler" userId="73470fc2d5f88927" providerId="LiveId" clId="{9485F89E-B531-4E9E-BDD5-820B54679AB7}" dt="2019-03-10T15:20:56.693" v="673" actId="478"/>
          <ac:spMkLst>
            <pc:docMk/>
            <pc:sldMk cId="0" sldId="336"/>
            <ac:spMk id="136195" creationId="{8BA365B5-43C0-4711-B54F-48E6BA5CD895}"/>
          </ac:spMkLst>
        </pc:spChg>
        <pc:spChg chg="add mod">
          <ac:chgData name="Sidney Seckler" userId="73470fc2d5f88927" providerId="LiveId" clId="{9485F89E-B531-4E9E-BDD5-820B54679AB7}" dt="2019-03-10T15:23:31.138" v="700" actId="20577"/>
          <ac:spMkLst>
            <pc:docMk/>
            <pc:sldMk cId="0" sldId="336"/>
            <ac:spMk id="136196" creationId="{2ECB50AF-6E36-422A-B465-92CC9CBC80BF}"/>
          </ac:spMkLst>
        </pc:spChg>
        <pc:spChg chg="add mod">
          <ac:chgData name="Sidney Seckler" userId="73470fc2d5f88927" providerId="LiveId" clId="{9485F89E-B531-4E9E-BDD5-820B54679AB7}" dt="2019-03-10T15:23:15.573" v="690" actId="14100"/>
          <ac:spMkLst>
            <pc:docMk/>
            <pc:sldMk cId="0" sldId="336"/>
            <ac:spMk id="136211" creationId="{EC9A0B70-5251-48C4-B3FC-6C2A7A967FD4}"/>
          </ac:spMkLst>
        </pc:spChg>
        <pc:graphicFrameChg chg="del mod replId">
          <ac:chgData name="Sidney Seckler" userId="73470fc2d5f88927" providerId="LiveId" clId="{9485F89E-B531-4E9E-BDD5-820B54679AB7}" dt="2019-03-10T15:22:06.126" v="680"/>
          <ac:graphicFrameMkLst>
            <pc:docMk/>
            <pc:sldMk cId="0" sldId="336"/>
            <ac:graphicFrameMk id="2" creationId="{2ECB50AF-6E36-422A-B465-92CC9CBC80BF}"/>
          </ac:graphicFrameMkLst>
        </pc:graphicFrameChg>
        <pc:graphicFrameChg chg="del mod replId">
          <ac:chgData name="Sidney Seckler" userId="73470fc2d5f88927" providerId="LiveId" clId="{9485F89E-B531-4E9E-BDD5-820B54679AB7}" dt="2019-03-10T15:22:08.734" v="682"/>
          <ac:graphicFrameMkLst>
            <pc:docMk/>
            <pc:sldMk cId="0" sldId="336"/>
            <ac:graphicFrameMk id="4" creationId="{EC9A0B70-5251-48C4-B3FC-6C2A7A967FD4}"/>
          </ac:graphicFrameMkLst>
        </pc:graphicFrameChg>
      </pc:sldChg>
      <pc:sldChg chg="addSp delSp modSp add">
        <pc:chgData name="Sidney Seckler" userId="73470fc2d5f88927" providerId="LiveId" clId="{9485F89E-B531-4E9E-BDD5-820B54679AB7}" dt="2019-04-30T17:45:25.319" v="1387"/>
        <pc:sldMkLst>
          <pc:docMk/>
          <pc:sldMk cId="0" sldId="337"/>
        </pc:sldMkLst>
        <pc:spChg chg="add del">
          <ac:chgData name="Sidney Seckler" userId="73470fc2d5f88927" providerId="LiveId" clId="{9485F89E-B531-4E9E-BDD5-820B54679AB7}" dt="2019-04-30T17:45:23.620" v="1386" actId="478"/>
          <ac:spMkLst>
            <pc:docMk/>
            <pc:sldMk cId="0" sldId="337"/>
            <ac:spMk id="15" creationId="{A78F7B86-53F8-4A1F-9612-DAAE1D69AD0A}"/>
          </ac:spMkLst>
        </pc:spChg>
        <pc:spChg chg="add">
          <ac:chgData name="Sidney Seckler" userId="73470fc2d5f88927" providerId="LiveId" clId="{9485F89E-B531-4E9E-BDD5-820B54679AB7}" dt="2019-04-30T17:45:25.319" v="1387"/>
          <ac:spMkLst>
            <pc:docMk/>
            <pc:sldMk cId="0" sldId="337"/>
            <ac:spMk id="16" creationId="{F8333B2D-64EB-40AF-88EF-AE3AF9754B50}"/>
          </ac:spMkLst>
        </pc:spChg>
        <pc:spChg chg="del">
          <ac:chgData name="Sidney Seckler" userId="73470fc2d5f88927" providerId="LiveId" clId="{9485F89E-B531-4E9E-BDD5-820B54679AB7}" dt="2019-03-10T15:21:02.614" v="674" actId="478"/>
          <ac:spMkLst>
            <pc:docMk/>
            <pc:sldMk cId="0" sldId="337"/>
            <ac:spMk id="138243" creationId="{46945C88-FF71-4272-9F87-2A37825B4916}"/>
          </ac:spMkLst>
        </pc:spChg>
        <pc:spChg chg="add mod">
          <ac:chgData name="Sidney Seckler" userId="73470fc2d5f88927" providerId="LiveId" clId="{9485F89E-B531-4E9E-BDD5-820B54679AB7}" dt="2019-03-10T15:24:55.340" v="727" actId="1076"/>
          <ac:spMkLst>
            <pc:docMk/>
            <pc:sldMk cId="0" sldId="337"/>
            <ac:spMk id="138244" creationId="{D77537F1-3FA4-4BD7-99AE-C53676D58CB3}"/>
          </ac:spMkLst>
        </pc:spChg>
        <pc:spChg chg="mod">
          <ac:chgData name="Sidney Seckler" userId="73470fc2d5f88927" providerId="LiveId" clId="{9485F89E-B531-4E9E-BDD5-820B54679AB7}" dt="2019-03-10T15:25:01.658" v="729" actId="1076"/>
          <ac:spMkLst>
            <pc:docMk/>
            <pc:sldMk cId="0" sldId="337"/>
            <ac:spMk id="138255" creationId="{E73DAEC1-EE50-4A96-BBB1-320277325ADC}"/>
          </ac:spMkLst>
        </pc:spChg>
        <pc:spChg chg="add mod">
          <ac:chgData name="Sidney Seckler" userId="73470fc2d5f88927" providerId="LiveId" clId="{9485F89E-B531-4E9E-BDD5-820B54679AB7}" dt="2019-03-10T15:25:06.893" v="730" actId="1076"/>
          <ac:spMkLst>
            <pc:docMk/>
            <pc:sldMk cId="0" sldId="337"/>
            <ac:spMk id="138256" creationId="{EBDEE2AF-C954-44A8-8486-40B249A49BCA}"/>
          </ac:spMkLst>
        </pc:spChg>
        <pc:spChg chg="mod">
          <ac:chgData name="Sidney Seckler" userId="73470fc2d5f88927" providerId="LiveId" clId="{9485F89E-B531-4E9E-BDD5-820B54679AB7}" dt="2019-03-10T15:25:12.574" v="732" actId="1076"/>
          <ac:spMkLst>
            <pc:docMk/>
            <pc:sldMk cId="0" sldId="337"/>
            <ac:spMk id="138257" creationId="{21E883FE-9D5D-4416-9D2A-C434E5DB2667}"/>
          </ac:spMkLst>
        </pc:spChg>
        <pc:spChg chg="add mod">
          <ac:chgData name="Sidney Seckler" userId="73470fc2d5f88927" providerId="LiveId" clId="{9485F89E-B531-4E9E-BDD5-820B54679AB7}" dt="2019-03-10T15:25:21.524" v="734" actId="1076"/>
          <ac:spMkLst>
            <pc:docMk/>
            <pc:sldMk cId="0" sldId="337"/>
            <ac:spMk id="138258" creationId="{0803A4B2-304D-4A99-93D6-C949991095E3}"/>
          </ac:spMkLst>
        </pc:spChg>
        <pc:graphicFrameChg chg="del mod replId">
          <ac:chgData name="Sidney Seckler" userId="73470fc2d5f88927" providerId="LiveId" clId="{9485F89E-B531-4E9E-BDD5-820B54679AB7}" dt="2019-03-10T15:23:47.135" v="702"/>
          <ac:graphicFrameMkLst>
            <pc:docMk/>
            <pc:sldMk cId="0" sldId="337"/>
            <ac:graphicFrameMk id="2" creationId="{D77537F1-3FA4-4BD7-99AE-C53676D58CB3}"/>
          </ac:graphicFrameMkLst>
        </pc:graphicFrameChg>
        <pc:graphicFrameChg chg="del mod replId">
          <ac:chgData name="Sidney Seckler" userId="73470fc2d5f88927" providerId="LiveId" clId="{9485F89E-B531-4E9E-BDD5-820B54679AB7}" dt="2019-03-10T15:23:49.285" v="704"/>
          <ac:graphicFrameMkLst>
            <pc:docMk/>
            <pc:sldMk cId="0" sldId="337"/>
            <ac:graphicFrameMk id="4" creationId="{EBDEE2AF-C954-44A8-8486-40B249A49BCA}"/>
          </ac:graphicFrameMkLst>
        </pc:graphicFrameChg>
        <pc:graphicFrameChg chg="del mod replId">
          <ac:chgData name="Sidney Seckler" userId="73470fc2d5f88927" providerId="LiveId" clId="{9485F89E-B531-4E9E-BDD5-820B54679AB7}" dt="2019-03-10T15:23:51.406" v="706"/>
          <ac:graphicFrameMkLst>
            <pc:docMk/>
            <pc:sldMk cId="0" sldId="337"/>
            <ac:graphicFrameMk id="6" creationId="{0803A4B2-304D-4A99-93D6-C949991095E3}"/>
          </ac:graphicFrameMkLst>
        </pc:graphicFrameChg>
      </pc:sldChg>
      <pc:sldChg chg="addSp delSp modSp add">
        <pc:chgData name="Sidney Seckler" userId="73470fc2d5f88927" providerId="LiveId" clId="{9485F89E-B531-4E9E-BDD5-820B54679AB7}" dt="2019-04-30T17:53:42.860" v="1392"/>
        <pc:sldMkLst>
          <pc:docMk/>
          <pc:sldMk cId="0" sldId="338"/>
        </pc:sldMkLst>
        <pc:spChg chg="add del mod">
          <ac:chgData name="Sidney Seckler" userId="73470fc2d5f88927" providerId="LiveId" clId="{9485F89E-B531-4E9E-BDD5-820B54679AB7}" dt="2019-04-30T17:53:41.056" v="1391" actId="478"/>
          <ac:spMkLst>
            <pc:docMk/>
            <pc:sldMk cId="0" sldId="338"/>
            <ac:spMk id="15" creationId="{1102C46A-B00E-4445-8037-DE3967C01E80}"/>
          </ac:spMkLst>
        </pc:spChg>
        <pc:spChg chg="add">
          <ac:chgData name="Sidney Seckler" userId="73470fc2d5f88927" providerId="LiveId" clId="{9485F89E-B531-4E9E-BDD5-820B54679AB7}" dt="2019-04-30T17:53:42.860" v="1392"/>
          <ac:spMkLst>
            <pc:docMk/>
            <pc:sldMk cId="0" sldId="338"/>
            <ac:spMk id="16" creationId="{74996DAC-DDF3-4E47-A148-D1F4813310AF}"/>
          </ac:spMkLst>
        </pc:spChg>
        <pc:spChg chg="del">
          <ac:chgData name="Sidney Seckler" userId="73470fc2d5f88927" providerId="LiveId" clId="{9485F89E-B531-4E9E-BDD5-820B54679AB7}" dt="2019-03-10T15:21:07.608" v="675" actId="478"/>
          <ac:spMkLst>
            <pc:docMk/>
            <pc:sldMk cId="0" sldId="338"/>
            <ac:spMk id="141315" creationId="{570E8DD2-8069-4B06-B355-CA49A36393E9}"/>
          </ac:spMkLst>
        </pc:spChg>
        <pc:spChg chg="add mod">
          <ac:chgData name="Sidney Seckler" userId="73470fc2d5f88927" providerId="LiveId" clId="{9485F89E-B531-4E9E-BDD5-820B54679AB7}" dt="2019-03-10T15:27:15.317" v="757" actId="1076"/>
          <ac:spMkLst>
            <pc:docMk/>
            <pc:sldMk cId="0" sldId="338"/>
            <ac:spMk id="141326" creationId="{E8D66513-0112-46CC-B8DD-DFC219E28C37}"/>
          </ac:spMkLst>
        </pc:spChg>
        <pc:spChg chg="add mod">
          <ac:chgData name="Sidney Seckler" userId="73470fc2d5f88927" providerId="LiveId" clId="{9485F89E-B531-4E9E-BDD5-820B54679AB7}" dt="2019-03-10T15:26:41.186" v="751" actId="14100"/>
          <ac:spMkLst>
            <pc:docMk/>
            <pc:sldMk cId="0" sldId="338"/>
            <ac:spMk id="141330" creationId="{DD5EC55C-F030-427F-86CE-13F520030F41}"/>
          </ac:spMkLst>
        </pc:spChg>
        <pc:spChg chg="add mod">
          <ac:chgData name="Sidney Seckler" userId="73470fc2d5f88927" providerId="LiveId" clId="{9485F89E-B531-4E9E-BDD5-820B54679AB7}" dt="2019-03-10T15:27:01.100" v="755" actId="1076"/>
          <ac:spMkLst>
            <pc:docMk/>
            <pc:sldMk cId="0" sldId="338"/>
            <ac:spMk id="141331" creationId="{311469FB-3336-41A9-A66A-5BDDCAB242E0}"/>
          </ac:spMkLst>
        </pc:spChg>
        <pc:spChg chg="add mod">
          <ac:chgData name="Sidney Seckler" userId="73470fc2d5f88927" providerId="LiveId" clId="{9485F89E-B531-4E9E-BDD5-820B54679AB7}" dt="2019-03-10T15:26:56.881" v="754" actId="1076"/>
          <ac:spMkLst>
            <pc:docMk/>
            <pc:sldMk cId="0" sldId="338"/>
            <ac:spMk id="141332" creationId="{DC952B00-AA2C-494B-99B9-FA79BF8FBE3D}"/>
          </ac:spMkLst>
        </pc:spChg>
        <pc:graphicFrameChg chg="del mod replId">
          <ac:chgData name="Sidney Seckler" userId="73470fc2d5f88927" providerId="LiveId" clId="{9485F89E-B531-4E9E-BDD5-820B54679AB7}" dt="2019-03-10T15:25:48.932" v="736"/>
          <ac:graphicFrameMkLst>
            <pc:docMk/>
            <pc:sldMk cId="0" sldId="338"/>
            <ac:graphicFrameMk id="2" creationId="{DD5EC55C-F030-427F-86CE-13F520030F41}"/>
          </ac:graphicFrameMkLst>
        </pc:graphicFrameChg>
        <pc:graphicFrameChg chg="del mod replId">
          <ac:chgData name="Sidney Seckler" userId="73470fc2d5f88927" providerId="LiveId" clId="{9485F89E-B531-4E9E-BDD5-820B54679AB7}" dt="2019-03-10T15:25:51.018" v="738"/>
          <ac:graphicFrameMkLst>
            <pc:docMk/>
            <pc:sldMk cId="0" sldId="338"/>
            <ac:graphicFrameMk id="4" creationId="{311469FB-3336-41A9-A66A-5BDDCAB242E0}"/>
          </ac:graphicFrameMkLst>
        </pc:graphicFrameChg>
        <pc:graphicFrameChg chg="del mod replId">
          <ac:chgData name="Sidney Seckler" userId="73470fc2d5f88927" providerId="LiveId" clId="{9485F89E-B531-4E9E-BDD5-820B54679AB7}" dt="2019-03-10T15:25:53.812" v="740"/>
          <ac:graphicFrameMkLst>
            <pc:docMk/>
            <pc:sldMk cId="0" sldId="338"/>
            <ac:graphicFrameMk id="6" creationId="{DC952B00-AA2C-494B-99B9-FA79BF8FBE3D}"/>
          </ac:graphicFrameMkLst>
        </pc:graphicFrameChg>
        <pc:graphicFrameChg chg="del mod replId">
          <ac:chgData name="Sidney Seckler" userId="73470fc2d5f88927" providerId="LiveId" clId="{9485F89E-B531-4E9E-BDD5-820B54679AB7}" dt="2019-03-10T15:25:56.424" v="742"/>
          <ac:graphicFrameMkLst>
            <pc:docMk/>
            <pc:sldMk cId="0" sldId="338"/>
            <ac:graphicFrameMk id="8" creationId="{E8D66513-0112-46CC-B8DD-DFC219E28C37}"/>
          </ac:graphicFrameMkLst>
        </pc:graphicFrameChg>
        <pc:cxnChg chg="mod">
          <ac:chgData name="Sidney Seckler" userId="73470fc2d5f88927" providerId="LiveId" clId="{9485F89E-B531-4E9E-BDD5-820B54679AB7}" dt="2019-03-10T15:27:18.438" v="758" actId="14100"/>
          <ac:cxnSpMkLst>
            <pc:docMk/>
            <pc:sldMk cId="0" sldId="338"/>
            <ac:cxnSpMk id="141333" creationId="{33B0E480-225F-472B-86AF-7E0A1CD665AF}"/>
          </ac:cxnSpMkLst>
        </pc:cxnChg>
      </pc:sldChg>
      <pc:sldChg chg="addSp delSp modSp add">
        <pc:chgData name="Sidney Seckler" userId="73470fc2d5f88927" providerId="LiveId" clId="{9485F89E-B531-4E9E-BDD5-820B54679AB7}" dt="2019-04-30T17:53:49.367" v="1394"/>
        <pc:sldMkLst>
          <pc:docMk/>
          <pc:sldMk cId="0" sldId="339"/>
        </pc:sldMkLst>
        <pc:spChg chg="add del">
          <ac:chgData name="Sidney Seckler" userId="73470fc2d5f88927" providerId="LiveId" clId="{9485F89E-B531-4E9E-BDD5-820B54679AB7}" dt="2019-04-30T17:53:47.235" v="1393" actId="478"/>
          <ac:spMkLst>
            <pc:docMk/>
            <pc:sldMk cId="0" sldId="339"/>
            <ac:spMk id="15" creationId="{D628B0A2-8FA2-41F5-ACFD-DD20218E988D}"/>
          </ac:spMkLst>
        </pc:spChg>
        <pc:spChg chg="add">
          <ac:chgData name="Sidney Seckler" userId="73470fc2d5f88927" providerId="LiveId" clId="{9485F89E-B531-4E9E-BDD5-820B54679AB7}" dt="2019-04-30T17:53:49.367" v="1394"/>
          <ac:spMkLst>
            <pc:docMk/>
            <pc:sldMk cId="0" sldId="339"/>
            <ac:spMk id="16" creationId="{EB6B4826-7D7B-4AB7-86F9-5AE29FE9E65C}"/>
          </ac:spMkLst>
        </pc:spChg>
        <pc:spChg chg="del">
          <ac:chgData name="Sidney Seckler" userId="73470fc2d5f88927" providerId="LiveId" clId="{9485F89E-B531-4E9E-BDD5-820B54679AB7}" dt="2019-03-10T15:21:13.994" v="676" actId="478"/>
          <ac:spMkLst>
            <pc:docMk/>
            <pc:sldMk cId="0" sldId="339"/>
            <ac:spMk id="143363" creationId="{F6D8D366-5C2C-4E9D-B196-ED1DEC0B0B7F}"/>
          </ac:spMkLst>
        </pc:spChg>
        <pc:spChg chg="add mod">
          <ac:chgData name="Sidney Seckler" userId="73470fc2d5f88927" providerId="LiveId" clId="{9485F89E-B531-4E9E-BDD5-820B54679AB7}" dt="2019-03-10T15:30:01.186" v="793" actId="14100"/>
          <ac:spMkLst>
            <pc:docMk/>
            <pc:sldMk cId="0" sldId="339"/>
            <ac:spMk id="143370" creationId="{9FC7A186-4370-4059-A688-FB2640912B01}"/>
          </ac:spMkLst>
        </pc:spChg>
        <pc:spChg chg="add mod">
          <ac:chgData name="Sidney Seckler" userId="73470fc2d5f88927" providerId="LiveId" clId="{9485F89E-B531-4E9E-BDD5-820B54679AB7}" dt="2019-03-10T15:29:33.149" v="784" actId="255"/>
          <ac:spMkLst>
            <pc:docMk/>
            <pc:sldMk cId="0" sldId="339"/>
            <ac:spMk id="143373" creationId="{DA721590-F949-44B7-A253-BB10511BF1B3}"/>
          </ac:spMkLst>
        </pc:spChg>
        <pc:spChg chg="add mod">
          <ac:chgData name="Sidney Seckler" userId="73470fc2d5f88927" providerId="LiveId" clId="{9485F89E-B531-4E9E-BDD5-820B54679AB7}" dt="2019-03-10T15:30:06.475" v="794" actId="1076"/>
          <ac:spMkLst>
            <pc:docMk/>
            <pc:sldMk cId="0" sldId="339"/>
            <ac:spMk id="143375" creationId="{CF980181-FF29-432E-9F7C-2DF5EEDFA42A}"/>
          </ac:spMkLst>
        </pc:spChg>
        <pc:spChg chg="add mod">
          <ac:chgData name="Sidney Seckler" userId="73470fc2d5f88927" providerId="LiveId" clId="{9485F89E-B531-4E9E-BDD5-820B54679AB7}" dt="2019-03-10T15:29:50.953" v="790" actId="1076"/>
          <ac:spMkLst>
            <pc:docMk/>
            <pc:sldMk cId="0" sldId="339"/>
            <ac:spMk id="143376" creationId="{3947A283-04F1-4591-B960-BF3943283381}"/>
          </ac:spMkLst>
        </pc:spChg>
        <pc:graphicFrameChg chg="del mod replId">
          <ac:chgData name="Sidney Seckler" userId="73470fc2d5f88927" providerId="LiveId" clId="{9485F89E-B531-4E9E-BDD5-820B54679AB7}" dt="2019-03-10T15:27:52.103" v="760"/>
          <ac:graphicFrameMkLst>
            <pc:docMk/>
            <pc:sldMk cId="0" sldId="339"/>
            <ac:graphicFrameMk id="2" creationId="{DA721590-F949-44B7-A253-BB10511BF1B3}"/>
          </ac:graphicFrameMkLst>
        </pc:graphicFrameChg>
        <pc:graphicFrameChg chg="del mod replId">
          <ac:chgData name="Sidney Seckler" userId="73470fc2d5f88927" providerId="LiveId" clId="{9485F89E-B531-4E9E-BDD5-820B54679AB7}" dt="2019-03-10T15:27:54.109" v="762"/>
          <ac:graphicFrameMkLst>
            <pc:docMk/>
            <pc:sldMk cId="0" sldId="339"/>
            <ac:graphicFrameMk id="4" creationId="{CF980181-FF29-432E-9F7C-2DF5EEDFA42A}"/>
          </ac:graphicFrameMkLst>
        </pc:graphicFrameChg>
        <pc:graphicFrameChg chg="del mod replId">
          <ac:chgData name="Sidney Seckler" userId="73470fc2d5f88927" providerId="LiveId" clId="{9485F89E-B531-4E9E-BDD5-820B54679AB7}" dt="2019-03-10T15:27:56.158" v="764"/>
          <ac:graphicFrameMkLst>
            <pc:docMk/>
            <pc:sldMk cId="0" sldId="339"/>
            <ac:graphicFrameMk id="6" creationId="{3947A283-04F1-4591-B960-BF3943283381}"/>
          </ac:graphicFrameMkLst>
        </pc:graphicFrameChg>
        <pc:graphicFrameChg chg="del mod replId">
          <ac:chgData name="Sidney Seckler" userId="73470fc2d5f88927" providerId="LiveId" clId="{9485F89E-B531-4E9E-BDD5-820B54679AB7}" dt="2019-03-10T15:27:58.653" v="766"/>
          <ac:graphicFrameMkLst>
            <pc:docMk/>
            <pc:sldMk cId="0" sldId="339"/>
            <ac:graphicFrameMk id="8" creationId="{9FC7A186-4370-4059-A688-FB2640912B01}"/>
          </ac:graphicFrameMkLst>
        </pc:graphicFrameChg>
        <pc:cxnChg chg="mod">
          <ac:chgData name="Sidney Seckler" userId="73470fc2d5f88927" providerId="LiveId" clId="{9485F89E-B531-4E9E-BDD5-820B54679AB7}" dt="2019-03-10T15:30:01.186" v="793" actId="14100"/>
          <ac:cxnSpMkLst>
            <pc:docMk/>
            <pc:sldMk cId="0" sldId="339"/>
            <ac:cxnSpMk id="143374" creationId="{1DE7A34B-327F-4AB1-AB4D-080B1CB87BD7}"/>
          </ac:cxnSpMkLst>
        </pc:cxnChg>
      </pc:sldChg>
      <pc:sldChg chg="addSp delSp modSp add">
        <pc:chgData name="Sidney Seckler" userId="73470fc2d5f88927" providerId="LiveId" clId="{9485F89E-B531-4E9E-BDD5-820B54679AB7}" dt="2019-04-30T17:53:54.792" v="1396" actId="27636"/>
        <pc:sldMkLst>
          <pc:docMk/>
          <pc:sldMk cId="0" sldId="340"/>
        </pc:sldMkLst>
        <pc:spChg chg="mod">
          <ac:chgData name="Sidney Seckler" userId="73470fc2d5f88927" providerId="LiveId" clId="{9485F89E-B531-4E9E-BDD5-820B54679AB7}" dt="2019-04-30T17:53:54.792" v="1396" actId="27636"/>
          <ac:spMkLst>
            <pc:docMk/>
            <pc:sldMk cId="0" sldId="340"/>
            <ac:spMk id="145411" creationId="{163667DC-75ED-429F-A942-76A2494834B0}"/>
          </ac:spMkLst>
        </pc:spChg>
        <pc:spChg chg="add mod">
          <ac:chgData name="Sidney Seckler" userId="73470fc2d5f88927" providerId="LiveId" clId="{9485F89E-B531-4E9E-BDD5-820B54679AB7}" dt="2019-03-10T15:31:25.431" v="815" actId="255"/>
          <ac:spMkLst>
            <pc:docMk/>
            <pc:sldMk cId="0" sldId="340"/>
            <ac:spMk id="145418" creationId="{76935C9B-652A-4143-85F4-676D9F0B912C}"/>
          </ac:spMkLst>
        </pc:spChg>
        <pc:spChg chg="add mod">
          <ac:chgData name="Sidney Seckler" userId="73470fc2d5f88927" providerId="LiveId" clId="{9485F89E-B531-4E9E-BDD5-820B54679AB7}" dt="2019-03-10T15:30:53.730" v="806" actId="1076"/>
          <ac:spMkLst>
            <pc:docMk/>
            <pc:sldMk cId="0" sldId="340"/>
            <ac:spMk id="145421" creationId="{666D05F8-EFBA-4A80-96D3-DB423E8A4DCF}"/>
          </ac:spMkLst>
        </pc:spChg>
        <pc:spChg chg="add mod">
          <ac:chgData name="Sidney Seckler" userId="73470fc2d5f88927" providerId="LiveId" clId="{9485F89E-B531-4E9E-BDD5-820B54679AB7}" dt="2019-03-10T15:30:58.498" v="807" actId="1076"/>
          <ac:spMkLst>
            <pc:docMk/>
            <pc:sldMk cId="0" sldId="340"/>
            <ac:spMk id="145422" creationId="{4644D028-6ADC-4E6E-AED1-6F7939D8D657}"/>
          </ac:spMkLst>
        </pc:spChg>
        <pc:graphicFrameChg chg="del mod replId">
          <ac:chgData name="Sidney Seckler" userId="73470fc2d5f88927" providerId="LiveId" clId="{9485F89E-B531-4E9E-BDD5-820B54679AB7}" dt="2019-03-10T15:30:27.523" v="796"/>
          <ac:graphicFrameMkLst>
            <pc:docMk/>
            <pc:sldMk cId="0" sldId="340"/>
            <ac:graphicFrameMk id="2" creationId="{666D05F8-EFBA-4A80-96D3-DB423E8A4DCF}"/>
          </ac:graphicFrameMkLst>
        </pc:graphicFrameChg>
        <pc:graphicFrameChg chg="del mod replId">
          <ac:chgData name="Sidney Seckler" userId="73470fc2d5f88927" providerId="LiveId" clId="{9485F89E-B531-4E9E-BDD5-820B54679AB7}" dt="2019-03-10T15:30:29.539" v="798"/>
          <ac:graphicFrameMkLst>
            <pc:docMk/>
            <pc:sldMk cId="0" sldId="340"/>
            <ac:graphicFrameMk id="4" creationId="{4644D028-6ADC-4E6E-AED1-6F7939D8D657}"/>
          </ac:graphicFrameMkLst>
        </pc:graphicFrameChg>
        <pc:graphicFrameChg chg="del mod replId">
          <ac:chgData name="Sidney Seckler" userId="73470fc2d5f88927" providerId="LiveId" clId="{9485F89E-B531-4E9E-BDD5-820B54679AB7}" dt="2019-03-10T15:30:31.658" v="800"/>
          <ac:graphicFrameMkLst>
            <pc:docMk/>
            <pc:sldMk cId="0" sldId="340"/>
            <ac:graphicFrameMk id="6" creationId="{76935C9B-652A-4143-85F4-676D9F0B912C}"/>
          </ac:graphicFrameMkLst>
        </pc:graphicFrameChg>
        <pc:cxnChg chg="mod">
          <ac:chgData name="Sidney Seckler" userId="73470fc2d5f88927" providerId="LiveId" clId="{9485F89E-B531-4E9E-BDD5-820B54679AB7}" dt="2019-03-10T15:31:20.031" v="814" actId="14100"/>
          <ac:cxnSpMkLst>
            <pc:docMk/>
            <pc:sldMk cId="0" sldId="340"/>
            <ac:cxnSpMk id="145420" creationId="{8A6DE682-75F0-4AE3-A048-9A3F740E22CE}"/>
          </ac:cxnSpMkLst>
        </pc:cxnChg>
      </pc:sldChg>
      <pc:sldChg chg="addSp delSp modSp add">
        <pc:chgData name="Sidney Seckler" userId="73470fc2d5f88927" providerId="LiveId" clId="{9485F89E-B531-4E9E-BDD5-820B54679AB7}" dt="2019-03-10T15:33:15.091" v="826" actId="1076"/>
        <pc:sldMkLst>
          <pc:docMk/>
          <pc:sldMk cId="0" sldId="341"/>
        </pc:sldMkLst>
        <pc:spChg chg="add mod">
          <ac:chgData name="Sidney Seckler" userId="73470fc2d5f88927" providerId="LiveId" clId="{9485F89E-B531-4E9E-BDD5-820B54679AB7}" dt="2019-03-10T15:32:41.769" v="819" actId="27636"/>
          <ac:spMkLst>
            <pc:docMk/>
            <pc:sldMk cId="0" sldId="341"/>
            <ac:spMk id="147468" creationId="{C4C06067-7C84-41ED-8D1F-A7AB3C649697}"/>
          </ac:spMkLst>
        </pc:spChg>
        <pc:spChg chg="add mod">
          <ac:chgData name="Sidney Seckler" userId="73470fc2d5f88927" providerId="LiveId" clId="{9485F89E-B531-4E9E-BDD5-820B54679AB7}" dt="2019-03-10T15:32:44.366" v="822" actId="27636"/>
          <ac:spMkLst>
            <pc:docMk/>
            <pc:sldMk cId="0" sldId="341"/>
            <ac:spMk id="147469" creationId="{4FB4C3D5-B1E6-4DF7-B026-34440D0C6FD3}"/>
          </ac:spMkLst>
        </pc:spChg>
        <pc:spChg chg="mod">
          <ac:chgData name="Sidney Seckler" userId="73470fc2d5f88927" providerId="LiveId" clId="{9485F89E-B531-4E9E-BDD5-820B54679AB7}" dt="2019-03-10T15:33:15.091" v="826" actId="1076"/>
          <ac:spMkLst>
            <pc:docMk/>
            <pc:sldMk cId="0" sldId="341"/>
            <ac:spMk id="147472" creationId="{C4FF7A69-497D-4DE3-BEDE-D0284B0F6BA4}"/>
          </ac:spMkLst>
        </pc:spChg>
        <pc:graphicFrameChg chg="del mod replId">
          <ac:chgData name="Sidney Seckler" userId="73470fc2d5f88927" providerId="LiveId" clId="{9485F89E-B531-4E9E-BDD5-820B54679AB7}" dt="2019-03-10T15:32:41.490" v="818"/>
          <ac:graphicFrameMkLst>
            <pc:docMk/>
            <pc:sldMk cId="0" sldId="341"/>
            <ac:graphicFrameMk id="2" creationId="{C4C06067-7C84-41ED-8D1F-A7AB3C649697}"/>
          </ac:graphicFrameMkLst>
        </pc:graphicFrameChg>
        <pc:graphicFrameChg chg="del mod replId">
          <ac:chgData name="Sidney Seckler" userId="73470fc2d5f88927" providerId="LiveId" clId="{9485F89E-B531-4E9E-BDD5-820B54679AB7}" dt="2019-03-10T15:32:44.090" v="821"/>
          <ac:graphicFrameMkLst>
            <pc:docMk/>
            <pc:sldMk cId="0" sldId="341"/>
            <ac:graphicFrameMk id="4" creationId="{4FB4C3D5-B1E6-4DF7-B026-34440D0C6FD3}"/>
          </ac:graphicFrameMkLst>
        </pc:graphicFrameChg>
        <pc:graphicFrameChg chg="mod">
          <ac:chgData name="Sidney Seckler" userId="73470fc2d5f88927" providerId="LiveId" clId="{9485F89E-B531-4E9E-BDD5-820B54679AB7}" dt="2019-03-10T15:32:50.870" v="823" actId="1076"/>
          <ac:graphicFrameMkLst>
            <pc:docMk/>
            <pc:sldMk cId="0" sldId="341"/>
            <ac:graphicFrameMk id="147470" creationId="{198A0DD7-6CDA-487D-9FE8-2E80478E6053}"/>
          </ac:graphicFrameMkLst>
        </pc:graphicFrameChg>
      </pc:sldChg>
      <pc:sldChg chg="addSp delSp modSp add">
        <pc:chgData name="Sidney Seckler" userId="73470fc2d5f88927" providerId="LiveId" clId="{9485F89E-B531-4E9E-BDD5-820B54679AB7}" dt="2019-03-10T15:33:43.192" v="834" actId="1076"/>
        <pc:sldMkLst>
          <pc:docMk/>
          <pc:sldMk cId="0" sldId="342"/>
        </pc:sldMkLst>
        <pc:spChg chg="add mod">
          <ac:chgData name="Sidney Seckler" userId="73470fc2d5f88927" providerId="LiveId" clId="{9485F89E-B531-4E9E-BDD5-820B54679AB7}" dt="2019-03-10T15:33:31.976" v="830" actId="27636"/>
          <ac:spMkLst>
            <pc:docMk/>
            <pc:sldMk cId="0" sldId="342"/>
            <ac:spMk id="149508" creationId="{FA6DB397-8020-41F5-AD2B-9D9B5CDEB495}"/>
          </ac:spMkLst>
        </pc:spChg>
        <pc:spChg chg="add mod">
          <ac:chgData name="Sidney Seckler" userId="73470fc2d5f88927" providerId="LiveId" clId="{9485F89E-B531-4E9E-BDD5-820B54679AB7}" dt="2019-03-10T15:33:37.234" v="833" actId="27636"/>
          <ac:spMkLst>
            <pc:docMk/>
            <pc:sldMk cId="0" sldId="342"/>
            <ac:spMk id="149509" creationId="{4EFAAAB1-EAFB-4265-AD9A-2FBF9D7500F4}"/>
          </ac:spMkLst>
        </pc:spChg>
        <pc:spChg chg="mod">
          <ac:chgData name="Sidney Seckler" userId="73470fc2d5f88927" providerId="LiveId" clId="{9485F89E-B531-4E9E-BDD5-820B54679AB7}" dt="2019-03-10T15:33:28.176" v="827" actId="108"/>
          <ac:spMkLst>
            <pc:docMk/>
            <pc:sldMk cId="0" sldId="342"/>
            <ac:spMk id="149512" creationId="{398FC8B3-3CF2-4B9D-89AF-C354C0EF9E81}"/>
          </ac:spMkLst>
        </pc:spChg>
        <pc:graphicFrameChg chg="del mod replId">
          <ac:chgData name="Sidney Seckler" userId="73470fc2d5f88927" providerId="LiveId" clId="{9485F89E-B531-4E9E-BDD5-820B54679AB7}" dt="2019-03-10T15:33:31.753" v="829"/>
          <ac:graphicFrameMkLst>
            <pc:docMk/>
            <pc:sldMk cId="0" sldId="342"/>
            <ac:graphicFrameMk id="2" creationId="{FA6DB397-8020-41F5-AD2B-9D9B5CDEB495}"/>
          </ac:graphicFrameMkLst>
        </pc:graphicFrameChg>
        <pc:graphicFrameChg chg="del mod replId">
          <ac:chgData name="Sidney Seckler" userId="73470fc2d5f88927" providerId="LiveId" clId="{9485F89E-B531-4E9E-BDD5-820B54679AB7}" dt="2019-03-10T15:33:36.924" v="832"/>
          <ac:graphicFrameMkLst>
            <pc:docMk/>
            <pc:sldMk cId="0" sldId="342"/>
            <ac:graphicFrameMk id="4" creationId="{4EFAAAB1-EAFB-4265-AD9A-2FBF9D7500F4}"/>
          </ac:graphicFrameMkLst>
        </pc:graphicFrameChg>
        <pc:graphicFrameChg chg="mod">
          <ac:chgData name="Sidney Seckler" userId="73470fc2d5f88927" providerId="LiveId" clId="{9485F89E-B531-4E9E-BDD5-820B54679AB7}" dt="2019-03-10T15:33:43.192" v="834" actId="1076"/>
          <ac:graphicFrameMkLst>
            <pc:docMk/>
            <pc:sldMk cId="0" sldId="342"/>
            <ac:graphicFrameMk id="149511" creationId="{0E306E40-2D0E-4AC0-8FC5-419209A7E75A}"/>
          </ac:graphicFrameMkLst>
        </pc:graphicFrameChg>
      </pc:sldChg>
      <pc:sldChg chg="addSp delSp modSp add">
        <pc:chgData name="Sidney Seckler" userId="73470fc2d5f88927" providerId="LiveId" clId="{9485F89E-B531-4E9E-BDD5-820B54679AB7}" dt="2019-04-30T17:54:04.430" v="1397" actId="14100"/>
        <pc:sldMkLst>
          <pc:docMk/>
          <pc:sldMk cId="0" sldId="343"/>
        </pc:sldMkLst>
        <pc:spChg chg="mod">
          <ac:chgData name="Sidney Seckler" userId="73470fc2d5f88927" providerId="LiveId" clId="{9485F89E-B531-4E9E-BDD5-820B54679AB7}" dt="2019-04-30T17:54:04.430" v="1397" actId="14100"/>
          <ac:spMkLst>
            <pc:docMk/>
            <pc:sldMk cId="0" sldId="343"/>
            <ac:spMk id="151555" creationId="{4C4382BC-E7EB-43C7-AC0E-A6E36166D149}"/>
          </ac:spMkLst>
        </pc:spChg>
        <pc:spChg chg="add mod">
          <ac:chgData name="Sidney Seckler" userId="73470fc2d5f88927" providerId="LiveId" clId="{9485F89E-B531-4E9E-BDD5-820B54679AB7}" dt="2019-03-10T15:37:19.656" v="880" actId="255"/>
          <ac:spMkLst>
            <pc:docMk/>
            <pc:sldMk cId="0" sldId="343"/>
            <ac:spMk id="151566" creationId="{2D9F2A53-F0E2-4CBE-B264-AEDB3C3B3E80}"/>
          </ac:spMkLst>
        </pc:spChg>
        <pc:spChg chg="add mod">
          <ac:chgData name="Sidney Seckler" userId="73470fc2d5f88927" providerId="LiveId" clId="{9485F89E-B531-4E9E-BDD5-820B54679AB7}" dt="2019-03-10T15:37:29.615" v="881" actId="255"/>
          <ac:spMkLst>
            <pc:docMk/>
            <pc:sldMk cId="0" sldId="343"/>
            <ac:spMk id="151567" creationId="{C914DCBD-66A3-4FD3-B4A9-500A92D268F4}"/>
          </ac:spMkLst>
        </pc:spChg>
        <pc:spChg chg="add mod">
          <ac:chgData name="Sidney Seckler" userId="73470fc2d5f88927" providerId="LiveId" clId="{9485F89E-B531-4E9E-BDD5-820B54679AB7}" dt="2019-03-10T15:37:19.656" v="880" actId="255"/>
          <ac:spMkLst>
            <pc:docMk/>
            <pc:sldMk cId="0" sldId="343"/>
            <ac:spMk id="151568" creationId="{D00F5608-A63D-4459-9C34-1742B4289A94}"/>
          </ac:spMkLst>
        </pc:spChg>
        <pc:spChg chg="add mod">
          <ac:chgData name="Sidney Seckler" userId="73470fc2d5f88927" providerId="LiveId" clId="{9485F89E-B531-4E9E-BDD5-820B54679AB7}" dt="2019-03-10T15:37:29.615" v="881" actId="255"/>
          <ac:spMkLst>
            <pc:docMk/>
            <pc:sldMk cId="0" sldId="343"/>
            <ac:spMk id="151569" creationId="{A9043A6F-195C-4342-836E-9A50D166E990}"/>
          </ac:spMkLst>
        </pc:spChg>
        <pc:graphicFrameChg chg="del mod replId">
          <ac:chgData name="Sidney Seckler" userId="73470fc2d5f88927" providerId="LiveId" clId="{9485F89E-B531-4E9E-BDD5-820B54679AB7}" dt="2019-03-10T15:35:31.436" v="843"/>
          <ac:graphicFrameMkLst>
            <pc:docMk/>
            <pc:sldMk cId="0" sldId="343"/>
            <ac:graphicFrameMk id="2" creationId="{2D9F2A53-F0E2-4CBE-B264-AEDB3C3B3E80}"/>
          </ac:graphicFrameMkLst>
        </pc:graphicFrameChg>
        <pc:graphicFrameChg chg="del mod replId">
          <ac:chgData name="Sidney Seckler" userId="73470fc2d5f88927" providerId="LiveId" clId="{9485F89E-B531-4E9E-BDD5-820B54679AB7}" dt="2019-03-10T15:35:33.713" v="845"/>
          <ac:graphicFrameMkLst>
            <pc:docMk/>
            <pc:sldMk cId="0" sldId="343"/>
            <ac:graphicFrameMk id="4" creationId="{D00F5608-A63D-4459-9C34-1742B4289A94}"/>
          </ac:graphicFrameMkLst>
        </pc:graphicFrameChg>
        <pc:graphicFrameChg chg="del mod replId">
          <ac:chgData name="Sidney Seckler" userId="73470fc2d5f88927" providerId="LiveId" clId="{9485F89E-B531-4E9E-BDD5-820B54679AB7}" dt="2019-03-10T15:35:35.815" v="847"/>
          <ac:graphicFrameMkLst>
            <pc:docMk/>
            <pc:sldMk cId="0" sldId="343"/>
            <ac:graphicFrameMk id="6" creationId="{C914DCBD-66A3-4FD3-B4A9-500A92D268F4}"/>
          </ac:graphicFrameMkLst>
        </pc:graphicFrameChg>
        <pc:graphicFrameChg chg="del mod replId">
          <ac:chgData name="Sidney Seckler" userId="73470fc2d5f88927" providerId="LiveId" clId="{9485F89E-B531-4E9E-BDD5-820B54679AB7}" dt="2019-03-10T15:35:37.741" v="849"/>
          <ac:graphicFrameMkLst>
            <pc:docMk/>
            <pc:sldMk cId="0" sldId="343"/>
            <ac:graphicFrameMk id="8" creationId="{A9043A6F-195C-4342-836E-9A50D166E990}"/>
          </ac:graphicFrameMkLst>
        </pc:graphicFrameChg>
        <pc:cxnChg chg="mod">
          <ac:chgData name="Sidney Seckler" userId="73470fc2d5f88927" providerId="LiveId" clId="{9485F89E-B531-4E9E-BDD5-820B54679AB7}" dt="2019-03-10T15:37:19.656" v="880" actId="255"/>
          <ac:cxnSpMkLst>
            <pc:docMk/>
            <pc:sldMk cId="0" sldId="343"/>
            <ac:cxnSpMk id="151570" creationId="{55EFEBF1-287E-40A8-B73C-E9BA9846E292}"/>
          </ac:cxnSpMkLst>
        </pc:cxnChg>
        <pc:cxnChg chg="mod">
          <ac:chgData name="Sidney Seckler" userId="73470fc2d5f88927" providerId="LiveId" clId="{9485F89E-B531-4E9E-BDD5-820B54679AB7}" dt="2019-03-10T15:37:29.615" v="881" actId="255"/>
          <ac:cxnSpMkLst>
            <pc:docMk/>
            <pc:sldMk cId="0" sldId="343"/>
            <ac:cxnSpMk id="151571" creationId="{D56A789E-F005-403F-863B-0AA938BD6908}"/>
          </ac:cxnSpMkLst>
        </pc:cxnChg>
      </pc:sldChg>
      <pc:sldChg chg="addSp delSp modSp add">
        <pc:chgData name="Sidney Seckler" userId="73470fc2d5f88927" providerId="LiveId" clId="{9485F89E-B531-4E9E-BDD5-820B54679AB7}" dt="2019-04-30T17:54:16.514" v="1402" actId="14100"/>
        <pc:sldMkLst>
          <pc:docMk/>
          <pc:sldMk cId="0" sldId="344"/>
        </pc:sldMkLst>
        <pc:spChg chg="mod">
          <ac:chgData name="Sidney Seckler" userId="73470fc2d5f88927" providerId="LiveId" clId="{9485F89E-B531-4E9E-BDD5-820B54679AB7}" dt="2019-04-30T17:54:16.514" v="1402" actId="14100"/>
          <ac:spMkLst>
            <pc:docMk/>
            <pc:sldMk cId="0" sldId="344"/>
            <ac:spMk id="153603" creationId="{DA9F1570-3D90-4775-88CF-A46C19A5C192}"/>
          </ac:spMkLst>
        </pc:spChg>
        <pc:spChg chg="add mod">
          <ac:chgData name="Sidney Seckler" userId="73470fc2d5f88927" providerId="LiveId" clId="{9485F89E-B531-4E9E-BDD5-820B54679AB7}" dt="2019-03-10T15:38:51.854" v="902" actId="1076"/>
          <ac:spMkLst>
            <pc:docMk/>
            <pc:sldMk cId="0" sldId="344"/>
            <ac:spMk id="153615" creationId="{1C11171E-9E82-42D3-A0D8-9D6119705F2B}"/>
          </ac:spMkLst>
        </pc:spChg>
        <pc:spChg chg="add mod">
          <ac:chgData name="Sidney Seckler" userId="73470fc2d5f88927" providerId="LiveId" clId="{9485F89E-B531-4E9E-BDD5-820B54679AB7}" dt="2019-03-10T15:39:07.316" v="906" actId="255"/>
          <ac:spMkLst>
            <pc:docMk/>
            <pc:sldMk cId="0" sldId="344"/>
            <ac:spMk id="153616" creationId="{D4A7451C-DAF0-4F09-9F40-28B09D60DE26}"/>
          </ac:spMkLst>
        </pc:spChg>
        <pc:spChg chg="add mod">
          <ac:chgData name="Sidney Seckler" userId="73470fc2d5f88927" providerId="LiveId" clId="{9485F89E-B531-4E9E-BDD5-820B54679AB7}" dt="2019-03-10T15:39:19.158" v="908" actId="1076"/>
          <ac:spMkLst>
            <pc:docMk/>
            <pc:sldMk cId="0" sldId="344"/>
            <ac:spMk id="153617" creationId="{5A730C47-332F-41F5-8D6B-5C99FBA60096}"/>
          </ac:spMkLst>
        </pc:spChg>
        <pc:graphicFrameChg chg="del mod replId">
          <ac:chgData name="Sidney Seckler" userId="73470fc2d5f88927" providerId="LiveId" clId="{9485F89E-B531-4E9E-BDD5-820B54679AB7}" dt="2019-03-10T15:37:47.798" v="883"/>
          <ac:graphicFrameMkLst>
            <pc:docMk/>
            <pc:sldMk cId="0" sldId="344"/>
            <ac:graphicFrameMk id="2" creationId="{1C11171E-9E82-42D3-A0D8-9D6119705F2B}"/>
          </ac:graphicFrameMkLst>
        </pc:graphicFrameChg>
        <pc:graphicFrameChg chg="del mod replId">
          <ac:chgData name="Sidney Seckler" userId="73470fc2d5f88927" providerId="LiveId" clId="{9485F89E-B531-4E9E-BDD5-820B54679AB7}" dt="2019-03-10T15:37:49.835" v="885"/>
          <ac:graphicFrameMkLst>
            <pc:docMk/>
            <pc:sldMk cId="0" sldId="344"/>
            <ac:graphicFrameMk id="4" creationId="{D4A7451C-DAF0-4F09-9F40-28B09D60DE26}"/>
          </ac:graphicFrameMkLst>
        </pc:graphicFrameChg>
        <pc:graphicFrameChg chg="del mod replId">
          <ac:chgData name="Sidney Seckler" userId="73470fc2d5f88927" providerId="LiveId" clId="{9485F89E-B531-4E9E-BDD5-820B54679AB7}" dt="2019-03-10T15:37:52.130" v="887"/>
          <ac:graphicFrameMkLst>
            <pc:docMk/>
            <pc:sldMk cId="0" sldId="344"/>
            <ac:graphicFrameMk id="6" creationId="{5A730C47-332F-41F5-8D6B-5C99FBA60096}"/>
          </ac:graphicFrameMkLst>
        </pc:graphicFrameChg>
      </pc:sldChg>
      <pc:sldChg chg="addSp delSp modSp add del">
        <pc:chgData name="Sidney Seckler" userId="73470fc2d5f88927" providerId="LiveId" clId="{9485F89E-B531-4E9E-BDD5-820B54679AB7}" dt="2019-03-10T15:45:42.419" v="962" actId="1036"/>
        <pc:sldMkLst>
          <pc:docMk/>
          <pc:sldMk cId="0" sldId="345"/>
        </pc:sldMkLst>
        <pc:spChg chg="mod">
          <ac:chgData name="Sidney Seckler" userId="73470fc2d5f88927" providerId="LiveId" clId="{9485F89E-B531-4E9E-BDD5-820B54679AB7}" dt="2019-03-10T15:44:21.142" v="939" actId="1076"/>
          <ac:spMkLst>
            <pc:docMk/>
            <pc:sldMk cId="0" sldId="345"/>
            <ac:spMk id="155654" creationId="{346E5ECE-0FA8-449A-8501-6E1D97AAD55D}"/>
          </ac:spMkLst>
        </pc:spChg>
        <pc:spChg chg="add mod">
          <ac:chgData name="Sidney Seckler" userId="73470fc2d5f88927" providerId="LiveId" clId="{9485F89E-B531-4E9E-BDD5-820B54679AB7}" dt="2019-03-10T15:42:25.866" v="921" actId="27636"/>
          <ac:spMkLst>
            <pc:docMk/>
            <pc:sldMk cId="0" sldId="345"/>
            <ac:spMk id="155655" creationId="{DF5F7CBB-5406-41B2-A90D-C0C692BC874D}"/>
          </ac:spMkLst>
        </pc:spChg>
        <pc:spChg chg="add mod">
          <ac:chgData name="Sidney Seckler" userId="73470fc2d5f88927" providerId="LiveId" clId="{9485F89E-B531-4E9E-BDD5-820B54679AB7}" dt="2019-03-10T15:42:22.089" v="918" actId="27636"/>
          <ac:spMkLst>
            <pc:docMk/>
            <pc:sldMk cId="0" sldId="345"/>
            <ac:spMk id="155656" creationId="{D475D779-4E95-44D6-8E78-F7B192FCB0ED}"/>
          </ac:spMkLst>
        </pc:spChg>
        <pc:spChg chg="add mod">
          <ac:chgData name="Sidney Seckler" userId="73470fc2d5f88927" providerId="LiveId" clId="{9485F89E-B531-4E9E-BDD5-820B54679AB7}" dt="2019-03-10T15:42:18.637" v="915" actId="27636"/>
          <ac:spMkLst>
            <pc:docMk/>
            <pc:sldMk cId="0" sldId="345"/>
            <ac:spMk id="155657" creationId="{185D67EC-5367-4D89-9254-96547DF70AAD}"/>
          </ac:spMkLst>
        </pc:spChg>
        <pc:graphicFrameChg chg="del mod replId">
          <ac:chgData name="Sidney Seckler" userId="73470fc2d5f88927" providerId="LiveId" clId="{9485F89E-B531-4E9E-BDD5-820B54679AB7}" dt="2019-03-10T15:42:17.841" v="914"/>
          <ac:graphicFrameMkLst>
            <pc:docMk/>
            <pc:sldMk cId="0" sldId="345"/>
            <ac:graphicFrameMk id="2" creationId="{185D67EC-5367-4D89-9254-96547DF70AAD}"/>
          </ac:graphicFrameMkLst>
        </pc:graphicFrameChg>
        <pc:graphicFrameChg chg="del mod replId">
          <ac:chgData name="Sidney Seckler" userId="73470fc2d5f88927" providerId="LiveId" clId="{9485F89E-B531-4E9E-BDD5-820B54679AB7}" dt="2019-03-10T15:42:21.272" v="917"/>
          <ac:graphicFrameMkLst>
            <pc:docMk/>
            <pc:sldMk cId="0" sldId="345"/>
            <ac:graphicFrameMk id="4" creationId="{D475D779-4E95-44D6-8E78-F7B192FCB0ED}"/>
          </ac:graphicFrameMkLst>
        </pc:graphicFrameChg>
        <pc:graphicFrameChg chg="del mod replId">
          <ac:chgData name="Sidney Seckler" userId="73470fc2d5f88927" providerId="LiveId" clId="{9485F89E-B531-4E9E-BDD5-820B54679AB7}" dt="2019-03-10T15:42:24.923" v="920"/>
          <ac:graphicFrameMkLst>
            <pc:docMk/>
            <pc:sldMk cId="0" sldId="345"/>
            <ac:graphicFrameMk id="6" creationId="{DF5F7CBB-5406-41B2-A90D-C0C692BC874D}"/>
          </ac:graphicFrameMkLst>
        </pc:graphicFrameChg>
        <pc:graphicFrameChg chg="mod">
          <ac:chgData name="Sidney Seckler" userId="73470fc2d5f88927" providerId="LiveId" clId="{9485F89E-B531-4E9E-BDD5-820B54679AB7}" dt="2019-03-10T15:45:42.419" v="962" actId="1036"/>
          <ac:graphicFrameMkLst>
            <pc:docMk/>
            <pc:sldMk cId="0" sldId="345"/>
            <ac:graphicFrameMk id="155658" creationId="{D83BF1A5-4AF9-4B40-BBAA-5C5D8DB90369}"/>
          </ac:graphicFrameMkLst>
        </pc:graphicFrameChg>
      </pc:sldChg>
      <pc:sldChg chg="addSp delSp modSp add">
        <pc:chgData name="Sidney Seckler" userId="73470fc2d5f88927" providerId="LiveId" clId="{9485F89E-B531-4E9E-BDD5-820B54679AB7}" dt="2019-03-10T15:44:59.031" v="953" actId="1076"/>
        <pc:sldMkLst>
          <pc:docMk/>
          <pc:sldMk cId="0" sldId="346"/>
        </pc:sldMkLst>
        <pc:spChg chg="mod">
          <ac:chgData name="Sidney Seckler" userId="73470fc2d5f88927" providerId="LiveId" clId="{9485F89E-B531-4E9E-BDD5-820B54679AB7}" dt="2019-03-10T15:44:33.140" v="941" actId="1076"/>
          <ac:spMkLst>
            <pc:docMk/>
            <pc:sldMk cId="0" sldId="346"/>
            <ac:spMk id="157699" creationId="{A66E75EC-CD05-499E-AD0C-8FAB5B67EF8D}"/>
          </ac:spMkLst>
        </pc:spChg>
        <pc:spChg chg="add mod">
          <ac:chgData name="Sidney Seckler" userId="73470fc2d5f88927" providerId="LiveId" clId="{9485F89E-B531-4E9E-BDD5-820B54679AB7}" dt="2019-03-10T15:44:41.609" v="945" actId="27636"/>
          <ac:spMkLst>
            <pc:docMk/>
            <pc:sldMk cId="0" sldId="346"/>
            <ac:spMk id="157700" creationId="{A1E2B44F-4204-42C7-AF9B-0E79B27305ED}"/>
          </ac:spMkLst>
        </pc:spChg>
        <pc:spChg chg="add mod">
          <ac:chgData name="Sidney Seckler" userId="73470fc2d5f88927" providerId="LiveId" clId="{9485F89E-B531-4E9E-BDD5-820B54679AB7}" dt="2019-03-10T15:44:44.738" v="948" actId="27636"/>
          <ac:spMkLst>
            <pc:docMk/>
            <pc:sldMk cId="0" sldId="346"/>
            <ac:spMk id="157701" creationId="{9C736BA1-BFC5-4355-9C2D-01AFA5704CC6}"/>
          </ac:spMkLst>
        </pc:spChg>
        <pc:spChg chg="add mod">
          <ac:chgData name="Sidney Seckler" userId="73470fc2d5f88927" providerId="LiveId" clId="{9485F89E-B531-4E9E-BDD5-820B54679AB7}" dt="2019-03-10T15:44:47.670" v="951" actId="27636"/>
          <ac:spMkLst>
            <pc:docMk/>
            <pc:sldMk cId="0" sldId="346"/>
            <ac:spMk id="157702" creationId="{2A9C3C0A-DA71-48FD-9268-9C5D756C59DC}"/>
          </ac:spMkLst>
        </pc:spChg>
        <pc:graphicFrameChg chg="del mod replId">
          <ac:chgData name="Sidney Seckler" userId="73470fc2d5f88927" providerId="LiveId" clId="{9485F89E-B531-4E9E-BDD5-820B54679AB7}" dt="2019-03-10T15:44:40.431" v="944"/>
          <ac:graphicFrameMkLst>
            <pc:docMk/>
            <pc:sldMk cId="0" sldId="346"/>
            <ac:graphicFrameMk id="2" creationId="{A1E2B44F-4204-42C7-AF9B-0E79B27305ED}"/>
          </ac:graphicFrameMkLst>
        </pc:graphicFrameChg>
        <pc:graphicFrameChg chg="del mod replId">
          <ac:chgData name="Sidney Seckler" userId="73470fc2d5f88927" providerId="LiveId" clId="{9485F89E-B531-4E9E-BDD5-820B54679AB7}" dt="2019-03-10T15:44:44.067" v="947"/>
          <ac:graphicFrameMkLst>
            <pc:docMk/>
            <pc:sldMk cId="0" sldId="346"/>
            <ac:graphicFrameMk id="4" creationId="{9C736BA1-BFC5-4355-9C2D-01AFA5704CC6}"/>
          </ac:graphicFrameMkLst>
        </pc:graphicFrameChg>
        <pc:graphicFrameChg chg="del mod replId">
          <ac:chgData name="Sidney Seckler" userId="73470fc2d5f88927" providerId="LiveId" clId="{9485F89E-B531-4E9E-BDD5-820B54679AB7}" dt="2019-03-10T15:44:46.967" v="950"/>
          <ac:graphicFrameMkLst>
            <pc:docMk/>
            <pc:sldMk cId="0" sldId="346"/>
            <ac:graphicFrameMk id="6" creationId="{2A9C3C0A-DA71-48FD-9268-9C5D756C59DC}"/>
          </ac:graphicFrameMkLst>
        </pc:graphicFrameChg>
        <pc:graphicFrameChg chg="mod">
          <ac:chgData name="Sidney Seckler" userId="73470fc2d5f88927" providerId="LiveId" clId="{9485F89E-B531-4E9E-BDD5-820B54679AB7}" dt="2019-03-10T15:44:59.031" v="953" actId="1076"/>
          <ac:graphicFrameMkLst>
            <pc:docMk/>
            <pc:sldMk cId="0" sldId="346"/>
            <ac:graphicFrameMk id="157704" creationId="{22AE3B0C-DEA5-403F-823C-7AAC6F7BA9E7}"/>
          </ac:graphicFrameMkLst>
        </pc:graphicFrameChg>
      </pc:sldChg>
      <pc:sldChg chg="modSp">
        <pc:chgData name="Sidney Seckler" userId="73470fc2d5f88927" providerId="LiveId" clId="{9485F89E-B531-4E9E-BDD5-820B54679AB7}" dt="2019-04-30T17:41:35.990" v="1319" actId="14100"/>
        <pc:sldMkLst>
          <pc:docMk/>
          <pc:sldMk cId="0" sldId="500"/>
        </pc:sldMkLst>
        <pc:spChg chg="mod">
          <ac:chgData name="Sidney Seckler" userId="73470fc2d5f88927" providerId="LiveId" clId="{9485F89E-B531-4E9E-BDD5-820B54679AB7}" dt="2019-04-30T17:41:35.990" v="1319" actId="14100"/>
          <ac:spMkLst>
            <pc:docMk/>
            <pc:sldMk cId="0" sldId="500"/>
            <ac:spMk id="304131" creationId="{3FD46931-1260-486D-89A6-B0D903563948}"/>
          </ac:spMkLst>
        </pc:spChg>
      </pc:sldChg>
      <pc:sldChg chg="modSp">
        <pc:chgData name="Sidney Seckler" userId="73470fc2d5f88927" providerId="LiveId" clId="{9485F89E-B531-4E9E-BDD5-820B54679AB7}" dt="2019-04-30T17:41:32.066" v="1318" actId="14100"/>
        <pc:sldMkLst>
          <pc:docMk/>
          <pc:sldMk cId="0" sldId="507"/>
        </pc:sldMkLst>
        <pc:spChg chg="mod">
          <ac:chgData name="Sidney Seckler" userId="73470fc2d5f88927" providerId="LiveId" clId="{9485F89E-B531-4E9E-BDD5-820B54679AB7}" dt="2019-04-30T17:41:32.066" v="1318" actId="14100"/>
          <ac:spMkLst>
            <pc:docMk/>
            <pc:sldMk cId="0" sldId="507"/>
            <ac:spMk id="320515" creationId="{00000000-0000-0000-0000-000000000000}"/>
          </ac:spMkLst>
        </pc:spChg>
      </pc:sldChg>
      <pc:sldChg chg="modSp">
        <pc:chgData name="Sidney Seckler" userId="73470fc2d5f88927" providerId="LiveId" clId="{9485F89E-B531-4E9E-BDD5-820B54679AB7}" dt="2019-04-30T17:42:08.401" v="1332" actId="14100"/>
        <pc:sldMkLst>
          <pc:docMk/>
          <pc:sldMk cId="496402165" sldId="512"/>
        </pc:sldMkLst>
        <pc:spChg chg="mod">
          <ac:chgData name="Sidney Seckler" userId="73470fc2d5f88927" providerId="LiveId" clId="{9485F89E-B531-4E9E-BDD5-820B54679AB7}" dt="2019-04-30T17:42:08.401" v="1332" actId="14100"/>
          <ac:spMkLst>
            <pc:docMk/>
            <pc:sldMk cId="496402165" sldId="512"/>
            <ac:spMk id="304131" creationId="{3FD46931-1260-486D-89A6-B0D903563948}"/>
          </ac:spMkLst>
        </pc:spChg>
      </pc:sldChg>
      <pc:sldChg chg="modSp">
        <pc:chgData name="Sidney Seckler" userId="73470fc2d5f88927" providerId="LiveId" clId="{9485F89E-B531-4E9E-BDD5-820B54679AB7}" dt="2019-04-30T17:42:13.296" v="1333" actId="14100"/>
        <pc:sldMkLst>
          <pc:docMk/>
          <pc:sldMk cId="1724039376" sldId="513"/>
        </pc:sldMkLst>
        <pc:spChg chg="mod">
          <ac:chgData name="Sidney Seckler" userId="73470fc2d5f88927" providerId="LiveId" clId="{9485F89E-B531-4E9E-BDD5-820B54679AB7}" dt="2019-04-30T17:42:13.296" v="1333" actId="14100"/>
          <ac:spMkLst>
            <pc:docMk/>
            <pc:sldMk cId="1724039376" sldId="513"/>
            <ac:spMk id="304131" creationId="{3FD46931-1260-486D-89A6-B0D903563948}"/>
          </ac:spMkLst>
        </pc:spChg>
      </pc:sldChg>
      <pc:sldChg chg="modSp">
        <pc:chgData name="Sidney Seckler" userId="73470fc2d5f88927" providerId="LiveId" clId="{9485F89E-B531-4E9E-BDD5-820B54679AB7}" dt="2019-04-30T17:42:17.770" v="1334" actId="14100"/>
        <pc:sldMkLst>
          <pc:docMk/>
          <pc:sldMk cId="80775330" sldId="514"/>
        </pc:sldMkLst>
        <pc:spChg chg="mod">
          <ac:chgData name="Sidney Seckler" userId="73470fc2d5f88927" providerId="LiveId" clId="{9485F89E-B531-4E9E-BDD5-820B54679AB7}" dt="2019-04-30T17:42:17.770" v="1334" actId="14100"/>
          <ac:spMkLst>
            <pc:docMk/>
            <pc:sldMk cId="80775330" sldId="514"/>
            <ac:spMk id="304131" creationId="{3FD46931-1260-486D-89A6-B0D903563948}"/>
          </ac:spMkLst>
        </pc:spChg>
      </pc:sldChg>
      <pc:sldChg chg="modSp">
        <pc:chgData name="Sidney Seckler" userId="73470fc2d5f88927" providerId="LiveId" clId="{9485F89E-B531-4E9E-BDD5-820B54679AB7}" dt="2019-04-30T17:42:22.729" v="1336" actId="27636"/>
        <pc:sldMkLst>
          <pc:docMk/>
          <pc:sldMk cId="3720123124" sldId="562"/>
        </pc:sldMkLst>
        <pc:spChg chg="mod">
          <ac:chgData name="Sidney Seckler" userId="73470fc2d5f88927" providerId="LiveId" clId="{9485F89E-B531-4E9E-BDD5-820B54679AB7}" dt="2019-04-30T17:42:22.729" v="1336" actId="27636"/>
          <ac:spMkLst>
            <pc:docMk/>
            <pc:sldMk cId="3720123124" sldId="562"/>
            <ac:spMk id="4099" creationId="{F8B96A61-C72F-4AE6-BD11-C8F2087FCF79}"/>
          </ac:spMkLst>
        </pc:spChg>
      </pc:sldChg>
      <pc:sldChg chg="modSp">
        <pc:chgData name="Sidney Seckler" userId="73470fc2d5f88927" providerId="LiveId" clId="{9485F89E-B531-4E9E-BDD5-820B54679AB7}" dt="2019-04-30T17:42:28.608" v="1338" actId="27636"/>
        <pc:sldMkLst>
          <pc:docMk/>
          <pc:sldMk cId="1482955348" sldId="563"/>
        </pc:sldMkLst>
        <pc:spChg chg="mod">
          <ac:chgData name="Sidney Seckler" userId="73470fc2d5f88927" providerId="LiveId" clId="{9485F89E-B531-4E9E-BDD5-820B54679AB7}" dt="2019-04-30T17:42:28.608" v="1338" actId="27636"/>
          <ac:spMkLst>
            <pc:docMk/>
            <pc:sldMk cId="1482955348" sldId="563"/>
            <ac:spMk id="4099" creationId="{F8B96A61-C72F-4AE6-BD11-C8F2087FCF79}"/>
          </ac:spMkLst>
        </pc:spChg>
      </pc:sldChg>
      <pc:sldChg chg="modSp add del">
        <pc:chgData name="Sidney Seckler" userId="73470fc2d5f88927" providerId="LiveId" clId="{9485F89E-B531-4E9E-BDD5-820B54679AB7}" dt="2019-04-30T17:42:33.654" v="1339" actId="14100"/>
        <pc:sldMkLst>
          <pc:docMk/>
          <pc:sldMk cId="2231820152" sldId="565"/>
        </pc:sldMkLst>
        <pc:spChg chg="mod">
          <ac:chgData name="Sidney Seckler" userId="73470fc2d5f88927" providerId="LiveId" clId="{9485F89E-B531-4E9E-BDD5-820B54679AB7}" dt="2019-04-30T17:42:33.654" v="1339" actId="14100"/>
          <ac:spMkLst>
            <pc:docMk/>
            <pc:sldMk cId="2231820152" sldId="565"/>
            <ac:spMk id="4099" creationId="{F8B96A61-C72F-4AE6-BD11-C8F2087FCF79}"/>
          </ac:spMkLst>
        </pc:spChg>
      </pc:sldChg>
      <pc:sldChg chg="modSp add del">
        <pc:chgData name="Sidney Seckler" userId="73470fc2d5f88927" providerId="LiveId" clId="{9485F89E-B531-4E9E-BDD5-820B54679AB7}" dt="2019-04-30T17:42:38.625" v="1341" actId="27636"/>
        <pc:sldMkLst>
          <pc:docMk/>
          <pc:sldMk cId="431405203" sldId="566"/>
        </pc:sldMkLst>
        <pc:spChg chg="mod">
          <ac:chgData name="Sidney Seckler" userId="73470fc2d5f88927" providerId="LiveId" clId="{9485F89E-B531-4E9E-BDD5-820B54679AB7}" dt="2019-04-30T17:42:38.625" v="1341" actId="27636"/>
          <ac:spMkLst>
            <pc:docMk/>
            <pc:sldMk cId="431405203" sldId="566"/>
            <ac:spMk id="4099" creationId="{F8B96A61-C72F-4AE6-BD11-C8F2087FCF79}"/>
          </ac:spMkLst>
        </pc:spChg>
      </pc:sldChg>
      <pc:sldChg chg="modSp">
        <pc:chgData name="Sidney Seckler" userId="73470fc2d5f88927" providerId="LiveId" clId="{9485F89E-B531-4E9E-BDD5-820B54679AB7}" dt="2019-04-30T17:42:43.616" v="1343" actId="27636"/>
        <pc:sldMkLst>
          <pc:docMk/>
          <pc:sldMk cId="3833716954" sldId="567"/>
        </pc:sldMkLst>
        <pc:spChg chg="mod">
          <ac:chgData name="Sidney Seckler" userId="73470fc2d5f88927" providerId="LiveId" clId="{9485F89E-B531-4E9E-BDD5-820B54679AB7}" dt="2019-04-30T17:42:43.616" v="1343" actId="27636"/>
          <ac:spMkLst>
            <pc:docMk/>
            <pc:sldMk cId="3833716954" sldId="567"/>
            <ac:spMk id="4099" creationId="{F8B96A61-C72F-4AE6-BD11-C8F2087FCF79}"/>
          </ac:spMkLst>
        </pc:spChg>
      </pc:sldChg>
      <pc:sldChg chg="modSp">
        <pc:chgData name="Sidney Seckler" userId="73470fc2d5f88927" providerId="LiveId" clId="{9485F89E-B531-4E9E-BDD5-820B54679AB7}" dt="2019-04-30T17:42:48.912" v="1345" actId="27636"/>
        <pc:sldMkLst>
          <pc:docMk/>
          <pc:sldMk cId="3614990119" sldId="568"/>
        </pc:sldMkLst>
        <pc:spChg chg="mod">
          <ac:chgData name="Sidney Seckler" userId="73470fc2d5f88927" providerId="LiveId" clId="{9485F89E-B531-4E9E-BDD5-820B54679AB7}" dt="2019-04-30T17:42:48.912" v="1345" actId="27636"/>
          <ac:spMkLst>
            <pc:docMk/>
            <pc:sldMk cId="3614990119" sldId="568"/>
            <ac:spMk id="4099" creationId="{F8B96A61-C72F-4AE6-BD11-C8F2087FCF79}"/>
          </ac:spMkLst>
        </pc:spChg>
      </pc:sldChg>
      <pc:sldChg chg="modSp">
        <pc:chgData name="Sidney Seckler" userId="73470fc2d5f88927" providerId="LiveId" clId="{9485F89E-B531-4E9E-BDD5-820B54679AB7}" dt="2019-04-30T17:42:54.472" v="1347" actId="27636"/>
        <pc:sldMkLst>
          <pc:docMk/>
          <pc:sldMk cId="2347540380" sldId="569"/>
        </pc:sldMkLst>
        <pc:spChg chg="mod">
          <ac:chgData name="Sidney Seckler" userId="73470fc2d5f88927" providerId="LiveId" clId="{9485F89E-B531-4E9E-BDD5-820B54679AB7}" dt="2019-04-30T17:42:54.472" v="1347" actId="27636"/>
          <ac:spMkLst>
            <pc:docMk/>
            <pc:sldMk cId="2347540380" sldId="569"/>
            <ac:spMk id="4099" creationId="{F8B96A61-C72F-4AE6-BD11-C8F2087FCF79}"/>
          </ac:spMkLst>
        </pc:spChg>
      </pc:sldChg>
      <pc:sldChg chg="modSp">
        <pc:chgData name="Sidney Seckler" userId="73470fc2d5f88927" providerId="LiveId" clId="{9485F89E-B531-4E9E-BDD5-820B54679AB7}" dt="2019-04-30T17:42:59.822" v="1349" actId="27636"/>
        <pc:sldMkLst>
          <pc:docMk/>
          <pc:sldMk cId="3749934249" sldId="570"/>
        </pc:sldMkLst>
        <pc:spChg chg="mod">
          <ac:chgData name="Sidney Seckler" userId="73470fc2d5f88927" providerId="LiveId" clId="{9485F89E-B531-4E9E-BDD5-820B54679AB7}" dt="2019-04-30T17:42:59.822" v="1349" actId="27636"/>
          <ac:spMkLst>
            <pc:docMk/>
            <pc:sldMk cId="3749934249" sldId="570"/>
            <ac:spMk id="4099" creationId="{F8B96A61-C72F-4AE6-BD11-C8F2087FCF79}"/>
          </ac:spMkLst>
        </pc:spChg>
      </pc:sldChg>
      <pc:sldChg chg="modSp add del">
        <pc:chgData name="Sidney Seckler" userId="73470fc2d5f88927" providerId="LiveId" clId="{9485F89E-B531-4E9E-BDD5-820B54679AB7}" dt="2019-04-30T17:43:04.849" v="1351" actId="27636"/>
        <pc:sldMkLst>
          <pc:docMk/>
          <pc:sldMk cId="3267760698" sldId="571"/>
        </pc:sldMkLst>
        <pc:spChg chg="mod">
          <ac:chgData name="Sidney Seckler" userId="73470fc2d5f88927" providerId="LiveId" clId="{9485F89E-B531-4E9E-BDD5-820B54679AB7}" dt="2019-04-30T17:43:04.849" v="1351" actId="27636"/>
          <ac:spMkLst>
            <pc:docMk/>
            <pc:sldMk cId="3267760698" sldId="571"/>
            <ac:spMk id="4099" creationId="{F8B96A61-C72F-4AE6-BD11-C8F2087FCF79}"/>
          </ac:spMkLst>
        </pc:spChg>
      </pc:sldChg>
      <pc:sldChg chg="modSp add del">
        <pc:chgData name="Sidney Seckler" userId="73470fc2d5f88927" providerId="LiveId" clId="{9485F89E-B531-4E9E-BDD5-820B54679AB7}" dt="2019-04-30T17:43:10.256" v="1353" actId="27636"/>
        <pc:sldMkLst>
          <pc:docMk/>
          <pc:sldMk cId="1977830764" sldId="572"/>
        </pc:sldMkLst>
        <pc:spChg chg="mod">
          <ac:chgData name="Sidney Seckler" userId="73470fc2d5f88927" providerId="LiveId" clId="{9485F89E-B531-4E9E-BDD5-820B54679AB7}" dt="2019-04-30T17:43:10.256" v="1353" actId="27636"/>
          <ac:spMkLst>
            <pc:docMk/>
            <pc:sldMk cId="1977830764" sldId="572"/>
            <ac:spMk id="4099" creationId="{F8B96A61-C72F-4AE6-BD11-C8F2087FCF79}"/>
          </ac:spMkLst>
        </pc:spChg>
      </pc:sldChg>
      <pc:sldChg chg="modSp add del">
        <pc:chgData name="Sidney Seckler" userId="73470fc2d5f88927" providerId="LiveId" clId="{9485F89E-B531-4E9E-BDD5-820B54679AB7}" dt="2019-04-30T17:54:28.200" v="1406" actId="27636"/>
        <pc:sldMkLst>
          <pc:docMk/>
          <pc:sldMk cId="1830596487" sldId="573"/>
        </pc:sldMkLst>
        <pc:spChg chg="mod">
          <ac:chgData name="Sidney Seckler" userId="73470fc2d5f88927" providerId="LiveId" clId="{9485F89E-B531-4E9E-BDD5-820B54679AB7}" dt="2019-04-30T17:54:28.200" v="1406" actId="27636"/>
          <ac:spMkLst>
            <pc:docMk/>
            <pc:sldMk cId="1830596487" sldId="573"/>
            <ac:spMk id="4099" creationId="{F8B96A61-C72F-4AE6-BD11-C8F2087FCF79}"/>
          </ac:spMkLst>
        </pc:spChg>
        <pc:spChg chg="mod">
          <ac:chgData name="Sidney Seckler" userId="73470fc2d5f88927" providerId="LiveId" clId="{9485F89E-B531-4E9E-BDD5-820B54679AB7}" dt="2019-03-10T16:21:20.178" v="1202" actId="1076"/>
          <ac:spMkLst>
            <pc:docMk/>
            <pc:sldMk cId="1830596487" sldId="573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834AD62A-0CD7-4AD9-891C-F95B20488CF2}"/>
    <pc:docChg chg="undo custSel addSld delSld modSld sldOrd">
      <pc:chgData name="Sidney Seckler" userId="73470fc2d5f88927" providerId="LiveId" clId="{834AD62A-0CD7-4AD9-891C-F95B20488CF2}" dt="2019-02-12T16:19:20.188" v="5859" actId="20577"/>
      <pc:docMkLst>
        <pc:docMk/>
      </pc:docMkLst>
      <pc:sldChg chg="addSp delSp modSp">
        <pc:chgData name="Sidney Seckler" userId="73470fc2d5f88927" providerId="LiveId" clId="{834AD62A-0CD7-4AD9-891C-F95B20488CF2}" dt="2019-02-12T16:03:51.676" v="5554"/>
        <pc:sldMkLst>
          <pc:docMk/>
          <pc:sldMk cId="0" sldId="392"/>
        </pc:sldMkLst>
        <pc:picChg chg="add del mod">
          <ac:chgData name="Sidney Seckler" userId="73470fc2d5f88927" providerId="LiveId" clId="{834AD62A-0CD7-4AD9-891C-F95B20488CF2}" dt="2019-02-12T14:50:15.795" v="3610"/>
          <ac:picMkLst>
            <pc:docMk/>
            <pc:sldMk cId="0" sldId="392"/>
            <ac:picMk id="12290" creationId="{BE1F5DE0-269A-47A0-8EE7-8613DCF4544F}"/>
          </ac:picMkLst>
        </pc:picChg>
        <pc:picChg chg="add del">
          <ac:chgData name="Sidney Seckler" userId="73470fc2d5f88927" providerId="LiveId" clId="{834AD62A-0CD7-4AD9-891C-F95B20488CF2}" dt="2019-02-12T16:03:51.676" v="5554"/>
          <ac:picMkLst>
            <pc:docMk/>
            <pc:sldMk cId="0" sldId="392"/>
            <ac:picMk id="12292" creationId="{37A4ACD5-8D5E-4B44-ACBB-67C94B617C81}"/>
          </ac:picMkLst>
        </pc:picChg>
      </pc:sldChg>
      <pc:sldChg chg="modSp">
        <pc:chgData name="Sidney Seckler" userId="73470fc2d5f88927" providerId="LiveId" clId="{834AD62A-0CD7-4AD9-891C-F95B20488CF2}" dt="2019-02-12T10:31:55.577" v="11" actId="20577"/>
        <pc:sldMkLst>
          <pc:docMk/>
          <pc:sldMk cId="496402165" sldId="512"/>
        </pc:sldMkLst>
        <pc:spChg chg="mod">
          <ac:chgData name="Sidney Seckler" userId="73470fc2d5f88927" providerId="LiveId" clId="{834AD62A-0CD7-4AD9-891C-F95B20488CF2}" dt="2019-02-12T10:31:55.577" v="11" actId="20577"/>
          <ac:spMkLst>
            <pc:docMk/>
            <pc:sldMk cId="496402165" sldId="512"/>
            <ac:spMk id="17" creationId="{FA29FDB1-96D6-4AAE-99EB-D8E4A255F0BC}"/>
          </ac:spMkLst>
        </pc:spChg>
      </pc:sldChg>
      <pc:sldChg chg="addSp modSp">
        <pc:chgData name="Sidney Seckler" userId="73470fc2d5f88927" providerId="LiveId" clId="{834AD62A-0CD7-4AD9-891C-F95B20488CF2}" dt="2019-02-12T10:54:47.047" v="210" actId="1076"/>
        <pc:sldMkLst>
          <pc:docMk/>
          <pc:sldMk cId="80775330" sldId="514"/>
        </pc:sldMkLst>
        <pc:spChg chg="add mod">
          <ac:chgData name="Sidney Seckler" userId="73470fc2d5f88927" providerId="LiveId" clId="{834AD62A-0CD7-4AD9-891C-F95B20488CF2}" dt="2019-02-12T10:54:44.326" v="209" actId="1076"/>
          <ac:spMkLst>
            <pc:docMk/>
            <pc:sldMk cId="80775330" sldId="514"/>
            <ac:spMk id="3" creationId="{E629A58A-4098-4FAC-A671-3052FAFFE6EE}"/>
          </ac:spMkLst>
        </pc:spChg>
        <pc:spChg chg="add mod">
          <ac:chgData name="Sidney Seckler" userId="73470fc2d5f88927" providerId="LiveId" clId="{834AD62A-0CD7-4AD9-891C-F95B20488CF2}" dt="2019-02-12T10:54:47.047" v="210" actId="1076"/>
          <ac:spMkLst>
            <pc:docMk/>
            <pc:sldMk cId="80775330" sldId="514"/>
            <ac:spMk id="4" creationId="{9DEC192C-D342-44BA-8B66-DBC742F4C464}"/>
          </ac:spMkLst>
        </pc:spChg>
        <pc:spChg chg="add mod">
          <ac:chgData name="Sidney Seckler" userId="73470fc2d5f88927" providerId="LiveId" clId="{834AD62A-0CD7-4AD9-891C-F95B20488CF2}" dt="2019-02-12T10:53:46.504" v="150" actId="1076"/>
          <ac:spMkLst>
            <pc:docMk/>
            <pc:sldMk cId="80775330" sldId="514"/>
            <ac:spMk id="5" creationId="{8BE6AA6A-16D5-4A29-AF74-0E9C554F1A55}"/>
          </ac:spMkLst>
        </pc:spChg>
        <pc:graphicFrameChg chg="mod modGraphic">
          <ac:chgData name="Sidney Seckler" userId="73470fc2d5f88927" providerId="LiveId" clId="{834AD62A-0CD7-4AD9-891C-F95B20488CF2}" dt="2019-02-12T10:53:40.873" v="149" actId="1076"/>
          <ac:graphicFrameMkLst>
            <pc:docMk/>
            <pc:sldMk cId="80775330" sldId="514"/>
            <ac:graphicFrameMk id="2" creationId="{EEECFE38-B92E-48A4-BD5E-E266660DAF92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2463B-FCDD-44C7-95EA-99FC39D63DEB}" type="datetimeFigureOut">
              <a:rPr lang="pt-BR" smtClean="0"/>
              <a:t>30/04/2019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84663-DD5B-423E-85AE-A74D214ED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6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1013EA-4971-4305-84B4-A0445CDE43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999B2F-2BE6-439E-A81B-54FB5188ACC9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56B60E6B-9024-49B3-BFC7-4A4A896F24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F9487D1A-3A32-4217-8046-B3C5785DB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F1F00B-39A9-4AB5-8AC5-D58DFA9BBB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BC50A-C734-4D90-B550-9EEB4C859F31}" type="slidenum">
              <a:rPr lang="pt-BR" altLang="pt-BR"/>
              <a:pPr/>
              <a:t>27</a:t>
            </a:fld>
            <a:endParaRPr lang="pt-BR" altLang="pt-BR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3DCEBD61-5FD9-4467-A251-B00D1595FC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1FC7B3E0-ED3F-4880-84DF-4D9C7C61B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A7DF6B6-FB40-4898-81EC-B20940FE97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DF4AC-086A-4A65-961C-67EC1910444F}" type="slidenum">
              <a:rPr lang="pt-BR" altLang="pt-BR"/>
              <a:pPr/>
              <a:t>28</a:t>
            </a:fld>
            <a:endParaRPr lang="pt-BR" altLang="pt-BR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D30A07C4-3135-48FC-B770-36B7095FDD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30E88AD4-28C6-40A0-A45F-67F0510E6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42BA53-3102-42D9-BD8B-F9FB610C0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A7FC5-AAAA-4F43-8FF4-272340196B52}" type="slidenum">
              <a:rPr lang="pt-BR" altLang="pt-BR"/>
              <a:pPr/>
              <a:t>29</a:t>
            </a:fld>
            <a:endParaRPr lang="pt-BR" altLang="pt-BR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56121AE2-8258-4063-9219-0FFA9F9663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06D37C35-E490-4739-B994-AD733EDB5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480F994-D578-49A6-A513-D0D7EA4316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67980-5DFD-4CED-A109-2B1CC8887D6E}" type="slidenum">
              <a:rPr lang="pt-BR" altLang="pt-BR"/>
              <a:pPr/>
              <a:t>30</a:t>
            </a:fld>
            <a:endParaRPr lang="pt-BR" altLang="pt-BR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E1B1F861-6F1B-4B0F-AB0E-7311EC09EB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F3457C89-A2AC-4A07-9665-B6A13B7642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148BC1-139E-43E4-BA4D-A4DED87A4D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C7367-EADE-4EBF-97BF-09ED836236AC}" type="slidenum">
              <a:rPr lang="pt-BR" altLang="pt-BR"/>
              <a:pPr/>
              <a:t>31</a:t>
            </a:fld>
            <a:endParaRPr lang="pt-BR" altLang="pt-BR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665FDE3B-D204-4080-88BB-4495F724F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52DF6C8D-329D-4886-878B-945A0A8A5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A0267E-A194-43AF-907A-C495DDEFC7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26D61-AFD4-42FD-B517-38E93E2ABB32}" type="slidenum">
              <a:rPr lang="pt-BR" altLang="pt-BR"/>
              <a:pPr/>
              <a:t>32</a:t>
            </a:fld>
            <a:endParaRPr lang="pt-BR" altLang="pt-BR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FE43EEC9-22E3-477B-8F91-5FACB587B8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C261A66D-9A16-48EE-A28D-273131B03D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06BD41-4C86-4716-BD29-DD6F74018D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6EE02-8705-4381-BBC5-D32772CB1ED5}" type="slidenum">
              <a:rPr lang="pt-BR" altLang="pt-BR"/>
              <a:pPr/>
              <a:t>33</a:t>
            </a:fld>
            <a:endParaRPr lang="pt-BR" altLang="pt-BR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3FE296BC-07AA-48C4-81DF-DC7E09F225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EE31FF4B-BC7F-472C-84E3-AB1771F7D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8EF441-1B6F-453E-865A-CEB19BD057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25906F-AE66-47A3-A0D5-A7BE77A01D83}" type="slidenum">
              <a:rPr lang="pt-BR" altLang="pt-BR"/>
              <a:pPr/>
              <a:t>34</a:t>
            </a:fld>
            <a:endParaRPr lang="pt-BR" altLang="pt-BR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2AF8E9D6-ECA3-4EA2-833E-6B3C356112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8346C27D-0796-4F5C-8308-E8C076D15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56F083-25CA-453E-B366-5CE10E9BCD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12AB3E-E1B5-4E84-9E90-264ED66028A6}" type="slidenum">
              <a:rPr lang="pt-BR" altLang="pt-BR"/>
              <a:pPr/>
              <a:t>35</a:t>
            </a:fld>
            <a:endParaRPr lang="pt-BR" altLang="pt-BR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A655BA11-339E-4A46-B7EC-BA8CFA786E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3CE06F6D-B376-4A71-BA75-39C6658DD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C2F925-157B-4211-91BA-AF7C4B1238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882D0-8E6E-4A5A-954B-48F4D0711D81}" type="slidenum">
              <a:rPr lang="pt-BR" altLang="pt-BR"/>
              <a:pPr/>
              <a:t>36</a:t>
            </a:fld>
            <a:endParaRPr lang="pt-BR" altLang="pt-BR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5D1B8B75-4AB5-4C5C-AE62-A650CC0854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14282E6A-1A13-4DC9-93C6-A5CCFFBD8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44B9DB-DE39-4254-BBF3-24EC23FE4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E3A3E-BF1C-42DA-98CF-D29F13E4D9D2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66605E75-8CD0-45D8-940F-81C8553163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E4FC079F-D580-40F4-87E3-2019A5490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2D76EF-9212-4A35-8E7C-52CDD4C87E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F9CA5-B8B1-433D-847C-38C6592AB293}" type="slidenum">
              <a:rPr lang="pt-BR" altLang="pt-BR"/>
              <a:pPr/>
              <a:t>37</a:t>
            </a:fld>
            <a:endParaRPr lang="pt-BR" altLang="pt-BR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68E08E2A-872F-4FBF-A35B-F584F406F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441E6C26-3ECE-41B1-B036-BB7CC45CDF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F725C8-D273-45A5-9731-47B97A7462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EF6F4-B061-466C-BCC8-F16E5BFBEBE9}" type="slidenum">
              <a:rPr lang="pt-BR" altLang="pt-BR"/>
              <a:pPr/>
              <a:t>38</a:t>
            </a:fld>
            <a:endParaRPr lang="pt-BR" altLang="pt-BR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06966EAD-E8A0-4441-BDB2-CEC227B24E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CEB21532-B114-4CFB-B522-EAD53B304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39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1986C0-7981-4171-A1EF-B20C87AB96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B69B0-E924-4825-A7F3-F9429664FF2F}" type="slidenum">
              <a:rPr lang="pt-BR" altLang="pt-BR"/>
              <a:pPr/>
              <a:t>40</a:t>
            </a:fld>
            <a:endParaRPr lang="pt-BR" altLang="pt-BR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C06447F4-FFB9-4273-9FD9-B801F58DCE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72FE5471-5A5A-471A-BB50-62F3F0F86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77C693-58CC-4AA1-9817-79E11CCB63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68607-BD1E-438F-A38B-1C294DF3BA2B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C50522BB-9F17-457F-9E88-676862479C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E349ED5F-D824-4BC1-9093-5966DEE328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DE7F73-1F00-4415-9417-6FA182F227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1861BC-7299-472E-9C2C-47CFE526C12D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A044AF22-E7CA-4B0B-BD16-FAF738D2C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C8EC0097-85FA-4C45-8C0C-2CE1AAE81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BD0DEB6-999C-42B4-B400-2A10802C7A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65962-9451-4EFB-9D77-B0DF2823221D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16E08E37-FC48-4A01-9286-327F9E3C9D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9A35E459-ED91-4D0D-88E3-E6501EE27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82C45AB-0D53-4328-A9C2-FABB3DB324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BE1F7-24C7-4E6A-9347-A4B353173BAC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44C1EEB9-BCD2-4D90-B3D2-915E82ACA2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1F6D8B19-07AE-49D5-B53B-B51EE986D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FA0FE1-0643-4B28-BF29-C9D508ECD9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60C90-C72C-4BED-80A4-E8E631423206}" type="slidenum">
              <a:rPr lang="pt-BR" altLang="pt-BR"/>
              <a:pPr/>
              <a:t>24</a:t>
            </a:fld>
            <a:endParaRPr lang="pt-BR" altLang="pt-BR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307CB4BA-324F-49CC-B62E-451D1703EE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FD80AD13-A7F8-4A45-8F8A-2432B25C88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30225C-7075-4764-94B9-D7CC90367D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BEEFE-F2F9-4A5A-A067-ACB4E96DA1A6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A29A3A86-90A1-477A-95A7-4D408ADF33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1AF163DA-6CE1-424A-88B1-DA324195C3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0A4D67-6951-4C5E-90D6-F3D7EF059B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090F5-3413-42DA-B6E5-B5D13E1C24B1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58E734E4-CB63-470D-8EE7-C81DF83BCD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0A761FCA-0F31-498C-964D-36CB61A5C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29C8B74-CEA9-42C4-A8B6-56753AF7D6A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2B756E-DE1A-4CB2-AAF1-AF2D5439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6CA34E4-B1F5-462D-8A7E-8DEA6605F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06E4BB-7892-4F7A-821C-9D20BA314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624AC6-4BA6-48A9-8AA0-05EBCB0C8C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934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2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2.wmf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2.wmf"/><Relationship Id="rId9" Type="http://schemas.openxmlformats.org/officeDocument/2006/relationships/image" Target="../media/image8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hyperlink" Target="http://www.6xc.com.au/on-the-origins-of-nutritional-slogans-iii-the-8-glass-rule/" TargetMode="Externa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hyperlink" Target="http://www.6xc.com.au/on-the-origins-of-nutritional-slogans-iii-the-8-glass-rule/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4B623FE-0796-41A7-9913-3C6CC2AC768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31E6E0EF-0E9A-494A-B0EA-A07A9CD20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01130" y="188640"/>
            <a:ext cx="7511677" cy="3576910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DEPARTAMENTO DE ENGENHARIA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HIDRÁULICA E AMBIENTAL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PHD 5010 – FUNDAMENTOS DE QUÍMICA AQUÁTICA E QUALIDADE DA ÁGUA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A1325D5-0D80-4C58-B8F9-B7BF739EA9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872412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 dirty="0"/>
              <a:t>Prof. Dr. Sidney Seckler Ferreira Filho</a:t>
            </a:r>
          </a:p>
          <a:p>
            <a:endParaRPr lang="pt-BR" altLang="pt-B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06984"/>
            <a:ext cx="6695418" cy="12987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pH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EECFE38-B92E-48A4-BD5E-E266660DA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378146"/>
              </p:ext>
            </p:extLst>
          </p:nvPr>
        </p:nvGraphicFramePr>
        <p:xfrm>
          <a:off x="283630" y="2780928"/>
          <a:ext cx="4392488" cy="3383280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366918234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82956955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379253691"/>
                    </a:ext>
                  </a:extLst>
                </a:gridCol>
              </a:tblGrid>
              <a:tr h="9107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Temperatura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</a:t>
                      </a:r>
                      <a:r>
                        <a:rPr kumimoji="0" lang="pt-BR" altLang="pt-BR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endParaRPr kumimoji="0" lang="pt-BR" altLang="pt-BR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 de uma solução neutra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109054"/>
                  </a:ext>
                </a:extLst>
              </a:tr>
              <a:tr h="358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0,12.10</a:t>
                      </a:r>
                      <a:r>
                        <a:rPr kumimoji="0" lang="pt-BR" altLang="pt-BR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04690"/>
                  </a:ext>
                </a:extLst>
              </a:tr>
              <a:tr h="358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0,45.10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110588"/>
                  </a:ext>
                </a:extLst>
              </a:tr>
              <a:tr h="358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0,68.10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479972"/>
                  </a:ext>
                </a:extLst>
              </a:tr>
              <a:tr h="358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1,01.10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500321"/>
                  </a:ext>
                </a:extLst>
              </a:tr>
              <a:tr h="358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1,47.10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543171"/>
                  </a:ext>
                </a:extLst>
              </a:tr>
              <a:tr h="358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2,95.10</a:t>
                      </a:r>
                      <a:r>
                        <a:rPr kumimoji="0" lang="pt-BR" altLang="pt-BR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6856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BE6AA6A-16D5-4A29-AF74-0E9C554F1A55}"/>
                  </a:ext>
                </a:extLst>
              </p:cNvPr>
              <p:cNvSpPr txBox="1"/>
              <p:nvPr/>
            </p:nvSpPr>
            <p:spPr>
              <a:xfrm>
                <a:off x="2627784" y="1844824"/>
                <a:ext cx="5855706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4.470,99</m:t>
                              </m:r>
                            </m:num>
                            <m:den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+0,017060</m:t>
                      </m:r>
                      <m:d>
                        <m:d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−6,0875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BE6AA6A-16D5-4A29-AF74-0E9C554F1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844824"/>
                <a:ext cx="5855706" cy="829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E629A58A-4098-4FAC-A671-3052FAFFE6EE}"/>
              </a:ext>
            </a:extLst>
          </p:cNvPr>
          <p:cNvSpPr txBox="1"/>
          <p:nvPr/>
        </p:nvSpPr>
        <p:spPr>
          <a:xfrm>
            <a:off x="5252084" y="407707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Constante de equilíbrio é função da temperatura !!!</a:t>
            </a:r>
          </a:p>
        </p:txBody>
      </p:sp>
      <p:sp>
        <p:nvSpPr>
          <p:cNvPr id="4" name="Seta: da Esquerda para a Direita 3">
            <a:extLst>
              <a:ext uri="{FF2B5EF4-FFF2-40B4-BE49-F238E27FC236}">
                <a16:creationId xmlns:a16="http://schemas.microsoft.com/office/drawing/2014/main" id="{9DEC192C-D342-44BA-8B66-DBC742F4C464}"/>
              </a:ext>
            </a:extLst>
          </p:cNvPr>
          <p:cNvSpPr/>
          <p:nvPr/>
        </p:nvSpPr>
        <p:spPr>
          <a:xfrm rot="16200000">
            <a:off x="6057876" y="3080251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753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5399831" cy="6591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Constantes de equilíbrio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25">
                <a:extLst>
                  <a:ext uri="{FF2B5EF4-FFF2-40B4-BE49-F238E27FC236}">
                    <a16:creationId xmlns:a16="http://schemas.microsoft.com/office/drawing/2014/main" id="{7C529E1F-82CB-4A2C-B1C4-8611EB5C16BB}"/>
                  </a:ext>
                </a:extLst>
              </p:cNvPr>
              <p:cNvSpPr txBox="1"/>
              <p:nvPr/>
            </p:nvSpPr>
            <p:spPr bwMode="auto">
              <a:xfrm>
                <a:off x="2087612" y="3099445"/>
                <a:ext cx="4968775" cy="6591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𝑏𝐵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𝑐𝐶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𝑑𝐷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5" name="Object 25">
                <a:extLst>
                  <a:ext uri="{FF2B5EF4-FFF2-40B4-BE49-F238E27FC236}">
                    <a16:creationId xmlns:a16="http://schemas.microsoft.com/office/drawing/2014/main" id="{7C529E1F-82CB-4A2C-B1C4-8611EB5C1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7612" y="3099445"/>
                <a:ext cx="4968775" cy="659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27">
                <a:extLst>
                  <a:ext uri="{FF2B5EF4-FFF2-40B4-BE49-F238E27FC236}">
                    <a16:creationId xmlns:a16="http://schemas.microsoft.com/office/drawing/2014/main" id="{1F731833-DE34-4C20-878A-79E52C8171DE}"/>
                  </a:ext>
                </a:extLst>
              </p:cNvPr>
              <p:cNvSpPr txBox="1"/>
              <p:nvPr/>
            </p:nvSpPr>
            <p:spPr bwMode="auto">
              <a:xfrm>
                <a:off x="2916075" y="4272632"/>
                <a:ext cx="3311847" cy="1244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8" name="Object 27">
                <a:extLst>
                  <a:ext uri="{FF2B5EF4-FFF2-40B4-BE49-F238E27FC236}">
                    <a16:creationId xmlns:a16="http://schemas.microsoft.com/office/drawing/2014/main" id="{1F731833-DE34-4C20-878A-79E52C817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6075" y="4272632"/>
                <a:ext cx="3311847" cy="1244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123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5399831" cy="6591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Constantes de equilíbrio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5">
                <a:extLst>
                  <a:ext uri="{FF2B5EF4-FFF2-40B4-BE49-F238E27FC236}">
                    <a16:creationId xmlns:a16="http://schemas.microsoft.com/office/drawing/2014/main" id="{C814D4B5-CF82-4790-9D2A-EFF32C2CF33D}"/>
                  </a:ext>
                </a:extLst>
              </p:cNvPr>
              <p:cNvSpPr txBox="1"/>
              <p:nvPr/>
            </p:nvSpPr>
            <p:spPr bwMode="auto">
              <a:xfrm>
                <a:off x="2627784" y="3039444"/>
                <a:ext cx="3528392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1" name="Object 5">
                <a:extLst>
                  <a:ext uri="{FF2B5EF4-FFF2-40B4-BE49-F238E27FC236}">
                    <a16:creationId xmlns:a16="http://schemas.microsoft.com/office/drawing/2014/main" id="{C814D4B5-CF82-4790-9D2A-EFF32C2CF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7784" y="3039444"/>
                <a:ext cx="3528392" cy="546100"/>
              </a:xfrm>
              <a:prstGeom prst="rect">
                <a:avLst/>
              </a:prstGeom>
              <a:blipFill>
                <a:blip r:embed="rId3"/>
                <a:stretch>
                  <a:fillRect b="-449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7">
                <a:extLst>
                  <a:ext uri="{FF2B5EF4-FFF2-40B4-BE49-F238E27FC236}">
                    <a16:creationId xmlns:a16="http://schemas.microsoft.com/office/drawing/2014/main" id="{110BBA03-0F40-478B-81EF-3820AB067D23}"/>
                  </a:ext>
                </a:extLst>
              </p:cNvPr>
              <p:cNvSpPr txBox="1"/>
              <p:nvPr/>
            </p:nvSpPr>
            <p:spPr bwMode="auto">
              <a:xfrm>
                <a:off x="2596557" y="4365104"/>
                <a:ext cx="3775644" cy="1181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2" name="Object 17">
                <a:extLst>
                  <a:ext uri="{FF2B5EF4-FFF2-40B4-BE49-F238E27FC236}">
                    <a16:creationId xmlns:a16="http://schemas.microsoft.com/office/drawing/2014/main" id="{110BBA03-0F40-478B-81EF-3820AB067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6557" y="4365104"/>
                <a:ext cx="3775644" cy="1181100"/>
              </a:xfrm>
              <a:prstGeom prst="rect">
                <a:avLst/>
              </a:prstGeom>
              <a:blipFill>
                <a:blip r:embed="rId4"/>
                <a:stretch>
                  <a:fillRect b="-360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955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  <a:br>
              <a:rPr lang="pt-BR" altLang="pt-BR" sz="4000" dirty="0"/>
            </a:br>
            <a:r>
              <a:rPr lang="pt-BR" altLang="pt-BR" sz="4000" dirty="0"/>
              <a:t>FORÇA IÔNICA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627163"/>
            <a:ext cx="5399831" cy="6591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7FA87638-F3A5-4368-BB65-E967DFB1DC6A}"/>
                  </a:ext>
                </a:extLst>
              </p:cNvPr>
              <p:cNvSpPr txBox="1"/>
              <p:nvPr/>
            </p:nvSpPr>
            <p:spPr>
              <a:xfrm>
                <a:off x="3059832" y="1868795"/>
                <a:ext cx="24045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7FA87638-F3A5-4368-BB65-E967DFB1D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868795"/>
                <a:ext cx="240456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4">
            <a:extLst>
              <a:ext uri="{FF2B5EF4-FFF2-40B4-BE49-F238E27FC236}">
                <a16:creationId xmlns:a16="http://schemas.microsoft.com/office/drawing/2014/main" id="{B6A1CCFF-4611-436E-9FE7-94ECD7203C06}"/>
              </a:ext>
            </a:extLst>
          </p:cNvPr>
          <p:cNvSpPr txBox="1">
            <a:spLocks noChangeArrowheads="1"/>
          </p:cNvSpPr>
          <p:nvPr/>
        </p:nvSpPr>
        <p:spPr>
          <a:xfrm>
            <a:off x="644015" y="2922562"/>
            <a:ext cx="2217170" cy="6591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Atividade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cxnSp>
        <p:nvCxnSpPr>
          <p:cNvPr id="5" name="Conector: Angulado 4">
            <a:extLst>
              <a:ext uri="{FF2B5EF4-FFF2-40B4-BE49-F238E27FC236}">
                <a16:creationId xmlns:a16="http://schemas.microsoft.com/office/drawing/2014/main" id="{96C89FDE-6EC7-43DF-B3D1-6CFC20FFB087}"/>
              </a:ext>
            </a:extLst>
          </p:cNvPr>
          <p:cNvCxnSpPr>
            <a:stCxn id="9" idx="3"/>
          </p:cNvCxnSpPr>
          <p:nvPr/>
        </p:nvCxnSpPr>
        <p:spPr>
          <a:xfrm flipV="1">
            <a:off x="2861185" y="2422793"/>
            <a:ext cx="558687" cy="82932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>
            <a:extLst>
              <a:ext uri="{FF2B5EF4-FFF2-40B4-BE49-F238E27FC236}">
                <a16:creationId xmlns:a16="http://schemas.microsoft.com/office/drawing/2014/main" id="{81A84824-47A5-4BDA-A0F3-DC279379651B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4071026"/>
            <a:ext cx="4708986" cy="6591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Coeficiente de atividade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74AD602B-B900-4D3E-BC57-AC4B4C1E89E0}"/>
              </a:ext>
            </a:extLst>
          </p:cNvPr>
          <p:cNvCxnSpPr>
            <a:stCxn id="12" idx="0"/>
          </p:cNvCxnSpPr>
          <p:nvPr/>
        </p:nvCxnSpPr>
        <p:spPr>
          <a:xfrm rot="5400000" flipH="1" flipV="1">
            <a:off x="3340954" y="2983997"/>
            <a:ext cx="1648233" cy="52582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">
            <a:extLst>
              <a:ext uri="{FF2B5EF4-FFF2-40B4-BE49-F238E27FC236}">
                <a16:creationId xmlns:a16="http://schemas.microsoft.com/office/drawing/2014/main" id="{B2F24758-23F4-4880-A015-73F4E1E80C52}"/>
              </a:ext>
            </a:extLst>
          </p:cNvPr>
          <p:cNvSpPr txBox="1">
            <a:spLocks noChangeArrowheads="1"/>
          </p:cNvSpPr>
          <p:nvPr/>
        </p:nvSpPr>
        <p:spPr>
          <a:xfrm>
            <a:off x="4910269" y="3275396"/>
            <a:ext cx="3982211" cy="6591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Concentração molar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CDCA6739-A4CC-4D18-BF87-7FE193FF35A9}"/>
              </a:ext>
            </a:extLst>
          </p:cNvPr>
          <p:cNvCxnSpPr>
            <a:stCxn id="15" idx="0"/>
            <a:endCxn id="3" idx="3"/>
          </p:cNvCxnSpPr>
          <p:nvPr/>
        </p:nvCxnSpPr>
        <p:spPr>
          <a:xfrm rot="16200000" flipV="1">
            <a:off x="5618087" y="1992108"/>
            <a:ext cx="1129602" cy="14369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ço Reservado para Conteúdo 1">
            <a:extLst>
              <a:ext uri="{FF2B5EF4-FFF2-40B4-BE49-F238E27FC236}">
                <a16:creationId xmlns:a16="http://schemas.microsoft.com/office/drawing/2014/main" id="{2AA34274-0517-4718-966B-BCBDC78AC807}"/>
              </a:ext>
            </a:extLst>
          </p:cNvPr>
          <p:cNvSpPr txBox="1">
            <a:spLocks/>
          </p:cNvSpPr>
          <p:nvPr/>
        </p:nvSpPr>
        <p:spPr>
          <a:xfrm>
            <a:off x="644015" y="4870152"/>
            <a:ext cx="8414934" cy="13577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Para compostos iônicos, os valores de coeficientes de atividade são iguais ou menores do que 1</a:t>
            </a:r>
          </a:p>
        </p:txBody>
      </p:sp>
    </p:spTree>
    <p:extLst>
      <p:ext uri="{BB962C8B-B14F-4D97-AF65-F5344CB8AC3E}">
        <p14:creationId xmlns:p14="http://schemas.microsoft.com/office/powerpoint/2010/main" val="2231820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7776095" cy="114976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Constantes de equilíbrio e sua correção em função da intensidade iônica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25">
                <a:extLst>
                  <a:ext uri="{FF2B5EF4-FFF2-40B4-BE49-F238E27FC236}">
                    <a16:creationId xmlns:a16="http://schemas.microsoft.com/office/drawing/2014/main" id="{7C529E1F-82CB-4A2C-B1C4-8611EB5C16BB}"/>
                  </a:ext>
                </a:extLst>
              </p:cNvPr>
              <p:cNvSpPr txBox="1"/>
              <p:nvPr/>
            </p:nvSpPr>
            <p:spPr bwMode="auto">
              <a:xfrm>
                <a:off x="2087610" y="3574638"/>
                <a:ext cx="4968775" cy="6591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𝑏𝐵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𝑐𝐶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𝑑𝐷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5" name="Object 25">
                <a:extLst>
                  <a:ext uri="{FF2B5EF4-FFF2-40B4-BE49-F238E27FC236}">
                    <a16:creationId xmlns:a16="http://schemas.microsoft.com/office/drawing/2014/main" id="{7C529E1F-82CB-4A2C-B1C4-8611EB5C1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7610" y="3574638"/>
                <a:ext cx="4968775" cy="659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27">
                <a:extLst>
                  <a:ext uri="{FF2B5EF4-FFF2-40B4-BE49-F238E27FC236}">
                    <a16:creationId xmlns:a16="http://schemas.microsoft.com/office/drawing/2014/main" id="{1F731833-DE34-4C20-878A-79E52C8171DE}"/>
                  </a:ext>
                </a:extLst>
              </p:cNvPr>
              <p:cNvSpPr txBox="1"/>
              <p:nvPr/>
            </p:nvSpPr>
            <p:spPr bwMode="auto">
              <a:xfrm>
                <a:off x="2916075" y="4653136"/>
                <a:ext cx="3311847" cy="1244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pt-BR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BR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pt-BR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pt-BR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pt-BR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8" name="Object 27">
                <a:extLst>
                  <a:ext uri="{FF2B5EF4-FFF2-40B4-BE49-F238E27FC236}">
                    <a16:creationId xmlns:a16="http://schemas.microsoft.com/office/drawing/2014/main" id="{1F731833-DE34-4C20-878A-79E52C817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6075" y="4653136"/>
                <a:ext cx="3311847" cy="1244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405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5">
                <a:extLst>
                  <a:ext uri="{FF2B5EF4-FFF2-40B4-BE49-F238E27FC236}">
                    <a16:creationId xmlns:a16="http://schemas.microsoft.com/office/drawing/2014/main" id="{C814D4B5-CF82-4790-9D2A-EFF32C2CF33D}"/>
                  </a:ext>
                </a:extLst>
              </p:cNvPr>
              <p:cNvSpPr txBox="1"/>
              <p:nvPr/>
            </p:nvSpPr>
            <p:spPr bwMode="auto">
              <a:xfrm>
                <a:off x="2504158" y="3516296"/>
                <a:ext cx="3528392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1" name="Object 5">
                <a:extLst>
                  <a:ext uri="{FF2B5EF4-FFF2-40B4-BE49-F238E27FC236}">
                    <a16:creationId xmlns:a16="http://schemas.microsoft.com/office/drawing/2014/main" id="{C814D4B5-CF82-4790-9D2A-EFF32C2CF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4158" y="3516296"/>
                <a:ext cx="3528392" cy="546100"/>
              </a:xfrm>
              <a:prstGeom prst="rect">
                <a:avLst/>
              </a:prstGeom>
              <a:blipFill>
                <a:blip r:embed="rId3"/>
                <a:stretch>
                  <a:fillRect b="-449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7">
                <a:extLst>
                  <a:ext uri="{FF2B5EF4-FFF2-40B4-BE49-F238E27FC236}">
                    <a16:creationId xmlns:a16="http://schemas.microsoft.com/office/drawing/2014/main" id="{110BBA03-0F40-478B-81EF-3820AB067D23}"/>
                  </a:ext>
                </a:extLst>
              </p:cNvPr>
              <p:cNvSpPr txBox="1"/>
              <p:nvPr/>
            </p:nvSpPr>
            <p:spPr bwMode="auto">
              <a:xfrm>
                <a:off x="2380532" y="4581128"/>
                <a:ext cx="3775644" cy="1181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{"/>
                              <m:endChr m:val="}"/>
                              <m:ctrlPr>
                                <a:rPr lang="pt-BR" sz="3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36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3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pt-BR" sz="3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pt-BR" sz="3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2" name="Object 17">
                <a:extLst>
                  <a:ext uri="{FF2B5EF4-FFF2-40B4-BE49-F238E27FC236}">
                    <a16:creationId xmlns:a16="http://schemas.microsoft.com/office/drawing/2014/main" id="{110BBA03-0F40-478B-81EF-3820AB067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0532" y="4581128"/>
                <a:ext cx="3775644" cy="1181100"/>
              </a:xfrm>
              <a:prstGeom prst="rect">
                <a:avLst/>
              </a:prstGeom>
              <a:blipFill>
                <a:blip r:embed="rId4"/>
                <a:stretch>
                  <a:fillRect b="-360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4">
            <a:extLst>
              <a:ext uri="{FF2B5EF4-FFF2-40B4-BE49-F238E27FC236}">
                <a16:creationId xmlns:a16="http://schemas.microsoft.com/office/drawing/2014/main" id="{D7FA17AC-A7DE-4B0E-9DDC-C82E6E0511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7776095" cy="114976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Constantes de equilíbrio e sua correção em função da intensidade iônica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3833716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7776095" cy="114976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Constantes de equilíbrio e sua correção em função da intensidade iônica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27">
                <a:extLst>
                  <a:ext uri="{FF2B5EF4-FFF2-40B4-BE49-F238E27FC236}">
                    <a16:creationId xmlns:a16="http://schemas.microsoft.com/office/drawing/2014/main" id="{1F731833-DE34-4C20-878A-79E52C8171DE}"/>
                  </a:ext>
                </a:extLst>
              </p:cNvPr>
              <p:cNvSpPr txBox="1"/>
              <p:nvPr/>
            </p:nvSpPr>
            <p:spPr bwMode="auto">
              <a:xfrm>
                <a:off x="1019470" y="3348499"/>
                <a:ext cx="7776095" cy="1244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pt-BR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BR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pt-BR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pt-BR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pt-BR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pt-BR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pt-BR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pt-BR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pt-BR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pt-BR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pt-BR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8" name="Object 27">
                <a:extLst>
                  <a:ext uri="{FF2B5EF4-FFF2-40B4-BE49-F238E27FC236}">
                    <a16:creationId xmlns:a16="http://schemas.microsoft.com/office/drawing/2014/main" id="{1F731833-DE34-4C20-878A-79E52C817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9470" y="3348499"/>
                <a:ext cx="7776095" cy="1244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7">
                <a:extLst>
                  <a:ext uri="{FF2B5EF4-FFF2-40B4-BE49-F238E27FC236}">
                    <a16:creationId xmlns:a16="http://schemas.microsoft.com/office/drawing/2014/main" id="{05F080C4-D395-46D1-9A9B-6C3B0248E9C5}"/>
                  </a:ext>
                </a:extLst>
              </p:cNvPr>
              <p:cNvSpPr txBox="1"/>
              <p:nvPr/>
            </p:nvSpPr>
            <p:spPr bwMode="auto">
              <a:xfrm>
                <a:off x="1211943" y="4941168"/>
                <a:ext cx="6288834" cy="1244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pt-BR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pt-BR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pt-BR" sz="32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pt-BR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pt-BR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pt-BR" sz="32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pt-BR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pt-BR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pt-BR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pt-BR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pt-BR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7" name="Object 27">
                <a:extLst>
                  <a:ext uri="{FF2B5EF4-FFF2-40B4-BE49-F238E27FC236}">
                    <a16:creationId xmlns:a16="http://schemas.microsoft.com/office/drawing/2014/main" id="{05F080C4-D395-46D1-9A9B-6C3B0248E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1943" y="4941168"/>
                <a:ext cx="6288834" cy="1244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990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7776095" cy="7193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Força iônica e coeficientes de atividade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6CEC995-6060-4945-9D24-DB2407CB37AA}"/>
                  </a:ext>
                </a:extLst>
              </p:cNvPr>
              <p:cNvSpPr txBox="1"/>
              <p:nvPr/>
            </p:nvSpPr>
            <p:spPr>
              <a:xfrm>
                <a:off x="2705267" y="3140968"/>
                <a:ext cx="3302186" cy="151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</m:t>
                      </m:r>
                      <m:nary>
                        <m:naryPr>
                          <m:chr m:val="∑"/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6CEC995-6060-4945-9D24-DB2407CB3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267" y="3140968"/>
                <a:ext cx="3302186" cy="15122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4">
            <a:extLst>
              <a:ext uri="{FF2B5EF4-FFF2-40B4-BE49-F238E27FC236}">
                <a16:creationId xmlns:a16="http://schemas.microsoft.com/office/drawing/2014/main" id="{EB68E18C-343F-48C7-8DB9-6CCCCCF5DB33}"/>
              </a:ext>
            </a:extLst>
          </p:cNvPr>
          <p:cNvSpPr txBox="1">
            <a:spLocks noChangeArrowheads="1"/>
          </p:cNvSpPr>
          <p:nvPr/>
        </p:nvSpPr>
        <p:spPr>
          <a:xfrm>
            <a:off x="876300" y="5085184"/>
            <a:ext cx="2975620" cy="6591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Força iônica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ED852A1F-9921-4FD2-8910-A6DCCC7FA1F0}"/>
              </a:ext>
            </a:extLst>
          </p:cNvPr>
          <p:cNvCxnSpPr>
            <a:stCxn id="9" idx="0"/>
          </p:cNvCxnSpPr>
          <p:nvPr/>
        </p:nvCxnSpPr>
        <p:spPr>
          <a:xfrm rot="5400000" flipH="1" flipV="1">
            <a:off x="2135907" y="4377283"/>
            <a:ext cx="936104" cy="47969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540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7776095" cy="7193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Cálculo dos coeficientes de atividade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6CEC995-6060-4945-9D24-DB2407CB37AA}"/>
                  </a:ext>
                </a:extLst>
              </p:cNvPr>
              <p:cNvSpPr txBox="1"/>
              <p:nvPr/>
            </p:nvSpPr>
            <p:spPr>
              <a:xfrm>
                <a:off x="876300" y="3149038"/>
                <a:ext cx="7007688" cy="14680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𝐿𝑜𝑔</m:t>
                      </m:r>
                      <m:d>
                        <m:d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Sup>
                        <m:sSubSup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pt-BR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3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BR" sz="3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pt-BR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pt-BR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3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BR" sz="3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−0,3</m:t>
                          </m:r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6CEC995-6060-4945-9D24-DB2407CB3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3149038"/>
                <a:ext cx="7007688" cy="1468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3D25064-8C74-4010-B0AE-39EF4C0D213F}"/>
                  </a:ext>
                </a:extLst>
              </p:cNvPr>
              <p:cNvSpPr txBox="1"/>
              <p:nvPr/>
            </p:nvSpPr>
            <p:spPr>
              <a:xfrm>
                <a:off x="2123728" y="5085184"/>
                <a:ext cx="4182107" cy="954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=1,29.</m:t>
                    </m:r>
                    <m:sSup>
                      <m:sSup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f>
                      <m:f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3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pt-BR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sub>
                                </m:sSub>
                                <m:r>
                                  <a:rPr lang="pt-BR" sz="36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pt-BR" sz="3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  <m:sup>
                            <m:r>
                              <a:rPr lang="pt-BR" sz="3600" b="0" i="1" smtClean="0">
                                <a:latin typeface="Cambria Math" panose="02040503050406030204" pitchFamily="18" charset="0"/>
                              </a:rPr>
                              <m:t>1,5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sz="3600" dirty="0"/>
                  <a:t> </a:t>
                </a: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3D25064-8C74-4010-B0AE-39EF4C0D2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085184"/>
                <a:ext cx="4182107" cy="954300"/>
              </a:xfrm>
              <a:prstGeom prst="rect">
                <a:avLst/>
              </a:prstGeom>
              <a:blipFill>
                <a:blip r:embed="rId4"/>
                <a:stretch>
                  <a:fillRect l="-1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934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560" y="2276872"/>
            <a:ext cx="7776095" cy="7193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Constante dielétrica da fase líquida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2F0C87D-D004-4BC5-AA19-FAC1DFDF16EC}"/>
                  </a:ext>
                </a:extLst>
              </p:cNvPr>
              <p:cNvSpPr txBox="1"/>
              <p:nvPr/>
            </p:nvSpPr>
            <p:spPr>
              <a:xfrm>
                <a:off x="302840" y="3269772"/>
                <a:ext cx="8841160" cy="14546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=78,54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0,004579</m:t>
                              </m:r>
                              <m:d>
                                <m:dPr>
                                  <m:ctrlP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−298</m:t>
                                  </m:r>
                                </m:e>
                              </m:d>
                            </m:e>
                          </m:d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11,9.</m:t>
                              </m:r>
                              <m:sSup>
                                <m:sSupPr>
                                  <m:ctrlP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  <m:t>−298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  <m:t>−298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2F0C87D-D004-4BC5-AA19-FAC1DFDF1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40" y="3269772"/>
                <a:ext cx="8841160" cy="14546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76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POLUIÇÃO E QUALIDADE DA ÁGUA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Introdução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Sistemas Ácido Base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Equilíbrio Químico de Soluções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Definição do Conceito de Frações Ionizáveis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Exemplos de Cálculo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Comentários Finais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560" y="2098341"/>
            <a:ext cx="7776095" cy="10073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E se a composição físico-química da água não for conhecida ?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6CEC995-6060-4945-9D24-DB2407CB37AA}"/>
                  </a:ext>
                </a:extLst>
              </p:cNvPr>
              <p:cNvSpPr txBox="1"/>
              <p:nvPr/>
            </p:nvSpPr>
            <p:spPr>
              <a:xfrm>
                <a:off x="653004" y="3863281"/>
                <a:ext cx="2199192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nary>
                        <m:naryPr>
                          <m:chr m:val="∑"/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6CEC995-6060-4945-9D24-DB2407CB3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04" y="3863281"/>
                <a:ext cx="2199192" cy="100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18BB28E-66C1-422F-AE8B-B4142069B7A0}"/>
                  </a:ext>
                </a:extLst>
              </p:cNvPr>
              <p:cNvSpPr txBox="1"/>
              <p:nvPr/>
            </p:nvSpPr>
            <p:spPr>
              <a:xfrm>
                <a:off x="4283968" y="3481490"/>
                <a:ext cx="3754682" cy="735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=2,5.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𝑆𝐷𝑇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18BB28E-66C1-422F-AE8B-B4142069B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481490"/>
                <a:ext cx="3754682" cy="7351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: Angulado 4">
            <a:extLst>
              <a:ext uri="{FF2B5EF4-FFF2-40B4-BE49-F238E27FC236}">
                <a16:creationId xmlns:a16="http://schemas.microsoft.com/office/drawing/2014/main" id="{97D429B9-E71A-4265-BBEA-7E76BC04C4BA}"/>
              </a:ext>
            </a:extLst>
          </p:cNvPr>
          <p:cNvCxnSpPr>
            <a:stCxn id="2" idx="3"/>
            <a:endCxn id="8" idx="1"/>
          </p:cNvCxnSpPr>
          <p:nvPr/>
        </p:nvCxnSpPr>
        <p:spPr>
          <a:xfrm flipV="1">
            <a:off x="2852196" y="3849059"/>
            <a:ext cx="1431772" cy="5183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B683D80-60A4-417B-8A02-82C410351821}"/>
                  </a:ext>
                </a:extLst>
              </p:cNvPr>
              <p:cNvSpPr txBox="1"/>
              <p:nvPr/>
            </p:nvSpPr>
            <p:spPr>
              <a:xfrm>
                <a:off x="4283967" y="4797122"/>
                <a:ext cx="3872021" cy="809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=1,3.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𝐶𝑜𝑛𝑑</m:t>
                      </m:r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B683D80-60A4-417B-8A02-82C410351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7" y="4797122"/>
                <a:ext cx="3872021" cy="8095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: Angulado 6">
            <a:extLst>
              <a:ext uri="{FF2B5EF4-FFF2-40B4-BE49-F238E27FC236}">
                <a16:creationId xmlns:a16="http://schemas.microsoft.com/office/drawing/2014/main" id="{65FAD15F-1046-4F31-902F-A60314C928B9}"/>
              </a:ext>
            </a:extLst>
          </p:cNvPr>
          <p:cNvCxnSpPr>
            <a:stCxn id="2" idx="3"/>
            <a:endCxn id="11" idx="1"/>
          </p:cNvCxnSpPr>
          <p:nvPr/>
        </p:nvCxnSpPr>
        <p:spPr>
          <a:xfrm>
            <a:off x="2852196" y="4367394"/>
            <a:ext cx="1431771" cy="8345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830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1" name="Picture 9" descr="ETE Sao Lourenco - SABESP 003">
            <a:extLst>
              <a:ext uri="{FF2B5EF4-FFF2-40B4-BE49-F238E27FC236}">
                <a16:creationId xmlns:a16="http://schemas.microsoft.com/office/drawing/2014/main" id="{DD131F56-3199-4940-9893-04D1B3D28D2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2437318"/>
            <a:ext cx="3565280" cy="26743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4" name="Picture 2">
            <a:extLst>
              <a:ext uri="{FF2B5EF4-FFF2-40B4-BE49-F238E27FC236}">
                <a16:creationId xmlns:a16="http://schemas.microsoft.com/office/drawing/2014/main" id="{851C09A7-8007-4192-8727-B8A17FCC855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3">
            <a:extLst>
              <a:ext uri="{FF2B5EF4-FFF2-40B4-BE49-F238E27FC236}">
                <a16:creationId xmlns:a16="http://schemas.microsoft.com/office/drawing/2014/main" id="{540E7163-965B-4AFD-B98B-78CB3AAC7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7734"/>
            <a:ext cx="7391400" cy="12958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FUNDAMENTOS DE QUÍMICA AQUÁTICA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REAÇÕES ÁCIDO 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6" name="Object 4">
                <a:extLst>
                  <a:ext uri="{FF2B5EF4-FFF2-40B4-BE49-F238E27FC236}">
                    <a16:creationId xmlns:a16="http://schemas.microsoft.com/office/drawing/2014/main" id="{9F99266F-25F3-40CC-BFF4-F9DB53F59295}"/>
                  </a:ext>
                </a:extLst>
              </p:cNvPr>
              <p:cNvSpPr txBox="1"/>
              <p:nvPr/>
            </p:nvSpPr>
            <p:spPr bwMode="auto">
              <a:xfrm>
                <a:off x="250648" y="2960502"/>
                <a:ext cx="542290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90116" name="Object 4">
                <a:extLst>
                  <a:ext uri="{FF2B5EF4-FFF2-40B4-BE49-F238E27FC236}">
                    <a16:creationId xmlns:a16="http://schemas.microsoft.com/office/drawing/2014/main" id="{9F99266F-25F3-40CC-BFF4-F9DB53F59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648" y="2960502"/>
                <a:ext cx="5422900" cy="546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119" name="Object 7">
                <a:extLst>
                  <a:ext uri="{FF2B5EF4-FFF2-40B4-BE49-F238E27FC236}">
                    <a16:creationId xmlns:a16="http://schemas.microsoft.com/office/drawing/2014/main" id="{C8BD1F82-20EB-4F93-9764-AA81B8A44EB0}"/>
                  </a:ext>
                </a:extLst>
              </p:cNvPr>
              <p:cNvSpPr txBox="1"/>
              <p:nvPr/>
            </p:nvSpPr>
            <p:spPr bwMode="auto">
              <a:xfrm>
                <a:off x="54210" y="4057265"/>
                <a:ext cx="542290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32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𝐻𝐶𝑁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pt-BR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pt-BR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0119" name="Object 7">
                <a:extLst>
                  <a:ext uri="{FF2B5EF4-FFF2-40B4-BE49-F238E27FC236}">
                    <a16:creationId xmlns:a16="http://schemas.microsoft.com/office/drawing/2014/main" id="{C8BD1F82-20EB-4F93-9764-AA81B8A44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10" y="4057265"/>
                <a:ext cx="5422900" cy="546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120" name="Object 8">
                <a:extLst>
                  <a:ext uri="{FF2B5EF4-FFF2-40B4-BE49-F238E27FC236}">
                    <a16:creationId xmlns:a16="http://schemas.microsoft.com/office/drawing/2014/main" id="{C9CFF305-1AC6-4C97-BCC0-9788B90FDFA2}"/>
                  </a:ext>
                </a:extLst>
              </p:cNvPr>
              <p:cNvSpPr txBox="1"/>
              <p:nvPr/>
            </p:nvSpPr>
            <p:spPr bwMode="auto">
              <a:xfrm>
                <a:off x="1752600" y="5389249"/>
                <a:ext cx="562610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32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𝑂𝐶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pt-BR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0120" name="Object 8">
                <a:extLst>
                  <a:ext uri="{FF2B5EF4-FFF2-40B4-BE49-F238E27FC236}">
                    <a16:creationId xmlns:a16="http://schemas.microsoft.com/office/drawing/2014/main" id="{C9CFF305-1AC6-4C97-BCC0-9788B90FD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5389249"/>
                <a:ext cx="5626100" cy="5461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156" name="AutoShape 20">
            <a:extLst>
              <a:ext uri="{FF2B5EF4-FFF2-40B4-BE49-F238E27FC236}">
                <a16:creationId xmlns:a16="http://schemas.microsoft.com/office/drawing/2014/main" id="{118F33AD-97E8-45AF-8E31-7415E9C1CA46}"/>
              </a:ext>
            </a:extLst>
          </p:cNvPr>
          <p:cNvCxnSpPr>
            <a:cxnSpLocks noChangeShapeType="1"/>
            <a:stCxn id="91147" idx="2"/>
            <a:endCxn id="91149" idx="2"/>
          </p:cNvCxnSpPr>
          <p:nvPr/>
        </p:nvCxnSpPr>
        <p:spPr bwMode="auto">
          <a:xfrm rot="16200000" flipH="1">
            <a:off x="5233194" y="2407444"/>
            <a:ext cx="47625" cy="3868737"/>
          </a:xfrm>
          <a:prstGeom prst="bentConnector3">
            <a:avLst>
              <a:gd name="adj1" fmla="val 3653333"/>
            </a:avLst>
          </a:prstGeom>
          <a:noFill/>
          <a:ln w="508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1138" name="Picture 2">
            <a:extLst>
              <a:ext uri="{FF2B5EF4-FFF2-40B4-BE49-F238E27FC236}">
                <a16:creationId xmlns:a16="http://schemas.microsoft.com/office/drawing/2014/main" id="{39C1403D-167D-4F99-86CD-F33F8F06A5B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1140" name="Object 4">
                <a:extLst>
                  <a:ext uri="{FF2B5EF4-FFF2-40B4-BE49-F238E27FC236}">
                    <a16:creationId xmlns:a16="http://schemas.microsoft.com/office/drawing/2014/main" id="{7E5C33B4-7DA9-4138-9D53-3A296D5FD001}"/>
                  </a:ext>
                </a:extLst>
              </p:cNvPr>
              <p:cNvSpPr txBox="1"/>
              <p:nvPr/>
            </p:nvSpPr>
            <p:spPr bwMode="auto">
              <a:xfrm>
                <a:off x="2482850" y="2465388"/>
                <a:ext cx="6339209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4000" dirty="0"/>
              </a:p>
            </p:txBody>
          </p:sp>
        </mc:Choice>
        <mc:Fallback xmlns="">
          <p:sp>
            <p:nvSpPr>
              <p:cNvPr id="91140" name="Object 4">
                <a:extLst>
                  <a:ext uri="{FF2B5EF4-FFF2-40B4-BE49-F238E27FC236}">
                    <a16:creationId xmlns:a16="http://schemas.microsoft.com/office/drawing/2014/main" id="{7E5C33B4-7DA9-4138-9D53-3A296D5FD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2850" y="2465388"/>
                <a:ext cx="6339209" cy="546100"/>
              </a:xfrm>
              <a:prstGeom prst="rect">
                <a:avLst/>
              </a:prstGeom>
              <a:blipFill>
                <a:blip r:embed="rId4"/>
                <a:stretch>
                  <a:fillRect b="-1555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144" name="Text Box 8">
            <a:extLst>
              <a:ext uri="{FF2B5EF4-FFF2-40B4-BE49-F238E27FC236}">
                <a16:creationId xmlns:a16="http://schemas.microsoft.com/office/drawing/2014/main" id="{9F275860-DC90-4310-9493-36AC04AB6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573463"/>
            <a:ext cx="1243012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400"/>
              <a:t>Ácido</a:t>
            </a:r>
          </a:p>
        </p:txBody>
      </p:sp>
      <p:cxnSp>
        <p:nvCxnSpPr>
          <p:cNvPr id="91146" name="AutoShape 10">
            <a:extLst>
              <a:ext uri="{FF2B5EF4-FFF2-40B4-BE49-F238E27FC236}">
                <a16:creationId xmlns:a16="http://schemas.microsoft.com/office/drawing/2014/main" id="{2E6BDA3F-F0F3-4007-9D97-99BB3683DEF1}"/>
              </a:ext>
            </a:extLst>
          </p:cNvPr>
          <p:cNvCxnSpPr>
            <a:cxnSpLocks noChangeShapeType="1"/>
            <a:stCxn id="91144" idx="0"/>
          </p:cNvCxnSpPr>
          <p:nvPr/>
        </p:nvCxnSpPr>
        <p:spPr bwMode="auto">
          <a:xfrm rot="5400000" flipH="1" flipV="1">
            <a:off x="2067321" y="2733280"/>
            <a:ext cx="437357" cy="1243011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147" name="Text Box 11">
            <a:extLst>
              <a:ext uri="{FF2B5EF4-FFF2-40B4-BE49-F238E27FC236}">
                <a16:creationId xmlns:a16="http://schemas.microsoft.com/office/drawing/2014/main" id="{7E553C76-0697-4D16-9B06-ED790E5EF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860800"/>
            <a:ext cx="1243012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400"/>
              <a:t>Base</a:t>
            </a:r>
          </a:p>
        </p:txBody>
      </p:sp>
      <p:cxnSp>
        <p:nvCxnSpPr>
          <p:cNvPr id="91148" name="AutoShape 12">
            <a:extLst>
              <a:ext uri="{FF2B5EF4-FFF2-40B4-BE49-F238E27FC236}">
                <a16:creationId xmlns:a16="http://schemas.microsoft.com/office/drawing/2014/main" id="{4C3FE57D-7E61-49BC-86EF-1AF97F2053D4}"/>
              </a:ext>
            </a:extLst>
          </p:cNvPr>
          <p:cNvCxnSpPr>
            <a:cxnSpLocks noChangeShapeType="1"/>
            <a:stCxn id="91147" idx="0"/>
          </p:cNvCxnSpPr>
          <p:nvPr/>
        </p:nvCxnSpPr>
        <p:spPr bwMode="auto">
          <a:xfrm rot="5400000" flipH="1" flipV="1">
            <a:off x="3495079" y="2962871"/>
            <a:ext cx="724694" cy="1071165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149" name="Text Box 13">
            <a:extLst>
              <a:ext uri="{FF2B5EF4-FFF2-40B4-BE49-F238E27FC236}">
                <a16:creationId xmlns:a16="http://schemas.microsoft.com/office/drawing/2014/main" id="{EB35C477-F0B7-46ED-9442-27BB0B326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075" y="3908425"/>
            <a:ext cx="1243013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400"/>
              <a:t>Ácido</a:t>
            </a:r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11D82C25-C6D4-41D7-B610-B2A6AACD4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3" y="3763963"/>
            <a:ext cx="1243012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400"/>
              <a:t>Base</a:t>
            </a:r>
          </a:p>
        </p:txBody>
      </p:sp>
      <p:cxnSp>
        <p:nvCxnSpPr>
          <p:cNvPr id="91151" name="AutoShape 15">
            <a:extLst>
              <a:ext uri="{FF2B5EF4-FFF2-40B4-BE49-F238E27FC236}">
                <a16:creationId xmlns:a16="http://schemas.microsoft.com/office/drawing/2014/main" id="{5FBD9A31-EF9D-44DF-9C66-D0920E60A8E2}"/>
              </a:ext>
            </a:extLst>
          </p:cNvPr>
          <p:cNvCxnSpPr>
            <a:cxnSpLocks noChangeShapeType="1"/>
            <a:stCxn id="91150" idx="0"/>
          </p:cNvCxnSpPr>
          <p:nvPr/>
        </p:nvCxnSpPr>
        <p:spPr bwMode="auto">
          <a:xfrm rot="5400000" flipH="1" flipV="1">
            <a:off x="5294709" y="3118247"/>
            <a:ext cx="669927" cy="621506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53" name="AutoShape 17">
            <a:extLst>
              <a:ext uri="{FF2B5EF4-FFF2-40B4-BE49-F238E27FC236}">
                <a16:creationId xmlns:a16="http://schemas.microsoft.com/office/drawing/2014/main" id="{2B94B7F5-AD51-4118-A868-59CBCA5529B3}"/>
              </a:ext>
            </a:extLst>
          </p:cNvPr>
          <p:cNvCxnSpPr>
            <a:cxnSpLocks noChangeShapeType="1"/>
            <a:stCxn id="91149" idx="0"/>
          </p:cNvCxnSpPr>
          <p:nvPr/>
        </p:nvCxnSpPr>
        <p:spPr bwMode="auto">
          <a:xfrm rot="5400000" flipH="1" flipV="1">
            <a:off x="6986984" y="3416697"/>
            <a:ext cx="695326" cy="288130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54" name="AutoShape 18">
            <a:extLst>
              <a:ext uri="{FF2B5EF4-FFF2-40B4-BE49-F238E27FC236}">
                <a16:creationId xmlns:a16="http://schemas.microsoft.com/office/drawing/2014/main" id="{60E98602-372A-4818-9663-2A2D7E6365E8}"/>
              </a:ext>
            </a:extLst>
          </p:cNvPr>
          <p:cNvCxnSpPr>
            <a:cxnSpLocks noChangeShapeType="1"/>
            <a:stCxn id="91144" idx="2"/>
            <a:endCxn id="91150" idx="2"/>
          </p:cNvCxnSpPr>
          <p:nvPr/>
        </p:nvCxnSpPr>
        <p:spPr bwMode="auto">
          <a:xfrm rot="16200000" flipH="1">
            <a:off x="3397251" y="2298700"/>
            <a:ext cx="190500" cy="3654425"/>
          </a:xfrm>
          <a:prstGeom prst="bentConnector3">
            <a:avLst>
              <a:gd name="adj1" fmla="val 619995"/>
            </a:avLst>
          </a:prstGeom>
          <a:noFill/>
          <a:ln w="508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157" name="Text Box 21">
            <a:extLst>
              <a:ext uri="{FF2B5EF4-FFF2-40B4-BE49-F238E27FC236}">
                <a16:creationId xmlns:a16="http://schemas.microsoft.com/office/drawing/2014/main" id="{57BF9826-8977-433E-B56A-F7E6BCAB5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5589588"/>
            <a:ext cx="3054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/>
              <a:t>Par ácido base conjugado</a:t>
            </a:r>
          </a:p>
        </p:txBody>
      </p:sp>
      <p:sp>
        <p:nvSpPr>
          <p:cNvPr id="91155" name="Text Box 19">
            <a:extLst>
              <a:ext uri="{FF2B5EF4-FFF2-40B4-BE49-F238E27FC236}">
                <a16:creationId xmlns:a16="http://schemas.microsoft.com/office/drawing/2014/main" id="{E0C04744-2B38-4887-9083-1C0C8DD60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40337"/>
            <a:ext cx="3054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/>
              <a:t>Par ácido base conjugado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39DD5786-9530-4595-857E-1AA6683EB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7734"/>
            <a:ext cx="7391400" cy="12958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FUNDAMENTOS DE QUÍMICA AQUÁTICA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REAÇÕES ÁCIDO BASE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>
            <a:extLst>
              <a:ext uri="{FF2B5EF4-FFF2-40B4-BE49-F238E27FC236}">
                <a16:creationId xmlns:a16="http://schemas.microsoft.com/office/drawing/2014/main" id="{97CC10CE-B8EF-4605-A278-39B422872EC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4210" name="AutoShape 2">
            <a:extLst>
              <a:ext uri="{FF2B5EF4-FFF2-40B4-BE49-F238E27FC236}">
                <a16:creationId xmlns:a16="http://schemas.microsoft.com/office/drawing/2014/main" id="{BC15AEB7-8B43-4CB1-B1DF-3234508FB6A5}"/>
              </a:ext>
            </a:extLst>
          </p:cNvPr>
          <p:cNvCxnSpPr>
            <a:cxnSpLocks noChangeShapeType="1"/>
            <a:stCxn id="94216" idx="2"/>
            <a:endCxn id="94218" idx="2"/>
          </p:cNvCxnSpPr>
          <p:nvPr/>
        </p:nvCxnSpPr>
        <p:spPr bwMode="auto">
          <a:xfrm rot="16200000" flipH="1">
            <a:off x="7481888" y="2052638"/>
            <a:ext cx="25400" cy="2219325"/>
          </a:xfrm>
          <a:prstGeom prst="bentConnector3">
            <a:avLst>
              <a:gd name="adj1" fmla="val 3653333"/>
            </a:avLst>
          </a:prstGeom>
          <a:noFill/>
          <a:ln w="508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213" name="Object 5">
                <a:extLst>
                  <a:ext uri="{FF2B5EF4-FFF2-40B4-BE49-F238E27FC236}">
                    <a16:creationId xmlns:a16="http://schemas.microsoft.com/office/drawing/2014/main" id="{28309340-69DB-47AE-B7C4-A7D7FF20B5CF}"/>
                  </a:ext>
                </a:extLst>
              </p:cNvPr>
              <p:cNvSpPr txBox="1"/>
              <p:nvPr/>
            </p:nvSpPr>
            <p:spPr bwMode="auto">
              <a:xfrm>
                <a:off x="5338369" y="1986161"/>
                <a:ext cx="3667911" cy="47902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94213" name="Object 5">
                <a:extLst>
                  <a:ext uri="{FF2B5EF4-FFF2-40B4-BE49-F238E27FC236}">
                    <a16:creationId xmlns:a16="http://schemas.microsoft.com/office/drawing/2014/main" id="{28309340-69DB-47AE-B7C4-A7D7FF20B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8369" y="1986161"/>
                <a:ext cx="3667911" cy="479029"/>
              </a:xfrm>
              <a:prstGeom prst="rect">
                <a:avLst/>
              </a:prstGeom>
              <a:blipFill>
                <a:blip r:embed="rId4"/>
                <a:stretch>
                  <a:fillRect l="-49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214" name="Text Box 6">
            <a:extLst>
              <a:ext uri="{FF2B5EF4-FFF2-40B4-BE49-F238E27FC236}">
                <a16:creationId xmlns:a16="http://schemas.microsoft.com/office/drawing/2014/main" id="{9472356D-F7D1-4DDB-A6D0-4D0FD3D6E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768600"/>
            <a:ext cx="712788" cy="2746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200"/>
              <a:t>Ácido</a:t>
            </a:r>
          </a:p>
        </p:txBody>
      </p:sp>
      <p:cxnSp>
        <p:nvCxnSpPr>
          <p:cNvPr id="94215" name="AutoShape 7">
            <a:extLst>
              <a:ext uri="{FF2B5EF4-FFF2-40B4-BE49-F238E27FC236}">
                <a16:creationId xmlns:a16="http://schemas.microsoft.com/office/drawing/2014/main" id="{E90AE162-B67D-4DD8-8DA1-37764125B9E5}"/>
              </a:ext>
            </a:extLst>
          </p:cNvPr>
          <p:cNvCxnSpPr>
            <a:cxnSpLocks noChangeShapeType="1"/>
            <a:stCxn id="94214" idx="0"/>
          </p:cNvCxnSpPr>
          <p:nvPr/>
        </p:nvCxnSpPr>
        <p:spPr bwMode="auto">
          <a:xfrm rot="16200000">
            <a:off x="5503863" y="2368550"/>
            <a:ext cx="330200" cy="468313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216" name="Text Box 8">
            <a:extLst>
              <a:ext uri="{FF2B5EF4-FFF2-40B4-BE49-F238E27FC236}">
                <a16:creationId xmlns:a16="http://schemas.microsoft.com/office/drawing/2014/main" id="{8E99C5B6-541F-4712-8659-2881ECE37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2916238"/>
            <a:ext cx="712788" cy="2746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200"/>
              <a:t>Base</a:t>
            </a:r>
          </a:p>
        </p:txBody>
      </p:sp>
      <p:cxnSp>
        <p:nvCxnSpPr>
          <p:cNvPr id="94217" name="AutoShape 9">
            <a:extLst>
              <a:ext uri="{FF2B5EF4-FFF2-40B4-BE49-F238E27FC236}">
                <a16:creationId xmlns:a16="http://schemas.microsoft.com/office/drawing/2014/main" id="{C4B948E6-9C14-4B81-9D44-B5C1DCE8CB27}"/>
              </a:ext>
            </a:extLst>
          </p:cNvPr>
          <p:cNvCxnSpPr>
            <a:cxnSpLocks noChangeShapeType="1"/>
            <a:stCxn id="94216" idx="0"/>
          </p:cNvCxnSpPr>
          <p:nvPr/>
        </p:nvCxnSpPr>
        <p:spPr bwMode="auto">
          <a:xfrm rot="16200000">
            <a:off x="6391275" y="2578100"/>
            <a:ext cx="331788" cy="344488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218" name="Text Box 10">
            <a:extLst>
              <a:ext uri="{FF2B5EF4-FFF2-40B4-BE49-F238E27FC236}">
                <a16:creationId xmlns:a16="http://schemas.microsoft.com/office/drawing/2014/main" id="{C35679B9-C189-46BF-BF61-F8093E3EF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063" y="2940050"/>
            <a:ext cx="712788" cy="2746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200"/>
              <a:t>Ácido</a:t>
            </a:r>
          </a:p>
        </p:txBody>
      </p:sp>
      <p:sp>
        <p:nvSpPr>
          <p:cNvPr id="94219" name="Text Box 11">
            <a:extLst>
              <a:ext uri="{FF2B5EF4-FFF2-40B4-BE49-F238E27FC236}">
                <a16:creationId xmlns:a16="http://schemas.microsoft.com/office/drawing/2014/main" id="{EE398C60-03C5-4294-A137-C1B43742B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325" y="2865438"/>
            <a:ext cx="712788" cy="2746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200"/>
              <a:t>Base</a:t>
            </a:r>
          </a:p>
        </p:txBody>
      </p:sp>
      <p:cxnSp>
        <p:nvCxnSpPr>
          <p:cNvPr id="94220" name="AutoShape 12">
            <a:extLst>
              <a:ext uri="{FF2B5EF4-FFF2-40B4-BE49-F238E27FC236}">
                <a16:creationId xmlns:a16="http://schemas.microsoft.com/office/drawing/2014/main" id="{AA6A6A71-7496-463C-A260-53885CC56EC0}"/>
              </a:ext>
            </a:extLst>
          </p:cNvPr>
          <p:cNvCxnSpPr>
            <a:cxnSpLocks noChangeShapeType="1"/>
            <a:stCxn id="94219" idx="0"/>
          </p:cNvCxnSpPr>
          <p:nvPr/>
        </p:nvCxnSpPr>
        <p:spPr bwMode="auto">
          <a:xfrm rot="5400000" flipH="1">
            <a:off x="7381875" y="2716213"/>
            <a:ext cx="282575" cy="14288"/>
          </a:xfrm>
          <a:prstGeom prst="curvedConnector3">
            <a:avLst>
              <a:gd name="adj1" fmla="val 49856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221" name="AutoShape 13">
            <a:extLst>
              <a:ext uri="{FF2B5EF4-FFF2-40B4-BE49-F238E27FC236}">
                <a16:creationId xmlns:a16="http://schemas.microsoft.com/office/drawing/2014/main" id="{82628446-6470-4125-B9EF-BE2377E93978}"/>
              </a:ext>
            </a:extLst>
          </p:cNvPr>
          <p:cNvCxnSpPr>
            <a:cxnSpLocks noChangeShapeType="1"/>
            <a:stCxn id="94218" idx="0"/>
          </p:cNvCxnSpPr>
          <p:nvPr/>
        </p:nvCxnSpPr>
        <p:spPr bwMode="auto">
          <a:xfrm rot="5400000" flipH="1">
            <a:off x="8193088" y="2530475"/>
            <a:ext cx="392113" cy="428625"/>
          </a:xfrm>
          <a:prstGeom prst="curvedConnector3">
            <a:avLst>
              <a:gd name="adj1" fmla="val 49898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222" name="AutoShape 14">
            <a:extLst>
              <a:ext uri="{FF2B5EF4-FFF2-40B4-BE49-F238E27FC236}">
                <a16:creationId xmlns:a16="http://schemas.microsoft.com/office/drawing/2014/main" id="{41D02975-D72E-4F5B-8023-2569379A17A3}"/>
              </a:ext>
            </a:extLst>
          </p:cNvPr>
          <p:cNvCxnSpPr>
            <a:cxnSpLocks noChangeShapeType="1"/>
            <a:stCxn id="94214" idx="2"/>
            <a:endCxn id="94219" idx="2"/>
          </p:cNvCxnSpPr>
          <p:nvPr/>
        </p:nvCxnSpPr>
        <p:spPr bwMode="auto">
          <a:xfrm rot="16200000" flipH="1">
            <a:off x="6432550" y="2005013"/>
            <a:ext cx="96838" cy="2095500"/>
          </a:xfrm>
          <a:prstGeom prst="bentConnector3">
            <a:avLst>
              <a:gd name="adj1" fmla="val 619995"/>
            </a:avLst>
          </a:prstGeom>
          <a:noFill/>
          <a:ln w="508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223" name="Text Box 15">
            <a:extLst>
              <a:ext uri="{FF2B5EF4-FFF2-40B4-BE49-F238E27FC236}">
                <a16:creationId xmlns:a16="http://schemas.microsoft.com/office/drawing/2014/main" id="{86411C50-DA24-4571-BF2F-ADE0C8127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8" y="3779838"/>
            <a:ext cx="19065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200"/>
              <a:t>Par ácido base conjugado</a:t>
            </a:r>
          </a:p>
        </p:txBody>
      </p:sp>
      <p:sp>
        <p:nvSpPr>
          <p:cNvPr id="94224" name="Text Box 16">
            <a:extLst>
              <a:ext uri="{FF2B5EF4-FFF2-40B4-BE49-F238E27FC236}">
                <a16:creationId xmlns:a16="http://schemas.microsoft.com/office/drawing/2014/main" id="{4913E403-D7F4-4D4E-ABFE-743813107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3" y="3303588"/>
            <a:ext cx="19065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200"/>
              <a:t>Par ácido base conjugado</a:t>
            </a:r>
          </a:p>
        </p:txBody>
      </p:sp>
      <p:sp>
        <p:nvSpPr>
          <p:cNvPr id="94228" name="Rectangle 20">
            <a:extLst>
              <a:ext uri="{FF2B5EF4-FFF2-40B4-BE49-F238E27FC236}">
                <a16:creationId xmlns:a16="http://schemas.microsoft.com/office/drawing/2014/main" id="{058E2300-F5D1-48F2-A407-23C8B6B8C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2492375"/>
            <a:ext cx="4897437" cy="17287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Reações ácido base: Envolvem transferência de prótons (H</a:t>
            </a:r>
            <a:r>
              <a:rPr lang="pt-BR" altLang="pt-BR" sz="3200" baseline="30000" dirty="0"/>
              <a:t>+</a:t>
            </a:r>
            <a:r>
              <a:rPr lang="pt-BR" altLang="pt-BR" sz="3200" dirty="0"/>
              <a:t>)</a:t>
            </a:r>
          </a:p>
        </p:txBody>
      </p:sp>
      <p:sp>
        <p:nvSpPr>
          <p:cNvPr id="94229" name="Rectangle 21">
            <a:extLst>
              <a:ext uri="{FF2B5EF4-FFF2-40B4-BE49-F238E27FC236}">
                <a16:creationId xmlns:a16="http://schemas.microsoft.com/office/drawing/2014/main" id="{89E0627D-CE08-462F-B444-AF3BA26E3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292600"/>
            <a:ext cx="8785225" cy="2232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45720" rIns="0" bIns="45720" rtlCol="0">
            <a:no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Definição de ácido e base de acordo com </a:t>
            </a:r>
            <a:r>
              <a:rPr lang="pt-BR" altLang="pt-B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Bronsted-Lowry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: Ácido é todo substância capaz de doar íons H+ (ou próton) e base é toda substância capaz de receber prótons. 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58549E6E-60DD-4AA3-AE9B-DDE299939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7734"/>
            <a:ext cx="7391400" cy="12958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FUNDAMENTOS DE QUÍMICA AQUÁTICA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REAÇÕES ÁCIDO BASE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>
            <a:extLst>
              <a:ext uri="{FF2B5EF4-FFF2-40B4-BE49-F238E27FC236}">
                <a16:creationId xmlns:a16="http://schemas.microsoft.com/office/drawing/2014/main" id="{00C547D5-B961-4903-86B8-A819339C262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165" name="Object 5">
                <a:extLst>
                  <a:ext uri="{FF2B5EF4-FFF2-40B4-BE49-F238E27FC236}">
                    <a16:creationId xmlns:a16="http://schemas.microsoft.com/office/drawing/2014/main" id="{F639D85F-6DAF-4C37-B421-FCDAA8F87474}"/>
                  </a:ext>
                </a:extLst>
              </p:cNvPr>
              <p:cNvSpPr txBox="1"/>
              <p:nvPr/>
            </p:nvSpPr>
            <p:spPr bwMode="auto">
              <a:xfrm>
                <a:off x="876300" y="2803172"/>
                <a:ext cx="369570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92165" name="Object 5">
                <a:extLst>
                  <a:ext uri="{FF2B5EF4-FFF2-40B4-BE49-F238E27FC236}">
                    <a16:creationId xmlns:a16="http://schemas.microsoft.com/office/drawing/2014/main" id="{F639D85F-6DAF-4C37-B421-FCDAA8F87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300" y="2803172"/>
                <a:ext cx="3695700" cy="546100"/>
              </a:xfrm>
              <a:prstGeom prst="rect">
                <a:avLst/>
              </a:prstGeom>
              <a:blipFill>
                <a:blip r:embed="rId4"/>
                <a:stretch>
                  <a:fillRect b="-449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177" name="Object 17">
                <a:extLst>
                  <a:ext uri="{FF2B5EF4-FFF2-40B4-BE49-F238E27FC236}">
                    <a16:creationId xmlns:a16="http://schemas.microsoft.com/office/drawing/2014/main" id="{6CB22C93-E699-4C01-BABE-353779108A2A}"/>
                  </a:ext>
                </a:extLst>
              </p:cNvPr>
              <p:cNvSpPr txBox="1"/>
              <p:nvPr/>
            </p:nvSpPr>
            <p:spPr bwMode="auto">
              <a:xfrm>
                <a:off x="5487631" y="2168172"/>
                <a:ext cx="2794000" cy="1181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92177" name="Object 17">
                <a:extLst>
                  <a:ext uri="{FF2B5EF4-FFF2-40B4-BE49-F238E27FC236}">
                    <a16:creationId xmlns:a16="http://schemas.microsoft.com/office/drawing/2014/main" id="{6CB22C93-E699-4C01-BABE-353779108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7631" y="2168172"/>
                <a:ext cx="2794000" cy="1181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178" name="Object 18">
                <a:extLst>
                  <a:ext uri="{FF2B5EF4-FFF2-40B4-BE49-F238E27FC236}">
                    <a16:creationId xmlns:a16="http://schemas.microsoft.com/office/drawing/2014/main" id="{37E53342-B53D-421F-8597-A78D7893C343}"/>
                  </a:ext>
                </a:extLst>
              </p:cNvPr>
              <p:cNvSpPr txBox="1"/>
              <p:nvPr/>
            </p:nvSpPr>
            <p:spPr bwMode="auto">
              <a:xfrm>
                <a:off x="323528" y="3979402"/>
                <a:ext cx="5338292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92178" name="Object 18">
                <a:extLst>
                  <a:ext uri="{FF2B5EF4-FFF2-40B4-BE49-F238E27FC236}">
                    <a16:creationId xmlns:a16="http://schemas.microsoft.com/office/drawing/2014/main" id="{37E53342-B53D-421F-8597-A78D7893C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3979402"/>
                <a:ext cx="5338292" cy="546100"/>
              </a:xfrm>
              <a:prstGeom prst="rect">
                <a:avLst/>
              </a:prstGeom>
              <a:blipFill>
                <a:blip r:embed="rId6"/>
                <a:stretch>
                  <a:fillRect b="-449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179" name="Object 19">
                <a:extLst>
                  <a:ext uri="{FF2B5EF4-FFF2-40B4-BE49-F238E27FC236}">
                    <a16:creationId xmlns:a16="http://schemas.microsoft.com/office/drawing/2014/main" id="{F8005427-7D78-4829-8B43-C5E9847BF56E}"/>
                  </a:ext>
                </a:extLst>
              </p:cNvPr>
              <p:cNvSpPr txBox="1"/>
              <p:nvPr/>
            </p:nvSpPr>
            <p:spPr bwMode="auto">
              <a:xfrm>
                <a:off x="5004048" y="4864806"/>
                <a:ext cx="3828355" cy="1181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92179" name="Object 19">
                <a:extLst>
                  <a:ext uri="{FF2B5EF4-FFF2-40B4-BE49-F238E27FC236}">
                    <a16:creationId xmlns:a16="http://schemas.microsoft.com/office/drawing/2014/main" id="{F8005427-7D78-4829-8B43-C5E9847BF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4048" y="4864806"/>
                <a:ext cx="3828355" cy="11811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>
            <a:extLst>
              <a:ext uri="{FF2B5EF4-FFF2-40B4-BE49-F238E27FC236}">
                <a16:creationId xmlns:a16="http://schemas.microsoft.com/office/drawing/2014/main" id="{9141FBAB-09AB-407B-BF51-BD14A0B56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7734"/>
            <a:ext cx="7391400" cy="12958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FUNDAMENTOS DE QUÍMICA AQUÁTICA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REAÇÕES ÁCIDO BASE</a:t>
            </a:r>
          </a:p>
        </p:txBody>
      </p: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E7405CE2-E5AD-49AE-90A6-FDB3D0683612}"/>
              </a:ext>
            </a:extLst>
          </p:cNvPr>
          <p:cNvCxnSpPr>
            <a:stCxn id="92165" idx="3"/>
            <a:endCxn id="92177" idx="1"/>
          </p:cNvCxnSpPr>
          <p:nvPr/>
        </p:nvCxnSpPr>
        <p:spPr>
          <a:xfrm flipV="1">
            <a:off x="4572000" y="2758722"/>
            <a:ext cx="915631" cy="3175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5DFD8DE8-DB96-4433-83AE-438FEA3E97E0}"/>
              </a:ext>
            </a:extLst>
          </p:cNvPr>
          <p:cNvCxnSpPr>
            <a:endCxn id="92179" idx="0"/>
          </p:cNvCxnSpPr>
          <p:nvPr/>
        </p:nvCxnSpPr>
        <p:spPr>
          <a:xfrm>
            <a:off x="5487631" y="4252452"/>
            <a:ext cx="1430595" cy="61235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>
            <a:extLst>
              <a:ext uri="{FF2B5EF4-FFF2-40B4-BE49-F238E27FC236}">
                <a16:creationId xmlns:a16="http://schemas.microsoft.com/office/drawing/2014/main" id="{DCFD96D1-B4BF-4411-AEDD-EC259B2ED8F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3189" name="Object 5">
                <a:extLst>
                  <a:ext uri="{FF2B5EF4-FFF2-40B4-BE49-F238E27FC236}">
                    <a16:creationId xmlns:a16="http://schemas.microsoft.com/office/drawing/2014/main" id="{45804DAB-38E9-427D-93EF-75FDBEA73982}"/>
                  </a:ext>
                </a:extLst>
              </p:cNvPr>
              <p:cNvSpPr txBox="1"/>
              <p:nvPr/>
            </p:nvSpPr>
            <p:spPr bwMode="auto">
              <a:xfrm>
                <a:off x="1066800" y="2384425"/>
                <a:ext cx="2794000" cy="1181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3189" name="Object 5">
                <a:extLst>
                  <a:ext uri="{FF2B5EF4-FFF2-40B4-BE49-F238E27FC236}">
                    <a16:creationId xmlns:a16="http://schemas.microsoft.com/office/drawing/2014/main" id="{45804DAB-38E9-427D-93EF-75FDBEA73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2384425"/>
                <a:ext cx="2794000" cy="1181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191" name="Object 7">
                <a:extLst>
                  <a:ext uri="{FF2B5EF4-FFF2-40B4-BE49-F238E27FC236}">
                    <a16:creationId xmlns:a16="http://schemas.microsoft.com/office/drawing/2014/main" id="{1A7D4820-D587-4D96-A2BB-394E5519F5AF}"/>
                  </a:ext>
                </a:extLst>
              </p:cNvPr>
              <p:cNvSpPr txBox="1"/>
              <p:nvPr/>
            </p:nvSpPr>
            <p:spPr bwMode="auto">
              <a:xfrm>
                <a:off x="4349750" y="2332038"/>
                <a:ext cx="3365500" cy="1181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3191" name="Object 7">
                <a:extLst>
                  <a:ext uri="{FF2B5EF4-FFF2-40B4-BE49-F238E27FC236}">
                    <a16:creationId xmlns:a16="http://schemas.microsoft.com/office/drawing/2014/main" id="{1A7D4820-D587-4D96-A2BB-394E5519F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9750" y="2332038"/>
                <a:ext cx="3365500" cy="1181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193" name="Object 9">
                <a:extLst>
                  <a:ext uri="{FF2B5EF4-FFF2-40B4-BE49-F238E27FC236}">
                    <a16:creationId xmlns:a16="http://schemas.microsoft.com/office/drawing/2014/main" id="{CB68BA2E-659F-49C5-9625-5E485B99EA3E}"/>
                  </a:ext>
                </a:extLst>
              </p:cNvPr>
              <p:cNvSpPr txBox="1"/>
              <p:nvPr/>
            </p:nvSpPr>
            <p:spPr bwMode="auto">
              <a:xfrm>
                <a:off x="1751013" y="3908425"/>
                <a:ext cx="5880100" cy="1181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3193" name="Object 9">
                <a:extLst>
                  <a:ext uri="{FF2B5EF4-FFF2-40B4-BE49-F238E27FC236}">
                    <a16:creationId xmlns:a16="http://schemas.microsoft.com/office/drawing/2014/main" id="{CB68BA2E-659F-49C5-9625-5E485B99E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1013" y="3908425"/>
                <a:ext cx="5880100" cy="1181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194" name="Object 10">
                <a:extLst>
                  <a:ext uri="{FF2B5EF4-FFF2-40B4-BE49-F238E27FC236}">
                    <a16:creationId xmlns:a16="http://schemas.microsoft.com/office/drawing/2014/main" id="{B8679815-3951-4AAF-A314-DAACB07D6672}"/>
                  </a:ext>
                </a:extLst>
              </p:cNvPr>
              <p:cNvSpPr txBox="1"/>
              <p:nvPr/>
            </p:nvSpPr>
            <p:spPr bwMode="auto">
              <a:xfrm>
                <a:off x="2303463" y="5587295"/>
                <a:ext cx="477520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3194" name="Object 10">
                <a:extLst>
                  <a:ext uri="{FF2B5EF4-FFF2-40B4-BE49-F238E27FC236}">
                    <a16:creationId xmlns:a16="http://schemas.microsoft.com/office/drawing/2014/main" id="{B8679815-3951-4AAF-A314-DAACB07D6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3463" y="5587295"/>
                <a:ext cx="4775200" cy="5461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>
            <a:extLst>
              <a:ext uri="{FF2B5EF4-FFF2-40B4-BE49-F238E27FC236}">
                <a16:creationId xmlns:a16="http://schemas.microsoft.com/office/drawing/2014/main" id="{6CCE4756-78D2-466A-BA27-B2AE30524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012" y="317734"/>
            <a:ext cx="7392988" cy="12958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FUNDAMENTOS DE QUÍMICA AQUÁTICA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REAÇÕES ÁCIDO BASE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>
            <a:extLst>
              <a:ext uri="{FF2B5EF4-FFF2-40B4-BE49-F238E27FC236}">
                <a16:creationId xmlns:a16="http://schemas.microsoft.com/office/drawing/2014/main" id="{7D16415D-E010-45C6-8AE3-D8237416405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6914" name="Group 962">
            <a:extLst>
              <a:ext uri="{FF2B5EF4-FFF2-40B4-BE49-F238E27FC236}">
                <a16:creationId xmlns:a16="http://schemas.microsoft.com/office/drawing/2014/main" id="{A2572499-0982-4225-B2ED-4F5C8908A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256061"/>
              </p:ext>
            </p:extLst>
          </p:nvPr>
        </p:nvGraphicFramePr>
        <p:xfrm>
          <a:off x="136525" y="2317750"/>
          <a:ext cx="8893175" cy="3416302"/>
        </p:xfrm>
        <a:graphic>
          <a:graphicData uri="http://schemas.openxmlformats.org/drawingml/2006/table">
            <a:tbl>
              <a:tblPr/>
              <a:tblGrid>
                <a:gridCol w="1201738">
                  <a:extLst>
                    <a:ext uri="{9D8B030D-6E8A-4147-A177-3AD203B41FA5}">
                      <a16:colId xmlns:a16="http://schemas.microsoft.com/office/drawing/2014/main" val="417981243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107204742"/>
                    </a:ext>
                  </a:extLst>
                </a:gridCol>
                <a:gridCol w="922337">
                  <a:extLst>
                    <a:ext uri="{9D8B030D-6E8A-4147-A177-3AD203B41FA5}">
                      <a16:colId xmlns:a16="http://schemas.microsoft.com/office/drawing/2014/main" val="3183675983"/>
                    </a:ext>
                  </a:extLst>
                </a:gridCol>
                <a:gridCol w="1239838">
                  <a:extLst>
                    <a:ext uri="{9D8B030D-6E8A-4147-A177-3AD203B41FA5}">
                      <a16:colId xmlns:a16="http://schemas.microsoft.com/office/drawing/2014/main" val="13959571"/>
                    </a:ext>
                  </a:extLst>
                </a:gridCol>
                <a:gridCol w="2316162">
                  <a:extLst>
                    <a:ext uri="{9D8B030D-6E8A-4147-A177-3AD203B41FA5}">
                      <a16:colId xmlns:a16="http://schemas.microsoft.com/office/drawing/2014/main" val="19923406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72687085"/>
                    </a:ext>
                  </a:extLst>
                </a:gridCol>
              </a:tblGrid>
              <a:tr h="5159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Ácido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pK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Base conjugada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pH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844621"/>
                  </a:ext>
                </a:extLst>
              </a:tr>
              <a:tr h="835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HClO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Ácido </a:t>
                      </a:r>
                      <a:r>
                        <a:rPr kumimoji="0" lang="pt-BR" alt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perclórico</a:t>
                      </a: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ClO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perclorato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644259"/>
                  </a:ext>
                </a:extLst>
              </a:tr>
              <a:tr h="515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HCl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Ácido clorídrico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Cl-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cloreto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286923"/>
                  </a:ext>
                </a:extLst>
              </a:tr>
              <a:tr h="515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</a:t>
                      </a:r>
                      <a:r>
                        <a:rPr kumimoji="0" lang="en-US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r>
                        <a:rPr kumimoji="0" lang="en-US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SO</a:t>
                      </a:r>
                      <a:r>
                        <a:rPr kumimoji="0" lang="en-US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Ácido sulfúrico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HSO</a:t>
                      </a:r>
                      <a:r>
                        <a:rPr kumimoji="0" lang="en-US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r>
                        <a:rPr kumimoji="0" lang="en-US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bisulfato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688013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HNO</a:t>
                      </a:r>
                      <a:r>
                        <a:rPr kumimoji="0" lang="en-US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Ácido nítrico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NO</a:t>
                      </a:r>
                      <a:r>
                        <a:rPr kumimoji="0" lang="en-US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r>
                        <a:rPr kumimoji="0" lang="en-US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nitrato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989805"/>
                  </a:ext>
                </a:extLst>
              </a:tr>
              <a:tr h="515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HSO</a:t>
                      </a:r>
                      <a:r>
                        <a:rPr kumimoji="0" lang="en-US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r>
                        <a:rPr kumimoji="0" lang="en-US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bisulfato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SO</a:t>
                      </a:r>
                      <a:r>
                        <a:rPr kumimoji="0" lang="en-US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r>
                        <a:rPr kumimoji="0" lang="en-US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sulfato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129983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FB988581-3986-4A08-8D9B-73DFAE5CE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7734"/>
            <a:ext cx="7391400" cy="12958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FUNDAMENTOS DE QUÍMICA AQUÁTICA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REAÇÕES ÁCIDO BASE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>
            <a:extLst>
              <a:ext uri="{FF2B5EF4-FFF2-40B4-BE49-F238E27FC236}">
                <a16:creationId xmlns:a16="http://schemas.microsoft.com/office/drawing/2014/main" id="{44F8D94F-5C15-474D-871C-22EA30BAA1F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8213" name="Group 213">
            <a:extLst>
              <a:ext uri="{FF2B5EF4-FFF2-40B4-BE49-F238E27FC236}">
                <a16:creationId xmlns:a16="http://schemas.microsoft.com/office/drawing/2014/main" id="{610F196F-8EC3-49E9-8440-20E1CCE9D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704202"/>
              </p:ext>
            </p:extLst>
          </p:nvPr>
        </p:nvGraphicFramePr>
        <p:xfrm>
          <a:off x="251520" y="2317750"/>
          <a:ext cx="8712968" cy="3738880"/>
        </p:xfrm>
        <a:graphic>
          <a:graphicData uri="http://schemas.openxmlformats.org/drawingml/2006/table">
            <a:tbl>
              <a:tblPr/>
              <a:tblGrid>
                <a:gridCol w="1176960">
                  <a:extLst>
                    <a:ext uri="{9D8B030D-6E8A-4147-A177-3AD203B41FA5}">
                      <a16:colId xmlns:a16="http://schemas.microsoft.com/office/drawing/2014/main" val="3416744370"/>
                    </a:ext>
                  </a:extLst>
                </a:gridCol>
                <a:gridCol w="2276033">
                  <a:extLst>
                    <a:ext uri="{9D8B030D-6E8A-4147-A177-3AD203B41FA5}">
                      <a16:colId xmlns:a16="http://schemas.microsoft.com/office/drawing/2014/main" val="4159844571"/>
                    </a:ext>
                  </a:extLst>
                </a:gridCol>
                <a:gridCol w="903490">
                  <a:extLst>
                    <a:ext uri="{9D8B030D-6E8A-4147-A177-3AD203B41FA5}">
                      <a16:colId xmlns:a16="http://schemas.microsoft.com/office/drawing/2014/main" val="1858363296"/>
                    </a:ext>
                  </a:extLst>
                </a:gridCol>
                <a:gridCol w="1216770">
                  <a:extLst>
                    <a:ext uri="{9D8B030D-6E8A-4147-A177-3AD203B41FA5}">
                      <a16:colId xmlns:a16="http://schemas.microsoft.com/office/drawing/2014/main" val="372330524"/>
                    </a:ext>
                  </a:extLst>
                </a:gridCol>
                <a:gridCol w="2269110">
                  <a:extLst>
                    <a:ext uri="{9D8B030D-6E8A-4147-A177-3AD203B41FA5}">
                      <a16:colId xmlns:a16="http://schemas.microsoft.com/office/drawing/2014/main" val="1709182471"/>
                    </a:ext>
                  </a:extLst>
                </a:gridCol>
                <a:gridCol w="870605">
                  <a:extLst>
                    <a:ext uri="{9D8B030D-6E8A-4147-A177-3AD203B41FA5}">
                      <a16:colId xmlns:a16="http://schemas.microsoft.com/office/drawing/2014/main" val="3926443343"/>
                    </a:ext>
                  </a:extLst>
                </a:gridCol>
              </a:tblGrid>
              <a:tr h="5080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Ácido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pK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Base conjugada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pH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979876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Ácido fosfórico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dihidrogeno-fosfato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274630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HAc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Ácido acético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Ac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acetato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910617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CO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Ácido carbônico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HCO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bicarbonato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0396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Ácido sulfídrico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HS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bisulfito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1647782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dihidrogeno-fosfato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HPO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</a:t>
                      </a:r>
                      <a:r>
                        <a:rPr kumimoji="0" lang="pt-BR" alt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monohidrogeno</a:t>
                      </a: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-fosfato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644192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C8E313CB-03F6-48E4-BD1B-317F16FFB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7734"/>
            <a:ext cx="7391400" cy="12958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FUNDAMENTOS DE QUÍMICA AQUÁTICA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REAÇÕES ÁCIDO BASE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>
            <a:extLst>
              <a:ext uri="{FF2B5EF4-FFF2-40B4-BE49-F238E27FC236}">
                <a16:creationId xmlns:a16="http://schemas.microsoft.com/office/drawing/2014/main" id="{67CA88C6-ED58-427C-9356-D4C1A809573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0273" name="Group 225">
            <a:extLst>
              <a:ext uri="{FF2B5EF4-FFF2-40B4-BE49-F238E27FC236}">
                <a16:creationId xmlns:a16="http://schemas.microsoft.com/office/drawing/2014/main" id="{62DFBBA5-F5D9-4147-BB48-3708D2B0B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690829"/>
              </p:ext>
            </p:extLst>
          </p:nvPr>
        </p:nvGraphicFramePr>
        <p:xfrm>
          <a:off x="179512" y="2317750"/>
          <a:ext cx="8784977" cy="3898740"/>
        </p:xfrm>
        <a:graphic>
          <a:graphicData uri="http://schemas.openxmlformats.org/drawingml/2006/table">
            <a:tbl>
              <a:tblPr/>
              <a:tblGrid>
                <a:gridCol w="1108156">
                  <a:extLst>
                    <a:ext uri="{9D8B030D-6E8A-4147-A177-3AD203B41FA5}">
                      <a16:colId xmlns:a16="http://schemas.microsoft.com/office/drawing/2014/main" val="1147954900"/>
                    </a:ext>
                  </a:extLst>
                </a:gridCol>
                <a:gridCol w="2373375">
                  <a:extLst>
                    <a:ext uri="{9D8B030D-6E8A-4147-A177-3AD203B41FA5}">
                      <a16:colId xmlns:a16="http://schemas.microsoft.com/office/drawing/2014/main" val="552446069"/>
                    </a:ext>
                  </a:extLst>
                </a:gridCol>
                <a:gridCol w="910957">
                  <a:extLst>
                    <a:ext uri="{9D8B030D-6E8A-4147-A177-3AD203B41FA5}">
                      <a16:colId xmlns:a16="http://schemas.microsoft.com/office/drawing/2014/main" val="1518028863"/>
                    </a:ext>
                  </a:extLst>
                </a:gridCol>
                <a:gridCol w="1226826">
                  <a:extLst>
                    <a:ext uri="{9D8B030D-6E8A-4147-A177-3AD203B41FA5}">
                      <a16:colId xmlns:a16="http://schemas.microsoft.com/office/drawing/2014/main" val="1971033787"/>
                    </a:ext>
                  </a:extLst>
                </a:gridCol>
                <a:gridCol w="2287863">
                  <a:extLst>
                    <a:ext uri="{9D8B030D-6E8A-4147-A177-3AD203B41FA5}">
                      <a16:colId xmlns:a16="http://schemas.microsoft.com/office/drawing/2014/main" val="2534777050"/>
                    </a:ext>
                  </a:extLst>
                </a:gridCol>
                <a:gridCol w="877800">
                  <a:extLst>
                    <a:ext uri="{9D8B030D-6E8A-4147-A177-3AD203B41FA5}">
                      <a16:colId xmlns:a16="http://schemas.microsoft.com/office/drawing/2014/main" val="2180102276"/>
                    </a:ext>
                  </a:extLst>
                </a:gridCol>
              </a:tblGrid>
              <a:tr h="4821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Ácido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pK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Base conjugada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pH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700240"/>
                  </a:ext>
                </a:extLst>
              </a:tr>
              <a:tr h="482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HOCl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Ácido hipocloroso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OCl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hipocloroso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311041"/>
                  </a:ext>
                </a:extLst>
              </a:tr>
              <a:tr h="482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HCN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Ácido cianídrico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CN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cianeto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933531"/>
                  </a:ext>
                </a:extLst>
              </a:tr>
              <a:tr h="482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NH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+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amonium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NH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Amônia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565595"/>
                  </a:ext>
                </a:extLst>
              </a:tr>
              <a:tr h="482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HCO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bicarbonato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CO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carbonato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037697"/>
                  </a:ext>
                </a:extLst>
              </a:tr>
              <a:tr h="9546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HPO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monohidrogeno-fosfato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-3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fosfato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486831"/>
                  </a:ext>
                </a:extLst>
              </a:tr>
              <a:tr h="482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HS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bisulfito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sulfeto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064108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6110F1ED-3661-46A5-A6B3-CF4F203B8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7734"/>
            <a:ext cx="7391400" cy="12958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FUNDAMENTOS DE QUÍMICA AQUÁTICA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REAÇÕES ÁCIDO BASE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>
            <a:extLst>
              <a:ext uri="{FF2B5EF4-FFF2-40B4-BE49-F238E27FC236}">
                <a16:creationId xmlns:a16="http://schemas.microsoft.com/office/drawing/2014/main" id="{8FA5ABFF-417D-4552-A0A0-94A46DD8418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2156" name="Object 60">
                <a:extLst>
                  <a:ext uri="{FF2B5EF4-FFF2-40B4-BE49-F238E27FC236}">
                    <a16:creationId xmlns:a16="http://schemas.microsoft.com/office/drawing/2014/main" id="{5D06C29B-6723-4FA4-BA26-7FA87266D00C}"/>
                  </a:ext>
                </a:extLst>
              </p:cNvPr>
              <p:cNvSpPr txBox="1"/>
              <p:nvPr/>
            </p:nvSpPr>
            <p:spPr bwMode="auto">
              <a:xfrm>
                <a:off x="2691670" y="1848555"/>
                <a:ext cx="4356414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32156" name="Object 60">
                <a:extLst>
                  <a:ext uri="{FF2B5EF4-FFF2-40B4-BE49-F238E27FC236}">
                    <a16:creationId xmlns:a16="http://schemas.microsoft.com/office/drawing/2014/main" id="{5D06C29B-6723-4FA4-BA26-7FA87266D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1670" y="1848555"/>
                <a:ext cx="4356414" cy="546100"/>
              </a:xfrm>
              <a:prstGeom prst="rect">
                <a:avLst/>
              </a:prstGeom>
              <a:blipFill>
                <a:blip r:embed="rId4"/>
                <a:stretch>
                  <a:fillRect b="-444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157" name="Text Box 61">
            <a:extLst>
              <a:ext uri="{FF2B5EF4-FFF2-40B4-BE49-F238E27FC236}">
                <a16:creationId xmlns:a16="http://schemas.microsoft.com/office/drawing/2014/main" id="{A4C04A40-7187-4976-A8C5-3F4AE45FE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924175"/>
            <a:ext cx="6308458" cy="461665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dirty="0">
                <a:solidFill>
                  <a:schemeClr val="bg1"/>
                </a:solidFill>
              </a:rPr>
              <a:t>Ácido </a:t>
            </a:r>
            <a:r>
              <a:rPr lang="pt-BR" altLang="pt-BR" sz="2400" dirty="0" err="1">
                <a:solidFill>
                  <a:schemeClr val="bg1"/>
                </a:solidFill>
              </a:rPr>
              <a:t>monoprótico</a:t>
            </a:r>
            <a:r>
              <a:rPr lang="pt-BR" altLang="pt-BR" sz="2400" dirty="0">
                <a:solidFill>
                  <a:schemeClr val="bg1"/>
                </a:solidFill>
              </a:rPr>
              <a:t>: liberação de um único íon H</a:t>
            </a:r>
            <a:r>
              <a:rPr lang="pt-BR" altLang="pt-BR" sz="2400" baseline="30000" dirty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132158" name="AutoShape 62">
            <a:extLst>
              <a:ext uri="{FF2B5EF4-FFF2-40B4-BE49-F238E27FC236}">
                <a16:creationId xmlns:a16="http://schemas.microsoft.com/office/drawing/2014/main" id="{0D276647-58A5-477D-9A8B-FAA52C01E76E}"/>
              </a:ext>
            </a:extLst>
          </p:cNvPr>
          <p:cNvCxnSpPr>
            <a:cxnSpLocks noChangeShapeType="1"/>
            <a:stCxn id="132157" idx="0"/>
            <a:endCxn id="132156" idx="2"/>
          </p:cNvCxnSpPr>
          <p:nvPr/>
        </p:nvCxnSpPr>
        <p:spPr bwMode="auto">
          <a:xfrm rot="5400000" flipH="1" flipV="1">
            <a:off x="4125118" y="2179416"/>
            <a:ext cx="529520" cy="959998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159" name="Object 63">
                <a:extLst>
                  <a:ext uri="{FF2B5EF4-FFF2-40B4-BE49-F238E27FC236}">
                    <a16:creationId xmlns:a16="http://schemas.microsoft.com/office/drawing/2014/main" id="{0D0DFB1B-829C-48AC-904E-624DC5186DBF}"/>
                  </a:ext>
                </a:extLst>
              </p:cNvPr>
              <p:cNvSpPr txBox="1"/>
              <p:nvPr/>
            </p:nvSpPr>
            <p:spPr bwMode="auto">
              <a:xfrm>
                <a:off x="1979712" y="3714750"/>
                <a:ext cx="6192688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𝐻𝐶</m:t>
                      </m:r>
                      <m:sSubSup>
                        <m:sSub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32159" name="Object 63">
                <a:extLst>
                  <a:ext uri="{FF2B5EF4-FFF2-40B4-BE49-F238E27FC236}">
                    <a16:creationId xmlns:a16="http://schemas.microsoft.com/office/drawing/2014/main" id="{0D0DFB1B-829C-48AC-904E-624DC5186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712" y="3714750"/>
                <a:ext cx="6192688" cy="546100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160" name="Object 64">
                <a:extLst>
                  <a:ext uri="{FF2B5EF4-FFF2-40B4-BE49-F238E27FC236}">
                    <a16:creationId xmlns:a16="http://schemas.microsoft.com/office/drawing/2014/main" id="{AA720074-2C26-49F6-922A-5286E09D55D8}"/>
                  </a:ext>
                </a:extLst>
              </p:cNvPr>
              <p:cNvSpPr txBox="1"/>
              <p:nvPr/>
            </p:nvSpPr>
            <p:spPr bwMode="auto">
              <a:xfrm>
                <a:off x="2155923" y="4505325"/>
                <a:ext cx="4892161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𝐻𝐶</m:t>
                      </m:r>
                      <m:sSubSup>
                        <m:sSub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32160" name="Object 64">
                <a:extLst>
                  <a:ext uri="{FF2B5EF4-FFF2-40B4-BE49-F238E27FC236}">
                    <a16:creationId xmlns:a16="http://schemas.microsoft.com/office/drawing/2014/main" id="{AA720074-2C26-49F6-922A-5286E09D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5923" y="4505325"/>
                <a:ext cx="4892161" cy="546100"/>
              </a:xfrm>
              <a:prstGeom prst="rect">
                <a:avLst/>
              </a:prstGeom>
              <a:blipFill>
                <a:blip r:embed="rId6"/>
                <a:stretch>
                  <a:fillRect b="-888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161" name="Text Box 65">
            <a:extLst>
              <a:ext uri="{FF2B5EF4-FFF2-40B4-BE49-F238E27FC236}">
                <a16:creationId xmlns:a16="http://schemas.microsoft.com/office/drawing/2014/main" id="{45E00B86-C2B1-4153-ADA9-3904C5E57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661025"/>
            <a:ext cx="5285101" cy="461665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dirty="0">
                <a:solidFill>
                  <a:schemeClr val="bg1"/>
                </a:solidFill>
              </a:rPr>
              <a:t>Ácido </a:t>
            </a:r>
            <a:r>
              <a:rPr lang="pt-BR" altLang="pt-BR" sz="2400" dirty="0" err="1">
                <a:solidFill>
                  <a:schemeClr val="bg1"/>
                </a:solidFill>
              </a:rPr>
              <a:t>diprótico</a:t>
            </a:r>
            <a:r>
              <a:rPr lang="pt-BR" altLang="pt-BR" sz="2400" dirty="0">
                <a:solidFill>
                  <a:schemeClr val="bg1"/>
                </a:solidFill>
              </a:rPr>
              <a:t>: liberação de dois íons H</a:t>
            </a:r>
            <a:r>
              <a:rPr lang="pt-BR" altLang="pt-BR" sz="2400" baseline="30000" dirty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132162" name="AutoShape 66">
            <a:extLst>
              <a:ext uri="{FF2B5EF4-FFF2-40B4-BE49-F238E27FC236}">
                <a16:creationId xmlns:a16="http://schemas.microsoft.com/office/drawing/2014/main" id="{37F521CA-5E75-4ED7-8015-296B88DC8EDC}"/>
              </a:ext>
            </a:extLst>
          </p:cNvPr>
          <p:cNvCxnSpPr>
            <a:cxnSpLocks noChangeShapeType="1"/>
            <a:stCxn id="132161" idx="1"/>
            <a:endCxn id="132159" idx="1"/>
          </p:cNvCxnSpPr>
          <p:nvPr/>
        </p:nvCxnSpPr>
        <p:spPr bwMode="auto">
          <a:xfrm rot="10800000" flipH="1">
            <a:off x="1258888" y="3987800"/>
            <a:ext cx="720824" cy="1904058"/>
          </a:xfrm>
          <a:prstGeom prst="curvedConnector3">
            <a:avLst>
              <a:gd name="adj1" fmla="val -31714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163" name="AutoShape 67">
            <a:extLst>
              <a:ext uri="{FF2B5EF4-FFF2-40B4-BE49-F238E27FC236}">
                <a16:creationId xmlns:a16="http://schemas.microsoft.com/office/drawing/2014/main" id="{B49F2FC6-863D-4887-8ACC-1ED605B54E04}"/>
              </a:ext>
            </a:extLst>
          </p:cNvPr>
          <p:cNvCxnSpPr>
            <a:cxnSpLocks noChangeShapeType="1"/>
            <a:stCxn id="132161" idx="0"/>
            <a:endCxn id="132160" idx="2"/>
          </p:cNvCxnSpPr>
          <p:nvPr/>
        </p:nvCxnSpPr>
        <p:spPr bwMode="auto">
          <a:xfrm rot="5400000" flipH="1" flipV="1">
            <a:off x="3946921" y="5005943"/>
            <a:ext cx="609600" cy="700565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A08DAD5C-B4DA-4189-AEBC-FFF6ADE31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7734"/>
            <a:ext cx="7391400" cy="12958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FUNDAMENTOS DE QUÍMICA AQUÁTICA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REAÇÕES ÁCIDO BASE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3" cy="1112838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chemeClr val="tx1"/>
                </a:solidFill>
              </a:rPr>
              <a:t>TRATAMENTO CONVENCIONAL DE ÁGUAS </a:t>
            </a:r>
            <a:br>
              <a:rPr lang="pt-BR" sz="3200" b="1" dirty="0">
                <a:solidFill>
                  <a:schemeClr val="tx1"/>
                </a:solidFill>
              </a:rPr>
            </a:br>
            <a:r>
              <a:rPr lang="pt-BR" sz="3200" b="1" dirty="0">
                <a:solidFill>
                  <a:schemeClr val="tx1"/>
                </a:solidFill>
              </a:rPr>
              <a:t>DE ABASTECIMENTO</a:t>
            </a:r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13" y="823"/>
            <a:chExt cx="5618" cy="3169"/>
          </a:xfrm>
        </p:grpSpPr>
        <p:sp>
          <p:nvSpPr>
            <p:cNvPr id="107525" name="AutoShape 5"/>
            <p:cNvSpPr>
              <a:spLocks noChangeArrowheads="1"/>
            </p:cNvSpPr>
            <p:nvPr/>
          </p:nvSpPr>
          <p:spPr bwMode="auto">
            <a:xfrm>
              <a:off x="113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Manancial</a:t>
              </a:r>
            </a:p>
          </p:txBody>
        </p:sp>
        <p:sp>
          <p:nvSpPr>
            <p:cNvPr id="107526" name="AutoShape 6"/>
            <p:cNvSpPr>
              <a:spLocks noChangeArrowheads="1"/>
            </p:cNvSpPr>
            <p:nvPr/>
          </p:nvSpPr>
          <p:spPr bwMode="auto">
            <a:xfrm>
              <a:off x="1653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Coagulação</a:t>
              </a:r>
            </a:p>
          </p:txBody>
        </p:sp>
        <p:sp>
          <p:nvSpPr>
            <p:cNvPr id="107527" name="AutoShape 7"/>
            <p:cNvSpPr>
              <a:spLocks noChangeArrowheads="1"/>
            </p:cNvSpPr>
            <p:nvPr/>
          </p:nvSpPr>
          <p:spPr bwMode="auto">
            <a:xfrm>
              <a:off x="2939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Floculação</a:t>
              </a:r>
            </a:p>
          </p:txBody>
        </p:sp>
        <p:sp>
          <p:nvSpPr>
            <p:cNvPr id="107528" name="AutoShape 8"/>
            <p:cNvSpPr>
              <a:spLocks noChangeArrowheads="1"/>
            </p:cNvSpPr>
            <p:nvPr/>
          </p:nvSpPr>
          <p:spPr bwMode="auto">
            <a:xfrm>
              <a:off x="4243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Sedimentação</a:t>
              </a:r>
            </a:p>
          </p:txBody>
        </p:sp>
        <p:sp>
          <p:nvSpPr>
            <p:cNvPr id="107529" name="AutoShape 9"/>
            <p:cNvSpPr>
              <a:spLocks noChangeArrowheads="1"/>
            </p:cNvSpPr>
            <p:nvPr/>
          </p:nvSpPr>
          <p:spPr bwMode="auto">
            <a:xfrm>
              <a:off x="4419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Filtração</a:t>
              </a:r>
            </a:p>
          </p:txBody>
        </p:sp>
        <p:sp>
          <p:nvSpPr>
            <p:cNvPr id="107530" name="AutoShape 10"/>
            <p:cNvSpPr>
              <a:spLocks noChangeArrowheads="1"/>
            </p:cNvSpPr>
            <p:nvPr/>
          </p:nvSpPr>
          <p:spPr bwMode="auto">
            <a:xfrm>
              <a:off x="2948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Desinfecção</a:t>
              </a:r>
            </a:p>
          </p:txBody>
        </p:sp>
        <p:sp>
          <p:nvSpPr>
            <p:cNvPr id="107531" name="AutoShape 11"/>
            <p:cNvSpPr>
              <a:spLocks noChangeArrowheads="1"/>
            </p:cNvSpPr>
            <p:nvPr/>
          </p:nvSpPr>
          <p:spPr bwMode="auto">
            <a:xfrm>
              <a:off x="1508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Fluoretação</a:t>
              </a:r>
            </a:p>
          </p:txBody>
        </p:sp>
        <p:sp>
          <p:nvSpPr>
            <p:cNvPr id="107532" name="AutoShape 12"/>
            <p:cNvSpPr>
              <a:spLocks noChangeArrowheads="1"/>
            </p:cNvSpPr>
            <p:nvPr/>
          </p:nvSpPr>
          <p:spPr bwMode="auto">
            <a:xfrm>
              <a:off x="116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Correção de pH</a:t>
              </a:r>
            </a:p>
          </p:txBody>
        </p:sp>
        <p:sp>
          <p:nvSpPr>
            <p:cNvPr id="107533" name="AutoShape 13"/>
            <p:cNvSpPr>
              <a:spLocks noChangeArrowheads="1"/>
            </p:cNvSpPr>
            <p:nvPr/>
          </p:nvSpPr>
          <p:spPr bwMode="auto">
            <a:xfrm>
              <a:off x="281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Água Final</a:t>
              </a:r>
            </a:p>
          </p:txBody>
        </p:sp>
        <p:cxnSp>
          <p:nvCxnSpPr>
            <p:cNvPr id="107534" name="AutoShape 14"/>
            <p:cNvCxnSpPr>
              <a:cxnSpLocks noChangeShapeType="1"/>
              <a:stCxn id="107525" idx="4"/>
              <a:endCxn id="107526" idx="2"/>
            </p:cNvCxnSpPr>
            <p:nvPr/>
          </p:nvCxnSpPr>
          <p:spPr bwMode="auto">
            <a:xfrm>
              <a:off x="934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5" name="AutoShape 15"/>
            <p:cNvCxnSpPr>
              <a:cxnSpLocks noChangeShapeType="1"/>
              <a:stCxn id="107526" idx="4"/>
              <a:endCxn id="107527" idx="2"/>
            </p:cNvCxnSpPr>
            <p:nvPr/>
          </p:nvCxnSpPr>
          <p:spPr bwMode="auto">
            <a:xfrm>
              <a:off x="2490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6" name="AutoShape 16"/>
            <p:cNvCxnSpPr>
              <a:cxnSpLocks noChangeShapeType="1"/>
              <a:stCxn id="107527" idx="4"/>
              <a:endCxn id="107528" idx="2"/>
            </p:cNvCxnSpPr>
            <p:nvPr/>
          </p:nvCxnSpPr>
          <p:spPr bwMode="auto">
            <a:xfrm>
              <a:off x="3706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7" name="AutoShape 17"/>
            <p:cNvCxnSpPr>
              <a:cxnSpLocks noChangeShapeType="1"/>
              <a:stCxn id="107528" idx="3"/>
              <a:endCxn id="107529" idx="1"/>
            </p:cNvCxnSpPr>
            <p:nvPr/>
          </p:nvCxnSpPr>
          <p:spPr bwMode="auto">
            <a:xfrm flipH="1">
              <a:off x="4739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8" name="AutoShape 18"/>
            <p:cNvCxnSpPr>
              <a:cxnSpLocks noChangeShapeType="1"/>
              <a:stCxn id="107529" idx="2"/>
              <a:endCxn id="107530" idx="4"/>
            </p:cNvCxnSpPr>
            <p:nvPr/>
          </p:nvCxnSpPr>
          <p:spPr bwMode="auto">
            <a:xfrm flipH="1" flipV="1">
              <a:off x="3814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9" name="AutoShape 19"/>
            <p:cNvCxnSpPr>
              <a:cxnSpLocks noChangeShapeType="1"/>
              <a:stCxn id="107530" idx="2"/>
              <a:endCxn id="107531" idx="4"/>
            </p:cNvCxnSpPr>
            <p:nvPr/>
          </p:nvCxnSpPr>
          <p:spPr bwMode="auto">
            <a:xfrm flipH="1">
              <a:off x="2353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0" name="AutoShape 20"/>
            <p:cNvCxnSpPr>
              <a:cxnSpLocks noChangeShapeType="1"/>
              <a:stCxn id="107532" idx="3"/>
              <a:endCxn id="107533" idx="1"/>
            </p:cNvCxnSpPr>
            <p:nvPr/>
          </p:nvCxnSpPr>
          <p:spPr bwMode="auto">
            <a:xfrm>
              <a:off x="664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1" name="AutoShape 21"/>
            <p:cNvCxnSpPr>
              <a:cxnSpLocks noChangeShapeType="1"/>
              <a:stCxn id="107531" idx="2"/>
              <a:endCxn id="107532" idx="4"/>
            </p:cNvCxnSpPr>
            <p:nvPr/>
          </p:nvCxnSpPr>
          <p:spPr bwMode="auto">
            <a:xfrm flipH="1">
              <a:off x="1212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542" name="Line 22"/>
            <p:cNvSpPr>
              <a:spLocks noChangeShapeType="1"/>
            </p:cNvSpPr>
            <p:nvPr/>
          </p:nvSpPr>
          <p:spPr bwMode="auto">
            <a:xfrm>
              <a:off x="1269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3" name="Text Box 23"/>
            <p:cNvSpPr txBox="1">
              <a:spLocks noChangeArrowheads="1"/>
            </p:cNvSpPr>
            <p:nvPr/>
          </p:nvSpPr>
          <p:spPr bwMode="auto">
            <a:xfrm rot="-5350329">
              <a:off x="657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44" name="Line 24"/>
            <p:cNvSpPr>
              <a:spLocks noChangeShapeType="1"/>
            </p:cNvSpPr>
            <p:nvPr/>
          </p:nvSpPr>
          <p:spPr bwMode="auto">
            <a:xfrm>
              <a:off x="1490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5" name="Text Box 25"/>
            <p:cNvSpPr txBox="1">
              <a:spLocks noChangeArrowheads="1"/>
            </p:cNvSpPr>
            <p:nvPr/>
          </p:nvSpPr>
          <p:spPr bwMode="auto">
            <a:xfrm rot="-5350329">
              <a:off x="923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107546" name="Line 26"/>
            <p:cNvSpPr>
              <a:spLocks noChangeShapeType="1"/>
            </p:cNvSpPr>
            <p:nvPr/>
          </p:nvSpPr>
          <p:spPr bwMode="auto">
            <a:xfrm>
              <a:off x="1938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 rot="-5350329">
              <a:off x="1337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107548" name="Text Box 28"/>
            <p:cNvSpPr txBox="1">
              <a:spLocks noChangeArrowheads="1"/>
            </p:cNvSpPr>
            <p:nvPr/>
          </p:nvSpPr>
          <p:spPr bwMode="auto">
            <a:xfrm rot="-5350329">
              <a:off x="155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107549" name="Line 29"/>
            <p:cNvSpPr>
              <a:spLocks noChangeShapeType="1"/>
            </p:cNvSpPr>
            <p:nvPr/>
          </p:nvSpPr>
          <p:spPr bwMode="auto">
            <a:xfrm>
              <a:off x="2159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0" name="Line 30"/>
            <p:cNvSpPr>
              <a:spLocks noChangeShapeType="1"/>
            </p:cNvSpPr>
            <p:nvPr/>
          </p:nvSpPr>
          <p:spPr bwMode="auto">
            <a:xfrm>
              <a:off x="238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 rot="-5350329">
              <a:off x="1780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2" name="Line 32"/>
            <p:cNvSpPr>
              <a:spLocks noChangeShapeType="1"/>
            </p:cNvSpPr>
            <p:nvPr/>
          </p:nvSpPr>
          <p:spPr bwMode="auto">
            <a:xfrm>
              <a:off x="2786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 rot="-5350329">
              <a:off x="2310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4" name="Line 34"/>
            <p:cNvSpPr>
              <a:spLocks noChangeShapeType="1"/>
            </p:cNvSpPr>
            <p:nvPr/>
          </p:nvSpPr>
          <p:spPr bwMode="auto">
            <a:xfrm>
              <a:off x="4150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5" name="Text Box 35"/>
            <p:cNvSpPr txBox="1">
              <a:spLocks noChangeArrowheads="1"/>
            </p:cNvSpPr>
            <p:nvPr/>
          </p:nvSpPr>
          <p:spPr bwMode="auto">
            <a:xfrm>
              <a:off x="4150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6" name="Line 36"/>
            <p:cNvSpPr>
              <a:spLocks noChangeShapeType="1"/>
            </p:cNvSpPr>
            <p:nvPr/>
          </p:nvSpPr>
          <p:spPr bwMode="auto">
            <a:xfrm>
              <a:off x="4815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7" name="Text Box 37"/>
            <p:cNvSpPr txBox="1">
              <a:spLocks noChangeArrowheads="1"/>
            </p:cNvSpPr>
            <p:nvPr/>
          </p:nvSpPr>
          <p:spPr bwMode="auto">
            <a:xfrm>
              <a:off x="4771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8" name="Line 38"/>
            <p:cNvSpPr>
              <a:spLocks noChangeShapeType="1"/>
            </p:cNvSpPr>
            <p:nvPr/>
          </p:nvSpPr>
          <p:spPr bwMode="auto">
            <a:xfrm>
              <a:off x="3389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 rot="-5350329">
              <a:off x="2744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60" name="Line 40"/>
            <p:cNvSpPr>
              <a:spLocks noChangeShapeType="1"/>
            </p:cNvSpPr>
            <p:nvPr/>
          </p:nvSpPr>
          <p:spPr bwMode="auto">
            <a:xfrm>
              <a:off x="1963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1" name="Text Box 41"/>
            <p:cNvSpPr txBox="1">
              <a:spLocks noChangeArrowheads="1"/>
            </p:cNvSpPr>
            <p:nvPr/>
          </p:nvSpPr>
          <p:spPr bwMode="auto">
            <a:xfrm rot="-5350329">
              <a:off x="1693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107562" name="Line 42"/>
            <p:cNvSpPr>
              <a:spLocks noChangeShapeType="1"/>
            </p:cNvSpPr>
            <p:nvPr/>
          </p:nvSpPr>
          <p:spPr bwMode="auto">
            <a:xfrm>
              <a:off x="712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657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>
            <a:extLst>
              <a:ext uri="{FF2B5EF4-FFF2-40B4-BE49-F238E27FC236}">
                <a16:creationId xmlns:a16="http://schemas.microsoft.com/office/drawing/2014/main" id="{3CFB631F-2466-435E-A87E-003A02804C9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6196" name="Object 4">
                <a:extLst>
                  <a:ext uri="{FF2B5EF4-FFF2-40B4-BE49-F238E27FC236}">
                    <a16:creationId xmlns:a16="http://schemas.microsoft.com/office/drawing/2014/main" id="{2ECB50AF-6E36-422A-B465-92CC9CBC80BF}"/>
                  </a:ext>
                </a:extLst>
              </p:cNvPr>
              <p:cNvSpPr txBox="1"/>
              <p:nvPr/>
            </p:nvSpPr>
            <p:spPr bwMode="auto">
              <a:xfrm>
                <a:off x="2116138" y="2060575"/>
                <a:ext cx="576823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36196" name="Object 4">
                <a:extLst>
                  <a:ext uri="{FF2B5EF4-FFF2-40B4-BE49-F238E27FC236}">
                    <a16:creationId xmlns:a16="http://schemas.microsoft.com/office/drawing/2014/main" id="{2ECB50AF-6E36-422A-B465-92CC9CBC8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6138" y="2060575"/>
                <a:ext cx="5768230" cy="546100"/>
              </a:xfrm>
              <a:prstGeom prst="rect">
                <a:avLst/>
              </a:prstGeom>
              <a:blipFill>
                <a:blip r:embed="rId4"/>
                <a:stretch>
                  <a:fillRect b="-444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6210" name="Group 18">
            <a:extLst>
              <a:ext uri="{FF2B5EF4-FFF2-40B4-BE49-F238E27FC236}">
                <a16:creationId xmlns:a16="http://schemas.microsoft.com/office/drawing/2014/main" id="{7DBCEE32-7CB8-4106-96E3-00851D2F659E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924175"/>
            <a:ext cx="1836737" cy="2922588"/>
            <a:chOff x="589" y="1734"/>
            <a:chExt cx="1157" cy="1841"/>
          </a:xfrm>
        </p:grpSpPr>
        <p:sp>
          <p:nvSpPr>
            <p:cNvPr id="136204" name="Rectangle 12">
              <a:extLst>
                <a:ext uri="{FF2B5EF4-FFF2-40B4-BE49-F238E27FC236}">
                  <a16:creationId xmlns:a16="http://schemas.microsoft.com/office/drawing/2014/main" id="{8D4C978E-E4C6-4174-9949-BFFF3B102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115"/>
              <a:ext cx="998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05" name="Rectangle 13">
              <a:extLst>
                <a:ext uri="{FF2B5EF4-FFF2-40B4-BE49-F238E27FC236}">
                  <a16:creationId xmlns:a16="http://schemas.microsoft.com/office/drawing/2014/main" id="{8BB4A057-8A3D-4CEC-BAFB-67AA3CC55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577"/>
              <a:ext cx="998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136206" name="Line 14">
              <a:extLst>
                <a:ext uri="{FF2B5EF4-FFF2-40B4-BE49-F238E27FC236}">
                  <a16:creationId xmlns:a16="http://schemas.microsoft.com/office/drawing/2014/main" id="{5E27E174-9526-4481-9C5E-95E6D37E19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1843"/>
              <a:ext cx="0" cy="10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207" name="Text Box 15">
              <a:extLst>
                <a:ext uri="{FF2B5EF4-FFF2-40B4-BE49-F238E27FC236}">
                  <a16:creationId xmlns:a16="http://schemas.microsoft.com/office/drawing/2014/main" id="{CF924680-6BC7-4969-9652-0CEA3C3A0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" y="1734"/>
              <a:ext cx="5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T,HAc</a:t>
              </a:r>
            </a:p>
          </p:txBody>
        </p:sp>
        <p:sp>
          <p:nvSpPr>
            <p:cNvPr id="136209" name="Text Box 17">
              <a:extLst>
                <a:ext uri="{FF2B5EF4-FFF2-40B4-BE49-F238E27FC236}">
                  <a16:creationId xmlns:a16="http://schemas.microsoft.com/office/drawing/2014/main" id="{AD3750BD-EF54-4156-A085-936D1DBC7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3022"/>
              <a:ext cx="6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fixo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6211" name="Object 19">
                <a:extLst>
                  <a:ext uri="{FF2B5EF4-FFF2-40B4-BE49-F238E27FC236}">
                    <a16:creationId xmlns:a16="http://schemas.microsoft.com/office/drawing/2014/main" id="{EC9A0B70-5251-48C4-B3FC-6C2A7A967FD4}"/>
                  </a:ext>
                </a:extLst>
              </p:cNvPr>
              <p:cNvSpPr txBox="1"/>
              <p:nvPr/>
            </p:nvSpPr>
            <p:spPr bwMode="auto">
              <a:xfrm>
                <a:off x="4398962" y="3036888"/>
                <a:ext cx="3665529" cy="1181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36211" name="Object 19">
                <a:extLst>
                  <a:ext uri="{FF2B5EF4-FFF2-40B4-BE49-F238E27FC236}">
                    <a16:creationId xmlns:a16="http://schemas.microsoft.com/office/drawing/2014/main" id="{EC9A0B70-5251-48C4-B3FC-6C2A7A967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8962" y="3036888"/>
                <a:ext cx="3665529" cy="1181100"/>
              </a:xfrm>
              <a:prstGeom prst="rect">
                <a:avLst/>
              </a:prstGeom>
              <a:blipFill>
                <a:blip r:embed="rId5"/>
                <a:stretch>
                  <a:fillRect b="-360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212" name="Text Box 20">
            <a:extLst>
              <a:ext uri="{FF2B5EF4-FFF2-40B4-BE49-F238E27FC236}">
                <a16:creationId xmlns:a16="http://schemas.microsoft.com/office/drawing/2014/main" id="{090EBB56-808D-4EFC-A700-97C18F7C9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652963"/>
            <a:ext cx="5132388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/>
              <a:t>Qual é a distribuição entre HA</a:t>
            </a:r>
            <a:r>
              <a:rPr lang="pt-BR" altLang="pt-BR" sz="2800" baseline="-25000"/>
              <a:t>c</a:t>
            </a:r>
            <a:r>
              <a:rPr lang="pt-BR" altLang="pt-BR" sz="2800"/>
              <a:t> e A</a:t>
            </a:r>
            <a:r>
              <a:rPr lang="pt-BR" altLang="pt-BR" sz="2800" baseline="-25000"/>
              <a:t>c</a:t>
            </a:r>
            <a:r>
              <a:rPr lang="pt-BR" altLang="pt-BR" sz="2800" baseline="30000"/>
              <a:t>-</a:t>
            </a:r>
            <a:r>
              <a:rPr lang="pt-BR" altLang="pt-BR" sz="2800"/>
              <a:t> na fase líquida dado que o pH é fixo ?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2747CCA-1189-4994-A868-9EE3DE877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7734"/>
            <a:ext cx="7391400" cy="12958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FUNDAMENTOS DE QUÍMICA AQUÁTICA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REAÇÕES ÁCIDO BASE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>
            <a:extLst>
              <a:ext uri="{FF2B5EF4-FFF2-40B4-BE49-F238E27FC236}">
                <a16:creationId xmlns:a16="http://schemas.microsoft.com/office/drawing/2014/main" id="{536C2976-56C9-4616-BECB-81C05226E1B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8244" name="Object 4">
                <a:extLst>
                  <a:ext uri="{FF2B5EF4-FFF2-40B4-BE49-F238E27FC236}">
                    <a16:creationId xmlns:a16="http://schemas.microsoft.com/office/drawing/2014/main" id="{D77537F1-3FA4-4BD7-99AE-C53676D58CB3}"/>
                  </a:ext>
                </a:extLst>
              </p:cNvPr>
              <p:cNvSpPr txBox="1"/>
              <p:nvPr/>
            </p:nvSpPr>
            <p:spPr bwMode="auto">
              <a:xfrm>
                <a:off x="3341005" y="1907382"/>
                <a:ext cx="3824758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38244" name="Object 4">
                <a:extLst>
                  <a:ext uri="{FF2B5EF4-FFF2-40B4-BE49-F238E27FC236}">
                    <a16:creationId xmlns:a16="http://schemas.microsoft.com/office/drawing/2014/main" id="{D77537F1-3FA4-4BD7-99AE-C53676D58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1005" y="1907382"/>
                <a:ext cx="3824758" cy="546100"/>
              </a:xfrm>
              <a:prstGeom prst="rect">
                <a:avLst/>
              </a:prstGeom>
              <a:blipFill>
                <a:blip r:embed="rId4"/>
                <a:stretch>
                  <a:fillRect b="-449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8245" name="Group 5">
            <a:extLst>
              <a:ext uri="{FF2B5EF4-FFF2-40B4-BE49-F238E27FC236}">
                <a16:creationId xmlns:a16="http://schemas.microsoft.com/office/drawing/2014/main" id="{C1E44D34-A543-47B0-AEB1-BFD9F7F2DAB6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349500"/>
            <a:ext cx="1836737" cy="2922588"/>
            <a:chOff x="589" y="1734"/>
            <a:chExt cx="1157" cy="1841"/>
          </a:xfrm>
        </p:grpSpPr>
        <p:sp>
          <p:nvSpPr>
            <p:cNvPr id="138246" name="Rectangle 6">
              <a:extLst>
                <a:ext uri="{FF2B5EF4-FFF2-40B4-BE49-F238E27FC236}">
                  <a16:creationId xmlns:a16="http://schemas.microsoft.com/office/drawing/2014/main" id="{CE284AF1-E21D-4732-9D2B-5B52E1A7D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115"/>
              <a:ext cx="998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8247" name="Rectangle 7">
              <a:extLst>
                <a:ext uri="{FF2B5EF4-FFF2-40B4-BE49-F238E27FC236}">
                  <a16:creationId xmlns:a16="http://schemas.microsoft.com/office/drawing/2014/main" id="{D47FAA28-2608-4D3D-9D23-7F1F47D2A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577"/>
              <a:ext cx="998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138248" name="Line 8">
              <a:extLst>
                <a:ext uri="{FF2B5EF4-FFF2-40B4-BE49-F238E27FC236}">
                  <a16:creationId xmlns:a16="http://schemas.microsoft.com/office/drawing/2014/main" id="{D9A633A7-258E-4B19-98C0-02D771E2E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1843"/>
              <a:ext cx="0" cy="10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249" name="Text Box 9">
              <a:extLst>
                <a:ext uri="{FF2B5EF4-FFF2-40B4-BE49-F238E27FC236}">
                  <a16:creationId xmlns:a16="http://schemas.microsoft.com/office/drawing/2014/main" id="{30A511DA-F964-4777-92A3-FE24DD25A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" y="1734"/>
              <a:ext cx="5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T,HAc</a:t>
              </a:r>
            </a:p>
          </p:txBody>
        </p:sp>
        <p:sp>
          <p:nvSpPr>
            <p:cNvPr id="138250" name="Text Box 10">
              <a:extLst>
                <a:ext uri="{FF2B5EF4-FFF2-40B4-BE49-F238E27FC236}">
                  <a16:creationId xmlns:a16="http://schemas.microsoft.com/office/drawing/2014/main" id="{E3D4980A-A461-4A3D-B47E-68DE67019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3022"/>
              <a:ext cx="6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fixo</a:t>
              </a:r>
            </a:p>
          </p:txBody>
        </p:sp>
      </p:grpSp>
      <p:sp>
        <p:nvSpPr>
          <p:cNvPr id="138255" name="Rectangle 15">
            <a:extLst>
              <a:ext uri="{FF2B5EF4-FFF2-40B4-BE49-F238E27FC236}">
                <a16:creationId xmlns:a16="http://schemas.microsoft.com/office/drawing/2014/main" id="{E73DAEC1-EE50-4A96-BBB1-320277325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76563" y="2695575"/>
            <a:ext cx="4320628" cy="7207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dirty="0">
                <a:solidFill>
                  <a:schemeClr val="tx1"/>
                </a:solidFill>
                <a:latin typeface="Tahoma" panose="020B0604030504040204" pitchFamily="34" charset="0"/>
              </a:rPr>
              <a:t>Balanço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56" name="Object 16">
                <a:extLst>
                  <a:ext uri="{FF2B5EF4-FFF2-40B4-BE49-F238E27FC236}">
                    <a16:creationId xmlns:a16="http://schemas.microsoft.com/office/drawing/2014/main" id="{EBDEE2AF-C954-44A8-8486-40B249A49BCA}"/>
                  </a:ext>
                </a:extLst>
              </p:cNvPr>
              <p:cNvSpPr txBox="1"/>
              <p:nvPr/>
            </p:nvSpPr>
            <p:spPr bwMode="auto">
              <a:xfrm>
                <a:off x="3341005" y="3441701"/>
                <a:ext cx="4875286" cy="596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38256" name="Object 16">
                <a:extLst>
                  <a:ext uri="{FF2B5EF4-FFF2-40B4-BE49-F238E27FC236}">
                    <a16:creationId xmlns:a16="http://schemas.microsoft.com/office/drawing/2014/main" id="{EBDEE2AF-C954-44A8-8486-40B249A49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1005" y="3441701"/>
                <a:ext cx="4875286" cy="596900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257" name="Rectangle 17">
            <a:extLst>
              <a:ext uri="{FF2B5EF4-FFF2-40B4-BE49-F238E27FC236}">
                <a16:creationId xmlns:a16="http://schemas.microsoft.com/office/drawing/2014/main" id="{21E883FE-9D5D-4416-9D2A-C434E5DB2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998" y="4295866"/>
            <a:ext cx="447575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pt-BR" altLang="pt-BR" dirty="0">
                <a:effectLst/>
              </a:rPr>
              <a:t>Equilíbrio Químico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58" name="Object 18">
                <a:extLst>
                  <a:ext uri="{FF2B5EF4-FFF2-40B4-BE49-F238E27FC236}">
                    <a16:creationId xmlns:a16="http://schemas.microsoft.com/office/drawing/2014/main" id="{0803A4B2-304D-4A99-93D6-C949991095E3}"/>
                  </a:ext>
                </a:extLst>
              </p:cNvPr>
              <p:cNvSpPr txBox="1"/>
              <p:nvPr/>
            </p:nvSpPr>
            <p:spPr bwMode="auto">
              <a:xfrm>
                <a:off x="3639455" y="4991283"/>
                <a:ext cx="4278386" cy="1181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38258" name="Object 18">
                <a:extLst>
                  <a:ext uri="{FF2B5EF4-FFF2-40B4-BE49-F238E27FC236}">
                    <a16:creationId xmlns:a16="http://schemas.microsoft.com/office/drawing/2014/main" id="{0803A4B2-304D-4A99-93D6-C94999109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9455" y="4991283"/>
                <a:ext cx="4278386" cy="1181100"/>
              </a:xfrm>
              <a:prstGeom prst="rect">
                <a:avLst/>
              </a:prstGeom>
              <a:blipFill>
                <a:blip r:embed="rId6"/>
                <a:stretch>
                  <a:fillRect b="-309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3">
            <a:extLst>
              <a:ext uri="{FF2B5EF4-FFF2-40B4-BE49-F238E27FC236}">
                <a16:creationId xmlns:a16="http://schemas.microsoft.com/office/drawing/2014/main" id="{F8333B2D-64EB-40AF-88EF-AE3AF9754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7734"/>
            <a:ext cx="7391400" cy="12958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FUNDAMENTOS DE QUÍMICA AQUÁTICA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REAÇÕES ÁCIDO BASE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>
            <a:extLst>
              <a:ext uri="{FF2B5EF4-FFF2-40B4-BE49-F238E27FC236}">
                <a16:creationId xmlns:a16="http://schemas.microsoft.com/office/drawing/2014/main" id="{2174EA01-DB1C-40B6-A800-77434AB5FB9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1317" name="Group 5">
            <a:extLst>
              <a:ext uri="{FF2B5EF4-FFF2-40B4-BE49-F238E27FC236}">
                <a16:creationId xmlns:a16="http://schemas.microsoft.com/office/drawing/2014/main" id="{E114F00D-AC61-46E4-96D1-2AF5A39FDBCA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205038"/>
            <a:ext cx="1836737" cy="2922587"/>
            <a:chOff x="589" y="1734"/>
            <a:chExt cx="1157" cy="1841"/>
          </a:xfrm>
        </p:grpSpPr>
        <p:sp>
          <p:nvSpPr>
            <p:cNvPr id="141318" name="Rectangle 6">
              <a:extLst>
                <a:ext uri="{FF2B5EF4-FFF2-40B4-BE49-F238E27FC236}">
                  <a16:creationId xmlns:a16="http://schemas.microsoft.com/office/drawing/2014/main" id="{0598D877-6F4C-418C-87C7-FC1048687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115"/>
              <a:ext cx="998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319" name="Rectangle 7">
              <a:extLst>
                <a:ext uri="{FF2B5EF4-FFF2-40B4-BE49-F238E27FC236}">
                  <a16:creationId xmlns:a16="http://schemas.microsoft.com/office/drawing/2014/main" id="{BF2694C6-0CEB-4874-A69A-CB1B335D3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577"/>
              <a:ext cx="998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141320" name="Line 8">
              <a:extLst>
                <a:ext uri="{FF2B5EF4-FFF2-40B4-BE49-F238E27FC236}">
                  <a16:creationId xmlns:a16="http://schemas.microsoft.com/office/drawing/2014/main" id="{71F77303-185B-43E5-BBEB-0A8DA0455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1843"/>
              <a:ext cx="0" cy="10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321" name="Text Box 9">
              <a:extLst>
                <a:ext uri="{FF2B5EF4-FFF2-40B4-BE49-F238E27FC236}">
                  <a16:creationId xmlns:a16="http://schemas.microsoft.com/office/drawing/2014/main" id="{314BEFD8-545D-4A9C-B2DF-196597256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" y="1734"/>
              <a:ext cx="5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T,HAc</a:t>
              </a:r>
            </a:p>
          </p:txBody>
        </p:sp>
        <p:sp>
          <p:nvSpPr>
            <p:cNvPr id="141322" name="Text Box 10">
              <a:extLst>
                <a:ext uri="{FF2B5EF4-FFF2-40B4-BE49-F238E27FC236}">
                  <a16:creationId xmlns:a16="http://schemas.microsoft.com/office/drawing/2014/main" id="{D9D62942-0394-45BC-9F47-EB7738202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3022"/>
              <a:ext cx="6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fixo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1326" name="Object 14">
                <a:extLst>
                  <a:ext uri="{FF2B5EF4-FFF2-40B4-BE49-F238E27FC236}">
                    <a16:creationId xmlns:a16="http://schemas.microsoft.com/office/drawing/2014/main" id="{E8D66513-0112-46CC-B8DD-DFC219E28C37}"/>
                  </a:ext>
                </a:extLst>
              </p:cNvPr>
              <p:cNvSpPr txBox="1"/>
              <p:nvPr/>
            </p:nvSpPr>
            <p:spPr bwMode="auto">
              <a:xfrm>
                <a:off x="1123154" y="5307013"/>
                <a:ext cx="2794000" cy="1181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41326" name="Object 14">
                <a:extLst>
                  <a:ext uri="{FF2B5EF4-FFF2-40B4-BE49-F238E27FC236}">
                    <a16:creationId xmlns:a16="http://schemas.microsoft.com/office/drawing/2014/main" id="{E8D66513-0112-46CC-B8DD-DFC219E28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3154" y="5307013"/>
                <a:ext cx="2794000" cy="1181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30" name="Object 18">
                <a:extLst>
                  <a:ext uri="{FF2B5EF4-FFF2-40B4-BE49-F238E27FC236}">
                    <a16:creationId xmlns:a16="http://schemas.microsoft.com/office/drawing/2014/main" id="{DD5EC55C-F030-427F-86CE-13F520030F41}"/>
                  </a:ext>
                </a:extLst>
              </p:cNvPr>
              <p:cNvSpPr txBox="1"/>
              <p:nvPr/>
            </p:nvSpPr>
            <p:spPr bwMode="auto">
              <a:xfrm>
                <a:off x="4016028" y="1981552"/>
                <a:ext cx="4670769" cy="596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41330" name="Object 18">
                <a:extLst>
                  <a:ext uri="{FF2B5EF4-FFF2-40B4-BE49-F238E27FC236}">
                    <a16:creationId xmlns:a16="http://schemas.microsoft.com/office/drawing/2014/main" id="{DD5EC55C-F030-427F-86CE-13F520030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6028" y="1981552"/>
                <a:ext cx="4670769" cy="596900"/>
              </a:xfrm>
              <a:prstGeom prst="rect">
                <a:avLst/>
              </a:prstGeom>
              <a:blipFill>
                <a:blip r:embed="rId5"/>
                <a:stretch>
                  <a:fillRect b="-816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31" name="Object 19">
                <a:extLst>
                  <a:ext uri="{FF2B5EF4-FFF2-40B4-BE49-F238E27FC236}">
                    <a16:creationId xmlns:a16="http://schemas.microsoft.com/office/drawing/2014/main" id="{311469FB-3336-41A9-A66A-5BDDCAB242E0}"/>
                  </a:ext>
                </a:extLst>
              </p:cNvPr>
              <p:cNvSpPr txBox="1"/>
              <p:nvPr/>
            </p:nvSpPr>
            <p:spPr bwMode="auto">
              <a:xfrm>
                <a:off x="3917154" y="3060349"/>
                <a:ext cx="5145086" cy="1219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41331" name="Object 19">
                <a:extLst>
                  <a:ext uri="{FF2B5EF4-FFF2-40B4-BE49-F238E27FC236}">
                    <a16:creationId xmlns:a16="http://schemas.microsoft.com/office/drawing/2014/main" id="{311469FB-3336-41A9-A66A-5BDDCAB24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7154" y="3060349"/>
                <a:ext cx="5145086" cy="1219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32" name="Object 20">
                <a:extLst>
                  <a:ext uri="{FF2B5EF4-FFF2-40B4-BE49-F238E27FC236}">
                    <a16:creationId xmlns:a16="http://schemas.microsoft.com/office/drawing/2014/main" id="{DC952B00-AA2C-494B-99B9-FA79BF8FBE3D}"/>
                  </a:ext>
                </a:extLst>
              </p:cNvPr>
              <p:cNvSpPr txBox="1"/>
              <p:nvPr/>
            </p:nvSpPr>
            <p:spPr bwMode="auto">
              <a:xfrm>
                <a:off x="4381498" y="4784725"/>
                <a:ext cx="4216399" cy="1219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41332" name="Object 20">
                <a:extLst>
                  <a:ext uri="{FF2B5EF4-FFF2-40B4-BE49-F238E27FC236}">
                    <a16:creationId xmlns:a16="http://schemas.microsoft.com/office/drawing/2014/main" id="{DC952B00-AA2C-494B-99B9-FA79BF8FB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498" y="4784725"/>
                <a:ext cx="4216399" cy="1219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1333" name="AutoShape 21">
            <a:extLst>
              <a:ext uri="{FF2B5EF4-FFF2-40B4-BE49-F238E27FC236}">
                <a16:creationId xmlns:a16="http://schemas.microsoft.com/office/drawing/2014/main" id="{33B0E480-225F-472B-86AF-7E0A1CD665AF}"/>
              </a:ext>
            </a:extLst>
          </p:cNvPr>
          <p:cNvCxnSpPr>
            <a:cxnSpLocks noChangeShapeType="1"/>
            <a:stCxn id="141326" idx="0"/>
            <a:endCxn id="141322" idx="2"/>
          </p:cNvCxnSpPr>
          <p:nvPr/>
        </p:nvCxnSpPr>
        <p:spPr bwMode="auto">
          <a:xfrm rot="16200000" flipV="1">
            <a:off x="1670843" y="4457702"/>
            <a:ext cx="690563" cy="100806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3">
            <a:extLst>
              <a:ext uri="{FF2B5EF4-FFF2-40B4-BE49-F238E27FC236}">
                <a16:creationId xmlns:a16="http://schemas.microsoft.com/office/drawing/2014/main" id="{74996DAC-DDF3-4E47-A148-D1F48133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7734"/>
            <a:ext cx="7391400" cy="12958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FUNDAMENTOS DE QUÍMICA AQUÁTICA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REAÇÕES ÁCIDO BASE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>
            <a:extLst>
              <a:ext uri="{FF2B5EF4-FFF2-40B4-BE49-F238E27FC236}">
                <a16:creationId xmlns:a16="http://schemas.microsoft.com/office/drawing/2014/main" id="{566B0CBF-EB3E-4A4F-840D-168FC521216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364" name="Group 4">
            <a:extLst>
              <a:ext uri="{FF2B5EF4-FFF2-40B4-BE49-F238E27FC236}">
                <a16:creationId xmlns:a16="http://schemas.microsoft.com/office/drawing/2014/main" id="{3188D6AC-3256-4715-B0F9-BFE6BB71D4ED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205038"/>
            <a:ext cx="1836737" cy="2922587"/>
            <a:chOff x="589" y="1734"/>
            <a:chExt cx="1157" cy="1841"/>
          </a:xfrm>
        </p:grpSpPr>
        <p:sp>
          <p:nvSpPr>
            <p:cNvPr id="143365" name="Rectangle 5">
              <a:extLst>
                <a:ext uri="{FF2B5EF4-FFF2-40B4-BE49-F238E27FC236}">
                  <a16:creationId xmlns:a16="http://schemas.microsoft.com/office/drawing/2014/main" id="{EC31471E-32EE-4996-A984-AE3E0133B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115"/>
              <a:ext cx="998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366" name="Rectangle 6">
              <a:extLst>
                <a:ext uri="{FF2B5EF4-FFF2-40B4-BE49-F238E27FC236}">
                  <a16:creationId xmlns:a16="http://schemas.microsoft.com/office/drawing/2014/main" id="{BD3C0997-56BF-47E6-8043-41B39EDF5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577"/>
              <a:ext cx="998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143367" name="Line 7">
              <a:extLst>
                <a:ext uri="{FF2B5EF4-FFF2-40B4-BE49-F238E27FC236}">
                  <a16:creationId xmlns:a16="http://schemas.microsoft.com/office/drawing/2014/main" id="{56820B4F-3794-4B40-BE89-596A1B610B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1843"/>
              <a:ext cx="0" cy="10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368" name="Text Box 8">
              <a:extLst>
                <a:ext uri="{FF2B5EF4-FFF2-40B4-BE49-F238E27FC236}">
                  <a16:creationId xmlns:a16="http://schemas.microsoft.com/office/drawing/2014/main" id="{56AA0A9C-A015-45A0-AE2C-E97B4B44D8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" y="1734"/>
              <a:ext cx="5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T,HAc</a:t>
              </a:r>
            </a:p>
          </p:txBody>
        </p:sp>
        <p:sp>
          <p:nvSpPr>
            <p:cNvPr id="143369" name="Text Box 9">
              <a:extLst>
                <a:ext uri="{FF2B5EF4-FFF2-40B4-BE49-F238E27FC236}">
                  <a16:creationId xmlns:a16="http://schemas.microsoft.com/office/drawing/2014/main" id="{161A701D-BA42-4C5B-935E-BB4C6F576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3022"/>
              <a:ext cx="6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fixo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370" name="Object 10">
                <a:extLst>
                  <a:ext uri="{FF2B5EF4-FFF2-40B4-BE49-F238E27FC236}">
                    <a16:creationId xmlns:a16="http://schemas.microsoft.com/office/drawing/2014/main" id="{9FC7A186-4370-4059-A688-FB2640912B01}"/>
                  </a:ext>
                </a:extLst>
              </p:cNvPr>
              <p:cNvSpPr txBox="1"/>
              <p:nvPr/>
            </p:nvSpPr>
            <p:spPr bwMode="auto">
              <a:xfrm>
                <a:off x="1679613" y="5327651"/>
                <a:ext cx="2491433" cy="98354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3370" name="Object 10">
                <a:extLst>
                  <a:ext uri="{FF2B5EF4-FFF2-40B4-BE49-F238E27FC236}">
                    <a16:creationId xmlns:a16="http://schemas.microsoft.com/office/drawing/2014/main" id="{9FC7A186-4370-4059-A688-FB2640912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9613" y="5327651"/>
                <a:ext cx="2491433" cy="9835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373" name="Object 13">
                <a:extLst>
                  <a:ext uri="{FF2B5EF4-FFF2-40B4-BE49-F238E27FC236}">
                    <a16:creationId xmlns:a16="http://schemas.microsoft.com/office/drawing/2014/main" id="{DA721590-F949-44B7-A253-BB10511BF1B3}"/>
                  </a:ext>
                </a:extLst>
              </p:cNvPr>
              <p:cNvSpPr txBox="1"/>
              <p:nvPr/>
            </p:nvSpPr>
            <p:spPr bwMode="auto">
              <a:xfrm>
                <a:off x="2781412" y="1845654"/>
                <a:ext cx="4190999" cy="1219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43373" name="Object 13">
                <a:extLst>
                  <a:ext uri="{FF2B5EF4-FFF2-40B4-BE49-F238E27FC236}">
                    <a16:creationId xmlns:a16="http://schemas.microsoft.com/office/drawing/2014/main" id="{DA721590-F949-44B7-A253-BB10511BF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1412" y="1845654"/>
                <a:ext cx="4190999" cy="1219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374" name="AutoShape 14">
            <a:extLst>
              <a:ext uri="{FF2B5EF4-FFF2-40B4-BE49-F238E27FC236}">
                <a16:creationId xmlns:a16="http://schemas.microsoft.com/office/drawing/2014/main" id="{1DE7A34B-327F-4AB1-AB4D-080B1CB87BD7}"/>
              </a:ext>
            </a:extLst>
          </p:cNvPr>
          <p:cNvCxnSpPr>
            <a:cxnSpLocks noChangeShapeType="1"/>
            <a:stCxn id="143370" idx="0"/>
            <a:endCxn id="143369" idx="2"/>
          </p:cNvCxnSpPr>
          <p:nvPr/>
        </p:nvCxnSpPr>
        <p:spPr bwMode="auto">
          <a:xfrm rot="16200000" flipV="1">
            <a:off x="1863112" y="4265433"/>
            <a:ext cx="711201" cy="141323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375" name="Object 15">
                <a:extLst>
                  <a:ext uri="{FF2B5EF4-FFF2-40B4-BE49-F238E27FC236}">
                    <a16:creationId xmlns:a16="http://schemas.microsoft.com/office/drawing/2014/main" id="{CF980181-FF29-432E-9F7C-2DF5EEDFA42A}"/>
                  </a:ext>
                </a:extLst>
              </p:cNvPr>
              <p:cNvSpPr txBox="1"/>
              <p:nvPr/>
            </p:nvSpPr>
            <p:spPr bwMode="auto">
              <a:xfrm>
                <a:off x="4681662" y="3318545"/>
                <a:ext cx="4462338" cy="1219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43375" name="Object 15">
                <a:extLst>
                  <a:ext uri="{FF2B5EF4-FFF2-40B4-BE49-F238E27FC236}">
                    <a16:creationId xmlns:a16="http://schemas.microsoft.com/office/drawing/2014/main" id="{CF980181-FF29-432E-9F7C-2DF5EEDFA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1662" y="3318545"/>
                <a:ext cx="4462338" cy="1219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376" name="Object 16">
                <a:extLst>
                  <a:ext uri="{FF2B5EF4-FFF2-40B4-BE49-F238E27FC236}">
                    <a16:creationId xmlns:a16="http://schemas.microsoft.com/office/drawing/2014/main" id="{3947A283-04F1-4591-B960-BF3943283381}"/>
                  </a:ext>
                </a:extLst>
              </p:cNvPr>
              <p:cNvSpPr txBox="1"/>
              <p:nvPr/>
            </p:nvSpPr>
            <p:spPr bwMode="auto">
              <a:xfrm>
                <a:off x="4972955" y="4859975"/>
                <a:ext cx="3713845" cy="1219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43376" name="Object 16">
                <a:extLst>
                  <a:ext uri="{FF2B5EF4-FFF2-40B4-BE49-F238E27FC236}">
                    <a16:creationId xmlns:a16="http://schemas.microsoft.com/office/drawing/2014/main" id="{3947A283-04F1-4591-B960-BF3943283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2955" y="4859975"/>
                <a:ext cx="3713845" cy="1219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3">
            <a:extLst>
              <a:ext uri="{FF2B5EF4-FFF2-40B4-BE49-F238E27FC236}">
                <a16:creationId xmlns:a16="http://schemas.microsoft.com/office/drawing/2014/main" id="{EB6B4826-7D7B-4AB7-86F9-5AE29FE9E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7734"/>
            <a:ext cx="7391400" cy="12958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FUNDAMENTOS DE QUÍMICA AQUÁTICA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REAÇÕES ÁCIDO BASE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>
            <a:extLst>
              <a:ext uri="{FF2B5EF4-FFF2-40B4-BE49-F238E27FC236}">
                <a16:creationId xmlns:a16="http://schemas.microsoft.com/office/drawing/2014/main" id="{A8AC75E2-74F3-40D6-BF66-458076E2C28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411" name="Rectangle 3">
            <a:extLst>
              <a:ext uri="{FF2B5EF4-FFF2-40B4-BE49-F238E27FC236}">
                <a16:creationId xmlns:a16="http://schemas.microsoft.com/office/drawing/2014/main" id="{163667DC-75ED-429F-A942-76A249483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54013"/>
            <a:ext cx="7140575" cy="1181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92500"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CONCEITO DE FRAÇÕES IONIZÁVEIS – ÁCIDOS MONOPRÓTICOS</a:t>
            </a:r>
          </a:p>
        </p:txBody>
      </p:sp>
      <p:grpSp>
        <p:nvGrpSpPr>
          <p:cNvPr id="145412" name="Group 4">
            <a:extLst>
              <a:ext uri="{FF2B5EF4-FFF2-40B4-BE49-F238E27FC236}">
                <a16:creationId xmlns:a16="http://schemas.microsoft.com/office/drawing/2014/main" id="{2A3761C9-5DCC-42F2-B97C-EB5D6FB28DA0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205038"/>
            <a:ext cx="1836737" cy="2922587"/>
            <a:chOff x="589" y="1734"/>
            <a:chExt cx="1157" cy="1841"/>
          </a:xfrm>
        </p:grpSpPr>
        <p:sp>
          <p:nvSpPr>
            <p:cNvPr id="145413" name="Rectangle 5">
              <a:extLst>
                <a:ext uri="{FF2B5EF4-FFF2-40B4-BE49-F238E27FC236}">
                  <a16:creationId xmlns:a16="http://schemas.microsoft.com/office/drawing/2014/main" id="{DB235F9A-425E-411C-A8AB-8D826CB7C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115"/>
              <a:ext cx="998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5414" name="Rectangle 6">
              <a:extLst>
                <a:ext uri="{FF2B5EF4-FFF2-40B4-BE49-F238E27FC236}">
                  <a16:creationId xmlns:a16="http://schemas.microsoft.com/office/drawing/2014/main" id="{73313CF7-1245-4082-B3B0-CD2198B21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577"/>
              <a:ext cx="998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145415" name="Line 7">
              <a:extLst>
                <a:ext uri="{FF2B5EF4-FFF2-40B4-BE49-F238E27FC236}">
                  <a16:creationId xmlns:a16="http://schemas.microsoft.com/office/drawing/2014/main" id="{10BF9D0B-B5A9-4F80-BE79-E5D57AB12F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1843"/>
              <a:ext cx="0" cy="10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5416" name="Text Box 8">
              <a:extLst>
                <a:ext uri="{FF2B5EF4-FFF2-40B4-BE49-F238E27FC236}">
                  <a16:creationId xmlns:a16="http://schemas.microsoft.com/office/drawing/2014/main" id="{7FAF88DF-B2F3-4ACE-A3DA-6DD606562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" y="1734"/>
              <a:ext cx="5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T,HAc</a:t>
              </a:r>
            </a:p>
          </p:txBody>
        </p:sp>
        <p:sp>
          <p:nvSpPr>
            <p:cNvPr id="145417" name="Text Box 9">
              <a:extLst>
                <a:ext uri="{FF2B5EF4-FFF2-40B4-BE49-F238E27FC236}">
                  <a16:creationId xmlns:a16="http://schemas.microsoft.com/office/drawing/2014/main" id="{2B7486B6-3F7F-4CEC-A441-A8C3B92C12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3022"/>
              <a:ext cx="6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fixo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5418" name="Object 10">
                <a:extLst>
                  <a:ext uri="{FF2B5EF4-FFF2-40B4-BE49-F238E27FC236}">
                    <a16:creationId xmlns:a16="http://schemas.microsoft.com/office/drawing/2014/main" id="{76935C9B-652A-4143-85F4-676D9F0B912C}"/>
                  </a:ext>
                </a:extLst>
              </p:cNvPr>
              <p:cNvSpPr txBox="1"/>
              <p:nvPr/>
            </p:nvSpPr>
            <p:spPr bwMode="auto">
              <a:xfrm>
                <a:off x="1512093" y="5456086"/>
                <a:ext cx="2621235" cy="823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5418" name="Object 10">
                <a:extLst>
                  <a:ext uri="{FF2B5EF4-FFF2-40B4-BE49-F238E27FC236}">
                    <a16:creationId xmlns:a16="http://schemas.microsoft.com/office/drawing/2014/main" id="{76935C9B-652A-4143-85F4-676D9F0B9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2093" y="5456086"/>
                <a:ext cx="2621235" cy="823937"/>
              </a:xfrm>
              <a:prstGeom prst="rect">
                <a:avLst/>
              </a:prstGeom>
              <a:blipFill>
                <a:blip r:embed="rId4"/>
                <a:stretch>
                  <a:fillRect b="-74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420" name="AutoShape 12">
            <a:extLst>
              <a:ext uri="{FF2B5EF4-FFF2-40B4-BE49-F238E27FC236}">
                <a16:creationId xmlns:a16="http://schemas.microsoft.com/office/drawing/2014/main" id="{8A6DE682-75F0-4AE3-A048-9A3F740E22CE}"/>
              </a:ext>
            </a:extLst>
          </p:cNvPr>
          <p:cNvCxnSpPr>
            <a:cxnSpLocks noChangeShapeType="1"/>
            <a:stCxn id="145418" idx="0"/>
            <a:endCxn id="145417" idx="2"/>
          </p:cNvCxnSpPr>
          <p:nvPr/>
        </p:nvCxnSpPr>
        <p:spPr bwMode="auto">
          <a:xfrm rot="16200000" flipV="1">
            <a:off x="1747585" y="4380959"/>
            <a:ext cx="839636" cy="131061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421" name="Object 13">
                <a:extLst>
                  <a:ext uri="{FF2B5EF4-FFF2-40B4-BE49-F238E27FC236}">
                    <a16:creationId xmlns:a16="http://schemas.microsoft.com/office/drawing/2014/main" id="{666D05F8-EFBA-4A80-96D3-DB423E8A4DCF}"/>
                  </a:ext>
                </a:extLst>
              </p:cNvPr>
              <p:cNvSpPr txBox="1"/>
              <p:nvPr/>
            </p:nvSpPr>
            <p:spPr bwMode="auto">
              <a:xfrm>
                <a:off x="3609492" y="2237352"/>
                <a:ext cx="5249861" cy="1219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45421" name="Object 13">
                <a:extLst>
                  <a:ext uri="{FF2B5EF4-FFF2-40B4-BE49-F238E27FC236}">
                    <a16:creationId xmlns:a16="http://schemas.microsoft.com/office/drawing/2014/main" id="{666D05F8-EFBA-4A80-96D3-DB423E8A4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9492" y="2237352"/>
                <a:ext cx="5249861" cy="1219200"/>
              </a:xfrm>
              <a:prstGeom prst="rect">
                <a:avLst/>
              </a:prstGeom>
              <a:blipFill>
                <a:blip r:embed="rId5"/>
                <a:stretch>
                  <a:fillRect b="-55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422" name="Object 14">
                <a:extLst>
                  <a:ext uri="{FF2B5EF4-FFF2-40B4-BE49-F238E27FC236}">
                    <a16:creationId xmlns:a16="http://schemas.microsoft.com/office/drawing/2014/main" id="{4644D028-6ADC-4E6E-AED1-6F7939D8D657}"/>
                  </a:ext>
                </a:extLst>
              </p:cNvPr>
              <p:cNvSpPr txBox="1"/>
              <p:nvPr/>
            </p:nvSpPr>
            <p:spPr bwMode="auto">
              <a:xfrm>
                <a:off x="3609492" y="4194175"/>
                <a:ext cx="5127623" cy="1219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45422" name="Object 14">
                <a:extLst>
                  <a:ext uri="{FF2B5EF4-FFF2-40B4-BE49-F238E27FC236}">
                    <a16:creationId xmlns:a16="http://schemas.microsoft.com/office/drawing/2014/main" id="{4644D028-6ADC-4E6E-AED1-6F7939D8D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9492" y="4194175"/>
                <a:ext cx="5127623" cy="1219200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>
            <a:extLst>
              <a:ext uri="{FF2B5EF4-FFF2-40B4-BE49-F238E27FC236}">
                <a16:creationId xmlns:a16="http://schemas.microsoft.com/office/drawing/2014/main" id="{66229D1F-8944-45E9-85BF-5B669B08D83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7468" name="Object 12">
                <a:extLst>
                  <a:ext uri="{FF2B5EF4-FFF2-40B4-BE49-F238E27FC236}">
                    <a16:creationId xmlns:a16="http://schemas.microsoft.com/office/drawing/2014/main" id="{C4C06067-7C84-41ED-8D1F-A7AB3C649697}"/>
                  </a:ext>
                </a:extLst>
              </p:cNvPr>
              <p:cNvSpPr txBox="1"/>
              <p:nvPr/>
            </p:nvSpPr>
            <p:spPr bwMode="auto">
              <a:xfrm>
                <a:off x="2051050" y="1989138"/>
                <a:ext cx="2514600" cy="723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7468" name="Object 12">
                <a:extLst>
                  <a:ext uri="{FF2B5EF4-FFF2-40B4-BE49-F238E27FC236}">
                    <a16:creationId xmlns:a16="http://schemas.microsoft.com/office/drawing/2014/main" id="{C4C06067-7C84-41ED-8D1F-A7AB3C649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050" y="1989138"/>
                <a:ext cx="2514600" cy="723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469" name="Object 13">
                <a:extLst>
                  <a:ext uri="{FF2B5EF4-FFF2-40B4-BE49-F238E27FC236}">
                    <a16:creationId xmlns:a16="http://schemas.microsoft.com/office/drawing/2014/main" id="{4FB4C3D5-B1E6-4DF7-B026-34440D0C6FD3}"/>
                  </a:ext>
                </a:extLst>
              </p:cNvPr>
              <p:cNvSpPr txBox="1"/>
              <p:nvPr/>
            </p:nvSpPr>
            <p:spPr bwMode="auto">
              <a:xfrm>
                <a:off x="5219700" y="1989138"/>
                <a:ext cx="2501900" cy="723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7469" name="Object 13">
                <a:extLst>
                  <a:ext uri="{FF2B5EF4-FFF2-40B4-BE49-F238E27FC236}">
                    <a16:creationId xmlns:a16="http://schemas.microsoft.com/office/drawing/2014/main" id="{4FB4C3D5-B1E6-4DF7-B026-34440D0C6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9700" y="1989138"/>
                <a:ext cx="2501900" cy="723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7470" name="Object 14">
            <a:extLst>
              <a:ext uri="{FF2B5EF4-FFF2-40B4-BE49-F238E27FC236}">
                <a16:creationId xmlns:a16="http://schemas.microsoft.com/office/drawing/2014/main" id="{198A0DD7-6CDA-487D-9FE8-2E80478E60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509350"/>
              </p:ext>
            </p:extLst>
          </p:nvPr>
        </p:nvGraphicFramePr>
        <p:xfrm>
          <a:off x="654052" y="2133600"/>
          <a:ext cx="7848600" cy="431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áfico" r:id="rId7" imgW="6038838" imgH="3429047" progId="Excel.Chart.8">
                  <p:embed followColorScheme="full"/>
                </p:oleObj>
              </mc:Choice>
              <mc:Fallback>
                <p:oleObj name="Gráfico" r:id="rId7" imgW="6038838" imgH="3429047" progId="Excel.Chart.8">
                  <p:embed followColorScheme="full"/>
                  <p:pic>
                    <p:nvPicPr>
                      <p:cNvPr id="147470" name="Object 14">
                        <a:extLst>
                          <a:ext uri="{FF2B5EF4-FFF2-40B4-BE49-F238E27FC236}">
                            <a16:creationId xmlns:a16="http://schemas.microsoft.com/office/drawing/2014/main" id="{198A0DD7-6CDA-487D-9FE8-2E80478E60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2" y="2133600"/>
                        <a:ext cx="7848600" cy="431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72" name="Rectangle 16">
            <a:extLst>
              <a:ext uri="{FF2B5EF4-FFF2-40B4-BE49-F238E27FC236}">
                <a16:creationId xmlns:a16="http://schemas.microsoft.com/office/drawing/2014/main" id="{C4FF7A69-497D-4DE3-BEDE-D0284B0F6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407988"/>
            <a:ext cx="7705725" cy="12245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FRAÇÕES IONIZÁVEIS 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ÁCIDOS MONOPRÓTICOS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>
            <a:extLst>
              <a:ext uri="{FF2B5EF4-FFF2-40B4-BE49-F238E27FC236}">
                <a16:creationId xmlns:a16="http://schemas.microsoft.com/office/drawing/2014/main" id="{E0E456D0-4DCA-42A6-A803-6A6C211F660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9508" name="Object 4">
                <a:extLst>
                  <a:ext uri="{FF2B5EF4-FFF2-40B4-BE49-F238E27FC236}">
                    <a16:creationId xmlns:a16="http://schemas.microsoft.com/office/drawing/2014/main" id="{FA6DB397-8020-41F5-AD2B-9D9B5CDEB495}"/>
                  </a:ext>
                </a:extLst>
              </p:cNvPr>
              <p:cNvSpPr txBox="1"/>
              <p:nvPr/>
            </p:nvSpPr>
            <p:spPr bwMode="auto">
              <a:xfrm>
                <a:off x="2124075" y="1773238"/>
                <a:ext cx="2603500" cy="711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𝐻𝑂𝐶𝑙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𝐻𝑂𝐶𝑙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9508" name="Object 4">
                <a:extLst>
                  <a:ext uri="{FF2B5EF4-FFF2-40B4-BE49-F238E27FC236}">
                    <a16:creationId xmlns:a16="http://schemas.microsoft.com/office/drawing/2014/main" id="{FA6DB397-8020-41F5-AD2B-9D9B5CDEB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4075" y="1773238"/>
                <a:ext cx="2603500" cy="711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509" name="Object 5">
                <a:extLst>
                  <a:ext uri="{FF2B5EF4-FFF2-40B4-BE49-F238E27FC236}">
                    <a16:creationId xmlns:a16="http://schemas.microsoft.com/office/drawing/2014/main" id="{4EFAAAB1-EAFB-4265-AD9A-2FBF9D7500F4}"/>
                  </a:ext>
                </a:extLst>
              </p:cNvPr>
              <p:cNvSpPr txBox="1"/>
              <p:nvPr/>
            </p:nvSpPr>
            <p:spPr bwMode="auto">
              <a:xfrm>
                <a:off x="5508625" y="1773238"/>
                <a:ext cx="2590800" cy="711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𝑂𝐶</m:t>
                              </m:r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𝐻𝑂𝐶𝑙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9509" name="Object 5">
                <a:extLst>
                  <a:ext uri="{FF2B5EF4-FFF2-40B4-BE49-F238E27FC236}">
                    <a16:creationId xmlns:a16="http://schemas.microsoft.com/office/drawing/2014/main" id="{4EFAAAB1-EAFB-4265-AD9A-2FBF9D750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625" y="1773238"/>
                <a:ext cx="2590800" cy="711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9511" name="Object 7">
            <a:extLst>
              <a:ext uri="{FF2B5EF4-FFF2-40B4-BE49-F238E27FC236}">
                <a16:creationId xmlns:a16="http://schemas.microsoft.com/office/drawing/2014/main" id="{0E306E40-2D0E-4AC0-8FC5-419209A7E7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016448"/>
              </p:ext>
            </p:extLst>
          </p:nvPr>
        </p:nvGraphicFramePr>
        <p:xfrm>
          <a:off x="575469" y="2128838"/>
          <a:ext cx="7993062" cy="439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Gráfico" r:id="rId7" imgW="6067583" imgH="3476805" progId="Excel.Chart.8">
                  <p:embed followColorScheme="full"/>
                </p:oleObj>
              </mc:Choice>
              <mc:Fallback>
                <p:oleObj name="Gráfico" r:id="rId7" imgW="6067583" imgH="3476805" progId="Excel.Chart.8">
                  <p:embed followColorScheme="full"/>
                  <p:pic>
                    <p:nvPicPr>
                      <p:cNvPr id="149511" name="Object 7">
                        <a:extLst>
                          <a:ext uri="{FF2B5EF4-FFF2-40B4-BE49-F238E27FC236}">
                            <a16:creationId xmlns:a16="http://schemas.microsoft.com/office/drawing/2014/main" id="{0E306E40-2D0E-4AC0-8FC5-419209A7E7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69" y="2128838"/>
                        <a:ext cx="7993062" cy="439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2" name="Rectangle 8">
            <a:extLst>
              <a:ext uri="{FF2B5EF4-FFF2-40B4-BE49-F238E27FC236}">
                <a16:creationId xmlns:a16="http://schemas.microsoft.com/office/drawing/2014/main" id="{398FC8B3-3CF2-4B9D-89AF-C354C0EF9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79388"/>
            <a:ext cx="7705725" cy="13779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FRAÇÕES IONIZÁVEIS 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ÁCIDOS MONOPRÓTICOS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>
            <a:extLst>
              <a:ext uri="{FF2B5EF4-FFF2-40B4-BE49-F238E27FC236}">
                <a16:creationId xmlns:a16="http://schemas.microsoft.com/office/drawing/2014/main" id="{9085CF94-B219-48D2-89BE-2DFA01083BA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5" name="Rectangle 3">
            <a:extLst>
              <a:ext uri="{FF2B5EF4-FFF2-40B4-BE49-F238E27FC236}">
                <a16:creationId xmlns:a16="http://schemas.microsoft.com/office/drawing/2014/main" id="{4C4382BC-E7EB-43C7-AC0E-A6E36166D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9907"/>
            <a:ext cx="7116763" cy="12027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CONCEITO DE FRAÇÕES IONIZÁVEIS – ÁCIDOS DIPRÓTICOS</a:t>
            </a:r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8BE3D566-E48C-4A5C-9F0F-95587D014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2809875"/>
            <a:ext cx="1584325" cy="230505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92AEA1AE-C652-4BFF-8A18-9D5F1F26A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3543300"/>
            <a:ext cx="1584325" cy="1584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/>
          </a:p>
        </p:txBody>
      </p:sp>
      <p:sp>
        <p:nvSpPr>
          <p:cNvPr id="151559" name="Line 7">
            <a:extLst>
              <a:ext uri="{FF2B5EF4-FFF2-40B4-BE49-F238E27FC236}">
                <a16:creationId xmlns:a16="http://schemas.microsoft.com/office/drawing/2014/main" id="{78920307-ECCE-4274-B984-08BF864436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2888" y="2378075"/>
            <a:ext cx="0" cy="172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1560" name="Text Box 8">
            <a:extLst>
              <a:ext uri="{FF2B5EF4-FFF2-40B4-BE49-F238E27FC236}">
                <a16:creationId xmlns:a16="http://schemas.microsoft.com/office/drawing/2014/main" id="{066CE2E5-7AC3-4DF1-AA58-C6B57B781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2181225"/>
            <a:ext cx="1277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pt-BR" altLang="pt-BR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T,Na2CO3</a:t>
            </a:r>
          </a:p>
        </p:txBody>
      </p:sp>
      <p:sp>
        <p:nvSpPr>
          <p:cNvPr id="151561" name="Text Box 9">
            <a:extLst>
              <a:ext uri="{FF2B5EF4-FFF2-40B4-BE49-F238E27FC236}">
                <a16:creationId xmlns:a16="http://schemas.microsoft.com/office/drawing/2014/main" id="{5639B584-765B-453D-B46E-8FEDAAB03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4249738"/>
            <a:ext cx="1004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pH fixo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66" name="Object 14">
                <a:extLst>
                  <a:ext uri="{FF2B5EF4-FFF2-40B4-BE49-F238E27FC236}">
                    <a16:creationId xmlns:a16="http://schemas.microsoft.com/office/drawing/2014/main" id="{2D9F2A53-F0E2-4CBE-B264-AEDB3C3B3E80}"/>
                  </a:ext>
                </a:extLst>
              </p:cNvPr>
              <p:cNvSpPr txBox="1"/>
              <p:nvPr/>
            </p:nvSpPr>
            <p:spPr bwMode="auto">
              <a:xfrm>
                <a:off x="2969121" y="1916112"/>
                <a:ext cx="5561007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𝐻𝐶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51566" name="Object 14">
                <a:extLst>
                  <a:ext uri="{FF2B5EF4-FFF2-40B4-BE49-F238E27FC236}">
                    <a16:creationId xmlns:a16="http://schemas.microsoft.com/office/drawing/2014/main" id="{2D9F2A53-F0E2-4CBE-B264-AEDB3C3B3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9121" y="1916112"/>
                <a:ext cx="5561007" cy="546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567" name="Object 15">
                <a:extLst>
                  <a:ext uri="{FF2B5EF4-FFF2-40B4-BE49-F238E27FC236}">
                    <a16:creationId xmlns:a16="http://schemas.microsoft.com/office/drawing/2014/main" id="{C914DCBD-66A3-4FD3-B4A9-500A92D268F4}"/>
                  </a:ext>
                </a:extLst>
              </p:cNvPr>
              <p:cNvSpPr txBox="1"/>
              <p:nvPr/>
            </p:nvSpPr>
            <p:spPr bwMode="auto">
              <a:xfrm>
                <a:off x="3347864" y="4122739"/>
                <a:ext cx="562610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𝐻𝐶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51567" name="Object 15">
                <a:extLst>
                  <a:ext uri="{FF2B5EF4-FFF2-40B4-BE49-F238E27FC236}">
                    <a16:creationId xmlns:a16="http://schemas.microsoft.com/office/drawing/2014/main" id="{C914DCBD-66A3-4FD3-B4A9-500A92D26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7864" y="4122739"/>
                <a:ext cx="5626100" cy="546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568" name="Object 16">
                <a:extLst>
                  <a:ext uri="{FF2B5EF4-FFF2-40B4-BE49-F238E27FC236}">
                    <a16:creationId xmlns:a16="http://schemas.microsoft.com/office/drawing/2014/main" id="{D00F5608-A63D-4459-9C34-1742B4289A94}"/>
                  </a:ext>
                </a:extLst>
              </p:cNvPr>
              <p:cNvSpPr txBox="1"/>
              <p:nvPr/>
            </p:nvSpPr>
            <p:spPr bwMode="auto">
              <a:xfrm>
                <a:off x="4007347" y="2638425"/>
                <a:ext cx="4415928" cy="1181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𝐻𝐶</m:t>
                              </m:r>
                              <m:sSubSup>
                                <m:sSub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51568" name="Object 16">
                <a:extLst>
                  <a:ext uri="{FF2B5EF4-FFF2-40B4-BE49-F238E27FC236}">
                    <a16:creationId xmlns:a16="http://schemas.microsoft.com/office/drawing/2014/main" id="{D00F5608-A63D-4459-9C34-1742B4289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7347" y="2638425"/>
                <a:ext cx="4415928" cy="1181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569" name="Object 17">
                <a:extLst>
                  <a:ext uri="{FF2B5EF4-FFF2-40B4-BE49-F238E27FC236}">
                    <a16:creationId xmlns:a16="http://schemas.microsoft.com/office/drawing/2014/main" id="{A9043A6F-195C-4342-836E-9A50D166E990}"/>
                  </a:ext>
                </a:extLst>
              </p:cNvPr>
              <p:cNvSpPr txBox="1"/>
              <p:nvPr/>
            </p:nvSpPr>
            <p:spPr bwMode="auto">
              <a:xfrm>
                <a:off x="4430538" y="4949827"/>
                <a:ext cx="4410843" cy="1181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Sup>
                                <m:sSub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𝐻𝐶</m:t>
                              </m:r>
                              <m:sSubSup>
                                <m:sSub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51569" name="Object 17">
                <a:extLst>
                  <a:ext uri="{FF2B5EF4-FFF2-40B4-BE49-F238E27FC236}">
                    <a16:creationId xmlns:a16="http://schemas.microsoft.com/office/drawing/2014/main" id="{A9043A6F-195C-4342-836E-9A50D166E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0538" y="4949827"/>
                <a:ext cx="4410843" cy="11811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1570" name="AutoShape 18">
            <a:extLst>
              <a:ext uri="{FF2B5EF4-FFF2-40B4-BE49-F238E27FC236}">
                <a16:creationId xmlns:a16="http://schemas.microsoft.com/office/drawing/2014/main" id="{55EFEBF1-287E-40A8-B73C-E9BA9846E29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 flipV="1">
            <a:off x="2969122" y="2189162"/>
            <a:ext cx="1038225" cy="1039813"/>
          </a:xfrm>
          <a:prstGeom prst="bentConnector3">
            <a:avLst>
              <a:gd name="adj1" fmla="val -22019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571" name="AutoShape 19">
            <a:extLst>
              <a:ext uri="{FF2B5EF4-FFF2-40B4-BE49-F238E27FC236}">
                <a16:creationId xmlns:a16="http://schemas.microsoft.com/office/drawing/2014/main" id="{D56A789E-F005-403F-863B-0AA938BD690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 flipV="1">
            <a:off x="3347864" y="4395789"/>
            <a:ext cx="1082675" cy="1144588"/>
          </a:xfrm>
          <a:prstGeom prst="bentConnector3">
            <a:avLst>
              <a:gd name="adj1" fmla="val -21116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>
            <a:extLst>
              <a:ext uri="{FF2B5EF4-FFF2-40B4-BE49-F238E27FC236}">
                <a16:creationId xmlns:a16="http://schemas.microsoft.com/office/drawing/2014/main" id="{79310725-4ACA-4D98-94D1-19D6F9F39BF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03" name="Rectangle 3">
            <a:extLst>
              <a:ext uri="{FF2B5EF4-FFF2-40B4-BE49-F238E27FC236}">
                <a16:creationId xmlns:a16="http://schemas.microsoft.com/office/drawing/2014/main" id="{DA9F1570-3D90-4775-88CF-A46C19A5C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35782"/>
            <a:ext cx="7391400" cy="12027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CONCEITO DE FRAÇÕES IONIZÁVEIS – ÁCIDOS DIPRÓTICOS</a:t>
            </a:r>
          </a:p>
        </p:txBody>
      </p:sp>
      <p:grpSp>
        <p:nvGrpSpPr>
          <p:cNvPr id="153618" name="Group 18">
            <a:extLst>
              <a:ext uri="{FF2B5EF4-FFF2-40B4-BE49-F238E27FC236}">
                <a16:creationId xmlns:a16="http://schemas.microsoft.com/office/drawing/2014/main" id="{7FFE1787-33AB-4BE1-906B-6046B87AA0D3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205038"/>
            <a:ext cx="2078037" cy="2946400"/>
            <a:chOff x="143" y="1374"/>
            <a:chExt cx="1309" cy="1856"/>
          </a:xfrm>
        </p:grpSpPr>
        <p:sp>
          <p:nvSpPr>
            <p:cNvPr id="153604" name="Rectangle 4">
              <a:extLst>
                <a:ext uri="{FF2B5EF4-FFF2-40B4-BE49-F238E27FC236}">
                  <a16:creationId xmlns:a16="http://schemas.microsoft.com/office/drawing/2014/main" id="{92C849F0-0A25-4390-B65A-E88B052C9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1770"/>
              <a:ext cx="998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605" name="Rectangle 5">
              <a:extLst>
                <a:ext uri="{FF2B5EF4-FFF2-40B4-BE49-F238E27FC236}">
                  <a16:creationId xmlns:a16="http://schemas.microsoft.com/office/drawing/2014/main" id="{5B88D5ED-9CBA-46D6-B4DC-3DD635C72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2232"/>
              <a:ext cx="998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153606" name="Line 6">
              <a:extLst>
                <a:ext uri="{FF2B5EF4-FFF2-40B4-BE49-F238E27FC236}">
                  <a16:creationId xmlns:a16="http://schemas.microsoft.com/office/drawing/2014/main" id="{E853A307-D59E-4C2A-B523-0EEA91783E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3" y="1498"/>
              <a:ext cx="0" cy="10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3607" name="Text Box 7">
              <a:extLst>
                <a:ext uri="{FF2B5EF4-FFF2-40B4-BE49-F238E27FC236}">
                  <a16:creationId xmlns:a16="http://schemas.microsoft.com/office/drawing/2014/main" id="{C1D97D24-989D-44F5-8BF9-25320CEDA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" y="1374"/>
              <a:ext cx="8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T,Na2CO3</a:t>
              </a:r>
            </a:p>
          </p:txBody>
        </p:sp>
        <p:sp>
          <p:nvSpPr>
            <p:cNvPr id="153608" name="Text Box 8">
              <a:extLst>
                <a:ext uri="{FF2B5EF4-FFF2-40B4-BE49-F238E27FC236}">
                  <a16:creationId xmlns:a16="http://schemas.microsoft.com/office/drawing/2014/main" id="{09CAFC26-5A6D-4B70-BE69-8AD965863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" y="2677"/>
              <a:ext cx="6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fixo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3615" name="Object 15">
                <a:extLst>
                  <a:ext uri="{FF2B5EF4-FFF2-40B4-BE49-F238E27FC236}">
                    <a16:creationId xmlns:a16="http://schemas.microsoft.com/office/drawing/2014/main" id="{1C11171E-9E82-42D3-A0D8-9D6119705F2B}"/>
                  </a:ext>
                </a:extLst>
              </p:cNvPr>
              <p:cNvSpPr txBox="1"/>
              <p:nvPr/>
            </p:nvSpPr>
            <p:spPr bwMode="auto">
              <a:xfrm>
                <a:off x="2521365" y="2081571"/>
                <a:ext cx="6402387" cy="1384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53615" name="Object 15">
                <a:extLst>
                  <a:ext uri="{FF2B5EF4-FFF2-40B4-BE49-F238E27FC236}">
                    <a16:creationId xmlns:a16="http://schemas.microsoft.com/office/drawing/2014/main" id="{1C11171E-9E82-42D3-A0D8-9D6119705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1365" y="2081571"/>
                <a:ext cx="6402387" cy="13843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16" name="Object 16">
                <a:extLst>
                  <a:ext uri="{FF2B5EF4-FFF2-40B4-BE49-F238E27FC236}">
                    <a16:creationId xmlns:a16="http://schemas.microsoft.com/office/drawing/2014/main" id="{D4A7451C-DAF0-4F09-9F40-28B09D60DE26}"/>
                  </a:ext>
                </a:extLst>
              </p:cNvPr>
              <p:cNvSpPr txBox="1"/>
              <p:nvPr/>
            </p:nvSpPr>
            <p:spPr bwMode="auto">
              <a:xfrm>
                <a:off x="2574990" y="3487738"/>
                <a:ext cx="6190561" cy="1282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𝐻𝐶</m:t>
                              </m:r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53616" name="Object 16">
                <a:extLst>
                  <a:ext uri="{FF2B5EF4-FFF2-40B4-BE49-F238E27FC236}">
                    <a16:creationId xmlns:a16="http://schemas.microsoft.com/office/drawing/2014/main" id="{D4A7451C-DAF0-4F09-9F40-28B09D60D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4990" y="3487738"/>
                <a:ext cx="6190561" cy="1282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17" name="Object 17">
                <a:extLst>
                  <a:ext uri="{FF2B5EF4-FFF2-40B4-BE49-F238E27FC236}">
                    <a16:creationId xmlns:a16="http://schemas.microsoft.com/office/drawing/2014/main" id="{5A730C47-332F-41F5-8D6B-5C99FBA60096}"/>
                  </a:ext>
                </a:extLst>
              </p:cNvPr>
              <p:cNvSpPr txBox="1"/>
              <p:nvPr/>
            </p:nvSpPr>
            <p:spPr bwMode="auto">
              <a:xfrm>
                <a:off x="2574990" y="5013176"/>
                <a:ext cx="6300788" cy="1282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53617" name="Object 17">
                <a:extLst>
                  <a:ext uri="{FF2B5EF4-FFF2-40B4-BE49-F238E27FC236}">
                    <a16:creationId xmlns:a16="http://schemas.microsoft.com/office/drawing/2014/main" id="{5A730C47-332F-41F5-8D6B-5C99FBA60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4990" y="5013176"/>
                <a:ext cx="6300788" cy="12827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260065"/>
            <a:ext cx="7705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FRAÇÕES IONIZÁVEIS 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ÁCIDOS DIPRÓTICOS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5" name="Object 7">
                <a:extLst>
                  <a:ext uri="{FF2B5EF4-FFF2-40B4-BE49-F238E27FC236}">
                    <a16:creationId xmlns:a16="http://schemas.microsoft.com/office/drawing/2014/main" id="{DF5F7CBB-5406-41B2-A90D-C0C692BC874D}"/>
                  </a:ext>
                </a:extLst>
              </p:cNvPr>
              <p:cNvSpPr txBox="1"/>
              <p:nvPr/>
            </p:nvSpPr>
            <p:spPr bwMode="auto">
              <a:xfrm>
                <a:off x="684213" y="2060575"/>
                <a:ext cx="2540000" cy="762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5655" name="Object 7">
                <a:extLst>
                  <a:ext uri="{FF2B5EF4-FFF2-40B4-BE49-F238E27FC236}">
                    <a16:creationId xmlns:a16="http://schemas.microsoft.com/office/drawing/2014/main" id="{DF5F7CBB-5406-41B2-A90D-C0C692BC8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3" y="2060575"/>
                <a:ext cx="2540000" cy="76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656" name="Object 8">
                <a:extLst>
                  <a:ext uri="{FF2B5EF4-FFF2-40B4-BE49-F238E27FC236}">
                    <a16:creationId xmlns:a16="http://schemas.microsoft.com/office/drawing/2014/main" id="{D475D779-4E95-44D6-8E78-F7B192FCB0ED}"/>
                  </a:ext>
                </a:extLst>
              </p:cNvPr>
              <p:cNvSpPr txBox="1"/>
              <p:nvPr/>
            </p:nvSpPr>
            <p:spPr bwMode="auto">
              <a:xfrm>
                <a:off x="3563938" y="1989138"/>
                <a:ext cx="2527300" cy="723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5656" name="Object 8">
                <a:extLst>
                  <a:ext uri="{FF2B5EF4-FFF2-40B4-BE49-F238E27FC236}">
                    <a16:creationId xmlns:a16="http://schemas.microsoft.com/office/drawing/2014/main" id="{D475D779-4E95-44D6-8E78-F7B192FCB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938" y="1989138"/>
                <a:ext cx="2527300" cy="723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657" name="Object 9">
                <a:extLst>
                  <a:ext uri="{FF2B5EF4-FFF2-40B4-BE49-F238E27FC236}">
                    <a16:creationId xmlns:a16="http://schemas.microsoft.com/office/drawing/2014/main" id="{185D67EC-5367-4D89-9254-96547DF70AAD}"/>
                  </a:ext>
                </a:extLst>
              </p:cNvPr>
              <p:cNvSpPr txBox="1"/>
              <p:nvPr/>
            </p:nvSpPr>
            <p:spPr bwMode="auto">
              <a:xfrm>
                <a:off x="6443663" y="1989138"/>
                <a:ext cx="2540000" cy="685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5657" name="Object 9">
                <a:extLst>
                  <a:ext uri="{FF2B5EF4-FFF2-40B4-BE49-F238E27FC236}">
                    <a16:creationId xmlns:a16="http://schemas.microsoft.com/office/drawing/2014/main" id="{185D67EC-5367-4D89-9254-96547DF70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3663" y="1989138"/>
                <a:ext cx="2540000" cy="685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5658" name="Object 10">
            <a:extLst>
              <a:ext uri="{FF2B5EF4-FFF2-40B4-BE49-F238E27FC236}">
                <a16:creationId xmlns:a16="http://schemas.microsoft.com/office/drawing/2014/main" id="{D83BF1A5-4AF9-4B40-BBAA-5C5D8DB903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746175"/>
              </p:ext>
            </p:extLst>
          </p:nvPr>
        </p:nvGraphicFramePr>
        <p:xfrm>
          <a:off x="-50801" y="2017714"/>
          <a:ext cx="8604250" cy="478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Gráfico" r:id="rId8" imgW="5952979" imgH="3419572" progId="Excel.Chart.8">
                  <p:embed followColorScheme="full"/>
                </p:oleObj>
              </mc:Choice>
              <mc:Fallback>
                <p:oleObj name="Gráfico" r:id="rId8" imgW="5952979" imgH="3419572" progId="Excel.Chart.8">
                  <p:embed followColorScheme="full"/>
                  <p:pic>
                    <p:nvPicPr>
                      <p:cNvPr id="155658" name="Object 10">
                        <a:extLst>
                          <a:ext uri="{FF2B5EF4-FFF2-40B4-BE49-F238E27FC236}">
                            <a16:creationId xmlns:a16="http://schemas.microsoft.com/office/drawing/2014/main" id="{D83BF1A5-4AF9-4B40-BBAA-5C5D8DB903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1" y="2017714"/>
                        <a:ext cx="8604250" cy="478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0200"/>
            <a:ext cx="6705600" cy="12461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b="1" dirty="0">
                <a:solidFill>
                  <a:schemeClr val="tx1"/>
                </a:solidFill>
              </a:rPr>
              <a:t>PROCESSO DE TRATAMENTO DE ESGOTOS POR LODOS ATIVADOS 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625E5F9-68D2-4A07-8CB5-DCD9CEB50266}"/>
              </a:ext>
            </a:extLst>
          </p:cNvPr>
          <p:cNvSpPr/>
          <p:nvPr/>
        </p:nvSpPr>
        <p:spPr>
          <a:xfrm>
            <a:off x="373368" y="2592502"/>
            <a:ext cx="12713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Gradeamento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B05EB75C-798E-49A2-A48B-B8BC15F188A7}"/>
              </a:ext>
            </a:extLst>
          </p:cNvPr>
          <p:cNvSpPr/>
          <p:nvPr/>
        </p:nvSpPr>
        <p:spPr>
          <a:xfrm>
            <a:off x="2145434" y="2578433"/>
            <a:ext cx="965199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Caixas de areia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A32DC4E2-3FCE-4AF7-BF61-E29B3D6682A1}"/>
              </a:ext>
            </a:extLst>
          </p:cNvPr>
          <p:cNvSpPr/>
          <p:nvPr/>
        </p:nvSpPr>
        <p:spPr>
          <a:xfrm>
            <a:off x="3523603" y="2592502"/>
            <a:ext cx="123987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primários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74F8C59F-B7BB-4BC9-BB4B-94A132984D9D}"/>
              </a:ext>
            </a:extLst>
          </p:cNvPr>
          <p:cNvSpPr/>
          <p:nvPr/>
        </p:nvSpPr>
        <p:spPr>
          <a:xfrm>
            <a:off x="5220322" y="2598434"/>
            <a:ext cx="1152128" cy="42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Tanques de aeração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C70AC4DF-6D3E-4D4F-A4D9-AEE180B77575}"/>
              </a:ext>
            </a:extLst>
          </p:cNvPr>
          <p:cNvSpPr/>
          <p:nvPr/>
        </p:nvSpPr>
        <p:spPr>
          <a:xfrm>
            <a:off x="6879874" y="25925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</a:t>
            </a:r>
            <a:r>
              <a:rPr lang="pt-BR" sz="1400" dirty="0" err="1"/>
              <a:t>secundáriuos</a:t>
            </a:r>
            <a:endParaRPr lang="pt-BR" sz="1400" dirty="0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D7F65AB9-BA8A-47D5-8610-89583639DC38}"/>
              </a:ext>
            </a:extLst>
          </p:cNvPr>
          <p:cNvSpPr/>
          <p:nvPr/>
        </p:nvSpPr>
        <p:spPr>
          <a:xfrm>
            <a:off x="6879874" y="38337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Desinfecção</a:t>
            </a:r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C72E534B-5E4C-45C9-81F9-A09EB505F64B}"/>
              </a:ext>
            </a:extLst>
          </p:cNvPr>
          <p:cNvSpPr/>
          <p:nvPr/>
        </p:nvSpPr>
        <p:spPr>
          <a:xfrm>
            <a:off x="6006906" y="4740808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orma Livre: Forma 43">
            <a:extLst>
              <a:ext uri="{FF2B5EF4-FFF2-40B4-BE49-F238E27FC236}">
                <a16:creationId xmlns:a16="http://schemas.microsoft.com/office/drawing/2014/main" id="{61E46DDD-F97E-48F7-8FB3-AA52D286B801}"/>
              </a:ext>
            </a:extLst>
          </p:cNvPr>
          <p:cNvSpPr/>
          <p:nvPr/>
        </p:nvSpPr>
        <p:spPr>
          <a:xfrm>
            <a:off x="6006906" y="5173665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94559F-A69F-4E68-99E0-C5372E3464CF}"/>
              </a:ext>
            </a:extLst>
          </p:cNvPr>
          <p:cNvSpPr txBox="1"/>
          <p:nvPr/>
        </p:nvSpPr>
        <p:spPr>
          <a:xfrm>
            <a:off x="6665014" y="4916874"/>
            <a:ext cx="160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Corpo receptor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ECC4C5E-60D6-4E64-88F2-5F168E585369}"/>
              </a:ext>
            </a:extLst>
          </p:cNvPr>
          <p:cNvCxnSpPr>
            <a:stCxn id="2" idx="3"/>
            <a:endCxn id="37" idx="1"/>
          </p:cNvCxnSpPr>
          <p:nvPr/>
        </p:nvCxnSpPr>
        <p:spPr>
          <a:xfrm flipV="1">
            <a:off x="1644716" y="2808525"/>
            <a:ext cx="5007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50B3C30-7208-4E02-9D02-655EFB5FC9BB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3110633" y="2808525"/>
            <a:ext cx="4129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F32A249-0AD7-48FE-9C06-4A8CAEA3AF9B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4763478" y="2808526"/>
            <a:ext cx="4568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8936021-BD92-4B7E-8CF7-52A5386FF483}"/>
              </a:ext>
            </a:extLst>
          </p:cNvPr>
          <p:cNvCxnSpPr>
            <a:stCxn id="39" idx="3"/>
            <a:endCxn id="40" idx="1"/>
          </p:cNvCxnSpPr>
          <p:nvPr/>
        </p:nvCxnSpPr>
        <p:spPr>
          <a:xfrm flipV="1">
            <a:off x="6372450" y="2808524"/>
            <a:ext cx="507424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C1050869-44D5-4DDB-BAB9-EA3892C3BCDA}"/>
              </a:ext>
            </a:extLst>
          </p:cNvPr>
          <p:cNvCxnSpPr>
            <a:stCxn id="40" idx="2"/>
            <a:endCxn id="41" idx="0"/>
          </p:cNvCxnSpPr>
          <p:nvPr/>
        </p:nvCxnSpPr>
        <p:spPr>
          <a:xfrm>
            <a:off x="7527946" y="3024548"/>
            <a:ext cx="0" cy="809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2BE2E2CC-0D72-4FB3-BC12-B76F27D8D4EC}"/>
              </a:ext>
            </a:extLst>
          </p:cNvPr>
          <p:cNvCxnSpPr>
            <a:stCxn id="41" idx="2"/>
          </p:cNvCxnSpPr>
          <p:nvPr/>
        </p:nvCxnSpPr>
        <p:spPr>
          <a:xfrm>
            <a:off x="7527946" y="4265748"/>
            <a:ext cx="0" cy="587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08112B47-76EB-47F0-9D8B-012F78EDCE0B}"/>
              </a:ext>
            </a:extLst>
          </p:cNvPr>
          <p:cNvSpPr/>
          <p:nvPr/>
        </p:nvSpPr>
        <p:spPr>
          <a:xfrm>
            <a:off x="3495471" y="377743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Adensamento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D3D3519-39A0-4880-9870-2EB5329177B7}"/>
              </a:ext>
            </a:extLst>
          </p:cNvPr>
          <p:cNvCxnSpPr>
            <a:stCxn id="38" idx="2"/>
            <a:endCxn id="61" idx="0"/>
          </p:cNvCxnSpPr>
          <p:nvPr/>
        </p:nvCxnSpPr>
        <p:spPr>
          <a:xfrm flipH="1">
            <a:off x="4143540" y="3024550"/>
            <a:ext cx="1" cy="75288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33D2FC03-225B-4257-B465-840E363E9360}"/>
              </a:ext>
            </a:extLst>
          </p:cNvPr>
          <p:cNvCxnSpPr>
            <a:cxnSpLocks/>
            <a:stCxn id="40" idx="2"/>
            <a:endCxn id="61" idx="0"/>
          </p:cNvCxnSpPr>
          <p:nvPr/>
        </p:nvCxnSpPr>
        <p:spPr>
          <a:xfrm rot="5400000">
            <a:off x="5459301" y="1708787"/>
            <a:ext cx="752884" cy="3384406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E86E88A3-2116-4331-AB84-EA3F65DD55E4}"/>
              </a:ext>
            </a:extLst>
          </p:cNvPr>
          <p:cNvSpPr/>
          <p:nvPr/>
        </p:nvSpPr>
        <p:spPr>
          <a:xfrm>
            <a:off x="3495471" y="4641357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Digestão</a:t>
            </a:r>
          </a:p>
        </p:txBody>
      </p: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559733F9-91F4-4454-9A33-D934B2E9BFFB}"/>
              </a:ext>
            </a:extLst>
          </p:cNvPr>
          <p:cNvCxnSpPr>
            <a:cxnSpLocks/>
            <a:stCxn id="61" idx="2"/>
            <a:endCxn id="67" idx="0"/>
          </p:cNvCxnSpPr>
          <p:nvPr/>
        </p:nvCxnSpPr>
        <p:spPr>
          <a:xfrm>
            <a:off x="4143540" y="4237615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4F68C8B5-7EA0-4281-9410-2350C81D06BE}"/>
              </a:ext>
            </a:extLst>
          </p:cNvPr>
          <p:cNvSpPr/>
          <p:nvPr/>
        </p:nvSpPr>
        <p:spPr>
          <a:xfrm>
            <a:off x="3495471" y="550528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/>
              <a:t>Desidrataçao</a:t>
            </a:r>
            <a:endParaRPr lang="pt-BR" sz="1400" dirty="0"/>
          </a:p>
        </p:txBody>
      </p:sp>
      <p:cxnSp>
        <p:nvCxnSpPr>
          <p:cNvPr id="76" name="Conector de Seta Reta 75">
            <a:extLst>
              <a:ext uri="{FF2B5EF4-FFF2-40B4-BE49-F238E27FC236}">
                <a16:creationId xmlns:a16="http://schemas.microsoft.com/office/drawing/2014/main" id="{7BC6CB55-C10F-4DF8-956D-7BE55A8644B3}"/>
              </a:ext>
            </a:extLst>
          </p:cNvPr>
          <p:cNvCxnSpPr>
            <a:cxnSpLocks/>
            <a:stCxn id="67" idx="2"/>
            <a:endCxn id="75" idx="0"/>
          </p:cNvCxnSpPr>
          <p:nvPr/>
        </p:nvCxnSpPr>
        <p:spPr>
          <a:xfrm>
            <a:off x="4143540" y="5101540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: Angulado 78">
            <a:extLst>
              <a:ext uri="{FF2B5EF4-FFF2-40B4-BE49-F238E27FC236}">
                <a16:creationId xmlns:a16="http://schemas.microsoft.com/office/drawing/2014/main" id="{64C630FF-0E9C-4002-8853-74B5458EBB03}"/>
              </a:ext>
            </a:extLst>
          </p:cNvPr>
          <p:cNvCxnSpPr>
            <a:cxnSpLocks/>
            <a:stCxn id="61" idx="1"/>
            <a:endCxn id="37" idx="2"/>
          </p:cNvCxnSpPr>
          <p:nvPr/>
        </p:nvCxnSpPr>
        <p:spPr>
          <a:xfrm rot="10800000">
            <a:off x="2628035" y="3038616"/>
            <a:ext cx="867437" cy="96890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: Angulado 81">
            <a:extLst>
              <a:ext uri="{FF2B5EF4-FFF2-40B4-BE49-F238E27FC236}">
                <a16:creationId xmlns:a16="http://schemas.microsoft.com/office/drawing/2014/main" id="{5566CD69-288E-4E1B-A29A-0FF86FF79CF3}"/>
              </a:ext>
            </a:extLst>
          </p:cNvPr>
          <p:cNvCxnSpPr>
            <a:cxnSpLocks/>
            <a:stCxn id="67" idx="1"/>
            <a:endCxn id="37" idx="2"/>
          </p:cNvCxnSpPr>
          <p:nvPr/>
        </p:nvCxnSpPr>
        <p:spPr>
          <a:xfrm rot="10800000">
            <a:off x="2628035" y="3038617"/>
            <a:ext cx="867437" cy="1832833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: Angulado 84">
            <a:extLst>
              <a:ext uri="{FF2B5EF4-FFF2-40B4-BE49-F238E27FC236}">
                <a16:creationId xmlns:a16="http://schemas.microsoft.com/office/drawing/2014/main" id="{E2DC6204-DB1E-40CA-BA09-2A0946517CEC}"/>
              </a:ext>
            </a:extLst>
          </p:cNvPr>
          <p:cNvCxnSpPr>
            <a:cxnSpLocks/>
            <a:stCxn id="75" idx="1"/>
            <a:endCxn id="37" idx="2"/>
          </p:cNvCxnSpPr>
          <p:nvPr/>
        </p:nvCxnSpPr>
        <p:spPr>
          <a:xfrm rot="10800000">
            <a:off x="2628035" y="3038616"/>
            <a:ext cx="867437" cy="269675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>
            <a:extLst>
              <a:ext uri="{FF2B5EF4-FFF2-40B4-BE49-F238E27FC236}">
                <a16:creationId xmlns:a16="http://schemas.microsoft.com/office/drawing/2014/main" id="{8C8D077E-90DB-42AC-A1F4-25681973DC0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699" name="Rectangle 3">
            <a:extLst>
              <a:ext uri="{FF2B5EF4-FFF2-40B4-BE49-F238E27FC236}">
                <a16:creationId xmlns:a16="http://schemas.microsoft.com/office/drawing/2014/main" id="{A66E75EC-CD05-499E-AD0C-8FAB5B67E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938" y="150961"/>
            <a:ext cx="7705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FRAÇÕES IONIZÁVEIS 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ÁCIDOS DIPRÓTICOS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700" name="Object 4">
                <a:extLst>
                  <a:ext uri="{FF2B5EF4-FFF2-40B4-BE49-F238E27FC236}">
                    <a16:creationId xmlns:a16="http://schemas.microsoft.com/office/drawing/2014/main" id="{A1E2B44F-4204-42C7-AF9B-0E79B27305ED}"/>
                  </a:ext>
                </a:extLst>
              </p:cNvPr>
              <p:cNvSpPr txBox="1"/>
              <p:nvPr/>
            </p:nvSpPr>
            <p:spPr bwMode="auto">
              <a:xfrm>
                <a:off x="684213" y="2060575"/>
                <a:ext cx="2540000" cy="762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7700" name="Object 4">
                <a:extLst>
                  <a:ext uri="{FF2B5EF4-FFF2-40B4-BE49-F238E27FC236}">
                    <a16:creationId xmlns:a16="http://schemas.microsoft.com/office/drawing/2014/main" id="{A1E2B44F-4204-42C7-AF9B-0E79B2730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3" y="2060575"/>
                <a:ext cx="2540000" cy="76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701" name="Object 5">
                <a:extLst>
                  <a:ext uri="{FF2B5EF4-FFF2-40B4-BE49-F238E27FC236}">
                    <a16:creationId xmlns:a16="http://schemas.microsoft.com/office/drawing/2014/main" id="{9C736BA1-BFC5-4355-9C2D-01AFA5704CC6}"/>
                  </a:ext>
                </a:extLst>
              </p:cNvPr>
              <p:cNvSpPr txBox="1"/>
              <p:nvPr/>
            </p:nvSpPr>
            <p:spPr bwMode="auto">
              <a:xfrm>
                <a:off x="3563938" y="1989138"/>
                <a:ext cx="2527300" cy="723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7701" name="Object 5">
                <a:extLst>
                  <a:ext uri="{FF2B5EF4-FFF2-40B4-BE49-F238E27FC236}">
                    <a16:creationId xmlns:a16="http://schemas.microsoft.com/office/drawing/2014/main" id="{9C736BA1-BFC5-4355-9C2D-01AFA5704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938" y="1989138"/>
                <a:ext cx="2527300" cy="723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702" name="Object 6">
                <a:extLst>
                  <a:ext uri="{FF2B5EF4-FFF2-40B4-BE49-F238E27FC236}">
                    <a16:creationId xmlns:a16="http://schemas.microsoft.com/office/drawing/2014/main" id="{2A9C3C0A-DA71-48FD-9268-9C5D756C59DC}"/>
                  </a:ext>
                </a:extLst>
              </p:cNvPr>
              <p:cNvSpPr txBox="1"/>
              <p:nvPr/>
            </p:nvSpPr>
            <p:spPr bwMode="auto">
              <a:xfrm>
                <a:off x="6443663" y="1989138"/>
                <a:ext cx="2540000" cy="685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7702" name="Object 6">
                <a:extLst>
                  <a:ext uri="{FF2B5EF4-FFF2-40B4-BE49-F238E27FC236}">
                    <a16:creationId xmlns:a16="http://schemas.microsoft.com/office/drawing/2014/main" id="{2A9C3C0A-DA71-48FD-9268-9C5D756C5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3663" y="1989138"/>
                <a:ext cx="2540000" cy="685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7704" name="Object 8">
            <a:extLst>
              <a:ext uri="{FF2B5EF4-FFF2-40B4-BE49-F238E27FC236}">
                <a16:creationId xmlns:a16="http://schemas.microsoft.com/office/drawing/2014/main" id="{22AE3B0C-DEA5-403F-823C-7AAC6F7BA9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956709"/>
              </p:ext>
            </p:extLst>
          </p:nvPr>
        </p:nvGraphicFramePr>
        <p:xfrm>
          <a:off x="521494" y="2133600"/>
          <a:ext cx="8101012" cy="450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Gráfico" r:id="rId8" imgW="5952979" imgH="3419572" progId="Excel.Chart.8">
                  <p:embed followColorScheme="full"/>
                </p:oleObj>
              </mc:Choice>
              <mc:Fallback>
                <p:oleObj name="Gráfico" r:id="rId8" imgW="5952979" imgH="3419572" progId="Excel.Chart.8">
                  <p:embed followColorScheme="full"/>
                  <p:pic>
                    <p:nvPicPr>
                      <p:cNvPr id="157704" name="Object 8">
                        <a:extLst>
                          <a:ext uri="{FF2B5EF4-FFF2-40B4-BE49-F238E27FC236}">
                            <a16:creationId xmlns:a16="http://schemas.microsoft.com/office/drawing/2014/main" id="{22AE3B0C-DEA5-403F-823C-7AAC6F7BA9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" y="2133600"/>
                        <a:ext cx="8101012" cy="450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3914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CONCEITO DE FRAÇÕES IONIZÁVEIS 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2181225"/>
            <a:ext cx="7776095" cy="42109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altLang="pt-BR" sz="3400" dirty="0"/>
              <a:t>Exemplo 1 – Cálculo das frações ionizáveis para ácidos </a:t>
            </a:r>
            <a:r>
              <a:rPr lang="pt-BR" altLang="pt-BR" sz="3400" dirty="0" err="1"/>
              <a:t>monopróticos</a:t>
            </a:r>
            <a:r>
              <a:rPr lang="pt-BR" altLang="pt-BR" sz="3400" dirty="0"/>
              <a:t> 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altLang="pt-BR" sz="3400" dirty="0"/>
              <a:t> Exemplo 2 – Cálculo das frações ionizáveis para ácidos </a:t>
            </a:r>
            <a:r>
              <a:rPr lang="pt-BR" altLang="pt-BR" sz="3400" dirty="0" err="1"/>
              <a:t>dipróticos</a:t>
            </a:r>
            <a:r>
              <a:rPr lang="pt-BR" altLang="pt-BR" sz="3400" dirty="0"/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altLang="pt-BR" sz="3400" dirty="0"/>
              <a:t>Exemplo 3 – Cálculo das frações ionizáveis com a correção das constantes de equilíbrio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</p:spTree>
    <p:extLst>
      <p:ext uri="{BB962C8B-B14F-4D97-AF65-F5344CB8AC3E}">
        <p14:creationId xmlns:p14="http://schemas.microsoft.com/office/powerpoint/2010/main" val="1830596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7FB91C6C-DE3B-4011-A109-60A8C8272EF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FB211558-9FCD-4A15-92E8-507BC55B2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0387"/>
            <a:ext cx="7391400" cy="100806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200" dirty="0"/>
              <a:t>PROCESSOS DE TRANSPORTE E TRANSFORMAÇÃO EM SISTEMAS NATURAIS E DE ENGENHARIA</a:t>
            </a:r>
          </a:p>
        </p:txBody>
      </p:sp>
      <p:sp>
        <p:nvSpPr>
          <p:cNvPr id="18439" name="Freeform 7">
            <a:extLst>
              <a:ext uri="{FF2B5EF4-FFF2-40B4-BE49-F238E27FC236}">
                <a16:creationId xmlns:a16="http://schemas.microsoft.com/office/drawing/2014/main" id="{E1F63EA1-9311-4F73-8A85-75CE8E6F1950}"/>
              </a:ext>
            </a:extLst>
          </p:cNvPr>
          <p:cNvSpPr>
            <a:spLocks/>
          </p:cNvSpPr>
          <p:nvPr/>
        </p:nvSpPr>
        <p:spPr bwMode="auto">
          <a:xfrm>
            <a:off x="2447925" y="1914204"/>
            <a:ext cx="3852863" cy="1763712"/>
          </a:xfrm>
          <a:custGeom>
            <a:avLst/>
            <a:gdLst>
              <a:gd name="T0" fmla="*/ 1157 w 2351"/>
              <a:gd name="T1" fmla="*/ 113 h 1043"/>
              <a:gd name="T2" fmla="*/ 385 w 2351"/>
              <a:gd name="T3" fmla="*/ 159 h 1043"/>
              <a:gd name="T4" fmla="*/ 23 w 2351"/>
              <a:gd name="T5" fmla="*/ 612 h 1043"/>
              <a:gd name="T6" fmla="*/ 522 w 2351"/>
              <a:gd name="T7" fmla="*/ 930 h 1043"/>
              <a:gd name="T8" fmla="*/ 1656 w 2351"/>
              <a:gd name="T9" fmla="*/ 975 h 1043"/>
              <a:gd name="T10" fmla="*/ 2291 w 2351"/>
              <a:gd name="T11" fmla="*/ 521 h 1043"/>
              <a:gd name="T12" fmla="*/ 2018 w 2351"/>
              <a:gd name="T13" fmla="*/ 68 h 1043"/>
              <a:gd name="T14" fmla="*/ 1157 w 2351"/>
              <a:gd name="T15" fmla="*/ 113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1" h="1043">
                <a:moveTo>
                  <a:pt x="1157" y="113"/>
                </a:moveTo>
                <a:cubicBezTo>
                  <a:pt x="885" y="128"/>
                  <a:pt x="574" y="76"/>
                  <a:pt x="385" y="159"/>
                </a:cubicBezTo>
                <a:cubicBezTo>
                  <a:pt x="196" y="242"/>
                  <a:pt x="0" y="484"/>
                  <a:pt x="23" y="612"/>
                </a:cubicBezTo>
                <a:cubicBezTo>
                  <a:pt x="46" y="740"/>
                  <a:pt x="250" y="870"/>
                  <a:pt x="522" y="930"/>
                </a:cubicBezTo>
                <a:cubicBezTo>
                  <a:pt x="794" y="990"/>
                  <a:pt x="1361" y="1043"/>
                  <a:pt x="1656" y="975"/>
                </a:cubicBezTo>
                <a:cubicBezTo>
                  <a:pt x="1951" y="907"/>
                  <a:pt x="2231" y="672"/>
                  <a:pt x="2291" y="521"/>
                </a:cubicBezTo>
                <a:cubicBezTo>
                  <a:pt x="2351" y="370"/>
                  <a:pt x="2199" y="136"/>
                  <a:pt x="2018" y="68"/>
                </a:cubicBezTo>
                <a:cubicBezTo>
                  <a:pt x="1837" y="0"/>
                  <a:pt x="1429" y="98"/>
                  <a:pt x="1157" y="1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18440" name="AutoShape 8">
            <a:extLst>
              <a:ext uri="{FF2B5EF4-FFF2-40B4-BE49-F238E27FC236}">
                <a16:creationId xmlns:a16="http://schemas.microsoft.com/office/drawing/2014/main" id="{211351D3-4F96-44E7-AE9F-45D110D0A601}"/>
              </a:ext>
            </a:extLst>
          </p:cNvPr>
          <p:cNvCxnSpPr>
            <a:cxnSpLocks noChangeShapeType="1"/>
            <a:endCxn id="18439" idx="2"/>
          </p:cNvCxnSpPr>
          <p:nvPr/>
        </p:nvCxnSpPr>
        <p:spPr bwMode="auto">
          <a:xfrm>
            <a:off x="1189038" y="2949254"/>
            <a:ext cx="12969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1" name="AutoShape 9">
            <a:extLst>
              <a:ext uri="{FF2B5EF4-FFF2-40B4-BE49-F238E27FC236}">
                <a16:creationId xmlns:a16="http://schemas.microsoft.com/office/drawing/2014/main" id="{83ED6A56-BEC5-4417-B30C-5472D779BCDA}"/>
              </a:ext>
            </a:extLst>
          </p:cNvPr>
          <p:cNvCxnSpPr>
            <a:cxnSpLocks noChangeShapeType="1"/>
            <a:stCxn id="18439" idx="5"/>
          </p:cNvCxnSpPr>
          <p:nvPr/>
        </p:nvCxnSpPr>
        <p:spPr bwMode="auto">
          <a:xfrm>
            <a:off x="6202363" y="2795266"/>
            <a:ext cx="13668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2" name="AutoShape 10">
            <a:extLst>
              <a:ext uri="{FF2B5EF4-FFF2-40B4-BE49-F238E27FC236}">
                <a16:creationId xmlns:a16="http://schemas.microsoft.com/office/drawing/2014/main" id="{788F7ADB-6A4E-4D68-A990-5E3A9986F470}"/>
              </a:ext>
            </a:extLst>
          </p:cNvPr>
          <p:cNvCxnSpPr>
            <a:cxnSpLocks noChangeShapeType="1"/>
            <a:stCxn id="18439" idx="3"/>
            <a:endCxn id="18461" idx="1"/>
          </p:cNvCxnSpPr>
          <p:nvPr/>
        </p:nvCxnSpPr>
        <p:spPr bwMode="auto">
          <a:xfrm flipH="1">
            <a:off x="2076450" y="3487416"/>
            <a:ext cx="1227138" cy="1284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3" name="AutoShape 11">
            <a:extLst>
              <a:ext uri="{FF2B5EF4-FFF2-40B4-BE49-F238E27FC236}">
                <a16:creationId xmlns:a16="http://schemas.microsoft.com/office/drawing/2014/main" id="{71A8DA2C-C5E6-4B73-A9FE-0791FF7326B5}"/>
              </a:ext>
            </a:extLst>
          </p:cNvPr>
          <p:cNvCxnSpPr>
            <a:cxnSpLocks noChangeShapeType="1"/>
            <a:stCxn id="18439" idx="4"/>
            <a:endCxn id="18452" idx="0"/>
          </p:cNvCxnSpPr>
          <p:nvPr/>
        </p:nvCxnSpPr>
        <p:spPr bwMode="auto">
          <a:xfrm>
            <a:off x="5162550" y="3563616"/>
            <a:ext cx="1722438" cy="1122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45" name="AutoShape 13">
            <a:extLst>
              <a:ext uri="{FF2B5EF4-FFF2-40B4-BE49-F238E27FC236}">
                <a16:creationId xmlns:a16="http://schemas.microsoft.com/office/drawing/2014/main" id="{F2E87E02-0898-4BBF-918B-55A8B551F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238054"/>
            <a:ext cx="431800" cy="360362"/>
          </a:xfrm>
          <a:prstGeom prst="curvedRightArrow">
            <a:avLst>
              <a:gd name="adj1" fmla="val 20000"/>
              <a:gd name="adj2" fmla="val 40000"/>
              <a:gd name="adj3" fmla="val 3994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6" name="AutoShape 14">
            <a:extLst>
              <a:ext uri="{FF2B5EF4-FFF2-40B4-BE49-F238E27FC236}">
                <a16:creationId xmlns:a16="http://schemas.microsoft.com/office/drawing/2014/main" id="{1655D603-AD22-44DD-A84F-1071C359B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741291"/>
            <a:ext cx="360362" cy="431800"/>
          </a:xfrm>
          <a:prstGeom prst="curvedRightArrow">
            <a:avLst>
              <a:gd name="adj1" fmla="val 23965"/>
              <a:gd name="adj2" fmla="val 4793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7" name="Text Box 15">
            <a:extLst>
              <a:ext uri="{FF2B5EF4-FFF2-40B4-BE49-F238E27FC236}">
                <a16:creationId xmlns:a16="http://schemas.microsoft.com/office/drawing/2014/main" id="{806DCB7A-7E86-441C-BC22-F0E8B05B3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85754"/>
            <a:ext cx="1344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000000"/>
                </a:solidFill>
                <a:latin typeface="Garamond" panose="02020404030301010803" pitchFamily="18" charset="0"/>
              </a:rPr>
              <a:t>A+B</a:t>
            </a:r>
            <a:r>
              <a:rPr lang="pt-BR" altLang="pt-BR">
                <a:solidFill>
                  <a:srgbClr val="000000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C+D</a:t>
            </a:r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CD6109D2-380A-419D-9C55-6027AB7A5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93591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Transporte de massa</a:t>
            </a:r>
          </a:p>
        </p:txBody>
      </p:sp>
      <p:sp>
        <p:nvSpPr>
          <p:cNvPr id="18449" name="Text Box 17">
            <a:extLst>
              <a:ext uri="{FF2B5EF4-FFF2-40B4-BE49-F238E27FC236}">
                <a16:creationId xmlns:a16="http://schemas.microsoft.com/office/drawing/2014/main" id="{F0193184-5B2F-4453-89B0-980CC6103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669854"/>
            <a:ext cx="1533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Transporte de massa</a:t>
            </a:r>
          </a:p>
        </p:txBody>
      </p:sp>
      <p:sp>
        <p:nvSpPr>
          <p:cNvPr id="18450" name="Text Box 18">
            <a:extLst>
              <a:ext uri="{FF2B5EF4-FFF2-40B4-BE49-F238E27FC236}">
                <a16:creationId xmlns:a16="http://schemas.microsoft.com/office/drawing/2014/main" id="{BFCDA91B-B1F7-4590-972D-C44D497F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2485704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Entrada</a:t>
            </a:r>
          </a:p>
        </p:txBody>
      </p:sp>
      <p:sp>
        <p:nvSpPr>
          <p:cNvPr id="18451" name="Text Box 19">
            <a:extLst>
              <a:ext uri="{FF2B5EF4-FFF2-40B4-BE49-F238E27FC236}">
                <a16:creationId xmlns:a16="http://schemas.microsoft.com/office/drawing/2014/main" id="{53327DCB-902B-44B4-AFEF-1A047FFDD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2414266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Saída</a:t>
            </a:r>
          </a:p>
        </p:txBody>
      </p:sp>
      <p:sp>
        <p:nvSpPr>
          <p:cNvPr id="18452" name="AutoShape 20">
            <a:extLst>
              <a:ext uri="{FF2B5EF4-FFF2-40B4-BE49-F238E27FC236}">
                <a16:creationId xmlns:a16="http://schemas.microsoft.com/office/drawing/2014/main" id="{814BA2CD-6F54-4138-9A4F-A90466CA2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685979"/>
            <a:ext cx="4248150" cy="15113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pt-BR" altLang="pt-BR">
                <a:latin typeface="Garamond" panose="02020404030301010803" pitchFamily="18" charset="0"/>
              </a:rPr>
              <a:t>O objetivo é estabelecer as bases para o </a:t>
            </a:r>
          </a:p>
          <a:p>
            <a:pPr algn="ctr"/>
            <a:r>
              <a:rPr lang="pt-BR" altLang="pt-BR">
                <a:latin typeface="Garamond" panose="02020404030301010803" pitchFamily="18" charset="0"/>
              </a:rPr>
              <a:t>seu projeto com objetivos definidos</a:t>
            </a:r>
          </a:p>
        </p:txBody>
      </p:sp>
      <p:sp>
        <p:nvSpPr>
          <p:cNvPr id="18457" name="Text Box 25">
            <a:extLst>
              <a:ext uri="{FF2B5EF4-FFF2-40B4-BE49-F238E27FC236}">
                <a16:creationId xmlns:a16="http://schemas.microsoft.com/office/drawing/2014/main" id="{336B165E-3FFB-4CC8-988F-8799FC0B2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238" y="3816029"/>
            <a:ext cx="2225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Sistemas de engenharia</a:t>
            </a:r>
          </a:p>
        </p:txBody>
      </p:sp>
      <p:sp>
        <p:nvSpPr>
          <p:cNvPr id="18461" name="Freeform 29">
            <a:extLst>
              <a:ext uri="{FF2B5EF4-FFF2-40B4-BE49-F238E27FC236}">
                <a16:creationId xmlns:a16="http://schemas.microsoft.com/office/drawing/2014/main" id="{4FF5CDDB-BCD1-446A-9AE3-A5B38A67B40D}"/>
              </a:ext>
            </a:extLst>
          </p:cNvPr>
          <p:cNvSpPr>
            <a:spLocks/>
          </p:cNvSpPr>
          <p:nvPr/>
        </p:nvSpPr>
        <p:spPr bwMode="auto">
          <a:xfrm>
            <a:off x="179388" y="4651054"/>
            <a:ext cx="3960812" cy="1474787"/>
          </a:xfrm>
          <a:custGeom>
            <a:avLst/>
            <a:gdLst>
              <a:gd name="T0" fmla="*/ 205 w 2132"/>
              <a:gd name="T1" fmla="*/ 68 h 831"/>
              <a:gd name="T2" fmla="*/ 1021 w 2132"/>
              <a:gd name="T3" fmla="*/ 68 h 831"/>
              <a:gd name="T4" fmla="*/ 1838 w 2132"/>
              <a:gd name="T5" fmla="*/ 68 h 831"/>
              <a:gd name="T6" fmla="*/ 1974 w 2132"/>
              <a:gd name="T7" fmla="*/ 476 h 831"/>
              <a:gd name="T8" fmla="*/ 1928 w 2132"/>
              <a:gd name="T9" fmla="*/ 748 h 831"/>
              <a:gd name="T10" fmla="*/ 749 w 2132"/>
              <a:gd name="T11" fmla="*/ 793 h 831"/>
              <a:gd name="T12" fmla="*/ 295 w 2132"/>
              <a:gd name="T13" fmla="*/ 793 h 831"/>
              <a:gd name="T14" fmla="*/ 69 w 2132"/>
              <a:gd name="T15" fmla="*/ 567 h 831"/>
              <a:gd name="T16" fmla="*/ 23 w 2132"/>
              <a:gd name="T17" fmla="*/ 204 h 831"/>
              <a:gd name="T18" fmla="*/ 205 w 2132"/>
              <a:gd name="T19" fmla="*/ 68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32" h="831">
                <a:moveTo>
                  <a:pt x="205" y="68"/>
                </a:moveTo>
                <a:cubicBezTo>
                  <a:pt x="371" y="45"/>
                  <a:pt x="749" y="68"/>
                  <a:pt x="1021" y="68"/>
                </a:cubicBezTo>
                <a:cubicBezTo>
                  <a:pt x="1293" y="68"/>
                  <a:pt x="1679" y="0"/>
                  <a:pt x="1838" y="68"/>
                </a:cubicBezTo>
                <a:cubicBezTo>
                  <a:pt x="1997" y="136"/>
                  <a:pt x="1959" y="363"/>
                  <a:pt x="1974" y="476"/>
                </a:cubicBezTo>
                <a:cubicBezTo>
                  <a:pt x="1989" y="589"/>
                  <a:pt x="2132" y="695"/>
                  <a:pt x="1928" y="748"/>
                </a:cubicBezTo>
                <a:cubicBezTo>
                  <a:pt x="1724" y="801"/>
                  <a:pt x="1021" y="786"/>
                  <a:pt x="749" y="793"/>
                </a:cubicBezTo>
                <a:cubicBezTo>
                  <a:pt x="477" y="800"/>
                  <a:pt x="408" y="831"/>
                  <a:pt x="295" y="793"/>
                </a:cubicBezTo>
                <a:cubicBezTo>
                  <a:pt x="182" y="755"/>
                  <a:pt x="114" y="665"/>
                  <a:pt x="69" y="567"/>
                </a:cubicBezTo>
                <a:cubicBezTo>
                  <a:pt x="24" y="469"/>
                  <a:pt x="0" y="287"/>
                  <a:pt x="23" y="204"/>
                </a:cubicBezTo>
                <a:cubicBezTo>
                  <a:pt x="46" y="121"/>
                  <a:pt x="39" y="91"/>
                  <a:pt x="205" y="6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62" name="Text Box 30">
            <a:extLst>
              <a:ext uri="{FF2B5EF4-FFF2-40B4-BE49-F238E27FC236}">
                <a16:creationId xmlns:a16="http://schemas.microsoft.com/office/drawing/2014/main" id="{E3CF137E-63F8-4F5A-A450-09E3A0B45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922516"/>
            <a:ext cx="36004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O objetivo é a sua descrição e antecipar mudanças ambientais em função de diferentes inputs</a:t>
            </a:r>
          </a:p>
        </p:txBody>
      </p:sp>
      <p:sp>
        <p:nvSpPr>
          <p:cNvPr id="18463" name="Text Box 31">
            <a:extLst>
              <a:ext uri="{FF2B5EF4-FFF2-40B4-BE49-F238E27FC236}">
                <a16:creationId xmlns:a16="http://schemas.microsoft.com/office/drawing/2014/main" id="{DA9B0FED-6095-4EEA-8A51-D86C61A06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93816"/>
            <a:ext cx="1698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Sistemas naturais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1C93433D-EADF-4F8B-8660-44E80DD7D12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A941B22D-3E6E-4CED-9C0A-A9AFCA747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16459"/>
            <a:ext cx="7391400" cy="104991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200" dirty="0"/>
              <a:t>PROCESSOS DE TRANSPORTE E TRANSFORMAÇÃO EM SISTEMAS NATURAIS E DE ENGENHARIA</a:t>
            </a:r>
          </a:p>
        </p:txBody>
      </p:sp>
      <p:sp>
        <p:nvSpPr>
          <p:cNvPr id="20501" name="Freeform 21">
            <a:extLst>
              <a:ext uri="{FF2B5EF4-FFF2-40B4-BE49-F238E27FC236}">
                <a16:creationId xmlns:a16="http://schemas.microsoft.com/office/drawing/2014/main" id="{3F418BCC-F925-416D-BDB1-0C5384D923FA}"/>
              </a:ext>
            </a:extLst>
          </p:cNvPr>
          <p:cNvSpPr>
            <a:spLocks/>
          </p:cNvSpPr>
          <p:nvPr/>
        </p:nvSpPr>
        <p:spPr bwMode="auto">
          <a:xfrm>
            <a:off x="1889226" y="1838178"/>
            <a:ext cx="4679950" cy="4308475"/>
          </a:xfrm>
          <a:custGeom>
            <a:avLst/>
            <a:gdLst>
              <a:gd name="T0" fmla="*/ 492 w 2948"/>
              <a:gd name="T1" fmla="*/ 620 h 2714"/>
              <a:gd name="T2" fmla="*/ 990 w 2948"/>
              <a:gd name="T3" fmla="*/ 212 h 2714"/>
              <a:gd name="T4" fmla="*/ 1580 w 2948"/>
              <a:gd name="T5" fmla="*/ 76 h 2714"/>
              <a:gd name="T6" fmla="*/ 2170 w 2948"/>
              <a:gd name="T7" fmla="*/ 121 h 2714"/>
              <a:gd name="T8" fmla="*/ 2850 w 2948"/>
              <a:gd name="T9" fmla="*/ 801 h 2714"/>
              <a:gd name="T10" fmla="*/ 2759 w 2948"/>
              <a:gd name="T11" fmla="*/ 2026 h 2714"/>
              <a:gd name="T12" fmla="*/ 2034 w 2948"/>
              <a:gd name="T13" fmla="*/ 2525 h 2714"/>
              <a:gd name="T14" fmla="*/ 718 w 2948"/>
              <a:gd name="T15" fmla="*/ 2570 h 2714"/>
              <a:gd name="T16" fmla="*/ 38 w 2948"/>
              <a:gd name="T17" fmla="*/ 1663 h 2714"/>
              <a:gd name="T18" fmla="*/ 492 w 2948"/>
              <a:gd name="T19" fmla="*/ 620 h 2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48" h="2714">
                <a:moveTo>
                  <a:pt x="492" y="620"/>
                </a:moveTo>
                <a:cubicBezTo>
                  <a:pt x="651" y="378"/>
                  <a:pt x="809" y="303"/>
                  <a:pt x="990" y="212"/>
                </a:cubicBezTo>
                <a:cubicBezTo>
                  <a:pt x="1171" y="121"/>
                  <a:pt x="1383" y="91"/>
                  <a:pt x="1580" y="76"/>
                </a:cubicBezTo>
                <a:cubicBezTo>
                  <a:pt x="1777" y="61"/>
                  <a:pt x="1958" y="0"/>
                  <a:pt x="2170" y="121"/>
                </a:cubicBezTo>
                <a:cubicBezTo>
                  <a:pt x="2382" y="242"/>
                  <a:pt x="2752" y="484"/>
                  <a:pt x="2850" y="801"/>
                </a:cubicBezTo>
                <a:cubicBezTo>
                  <a:pt x="2948" y="1118"/>
                  <a:pt x="2895" y="1739"/>
                  <a:pt x="2759" y="2026"/>
                </a:cubicBezTo>
                <a:cubicBezTo>
                  <a:pt x="2623" y="2313"/>
                  <a:pt x="2374" y="2434"/>
                  <a:pt x="2034" y="2525"/>
                </a:cubicBezTo>
                <a:cubicBezTo>
                  <a:pt x="1694" y="2616"/>
                  <a:pt x="1051" y="2714"/>
                  <a:pt x="718" y="2570"/>
                </a:cubicBezTo>
                <a:cubicBezTo>
                  <a:pt x="385" y="2426"/>
                  <a:pt x="76" y="1988"/>
                  <a:pt x="38" y="1663"/>
                </a:cubicBezTo>
                <a:cubicBezTo>
                  <a:pt x="0" y="1338"/>
                  <a:pt x="333" y="862"/>
                  <a:pt x="492" y="62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05" name="Freeform 25">
            <a:extLst>
              <a:ext uri="{FF2B5EF4-FFF2-40B4-BE49-F238E27FC236}">
                <a16:creationId xmlns:a16="http://schemas.microsoft.com/office/drawing/2014/main" id="{7A966053-5AEF-4D7A-B8C3-6713E6173C89}"/>
              </a:ext>
            </a:extLst>
          </p:cNvPr>
          <p:cNvSpPr>
            <a:spLocks/>
          </p:cNvSpPr>
          <p:nvPr/>
        </p:nvSpPr>
        <p:spPr bwMode="auto">
          <a:xfrm>
            <a:off x="1960664" y="2581128"/>
            <a:ext cx="4392612" cy="2136775"/>
          </a:xfrm>
          <a:custGeom>
            <a:avLst/>
            <a:gdLst>
              <a:gd name="T0" fmla="*/ 0 w 2767"/>
              <a:gd name="T1" fmla="*/ 1301 h 1346"/>
              <a:gd name="T2" fmla="*/ 680 w 2767"/>
              <a:gd name="T3" fmla="*/ 1119 h 1346"/>
              <a:gd name="T4" fmla="*/ 1043 w 2767"/>
              <a:gd name="T5" fmla="*/ 756 h 1346"/>
              <a:gd name="T6" fmla="*/ 1270 w 2767"/>
              <a:gd name="T7" fmla="*/ 167 h 1346"/>
              <a:gd name="T8" fmla="*/ 1678 w 2767"/>
              <a:gd name="T9" fmla="*/ 121 h 1346"/>
              <a:gd name="T10" fmla="*/ 1814 w 2767"/>
              <a:gd name="T11" fmla="*/ 892 h 1346"/>
              <a:gd name="T12" fmla="*/ 2041 w 2767"/>
              <a:gd name="T13" fmla="*/ 1255 h 1346"/>
              <a:gd name="T14" fmla="*/ 2767 w 2767"/>
              <a:gd name="T15" fmla="*/ 1346 h 1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67" h="1346">
                <a:moveTo>
                  <a:pt x="0" y="1301"/>
                </a:moveTo>
                <a:cubicBezTo>
                  <a:pt x="253" y="1255"/>
                  <a:pt x="506" y="1210"/>
                  <a:pt x="680" y="1119"/>
                </a:cubicBezTo>
                <a:cubicBezTo>
                  <a:pt x="854" y="1028"/>
                  <a:pt x="945" y="915"/>
                  <a:pt x="1043" y="756"/>
                </a:cubicBezTo>
                <a:cubicBezTo>
                  <a:pt x="1141" y="597"/>
                  <a:pt x="1164" y="273"/>
                  <a:pt x="1270" y="167"/>
                </a:cubicBezTo>
                <a:cubicBezTo>
                  <a:pt x="1376" y="61"/>
                  <a:pt x="1587" y="0"/>
                  <a:pt x="1678" y="121"/>
                </a:cubicBezTo>
                <a:cubicBezTo>
                  <a:pt x="1769" y="242"/>
                  <a:pt x="1754" y="703"/>
                  <a:pt x="1814" y="892"/>
                </a:cubicBezTo>
                <a:cubicBezTo>
                  <a:pt x="1874" y="1081"/>
                  <a:pt x="1882" y="1179"/>
                  <a:pt x="2041" y="1255"/>
                </a:cubicBezTo>
                <a:cubicBezTo>
                  <a:pt x="2200" y="1331"/>
                  <a:pt x="2646" y="1331"/>
                  <a:pt x="2767" y="134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06" name="Freeform 26">
            <a:extLst>
              <a:ext uri="{FF2B5EF4-FFF2-40B4-BE49-F238E27FC236}">
                <a16:creationId xmlns:a16="http://schemas.microsoft.com/office/drawing/2014/main" id="{3ED2ACF2-388A-4597-BAF8-5C08AC7F1707}"/>
              </a:ext>
            </a:extLst>
          </p:cNvPr>
          <p:cNvSpPr>
            <a:spLocks/>
          </p:cNvSpPr>
          <p:nvPr/>
        </p:nvSpPr>
        <p:spPr bwMode="auto">
          <a:xfrm>
            <a:off x="2465489" y="3133578"/>
            <a:ext cx="1295400" cy="215900"/>
          </a:xfrm>
          <a:custGeom>
            <a:avLst/>
            <a:gdLst>
              <a:gd name="T0" fmla="*/ 0 w 816"/>
              <a:gd name="T1" fmla="*/ 0 h 136"/>
              <a:gd name="T2" fmla="*/ 453 w 816"/>
              <a:gd name="T3" fmla="*/ 91 h 136"/>
              <a:gd name="T4" fmla="*/ 816 w 816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" h="136">
                <a:moveTo>
                  <a:pt x="0" y="0"/>
                </a:moveTo>
                <a:cubicBezTo>
                  <a:pt x="158" y="34"/>
                  <a:pt x="317" y="68"/>
                  <a:pt x="453" y="91"/>
                </a:cubicBezTo>
                <a:cubicBezTo>
                  <a:pt x="589" y="114"/>
                  <a:pt x="755" y="128"/>
                  <a:pt x="816" y="1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07" name="Freeform 27">
            <a:extLst>
              <a:ext uri="{FF2B5EF4-FFF2-40B4-BE49-F238E27FC236}">
                <a16:creationId xmlns:a16="http://schemas.microsoft.com/office/drawing/2014/main" id="{D5593839-932A-4C08-B5C2-5A5D8EBB83A2}"/>
              </a:ext>
            </a:extLst>
          </p:cNvPr>
          <p:cNvSpPr>
            <a:spLocks/>
          </p:cNvSpPr>
          <p:nvPr/>
        </p:nvSpPr>
        <p:spPr bwMode="auto">
          <a:xfrm>
            <a:off x="4768951" y="3133578"/>
            <a:ext cx="1655763" cy="252413"/>
          </a:xfrm>
          <a:custGeom>
            <a:avLst/>
            <a:gdLst>
              <a:gd name="T0" fmla="*/ 0 w 1043"/>
              <a:gd name="T1" fmla="*/ 136 h 159"/>
              <a:gd name="T2" fmla="*/ 408 w 1043"/>
              <a:gd name="T3" fmla="*/ 136 h 159"/>
              <a:gd name="T4" fmla="*/ 1043 w 1043"/>
              <a:gd name="T5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3" h="159">
                <a:moveTo>
                  <a:pt x="0" y="136"/>
                </a:moveTo>
                <a:cubicBezTo>
                  <a:pt x="117" y="147"/>
                  <a:pt x="234" y="159"/>
                  <a:pt x="408" y="136"/>
                </a:cubicBezTo>
                <a:cubicBezTo>
                  <a:pt x="582" y="113"/>
                  <a:pt x="937" y="23"/>
                  <a:pt x="104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08" name="Text Box 28">
            <a:extLst>
              <a:ext uri="{FF2B5EF4-FFF2-40B4-BE49-F238E27FC236}">
                <a16:creationId xmlns:a16="http://schemas.microsoft.com/office/drawing/2014/main" id="{774F3E8A-19AE-404A-8B18-690A3A891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326" y="2125516"/>
            <a:ext cx="65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latin typeface="Garamond" panose="02020404030301010803" pitchFamily="18" charset="0"/>
              </a:rPr>
              <a:t>Gás</a:t>
            </a:r>
          </a:p>
        </p:txBody>
      </p:sp>
      <p:sp>
        <p:nvSpPr>
          <p:cNvPr id="20509" name="Text Box 29">
            <a:extLst>
              <a:ext uri="{FF2B5EF4-FFF2-40B4-BE49-F238E27FC236}">
                <a16:creationId xmlns:a16="http://schemas.microsoft.com/office/drawing/2014/main" id="{56DB1AFF-CE18-45A4-BBB2-079FC8065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889" y="4719491"/>
            <a:ext cx="93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latin typeface="Garamond" panose="02020404030301010803" pitchFamily="18" charset="0"/>
              </a:rPr>
              <a:t>Sólido</a:t>
            </a:r>
          </a:p>
        </p:txBody>
      </p:sp>
      <p:sp>
        <p:nvSpPr>
          <p:cNvPr id="20510" name="Text Box 30">
            <a:extLst>
              <a:ext uri="{FF2B5EF4-FFF2-40B4-BE49-F238E27FC236}">
                <a16:creationId xmlns:a16="http://schemas.microsoft.com/office/drawing/2014/main" id="{B4C3A051-582F-4BF7-A40A-36A490B23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8001" y="3493941"/>
            <a:ext cx="110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latin typeface="Garamond" panose="02020404030301010803" pitchFamily="18" charset="0"/>
              </a:rPr>
              <a:t>Líquido</a:t>
            </a:r>
          </a:p>
        </p:txBody>
      </p:sp>
      <p:sp>
        <p:nvSpPr>
          <p:cNvPr id="20511" name="Text Box 31">
            <a:extLst>
              <a:ext uri="{FF2B5EF4-FFF2-40B4-BE49-F238E27FC236}">
                <a16:creationId xmlns:a16="http://schemas.microsoft.com/office/drawing/2014/main" id="{DCE54FCD-FF07-4401-9829-4ACF55BF9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751" y="3613003"/>
            <a:ext cx="110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latin typeface="Garamond" panose="02020404030301010803" pitchFamily="18" charset="0"/>
              </a:rPr>
              <a:t>Líquido</a:t>
            </a:r>
          </a:p>
        </p:txBody>
      </p:sp>
      <p:sp>
        <p:nvSpPr>
          <p:cNvPr id="20513" name="AutoShape 33">
            <a:extLst>
              <a:ext uri="{FF2B5EF4-FFF2-40B4-BE49-F238E27FC236}">
                <a16:creationId xmlns:a16="http://schemas.microsoft.com/office/drawing/2014/main" id="{71515D64-F6EA-4151-8284-075A07E81E67}"/>
              </a:ext>
            </a:extLst>
          </p:cNvPr>
          <p:cNvSpPr>
            <a:spLocks noChangeArrowheads="1"/>
          </p:cNvSpPr>
          <p:nvPr/>
        </p:nvSpPr>
        <p:spPr bwMode="auto">
          <a:xfrm rot="1624058">
            <a:off x="2176564" y="2269978"/>
            <a:ext cx="1655762" cy="360363"/>
          </a:xfrm>
          <a:prstGeom prst="leftRightArrow">
            <a:avLst>
              <a:gd name="adj1" fmla="val 50000"/>
              <a:gd name="adj2" fmla="val 9189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4" name="AutoShape 34">
            <a:extLst>
              <a:ext uri="{FF2B5EF4-FFF2-40B4-BE49-F238E27FC236}">
                <a16:creationId xmlns:a16="http://schemas.microsoft.com/office/drawing/2014/main" id="{E71FF553-73FF-4A41-81BF-410DEA269F72}"/>
              </a:ext>
            </a:extLst>
          </p:cNvPr>
          <p:cNvSpPr>
            <a:spLocks noChangeArrowheads="1"/>
          </p:cNvSpPr>
          <p:nvPr/>
        </p:nvSpPr>
        <p:spPr bwMode="auto">
          <a:xfrm rot="8729627">
            <a:off x="5056289" y="2269978"/>
            <a:ext cx="1655762" cy="360363"/>
          </a:xfrm>
          <a:prstGeom prst="leftRightArrow">
            <a:avLst>
              <a:gd name="adj1" fmla="val 50000"/>
              <a:gd name="adj2" fmla="val 9189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5" name="AutoShape 35">
            <a:extLst>
              <a:ext uri="{FF2B5EF4-FFF2-40B4-BE49-F238E27FC236}">
                <a16:creationId xmlns:a16="http://schemas.microsoft.com/office/drawing/2014/main" id="{57550BC1-441A-4B6D-8C7C-3DD829D5CDFF}"/>
              </a:ext>
            </a:extLst>
          </p:cNvPr>
          <p:cNvSpPr>
            <a:spLocks noChangeArrowheads="1"/>
          </p:cNvSpPr>
          <p:nvPr/>
        </p:nvSpPr>
        <p:spPr bwMode="auto">
          <a:xfrm rot="1624058">
            <a:off x="952601" y="3781278"/>
            <a:ext cx="1655763" cy="360363"/>
          </a:xfrm>
          <a:prstGeom prst="leftRightArrow">
            <a:avLst>
              <a:gd name="adj1" fmla="val 50000"/>
              <a:gd name="adj2" fmla="val 9189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6" name="AutoShape 36">
            <a:extLst>
              <a:ext uri="{FF2B5EF4-FFF2-40B4-BE49-F238E27FC236}">
                <a16:creationId xmlns:a16="http://schemas.microsoft.com/office/drawing/2014/main" id="{5ECF99DB-A9BA-4A68-802B-BA10EEA67068}"/>
              </a:ext>
            </a:extLst>
          </p:cNvPr>
          <p:cNvSpPr>
            <a:spLocks noChangeArrowheads="1"/>
          </p:cNvSpPr>
          <p:nvPr/>
        </p:nvSpPr>
        <p:spPr bwMode="auto">
          <a:xfrm rot="20000419">
            <a:off x="1600301" y="5221141"/>
            <a:ext cx="1655763" cy="360362"/>
          </a:xfrm>
          <a:prstGeom prst="leftRightArrow">
            <a:avLst>
              <a:gd name="adj1" fmla="val 50000"/>
              <a:gd name="adj2" fmla="val 9189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7" name="AutoShape 37">
            <a:extLst>
              <a:ext uri="{FF2B5EF4-FFF2-40B4-BE49-F238E27FC236}">
                <a16:creationId xmlns:a16="http://schemas.microsoft.com/office/drawing/2014/main" id="{8D86D8DD-9FB2-446E-94CC-5079E050A56D}"/>
              </a:ext>
            </a:extLst>
          </p:cNvPr>
          <p:cNvSpPr>
            <a:spLocks noChangeArrowheads="1"/>
          </p:cNvSpPr>
          <p:nvPr/>
        </p:nvSpPr>
        <p:spPr bwMode="auto">
          <a:xfrm rot="20766150">
            <a:off x="5632551" y="3925741"/>
            <a:ext cx="1655763" cy="360362"/>
          </a:xfrm>
          <a:prstGeom prst="leftRightArrow">
            <a:avLst>
              <a:gd name="adj1" fmla="val 50000"/>
              <a:gd name="adj2" fmla="val 9189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8" name="AutoShape 38">
            <a:extLst>
              <a:ext uri="{FF2B5EF4-FFF2-40B4-BE49-F238E27FC236}">
                <a16:creationId xmlns:a16="http://schemas.microsoft.com/office/drawing/2014/main" id="{B4DF0049-7BA0-444F-9938-7ED20086E2DC}"/>
              </a:ext>
            </a:extLst>
          </p:cNvPr>
          <p:cNvSpPr>
            <a:spLocks noChangeArrowheads="1"/>
          </p:cNvSpPr>
          <p:nvPr/>
        </p:nvSpPr>
        <p:spPr bwMode="auto">
          <a:xfrm rot="2226884">
            <a:off x="4984851" y="5438628"/>
            <a:ext cx="1655763" cy="360363"/>
          </a:xfrm>
          <a:prstGeom prst="leftRightArrow">
            <a:avLst>
              <a:gd name="adj1" fmla="val 50000"/>
              <a:gd name="adj2" fmla="val 9189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9" name="AutoShape 39">
            <a:extLst>
              <a:ext uri="{FF2B5EF4-FFF2-40B4-BE49-F238E27FC236}">
                <a16:creationId xmlns:a16="http://schemas.microsoft.com/office/drawing/2014/main" id="{47C4E1A3-B51B-4DF1-827A-3D7CE6ABDACA}"/>
              </a:ext>
            </a:extLst>
          </p:cNvPr>
          <p:cNvSpPr>
            <a:spLocks noChangeArrowheads="1"/>
          </p:cNvSpPr>
          <p:nvPr/>
        </p:nvSpPr>
        <p:spPr bwMode="auto">
          <a:xfrm rot="20778837">
            <a:off x="4408589" y="3781278"/>
            <a:ext cx="792162" cy="144463"/>
          </a:xfrm>
          <a:prstGeom prst="leftRightArrow">
            <a:avLst>
              <a:gd name="adj1" fmla="val 50000"/>
              <a:gd name="adj2" fmla="val 1096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20" name="AutoShape 40">
            <a:extLst>
              <a:ext uri="{FF2B5EF4-FFF2-40B4-BE49-F238E27FC236}">
                <a16:creationId xmlns:a16="http://schemas.microsoft.com/office/drawing/2014/main" id="{F9EF7C6D-C2AF-4D25-9C92-1FA3970FD07C}"/>
              </a:ext>
            </a:extLst>
          </p:cNvPr>
          <p:cNvSpPr>
            <a:spLocks noChangeArrowheads="1"/>
          </p:cNvSpPr>
          <p:nvPr/>
        </p:nvSpPr>
        <p:spPr bwMode="auto">
          <a:xfrm rot="1316379">
            <a:off x="3256064" y="3638403"/>
            <a:ext cx="792162" cy="144463"/>
          </a:xfrm>
          <a:prstGeom prst="leftRightArrow">
            <a:avLst>
              <a:gd name="adj1" fmla="val 50000"/>
              <a:gd name="adj2" fmla="val 1096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21" name="AutoShape 41">
            <a:extLst>
              <a:ext uri="{FF2B5EF4-FFF2-40B4-BE49-F238E27FC236}">
                <a16:creationId xmlns:a16="http://schemas.microsoft.com/office/drawing/2014/main" id="{A48D6D88-D65C-4E47-B305-3C705AB1D330}"/>
              </a:ext>
            </a:extLst>
          </p:cNvPr>
          <p:cNvSpPr>
            <a:spLocks noChangeArrowheads="1"/>
          </p:cNvSpPr>
          <p:nvPr/>
        </p:nvSpPr>
        <p:spPr bwMode="auto">
          <a:xfrm rot="17657009">
            <a:off x="4048226" y="2628753"/>
            <a:ext cx="792163" cy="144463"/>
          </a:xfrm>
          <a:prstGeom prst="leftRightArrow">
            <a:avLst>
              <a:gd name="adj1" fmla="val 50000"/>
              <a:gd name="adj2" fmla="val 1096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22" name="AutoShape 42">
            <a:extLst>
              <a:ext uri="{FF2B5EF4-FFF2-40B4-BE49-F238E27FC236}">
                <a16:creationId xmlns:a16="http://schemas.microsoft.com/office/drawing/2014/main" id="{955E51CB-4171-4B95-BC42-6D56380AB9F2}"/>
              </a:ext>
            </a:extLst>
          </p:cNvPr>
          <p:cNvSpPr>
            <a:spLocks noChangeArrowheads="1"/>
          </p:cNvSpPr>
          <p:nvPr/>
        </p:nvSpPr>
        <p:spPr bwMode="auto">
          <a:xfrm rot="16045508">
            <a:off x="5308702" y="3170090"/>
            <a:ext cx="792162" cy="144463"/>
          </a:xfrm>
          <a:prstGeom prst="leftRightArrow">
            <a:avLst>
              <a:gd name="adj1" fmla="val 50000"/>
              <a:gd name="adj2" fmla="val 1096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23" name="AutoShape 43">
            <a:extLst>
              <a:ext uri="{FF2B5EF4-FFF2-40B4-BE49-F238E27FC236}">
                <a16:creationId xmlns:a16="http://schemas.microsoft.com/office/drawing/2014/main" id="{23E5689E-5255-4724-AE33-AE3ADBB7CB5B}"/>
              </a:ext>
            </a:extLst>
          </p:cNvPr>
          <p:cNvSpPr>
            <a:spLocks noChangeArrowheads="1"/>
          </p:cNvSpPr>
          <p:nvPr/>
        </p:nvSpPr>
        <p:spPr bwMode="auto">
          <a:xfrm rot="17278795">
            <a:off x="2465488" y="3133579"/>
            <a:ext cx="792163" cy="144462"/>
          </a:xfrm>
          <a:prstGeom prst="leftRightArrow">
            <a:avLst>
              <a:gd name="adj1" fmla="val 50000"/>
              <a:gd name="adj2" fmla="val 10967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>
            <a:extLst>
              <a:ext uri="{FF2B5EF4-FFF2-40B4-BE49-F238E27FC236}">
                <a16:creationId xmlns:a16="http://schemas.microsoft.com/office/drawing/2014/main" id="{54987134-29AC-4878-869A-5EFE232865D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7" name="Rectangle 3">
            <a:extLst>
              <a:ext uri="{FF2B5EF4-FFF2-40B4-BE49-F238E27FC236}">
                <a16:creationId xmlns:a16="http://schemas.microsoft.com/office/drawing/2014/main" id="{DE23AEE7-6861-4045-AF53-2CC2C62DD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41837"/>
            <a:ext cx="7391400" cy="1007961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200" dirty="0"/>
              <a:t>PROCESSOS DE TRANSPORTE E TRANSFORMAÇÃO EM SISTEMAS NATURAIS E DE ENGENHARIA</a:t>
            </a:r>
          </a:p>
        </p:txBody>
      </p:sp>
      <p:sp>
        <p:nvSpPr>
          <p:cNvPr id="82948" name="Freeform 4">
            <a:extLst>
              <a:ext uri="{FF2B5EF4-FFF2-40B4-BE49-F238E27FC236}">
                <a16:creationId xmlns:a16="http://schemas.microsoft.com/office/drawing/2014/main" id="{8475F196-0159-4470-984F-857258CD7BDF}"/>
              </a:ext>
            </a:extLst>
          </p:cNvPr>
          <p:cNvSpPr>
            <a:spLocks/>
          </p:cNvSpPr>
          <p:nvPr/>
        </p:nvSpPr>
        <p:spPr bwMode="auto">
          <a:xfrm>
            <a:off x="3697698" y="2042319"/>
            <a:ext cx="3852863" cy="1763712"/>
          </a:xfrm>
          <a:custGeom>
            <a:avLst/>
            <a:gdLst>
              <a:gd name="T0" fmla="*/ 1157 w 2351"/>
              <a:gd name="T1" fmla="*/ 113 h 1043"/>
              <a:gd name="T2" fmla="*/ 385 w 2351"/>
              <a:gd name="T3" fmla="*/ 159 h 1043"/>
              <a:gd name="T4" fmla="*/ 23 w 2351"/>
              <a:gd name="T5" fmla="*/ 612 h 1043"/>
              <a:gd name="T6" fmla="*/ 522 w 2351"/>
              <a:gd name="T7" fmla="*/ 930 h 1043"/>
              <a:gd name="T8" fmla="*/ 1656 w 2351"/>
              <a:gd name="T9" fmla="*/ 975 h 1043"/>
              <a:gd name="T10" fmla="*/ 2291 w 2351"/>
              <a:gd name="T11" fmla="*/ 521 h 1043"/>
              <a:gd name="T12" fmla="*/ 2018 w 2351"/>
              <a:gd name="T13" fmla="*/ 68 h 1043"/>
              <a:gd name="T14" fmla="*/ 1157 w 2351"/>
              <a:gd name="T15" fmla="*/ 113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1" h="1043">
                <a:moveTo>
                  <a:pt x="1157" y="113"/>
                </a:moveTo>
                <a:cubicBezTo>
                  <a:pt x="885" y="128"/>
                  <a:pt x="574" y="76"/>
                  <a:pt x="385" y="159"/>
                </a:cubicBezTo>
                <a:cubicBezTo>
                  <a:pt x="196" y="242"/>
                  <a:pt x="0" y="484"/>
                  <a:pt x="23" y="612"/>
                </a:cubicBezTo>
                <a:cubicBezTo>
                  <a:pt x="46" y="740"/>
                  <a:pt x="250" y="870"/>
                  <a:pt x="522" y="930"/>
                </a:cubicBezTo>
                <a:cubicBezTo>
                  <a:pt x="794" y="990"/>
                  <a:pt x="1361" y="1043"/>
                  <a:pt x="1656" y="975"/>
                </a:cubicBezTo>
                <a:cubicBezTo>
                  <a:pt x="1951" y="907"/>
                  <a:pt x="2231" y="672"/>
                  <a:pt x="2291" y="521"/>
                </a:cubicBezTo>
                <a:cubicBezTo>
                  <a:pt x="2351" y="370"/>
                  <a:pt x="2199" y="136"/>
                  <a:pt x="2018" y="68"/>
                </a:cubicBezTo>
                <a:cubicBezTo>
                  <a:pt x="1837" y="0"/>
                  <a:pt x="1429" y="98"/>
                  <a:pt x="1157" y="1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82949" name="AutoShape 5">
            <a:extLst>
              <a:ext uri="{FF2B5EF4-FFF2-40B4-BE49-F238E27FC236}">
                <a16:creationId xmlns:a16="http://schemas.microsoft.com/office/drawing/2014/main" id="{953EDC20-CFF2-4C19-978F-043C0D240530}"/>
              </a:ext>
            </a:extLst>
          </p:cNvPr>
          <p:cNvCxnSpPr>
            <a:cxnSpLocks noChangeShapeType="1"/>
            <a:endCxn id="82948" idx="2"/>
          </p:cNvCxnSpPr>
          <p:nvPr/>
        </p:nvCxnSpPr>
        <p:spPr bwMode="auto">
          <a:xfrm>
            <a:off x="2438811" y="3077369"/>
            <a:ext cx="12969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950" name="AutoShape 6">
            <a:extLst>
              <a:ext uri="{FF2B5EF4-FFF2-40B4-BE49-F238E27FC236}">
                <a16:creationId xmlns:a16="http://schemas.microsoft.com/office/drawing/2014/main" id="{B63E07F0-9DF7-4E6E-BA8E-D4CD1DAB252B}"/>
              </a:ext>
            </a:extLst>
          </p:cNvPr>
          <p:cNvCxnSpPr>
            <a:cxnSpLocks noChangeShapeType="1"/>
            <a:stCxn id="82948" idx="5"/>
          </p:cNvCxnSpPr>
          <p:nvPr/>
        </p:nvCxnSpPr>
        <p:spPr bwMode="auto">
          <a:xfrm>
            <a:off x="7452136" y="2923381"/>
            <a:ext cx="13668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953" name="AutoShape 9">
            <a:extLst>
              <a:ext uri="{FF2B5EF4-FFF2-40B4-BE49-F238E27FC236}">
                <a16:creationId xmlns:a16="http://schemas.microsoft.com/office/drawing/2014/main" id="{3923F553-FF14-4BA3-BD88-37A86C354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9973" y="2366169"/>
            <a:ext cx="431800" cy="360362"/>
          </a:xfrm>
          <a:prstGeom prst="curvedRightArrow">
            <a:avLst>
              <a:gd name="adj1" fmla="val 20000"/>
              <a:gd name="adj2" fmla="val 40000"/>
              <a:gd name="adj3" fmla="val 3994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954" name="AutoShape 10">
            <a:extLst>
              <a:ext uri="{FF2B5EF4-FFF2-40B4-BE49-F238E27FC236}">
                <a16:creationId xmlns:a16="http://schemas.microsoft.com/office/drawing/2014/main" id="{8F8A8D57-0658-4176-8938-A4AD2BF79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6011" y="2869406"/>
            <a:ext cx="360362" cy="431800"/>
          </a:xfrm>
          <a:prstGeom prst="curvedRightArrow">
            <a:avLst>
              <a:gd name="adj1" fmla="val 23965"/>
              <a:gd name="adj2" fmla="val 4793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955" name="Text Box 11">
            <a:extLst>
              <a:ext uri="{FF2B5EF4-FFF2-40B4-BE49-F238E27FC236}">
                <a16:creationId xmlns:a16="http://schemas.microsoft.com/office/drawing/2014/main" id="{41E384FE-4366-4DF2-A725-804585F05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773" y="3013869"/>
            <a:ext cx="1344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000000"/>
                </a:solidFill>
                <a:latin typeface="Garamond" panose="02020404030301010803" pitchFamily="18" charset="0"/>
              </a:rPr>
              <a:t>A+B</a:t>
            </a:r>
            <a:r>
              <a:rPr lang="pt-BR" altLang="pt-BR">
                <a:solidFill>
                  <a:srgbClr val="000000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C+D</a:t>
            </a:r>
          </a:p>
        </p:txBody>
      </p:sp>
      <p:sp>
        <p:nvSpPr>
          <p:cNvPr id="82956" name="Text Box 12">
            <a:extLst>
              <a:ext uri="{FF2B5EF4-FFF2-40B4-BE49-F238E27FC236}">
                <a16:creationId xmlns:a16="http://schemas.microsoft.com/office/drawing/2014/main" id="{DAE8342D-E3CB-4C28-9ACB-3BE3F6CAB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773" y="2221706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Transporte de massa</a:t>
            </a:r>
          </a:p>
        </p:txBody>
      </p:sp>
      <p:sp>
        <p:nvSpPr>
          <p:cNvPr id="82957" name="Text Box 13">
            <a:extLst>
              <a:ext uri="{FF2B5EF4-FFF2-40B4-BE49-F238E27FC236}">
                <a16:creationId xmlns:a16="http://schemas.microsoft.com/office/drawing/2014/main" id="{B35B80CA-2BC0-404F-A66C-13ACBBD04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6373" y="2797969"/>
            <a:ext cx="1533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Transporte de massa</a:t>
            </a:r>
          </a:p>
        </p:txBody>
      </p:sp>
      <p:sp>
        <p:nvSpPr>
          <p:cNvPr id="82958" name="Text Box 14">
            <a:extLst>
              <a:ext uri="{FF2B5EF4-FFF2-40B4-BE49-F238E27FC236}">
                <a16:creationId xmlns:a16="http://schemas.microsoft.com/office/drawing/2014/main" id="{890E795D-6652-4A64-9776-3E786208F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711" y="2613819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Entrada</a:t>
            </a:r>
          </a:p>
        </p:txBody>
      </p:sp>
      <p:sp>
        <p:nvSpPr>
          <p:cNvPr id="82959" name="Text Box 15">
            <a:extLst>
              <a:ext uri="{FF2B5EF4-FFF2-40B4-BE49-F238E27FC236}">
                <a16:creationId xmlns:a16="http://schemas.microsoft.com/office/drawing/2014/main" id="{47D65335-5CC0-4B20-AE0D-7458F49A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923" y="2542381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Saída</a:t>
            </a:r>
          </a:p>
        </p:txBody>
      </p:sp>
      <p:sp>
        <p:nvSpPr>
          <p:cNvPr id="82965" name="Rectangle 21">
            <a:extLst>
              <a:ext uri="{FF2B5EF4-FFF2-40B4-BE49-F238E27FC236}">
                <a16:creationId xmlns:a16="http://schemas.microsoft.com/office/drawing/2014/main" id="{1CBFC7F2-DF6A-4072-94E8-DE7A3E649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510756"/>
            <a:ext cx="6275388" cy="27352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ácido base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de hidrólise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de precipitação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de oxidação e redução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de complexação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de adsorção 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FAD99B91-C156-4C8E-A850-0A270EC1F06D}"/>
              </a:ext>
            </a:extLst>
          </p:cNvPr>
          <p:cNvSpPr/>
          <p:nvPr/>
        </p:nvSpPr>
        <p:spPr>
          <a:xfrm>
            <a:off x="312439" y="3413917"/>
            <a:ext cx="3107445" cy="46355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17400"/>
            <a:ext cx="6698263" cy="11714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36C0708-D758-41DC-BF6D-5C569E1974CF}"/>
                  </a:ext>
                </a:extLst>
              </p:cNvPr>
              <p:cNvSpPr txBox="1"/>
              <p:nvPr/>
            </p:nvSpPr>
            <p:spPr>
              <a:xfrm>
                <a:off x="2113699" y="2348880"/>
                <a:ext cx="491660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4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p>
                        <m:sSupPr>
                          <m:ctrlP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48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36C0708-D758-41DC-BF6D-5C569E197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699" y="2348880"/>
                <a:ext cx="4916602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7E0FEFA7-BC38-4F2B-8F91-6AFF5D53F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6552" y="3699063"/>
            <a:ext cx="2912096" cy="19420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ADAEC7A-3C38-4649-A3ED-DCD662B8E3A0}"/>
                  </a:ext>
                </a:extLst>
              </p:cNvPr>
              <p:cNvSpPr txBox="1"/>
              <p:nvPr/>
            </p:nvSpPr>
            <p:spPr>
              <a:xfrm>
                <a:off x="3707904" y="3762178"/>
                <a:ext cx="48902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pt-BR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BR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pt-BR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sz="4800" dirty="0"/>
                  <a:t>.</a:t>
                </a:r>
                <a:r>
                  <a:rPr lang="pt-BR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𝑂𝐻</m:t>
                            </m:r>
                          </m:e>
                          <m:sup>
                            <m:r>
                              <a:rPr lang="pt-BR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pt-BR" sz="48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ADAEC7A-3C38-4649-A3ED-DCD662B8E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762178"/>
                <a:ext cx="4890249" cy="738664"/>
              </a:xfrm>
              <a:prstGeom prst="rect">
                <a:avLst/>
              </a:prstGeom>
              <a:blipFill>
                <a:blip r:embed="rId6"/>
                <a:stretch>
                  <a:fillRect t="-23967" b="-504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A29FDB1-96D6-4AAE-99EB-D8E4A255F0BC}"/>
                  </a:ext>
                </a:extLst>
              </p:cNvPr>
              <p:cNvSpPr txBox="1"/>
              <p:nvPr/>
            </p:nvSpPr>
            <p:spPr>
              <a:xfrm>
                <a:off x="3707903" y="4901995"/>
                <a:ext cx="5096395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=1,008.</m:t>
                      </m:r>
                      <m:sSup>
                        <m:sSupPr>
                          <m:ctrlP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−14</m:t>
                          </m:r>
                        </m:sup>
                      </m:sSup>
                    </m:oMath>
                  </m:oMathPara>
                </a14:m>
                <a:endParaRPr lang="pt-BR" sz="4800" dirty="0"/>
              </a:p>
              <a:p>
                <a:r>
                  <a:rPr lang="pt-BR" sz="4800" dirty="0"/>
                  <a:t>(25</a:t>
                </a:r>
                <a:r>
                  <a:rPr lang="pt-BR" sz="4800" baseline="30000" dirty="0"/>
                  <a:t>o</a:t>
                </a:r>
                <a:r>
                  <a:rPr lang="pt-BR" sz="4800" dirty="0"/>
                  <a:t>C)</a:t>
                </a: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A29FDB1-96D6-4AAE-99EB-D8E4A255F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3" y="4901995"/>
                <a:ext cx="5096395" cy="1477328"/>
              </a:xfrm>
              <a:prstGeom prst="rect">
                <a:avLst/>
              </a:prstGeom>
              <a:blipFill>
                <a:blip r:embed="rId7"/>
                <a:stretch>
                  <a:fillRect l="-7177" b="-247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40216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06984"/>
            <a:ext cx="6695418" cy="12987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36C0708-D758-41DC-BF6D-5C569E1974CF}"/>
                  </a:ext>
                </a:extLst>
              </p:cNvPr>
              <p:cNvSpPr txBox="1"/>
              <p:nvPr/>
            </p:nvSpPr>
            <p:spPr>
              <a:xfrm>
                <a:off x="2113699" y="1958022"/>
                <a:ext cx="491660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4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p>
                        <m:sSupPr>
                          <m:ctrlP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48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36C0708-D758-41DC-BF6D-5C569E197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699" y="1958022"/>
                <a:ext cx="4916602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7E0FEFA7-BC38-4F2B-8F91-6AFF5D53F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6552" y="3699063"/>
            <a:ext cx="2912096" cy="19420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ADAEC7A-3C38-4649-A3ED-DCD662B8E3A0}"/>
                  </a:ext>
                </a:extLst>
              </p:cNvPr>
              <p:cNvSpPr txBox="1"/>
              <p:nvPr/>
            </p:nvSpPr>
            <p:spPr>
              <a:xfrm>
                <a:off x="4006570" y="3059668"/>
                <a:ext cx="441736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𝑝𝐻</m:t>
                      </m:r>
                      <m:r>
                        <a:rPr lang="pt-BR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pt-BR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48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ADAEC7A-3C38-4649-A3ED-DCD662B8E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570" y="3059668"/>
                <a:ext cx="4417363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C91B201-1F85-4C2C-9DF3-D0CA9DBCC30E}"/>
                  </a:ext>
                </a:extLst>
              </p:cNvPr>
              <p:cNvSpPr txBox="1"/>
              <p:nvPr/>
            </p:nvSpPr>
            <p:spPr>
              <a:xfrm>
                <a:off x="3609879" y="4161314"/>
                <a:ext cx="525092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𝑝𝑂𝐻</m:t>
                      </m:r>
                      <m:r>
                        <a:rPr lang="pt-BR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pt-BR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48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C91B201-1F85-4C2C-9DF3-D0CA9DBCC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879" y="4161314"/>
                <a:ext cx="5250925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2E1C4E3-931D-4F7B-B56C-D4885AF0C195}"/>
                  </a:ext>
                </a:extLst>
              </p:cNvPr>
              <p:cNvSpPr txBox="1"/>
              <p:nvPr/>
            </p:nvSpPr>
            <p:spPr>
              <a:xfrm>
                <a:off x="4006570" y="5262960"/>
                <a:ext cx="40264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𝑝𝐻</m:t>
                    </m:r>
                    <m:r>
                      <a:rPr lang="pt-BR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𝑝𝑂𝐻</m:t>
                    </m:r>
                    <m:r>
                      <a:rPr lang="pt-BR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4800" dirty="0"/>
                  <a:t>14</a:t>
                </a: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2E1C4E3-931D-4F7B-B56C-D4885AF0C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570" y="5262960"/>
                <a:ext cx="4026423" cy="738664"/>
              </a:xfrm>
              <a:prstGeom prst="rect">
                <a:avLst/>
              </a:prstGeom>
              <a:blipFill>
                <a:blip r:embed="rId8"/>
                <a:stretch>
                  <a:fillRect t="-23770" r="-8321" b="-491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03937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2843</TotalTime>
  <Words>1238</Words>
  <Application>Microsoft Office PowerPoint</Application>
  <PresentationFormat>Apresentação na tela (4:3)</PresentationFormat>
  <Paragraphs>384</Paragraphs>
  <Slides>42</Slides>
  <Notes>23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51" baseType="lpstr">
      <vt:lpstr>Calibri</vt:lpstr>
      <vt:lpstr>Calibri Light</vt:lpstr>
      <vt:lpstr>Cambria Math</vt:lpstr>
      <vt:lpstr>Garamond</vt:lpstr>
      <vt:lpstr>Tahoma</vt:lpstr>
      <vt:lpstr>Times New Roman</vt:lpstr>
      <vt:lpstr>Wingdings</vt:lpstr>
      <vt:lpstr>Retrospectiva</vt:lpstr>
      <vt:lpstr>Gráfico</vt:lpstr>
      <vt:lpstr>ESCOLA POLITÉCNICA DA USP DEPARTAMENTO DE ENGENHARIA  HIDRÁULICA E AMBIENTAL  PHD 5010 – FUNDAMENTOS DE QUÍMICA AQUÁTICA E QUALIDADE DA ÁGUA   </vt:lpstr>
      <vt:lpstr>POLUIÇÃO E QUALIDADE DA ÁGUA</vt:lpstr>
      <vt:lpstr>TRATAMENTO CONVENCIONAL DE ÁGUAS  DE ABASTECIMENTO</vt:lpstr>
      <vt:lpstr>PROCESSO DE TRATAMENTO DE ESGOTOS POR LODOS ATIVADOS </vt:lpstr>
      <vt:lpstr>PROCESSOS DE TRANSPORTE E TRANSFORMAÇÃO EM SISTEMAS NATURAIS E DE ENGENHARIA</vt:lpstr>
      <vt:lpstr>PROCESSOS DE TRANSPORTE E TRANSFORMAÇÃO EM SISTEMAS NATURAIS E DE ENGENHARIA</vt:lpstr>
      <vt:lpstr>PROCESSOS DE TRANSPORTE E TRANSFORMAÇÃO EM SISTEMAS NATURAIS E DE ENGENHARIA</vt:lpstr>
      <vt:lpstr>CARACTERÍSTICAS FISICO-QUÍMICAS DA ÁGUA: pH</vt:lpstr>
      <vt:lpstr>CARACTERÍSTICAS FISICO-QUÍMICAS DA ÁGUA: pH</vt:lpstr>
      <vt:lpstr>CARACTERÍSTICAS FISICO-QUÍMICAS DA ÁGUA: pH</vt:lpstr>
      <vt:lpstr>CONCEITOS DE QUÍMICA AQUÁTICA</vt:lpstr>
      <vt:lpstr>CONCEITOS DE QUÍMICA AQUÁTICA</vt:lpstr>
      <vt:lpstr>CONCEITOS DE QUÍMICA AQUÁTICA FORÇA IÔNICA</vt:lpstr>
      <vt:lpstr>CONCEITOS DE QUÍMICA AQUÁTICA</vt:lpstr>
      <vt:lpstr>CONCEITOS DE QUÍMICA AQUÁTICA</vt:lpstr>
      <vt:lpstr>CONCEITOS DE QUÍMICA AQUÁTICA</vt:lpstr>
      <vt:lpstr>CONCEITOS DE QUÍMICA AQUÁTICA</vt:lpstr>
      <vt:lpstr>CONCEITOS DE QUÍMICA AQUÁTICA</vt:lpstr>
      <vt:lpstr>CONCEITOS DE QUÍMICA AQUÁTICA</vt:lpstr>
      <vt:lpstr>CONCEITOS DE QUÍMICA AQUÁTICA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CONCEITO DE FRAÇÕES IONIZÁVEIS 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2019-04-30T17:54:36Z</dcterms:modified>
</cp:coreProperties>
</file>