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6"/>
  </p:notesMasterIdLst>
  <p:sldIdLst>
    <p:sldId id="605" r:id="rId2"/>
    <p:sldId id="606" r:id="rId3"/>
    <p:sldId id="521" r:id="rId4"/>
    <p:sldId id="529" r:id="rId5"/>
    <p:sldId id="609" r:id="rId6"/>
    <p:sldId id="610" r:id="rId7"/>
    <p:sldId id="567" r:id="rId8"/>
    <p:sldId id="611" r:id="rId9"/>
    <p:sldId id="612" r:id="rId10"/>
    <p:sldId id="618" r:id="rId11"/>
    <p:sldId id="619" r:id="rId12"/>
    <p:sldId id="613" r:id="rId13"/>
    <p:sldId id="614" r:id="rId14"/>
    <p:sldId id="615" r:id="rId15"/>
    <p:sldId id="616" r:id="rId16"/>
    <p:sldId id="621" r:id="rId17"/>
    <p:sldId id="620" r:id="rId18"/>
    <p:sldId id="625" r:id="rId19"/>
    <p:sldId id="617" r:id="rId20"/>
    <p:sldId id="533" r:id="rId21"/>
    <p:sldId id="531" r:id="rId22"/>
    <p:sldId id="532" r:id="rId23"/>
    <p:sldId id="560" r:id="rId24"/>
    <p:sldId id="561" r:id="rId25"/>
    <p:sldId id="622" r:id="rId26"/>
    <p:sldId id="623" r:id="rId27"/>
    <p:sldId id="624" r:id="rId28"/>
    <p:sldId id="626" r:id="rId29"/>
    <p:sldId id="629" r:id="rId30"/>
    <p:sldId id="630" r:id="rId31"/>
    <p:sldId id="631" r:id="rId32"/>
    <p:sldId id="628" r:id="rId33"/>
    <p:sldId id="627" r:id="rId34"/>
    <p:sldId id="604" r:id="rId35"/>
    <p:sldId id="635" r:id="rId36"/>
    <p:sldId id="633" r:id="rId37"/>
    <p:sldId id="632" r:id="rId38"/>
    <p:sldId id="634" r:id="rId39"/>
    <p:sldId id="562" r:id="rId40"/>
    <p:sldId id="636" r:id="rId41"/>
    <p:sldId id="637" r:id="rId42"/>
    <p:sldId id="638" r:id="rId43"/>
    <p:sldId id="639" r:id="rId44"/>
    <p:sldId id="642" r:id="rId45"/>
    <p:sldId id="643" r:id="rId46"/>
    <p:sldId id="650" r:id="rId47"/>
    <p:sldId id="649" r:id="rId48"/>
    <p:sldId id="651" r:id="rId49"/>
    <p:sldId id="648" r:id="rId50"/>
    <p:sldId id="644" r:id="rId51"/>
    <p:sldId id="645" r:id="rId52"/>
    <p:sldId id="646" r:id="rId53"/>
    <p:sldId id="647" r:id="rId54"/>
    <p:sldId id="39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0000"/>
    <a:srgbClr val="FF0000"/>
    <a:srgbClr val="FFFF00"/>
    <a:srgbClr val="0000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CB2AC-B244-4F31-AA7E-D96EB8EE8181}" v="691" dt="2019-04-30T17:04:02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</pc:docChg>
  </pc:docChgLst>
  <pc:docChgLst>
    <pc:chgData name="Sidney Seckler" userId="73470fc2d5f88927" providerId="LiveId" clId="{0BD0A896-3540-4E20-9EC9-2378AE0E759B}"/>
    <pc:docChg chg="undo addSld delSld modSld">
      <pc:chgData name="Sidney Seckler" userId="73470fc2d5f88927" providerId="LiveId" clId="{0BD0A896-3540-4E20-9EC9-2378AE0E759B}" dt="2019-03-19T21:31:07.508" v="38"/>
      <pc:docMkLst>
        <pc:docMk/>
      </pc:docMkLst>
      <pc:sldChg chg="add">
        <pc:chgData name="Sidney Seckler" userId="73470fc2d5f88927" providerId="LiveId" clId="{0BD0A896-3540-4E20-9EC9-2378AE0E759B}" dt="2019-03-19T21:31:07.508" v="38"/>
        <pc:sldMkLst>
          <pc:docMk/>
          <pc:sldMk cId="673600176" sldId="529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374098609" sldId="531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2525915849" sldId="532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3792605575" sldId="560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2388489438" sldId="561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2422202141" sldId="567"/>
        </pc:sldMkLst>
      </pc:sldChg>
      <pc:sldChg chg="add">
        <pc:chgData name="Sidney Seckler" userId="73470fc2d5f88927" providerId="LiveId" clId="{0BD0A896-3540-4E20-9EC9-2378AE0E759B}" dt="2019-03-19T21:20:15.692" v="0"/>
        <pc:sldMkLst>
          <pc:docMk/>
          <pc:sldMk cId="0" sldId="605"/>
        </pc:sldMkLst>
      </pc:sldChg>
      <pc:sldChg chg="add">
        <pc:chgData name="Sidney Seckler" userId="73470fc2d5f88927" providerId="LiveId" clId="{0BD0A896-3540-4E20-9EC9-2378AE0E759B}" dt="2019-03-19T21:21:19.763" v="2"/>
        <pc:sldMkLst>
          <pc:docMk/>
          <pc:sldMk cId="0" sldId="606"/>
        </pc:sldMkLst>
      </pc:sldChg>
    </pc:docChg>
  </pc:docChgLst>
  <pc:docChgLst>
    <pc:chgData name="Sidney Seckler" userId="73470fc2d5f88927" providerId="LiveId" clId="{3A5CB2AC-B244-4F31-AA7E-D96EB8EE8181}"/>
    <pc:docChg chg="undo custSel addSld delSld modSld sldOrd">
      <pc:chgData name="Sidney Seckler" userId="73470fc2d5f88927" providerId="LiveId" clId="{3A5CB2AC-B244-4F31-AA7E-D96EB8EE8181}" dt="2019-05-03T19:09:33.147" v="6333" actId="1076"/>
      <pc:docMkLst>
        <pc:docMk/>
      </pc:docMkLst>
      <pc:sldChg chg="addSp modSp add">
        <pc:chgData name="Sidney Seckler" userId="73470fc2d5f88927" providerId="LiveId" clId="{3A5CB2AC-B244-4F31-AA7E-D96EB8EE8181}" dt="2019-03-24T14:18:52.797" v="6184" actId="14100"/>
        <pc:sldMkLst>
          <pc:docMk/>
          <pc:sldMk cId="143871290" sldId="521"/>
        </pc:sldMkLst>
        <pc:spChg chg="mod">
          <ac:chgData name="Sidney Seckler" userId="73470fc2d5f88927" providerId="LiveId" clId="{3A5CB2AC-B244-4F31-AA7E-D96EB8EE8181}" dt="2019-03-24T14:18:52.797" v="6184" actId="14100"/>
          <ac:spMkLst>
            <pc:docMk/>
            <pc:sldMk cId="143871290" sldId="521"/>
            <ac:spMk id="4" creationId="{4FF13F45-9DD3-4873-9F82-038A3636064B}"/>
          </ac:spMkLst>
        </pc:spChg>
        <pc:spChg chg="mod">
          <ac:chgData name="Sidney Seckler" userId="73470fc2d5f88927" providerId="LiveId" clId="{3A5CB2AC-B244-4F31-AA7E-D96EB8EE8181}" dt="2019-03-24T14:18:07.821" v="6178" actId="14100"/>
          <ac:spMkLst>
            <pc:docMk/>
            <pc:sldMk cId="143871290" sldId="521"/>
            <ac:spMk id="304131" creationId="{3FD46931-1260-486D-89A6-B0D903563948}"/>
          </ac:spMkLst>
        </pc:spChg>
        <pc:picChg chg="add mod">
          <ac:chgData name="Sidney Seckler" userId="73470fc2d5f88927" providerId="LiveId" clId="{3A5CB2AC-B244-4F31-AA7E-D96EB8EE8181}" dt="2019-03-22T20:07:09.065" v="355" actId="1076"/>
          <ac:picMkLst>
            <pc:docMk/>
            <pc:sldMk cId="143871290" sldId="521"/>
            <ac:picMk id="8194" creationId="{4DEC5BEC-AAA0-4E91-B5A7-D7798650D33A}"/>
          </ac:picMkLst>
        </pc:picChg>
        <pc:picChg chg="add mod">
          <ac:chgData name="Sidney Seckler" userId="73470fc2d5f88927" providerId="LiveId" clId="{3A5CB2AC-B244-4F31-AA7E-D96EB8EE8181}" dt="2019-03-22T20:28:32.648" v="707" actId="1076"/>
          <ac:picMkLst>
            <pc:docMk/>
            <pc:sldMk cId="143871290" sldId="521"/>
            <ac:picMk id="8196" creationId="{83A06EED-1385-40C3-9B65-9A90C0E2D7D0}"/>
          </ac:picMkLst>
        </pc:picChg>
      </pc:sldChg>
      <pc:sldChg chg="addSp delSp modSp">
        <pc:chgData name="Sidney Seckler" userId="73470fc2d5f88927" providerId="LiveId" clId="{3A5CB2AC-B244-4F31-AA7E-D96EB8EE8181}" dt="2019-03-24T14:18:14.186" v="6179" actId="14100"/>
        <pc:sldMkLst>
          <pc:docMk/>
          <pc:sldMk cId="673600176" sldId="529"/>
        </pc:sldMkLst>
        <pc:spChg chg="add mod">
          <ac:chgData name="Sidney Seckler" userId="73470fc2d5f88927" providerId="LiveId" clId="{3A5CB2AC-B244-4F31-AA7E-D96EB8EE8181}" dt="2019-03-22T20:17:12.260" v="616" actId="207"/>
          <ac:spMkLst>
            <pc:docMk/>
            <pc:sldMk cId="673600176" sldId="529"/>
            <ac:spMk id="3" creationId="{2A8AA766-D7C5-4559-9502-DF51180831C1}"/>
          </ac:spMkLst>
        </pc:spChg>
        <pc:spChg chg="del">
          <ac:chgData name="Sidney Seckler" userId="73470fc2d5f88927" providerId="LiveId" clId="{3A5CB2AC-B244-4F31-AA7E-D96EB8EE8181}" dt="2019-03-22T20:10:06.283" v="496" actId="478"/>
          <ac:spMkLst>
            <pc:docMk/>
            <pc:sldMk cId="673600176" sldId="529"/>
            <ac:spMk id="11" creationId="{4C7D3D8C-4935-4FBC-A00A-6C4CDC9793DF}"/>
          </ac:spMkLst>
        </pc:spChg>
        <pc:spChg chg="mod">
          <ac:chgData name="Sidney Seckler" userId="73470fc2d5f88927" providerId="LiveId" clId="{3A5CB2AC-B244-4F31-AA7E-D96EB8EE8181}" dt="2019-03-24T14:18:14.186" v="6179" actId="14100"/>
          <ac:spMkLst>
            <pc:docMk/>
            <pc:sldMk cId="673600176" sldId="529"/>
            <ac:spMk id="13" creationId="{8808BFE8-6228-47D1-B02B-38FD31F11FCC}"/>
          </ac:spMkLst>
        </pc:spChg>
        <pc:spChg chg="mod">
          <ac:chgData name="Sidney Seckler" userId="73470fc2d5f88927" providerId="LiveId" clId="{3A5CB2AC-B244-4F31-AA7E-D96EB8EE8181}" dt="2019-03-22T20:08:24.964" v="495" actId="20577"/>
          <ac:spMkLst>
            <pc:docMk/>
            <pc:sldMk cId="673600176" sldId="529"/>
            <ac:spMk id="31" creationId="{3BA78F26-31A4-4897-BFBC-BF1C1FCE9F78}"/>
          </ac:spMkLst>
        </pc:spChg>
        <pc:graphicFrameChg chg="add mod modGraphic">
          <ac:chgData name="Sidney Seckler" userId="73470fc2d5f88927" providerId="LiveId" clId="{3A5CB2AC-B244-4F31-AA7E-D96EB8EE8181}" dt="2019-03-22T20:15:42.935" v="602" actId="947"/>
          <ac:graphicFrameMkLst>
            <pc:docMk/>
            <pc:sldMk cId="673600176" sldId="529"/>
            <ac:graphicFrameMk id="2" creationId="{589F910A-E311-4ED4-A50F-87A6FF145261}"/>
          </ac:graphicFrameMkLst>
        </pc:graphicFrameChg>
      </pc:sldChg>
      <pc:sldChg chg="addSp delSp modSp">
        <pc:chgData name="Sidney Seckler" userId="73470fc2d5f88927" providerId="LiveId" clId="{3A5CB2AC-B244-4F31-AA7E-D96EB8EE8181}" dt="2019-03-24T14:20:57.270" v="6211" actId="14100"/>
        <pc:sldMkLst>
          <pc:docMk/>
          <pc:sldMk cId="374098609" sldId="531"/>
        </pc:sldMkLst>
        <pc:spChg chg="mod">
          <ac:chgData name="Sidney Seckler" userId="73470fc2d5f88927" providerId="LiveId" clId="{3A5CB2AC-B244-4F31-AA7E-D96EB8EE8181}" dt="2019-03-22T20:27:54.405" v="698" actId="27636"/>
          <ac:spMkLst>
            <pc:docMk/>
            <pc:sldMk cId="374098609" sldId="531"/>
            <ac:spMk id="7" creationId="{F053D0CB-DB61-4E11-912B-D78C8FA8AA4D}"/>
          </ac:spMkLst>
        </pc:spChg>
        <pc:spChg chg="mod">
          <ac:chgData name="Sidney Seckler" userId="73470fc2d5f88927" providerId="LiveId" clId="{3A5CB2AC-B244-4F31-AA7E-D96EB8EE8181}" dt="2019-03-24T14:20:57.270" v="6211" actId="14100"/>
          <ac:spMkLst>
            <pc:docMk/>
            <pc:sldMk cId="374098609" sldId="531"/>
            <ac:spMk id="9" creationId="{823A6098-CB01-4B23-AC0D-B845CDE3BFBD}"/>
          </ac:spMkLst>
        </pc:spChg>
        <pc:picChg chg="del mod">
          <ac:chgData name="Sidney Seckler" userId="73470fc2d5f88927" providerId="LiveId" clId="{3A5CB2AC-B244-4F31-AA7E-D96EB8EE8181}" dt="2019-03-22T20:32:01.300" v="708" actId="478"/>
          <ac:picMkLst>
            <pc:docMk/>
            <pc:sldMk cId="374098609" sldId="531"/>
            <ac:picMk id="8194" creationId="{588F1956-A5C7-45AF-A9FC-DEFC7D9244E3}"/>
          </ac:picMkLst>
        </pc:picChg>
        <pc:picChg chg="add mod">
          <ac:chgData name="Sidney Seckler" userId="73470fc2d5f88927" providerId="LiveId" clId="{3A5CB2AC-B244-4F31-AA7E-D96EB8EE8181}" dt="2019-03-22T20:32:14.617" v="713" actId="1076"/>
          <ac:picMkLst>
            <pc:docMk/>
            <pc:sldMk cId="374098609" sldId="531"/>
            <ac:picMk id="9218" creationId="{78A7EFC9-0878-426B-9F41-D0CD61FE0424}"/>
          </ac:picMkLst>
        </pc:picChg>
      </pc:sldChg>
      <pc:sldChg chg="addSp delSp modSp">
        <pc:chgData name="Sidney Seckler" userId="73470fc2d5f88927" providerId="LiveId" clId="{3A5CB2AC-B244-4F31-AA7E-D96EB8EE8181}" dt="2019-03-24T14:21:02.233" v="6212" actId="14100"/>
        <pc:sldMkLst>
          <pc:docMk/>
          <pc:sldMk cId="2525915849" sldId="532"/>
        </pc:sldMkLst>
        <pc:spChg chg="mod">
          <ac:chgData name="Sidney Seckler" userId="73470fc2d5f88927" providerId="LiveId" clId="{3A5CB2AC-B244-4F31-AA7E-D96EB8EE8181}" dt="2019-03-22T21:58:23.846" v="2518" actId="20577"/>
          <ac:spMkLst>
            <pc:docMk/>
            <pc:sldMk cId="2525915849" sldId="532"/>
            <ac:spMk id="8" creationId="{6A541547-C2C1-4C58-9DBB-CF48F94CEB25}"/>
          </ac:spMkLst>
        </pc:spChg>
        <pc:spChg chg="mod">
          <ac:chgData name="Sidney Seckler" userId="73470fc2d5f88927" providerId="LiveId" clId="{3A5CB2AC-B244-4F31-AA7E-D96EB8EE8181}" dt="2019-03-24T14:21:02.233" v="6212" actId="14100"/>
          <ac:spMkLst>
            <pc:docMk/>
            <pc:sldMk cId="2525915849" sldId="532"/>
            <ac:spMk id="9" creationId="{823A6098-CB01-4B23-AC0D-B845CDE3BFBD}"/>
          </ac:spMkLst>
        </pc:spChg>
        <pc:picChg chg="add del mod">
          <ac:chgData name="Sidney Seckler" userId="73470fc2d5f88927" providerId="LiveId" clId="{3A5CB2AC-B244-4F31-AA7E-D96EB8EE8181}" dt="2019-03-22T20:38:45.058" v="1011" actId="478"/>
          <ac:picMkLst>
            <pc:docMk/>
            <pc:sldMk cId="2525915849" sldId="532"/>
            <ac:picMk id="2" creationId="{B4182B64-36D0-418E-A9E9-916C06ECA8C1}"/>
          </ac:picMkLst>
        </pc:picChg>
        <pc:picChg chg="mod">
          <ac:chgData name="Sidney Seckler" userId="73470fc2d5f88927" providerId="LiveId" clId="{3A5CB2AC-B244-4F31-AA7E-D96EB8EE8181}" dt="2019-03-22T20:39:01.152" v="1015" actId="1076"/>
          <ac:picMkLst>
            <pc:docMk/>
            <pc:sldMk cId="2525915849" sldId="532"/>
            <ac:picMk id="3" creationId="{59A5F0A2-0CFC-4F54-A477-15E4416B7F09}"/>
          </ac:picMkLst>
        </pc:picChg>
        <pc:picChg chg="del">
          <ac:chgData name="Sidney Seckler" userId="73470fc2d5f88927" providerId="LiveId" clId="{3A5CB2AC-B244-4F31-AA7E-D96EB8EE8181}" dt="2019-03-22T20:37:22.876" v="1006" actId="478"/>
          <ac:picMkLst>
            <pc:docMk/>
            <pc:sldMk cId="2525915849" sldId="532"/>
            <ac:picMk id="7170" creationId="{24337808-9E77-48AC-A5E7-9BA30B90B681}"/>
          </ac:picMkLst>
        </pc:picChg>
        <pc:picChg chg="add del">
          <ac:chgData name="Sidney Seckler" userId="73470fc2d5f88927" providerId="LiveId" clId="{3A5CB2AC-B244-4F31-AA7E-D96EB8EE8181}" dt="2019-03-22T22:01:08.317" v="2539" actId="478"/>
          <ac:picMkLst>
            <pc:docMk/>
            <pc:sldMk cId="2525915849" sldId="532"/>
            <ac:picMk id="28674" creationId="{6FBD6AA1-18B9-4613-B279-F459779F9AF5}"/>
          </ac:picMkLst>
        </pc:picChg>
      </pc:sldChg>
      <pc:sldChg chg="addSp delSp modSp add">
        <pc:chgData name="Sidney Seckler" userId="73470fc2d5f88927" providerId="LiveId" clId="{3A5CB2AC-B244-4F31-AA7E-D96EB8EE8181}" dt="2019-03-24T14:20:51.007" v="6210"/>
        <pc:sldMkLst>
          <pc:docMk/>
          <pc:sldMk cId="0" sldId="533"/>
        </pc:sldMkLst>
        <pc:spChg chg="add del mod">
          <ac:chgData name="Sidney Seckler" userId="73470fc2d5f88927" providerId="LiveId" clId="{3A5CB2AC-B244-4F31-AA7E-D96EB8EE8181}" dt="2019-03-24T14:20:49.572" v="6209" actId="478"/>
          <ac:spMkLst>
            <pc:docMk/>
            <pc:sldMk cId="0" sldId="533"/>
            <ac:spMk id="3" creationId="{A174E782-E38B-495C-A98D-221A896FA865}"/>
          </ac:spMkLst>
        </pc:spChg>
        <pc:spChg chg="add del mod">
          <ac:chgData name="Sidney Seckler" userId="73470fc2d5f88927" providerId="LiveId" clId="{3A5CB2AC-B244-4F31-AA7E-D96EB8EE8181}" dt="2019-03-22T21:20:01.614" v="2022" actId="478"/>
          <ac:spMkLst>
            <pc:docMk/>
            <pc:sldMk cId="0" sldId="533"/>
            <ac:spMk id="3" creationId="{F1284C30-BEA0-45C1-A584-701CF975EE87}"/>
          </ac:spMkLst>
        </pc:spChg>
        <pc:spChg chg="add del mod">
          <ac:chgData name="Sidney Seckler" userId="73470fc2d5f88927" providerId="LiveId" clId="{3A5CB2AC-B244-4F31-AA7E-D96EB8EE8181}" dt="2019-03-22T21:32:30.413" v="2392" actId="478"/>
          <ac:spMkLst>
            <pc:docMk/>
            <pc:sldMk cId="0" sldId="533"/>
            <ac:spMk id="8" creationId="{3520C909-73FA-4DB9-B242-E92E1BA84D54}"/>
          </ac:spMkLst>
        </pc:spChg>
        <pc:spChg chg="add del">
          <ac:chgData name="Sidney Seckler" userId="73470fc2d5f88927" providerId="LiveId" clId="{3A5CB2AC-B244-4F31-AA7E-D96EB8EE8181}" dt="2019-03-22T21:32:27.919" v="2391" actId="478"/>
          <ac:spMkLst>
            <pc:docMk/>
            <pc:sldMk cId="0" sldId="533"/>
            <ac:spMk id="26" creationId="{217AF479-47C9-4C79-8122-A216CBC7E573}"/>
          </ac:spMkLst>
        </pc:spChg>
        <pc:spChg chg="add">
          <ac:chgData name="Sidney Seckler" userId="73470fc2d5f88927" providerId="LiveId" clId="{3A5CB2AC-B244-4F31-AA7E-D96EB8EE8181}" dt="2019-03-24T14:20:51.007" v="6210"/>
          <ac:spMkLst>
            <pc:docMk/>
            <pc:sldMk cId="0" sldId="533"/>
            <ac:spMk id="26" creationId="{F6D4A4A1-3611-4D9F-97CD-BAE777EDFE55}"/>
          </ac:spMkLst>
        </pc:spChg>
        <pc:spChg chg="add del">
          <ac:chgData name="Sidney Seckler" userId="73470fc2d5f88927" providerId="LiveId" clId="{3A5CB2AC-B244-4F31-AA7E-D96EB8EE8181}" dt="2019-03-24T14:20:47.211" v="6208" actId="478"/>
          <ac:spMkLst>
            <pc:docMk/>
            <pc:sldMk cId="0" sldId="533"/>
            <ac:spMk id="32" creationId="{9350B774-B0F8-4FE1-8334-DAC5D302FECD}"/>
          </ac:spMkLst>
        </pc:spChg>
        <pc:spChg chg="del">
          <ac:chgData name="Sidney Seckler" userId="73470fc2d5f88927" providerId="LiveId" clId="{3A5CB2AC-B244-4F31-AA7E-D96EB8EE8181}" dt="2019-03-22T21:19:57.193" v="2021" actId="478"/>
          <ac:spMkLst>
            <pc:docMk/>
            <pc:sldMk cId="0" sldId="533"/>
            <ac:spMk id="332803" creationId="{32FFDADA-CCA2-4F0C-B369-57C45AF008E9}"/>
          </ac:spMkLst>
        </pc:spChg>
        <pc:spChg chg="mod">
          <ac:chgData name="Sidney Seckler" userId="73470fc2d5f88927" providerId="LiveId" clId="{3A5CB2AC-B244-4F31-AA7E-D96EB8EE8181}" dt="2019-03-22T21:21:04.509" v="2032" actId="2085"/>
          <ac:spMkLst>
            <pc:docMk/>
            <pc:sldMk cId="0" sldId="533"/>
            <ac:spMk id="332808" creationId="{BC21C8CD-5F7A-4E37-86E1-40BC657D4308}"/>
          </ac:spMkLst>
        </pc:spChg>
        <pc:spChg chg="mod">
          <ac:chgData name="Sidney Seckler" userId="73470fc2d5f88927" providerId="LiveId" clId="{3A5CB2AC-B244-4F31-AA7E-D96EB8EE8181}" dt="2019-03-22T21:20:20.354" v="2026" actId="1076"/>
          <ac:spMkLst>
            <pc:docMk/>
            <pc:sldMk cId="0" sldId="533"/>
            <ac:spMk id="332815" creationId="{F58495A8-F500-4275-A9BB-FE75AF435FEA}"/>
          </ac:spMkLst>
        </pc:spChg>
        <pc:cxnChg chg="mod">
          <ac:chgData name="Sidney Seckler" userId="73470fc2d5f88927" providerId="LiveId" clId="{3A5CB2AC-B244-4F31-AA7E-D96EB8EE8181}" dt="2019-03-22T21:20:54.300" v="2030" actId="1076"/>
          <ac:cxnSpMkLst>
            <pc:docMk/>
            <pc:sldMk cId="0" sldId="533"/>
            <ac:cxnSpMk id="332810" creationId="{8A00A95D-B0AD-43F8-BFD5-B4DBC6A0E929}"/>
          </ac:cxnSpMkLst>
        </pc:cxnChg>
        <pc:cxnChg chg="mod">
          <ac:chgData name="Sidney Seckler" userId="73470fc2d5f88927" providerId="LiveId" clId="{3A5CB2AC-B244-4F31-AA7E-D96EB8EE8181}" dt="2019-03-22T21:20:54.300" v="2030" actId="1076"/>
          <ac:cxnSpMkLst>
            <pc:docMk/>
            <pc:sldMk cId="0" sldId="533"/>
            <ac:cxnSpMk id="332812" creationId="{F524590B-4735-4250-9F41-28FEDB11DE50}"/>
          </ac:cxnSpMkLst>
        </pc:cxnChg>
        <pc:cxnChg chg="mod">
          <ac:chgData name="Sidney Seckler" userId="73470fc2d5f88927" providerId="LiveId" clId="{3A5CB2AC-B244-4F31-AA7E-D96EB8EE8181}" dt="2019-03-22T21:20:54.300" v="2030" actId="1076"/>
          <ac:cxnSpMkLst>
            <pc:docMk/>
            <pc:sldMk cId="0" sldId="533"/>
            <ac:cxnSpMk id="332813" creationId="{6C21200E-AEA8-4D36-9934-55B664E0F55D}"/>
          </ac:cxnSpMkLst>
        </pc:cxnChg>
      </pc:sldChg>
      <pc:sldChg chg="addSp delSp modSp">
        <pc:chgData name="Sidney Seckler" userId="73470fc2d5f88927" providerId="LiveId" clId="{3A5CB2AC-B244-4F31-AA7E-D96EB8EE8181}" dt="2019-05-03T19:08:53.096" v="6321" actId="1076"/>
        <pc:sldMkLst>
          <pc:docMk/>
          <pc:sldMk cId="3792605575" sldId="560"/>
        </pc:sldMkLst>
        <pc:spChg chg="del mod">
          <ac:chgData name="Sidney Seckler" userId="73470fc2d5f88927" providerId="LiveId" clId="{3A5CB2AC-B244-4F31-AA7E-D96EB8EE8181}" dt="2019-05-03T19:08:42.320" v="6318" actId="478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3A5CB2AC-B244-4F31-AA7E-D96EB8EE8181}" dt="2019-05-03T19:08:45.299" v="6319" actId="478"/>
          <ac:spMkLst>
            <pc:docMk/>
            <pc:sldMk cId="3792605575" sldId="560"/>
            <ac:spMk id="5" creationId="{BDBE1DDC-3FE8-41BE-AEF3-880F49DB6EEE}"/>
          </ac:spMkLst>
        </pc:spChg>
        <pc:spChg chg="mod">
          <ac:chgData name="Sidney Seckler" userId="73470fc2d5f88927" providerId="LiveId" clId="{3A5CB2AC-B244-4F31-AA7E-D96EB8EE8181}" dt="2019-03-24T14:21:06.575" v="6213" actId="14100"/>
          <ac:spMkLst>
            <pc:docMk/>
            <pc:sldMk cId="3792605575" sldId="560"/>
            <ac:spMk id="7" creationId="{2580F44F-8C1F-455F-A7FC-26E2535556B3}"/>
          </ac:spMkLst>
        </pc:spChg>
        <pc:picChg chg="add mod">
          <ac:chgData name="Sidney Seckler" userId="73470fc2d5f88927" providerId="LiveId" clId="{3A5CB2AC-B244-4F31-AA7E-D96EB8EE8181}" dt="2019-05-03T19:08:53.096" v="6321" actId="1076"/>
          <ac:picMkLst>
            <pc:docMk/>
            <pc:sldMk cId="3792605575" sldId="560"/>
            <ac:picMk id="3" creationId="{286F9F11-C299-4CBE-A4DD-F0835399B7C5}"/>
          </ac:picMkLst>
        </pc:picChg>
      </pc:sldChg>
      <pc:sldChg chg="addSp delSp modSp">
        <pc:chgData name="Sidney Seckler" userId="73470fc2d5f88927" providerId="LiveId" clId="{3A5CB2AC-B244-4F31-AA7E-D96EB8EE8181}" dt="2019-03-24T14:21:43.686" v="6214" actId="14100"/>
        <pc:sldMkLst>
          <pc:docMk/>
          <pc:sldMk cId="2388489438" sldId="561"/>
        </pc:sldMkLst>
        <pc:spChg chg="mod">
          <ac:chgData name="Sidney Seckler" userId="73470fc2d5f88927" providerId="LiveId" clId="{3A5CB2AC-B244-4F31-AA7E-D96EB8EE8181}" dt="2019-03-24T14:21:43.686" v="6214" actId="14100"/>
          <ac:spMkLst>
            <pc:docMk/>
            <pc:sldMk cId="2388489438" sldId="561"/>
            <ac:spMk id="9" creationId="{823A6098-CB01-4B23-AC0D-B845CDE3BFBD}"/>
          </ac:spMkLst>
        </pc:spChg>
        <pc:spChg chg="mod">
          <ac:chgData name="Sidney Seckler" userId="73470fc2d5f88927" providerId="LiveId" clId="{3A5CB2AC-B244-4F31-AA7E-D96EB8EE8181}" dt="2019-03-22T20:42:21.847" v="1188" actId="14100"/>
          <ac:spMkLst>
            <pc:docMk/>
            <pc:sldMk cId="2388489438" sldId="561"/>
            <ac:spMk id="11" creationId="{E5AB109D-BDDF-461C-AA30-6C970D23981A}"/>
          </ac:spMkLst>
        </pc:spChg>
        <pc:spChg chg="add mod">
          <ac:chgData name="Sidney Seckler" userId="73470fc2d5f88927" providerId="LiveId" clId="{3A5CB2AC-B244-4F31-AA7E-D96EB8EE8181}" dt="2019-03-22T21:23:41.406" v="2076" actId="1076"/>
          <ac:spMkLst>
            <pc:docMk/>
            <pc:sldMk cId="2388489438" sldId="561"/>
            <ac:spMk id="12" creationId="{0C365751-FE7F-4111-8907-50E031B0648A}"/>
          </ac:spMkLst>
        </pc:spChg>
        <pc:picChg chg="add mod">
          <ac:chgData name="Sidney Seckler" userId="73470fc2d5f88927" providerId="LiveId" clId="{3A5CB2AC-B244-4F31-AA7E-D96EB8EE8181}" dt="2019-03-22T20:41:52.396" v="1081" actId="1076"/>
          <ac:picMkLst>
            <pc:docMk/>
            <pc:sldMk cId="2388489438" sldId="561"/>
            <ac:picMk id="8" creationId="{CE251BBB-A587-4D22-ABB1-899BFEAA381D}"/>
          </ac:picMkLst>
        </pc:picChg>
        <pc:picChg chg="del">
          <ac:chgData name="Sidney Seckler" userId="73470fc2d5f88927" providerId="LiveId" clId="{3A5CB2AC-B244-4F31-AA7E-D96EB8EE8181}" dt="2019-03-22T20:41:38.484" v="1079" actId="478"/>
          <ac:picMkLst>
            <pc:docMk/>
            <pc:sldMk cId="2388489438" sldId="561"/>
            <ac:picMk id="7170" creationId="{24337808-9E77-48AC-A5E7-9BA30B90B681}"/>
          </ac:picMkLst>
        </pc:picChg>
        <pc:picChg chg="add del">
          <ac:chgData name="Sidney Seckler" userId="73470fc2d5f88927" providerId="LiveId" clId="{3A5CB2AC-B244-4F31-AA7E-D96EB8EE8181}" dt="2019-03-22T22:01:00.392" v="2538"/>
          <ac:picMkLst>
            <pc:docMk/>
            <pc:sldMk cId="2388489438" sldId="561"/>
            <ac:picMk id="29698" creationId="{8E6C7C87-8D83-4833-9DC5-D685561F9602}"/>
          </ac:picMkLst>
        </pc:picChg>
      </pc:sldChg>
      <pc:sldChg chg="addSp delSp modSp add del">
        <pc:chgData name="Sidney Seckler" userId="73470fc2d5f88927" providerId="LiveId" clId="{3A5CB2AC-B244-4F31-AA7E-D96EB8EE8181}" dt="2019-03-24T14:23:13.964" v="6229" actId="14100"/>
        <pc:sldMkLst>
          <pc:docMk/>
          <pc:sldMk cId="539321925" sldId="562"/>
        </pc:sldMkLst>
        <pc:spChg chg="mod">
          <ac:chgData name="Sidney Seckler" userId="73470fc2d5f88927" providerId="LiveId" clId="{3A5CB2AC-B244-4F31-AA7E-D96EB8EE8181}" dt="2019-03-23T12:57:51.501" v="4155" actId="1076"/>
          <ac:spMkLst>
            <pc:docMk/>
            <pc:sldMk cId="539321925" sldId="562"/>
            <ac:spMk id="2" creationId="{B9C4A22E-ED70-498D-B551-88A058394966}"/>
          </ac:spMkLst>
        </pc:spChg>
        <pc:spChg chg="mod">
          <ac:chgData name="Sidney Seckler" userId="73470fc2d5f88927" providerId="LiveId" clId="{3A5CB2AC-B244-4F31-AA7E-D96EB8EE8181}" dt="2019-03-24T14:23:13.964" v="6229" actId="14100"/>
          <ac:spMkLst>
            <pc:docMk/>
            <pc:sldMk cId="539321925" sldId="562"/>
            <ac:spMk id="9" creationId="{823A6098-CB01-4B23-AC0D-B845CDE3BFBD}"/>
          </ac:spMkLst>
        </pc:spChg>
        <pc:spChg chg="del">
          <ac:chgData name="Sidney Seckler" userId="73470fc2d5f88927" providerId="LiveId" clId="{3A5CB2AC-B244-4F31-AA7E-D96EB8EE8181}" dt="2019-03-23T12:46:39.373" v="4048" actId="478"/>
          <ac:spMkLst>
            <pc:docMk/>
            <pc:sldMk cId="539321925" sldId="562"/>
            <ac:spMk id="12" creationId="{D79E582A-8B8D-4ADC-A57E-C9738CFDA78C}"/>
          </ac:spMkLst>
        </pc:spChg>
        <pc:picChg chg="add del">
          <ac:chgData name="Sidney Seckler" userId="73470fc2d5f88927" providerId="LiveId" clId="{3A5CB2AC-B244-4F31-AA7E-D96EB8EE8181}" dt="2019-03-23T12:48:57.172" v="4088" actId="478"/>
          <ac:picMkLst>
            <pc:docMk/>
            <pc:sldMk cId="539321925" sldId="562"/>
            <ac:picMk id="13" creationId="{9BE4F7D5-2D23-441C-B505-1AF1ED005B9A}"/>
          </ac:picMkLst>
        </pc:picChg>
        <pc:picChg chg="add mod">
          <ac:chgData name="Sidney Seckler" userId="73470fc2d5f88927" providerId="LiveId" clId="{3A5CB2AC-B244-4F31-AA7E-D96EB8EE8181}" dt="2019-03-23T13:08:31.462" v="4348" actId="1076"/>
          <ac:picMkLst>
            <pc:docMk/>
            <pc:sldMk cId="539321925" sldId="562"/>
            <ac:picMk id="1026" creationId="{7297D306-4D7E-439E-950B-B18E3620D5DA}"/>
          </ac:picMkLst>
        </pc:picChg>
        <pc:picChg chg="del">
          <ac:chgData name="Sidney Seckler" userId="73470fc2d5f88927" providerId="LiveId" clId="{3A5CB2AC-B244-4F31-AA7E-D96EB8EE8181}" dt="2019-03-23T12:46:27.123" v="4046" actId="478"/>
          <ac:picMkLst>
            <pc:docMk/>
            <pc:sldMk cId="539321925" sldId="562"/>
            <ac:picMk id="7170" creationId="{24337808-9E77-48AC-A5E7-9BA30B90B681}"/>
          </ac:picMkLst>
        </pc:picChg>
      </pc:sldChg>
      <pc:sldChg chg="addSp delSp modSp ord">
        <pc:chgData name="Sidney Seckler" userId="73470fc2d5f88927" providerId="LiveId" clId="{3A5CB2AC-B244-4F31-AA7E-D96EB8EE8181}" dt="2019-03-24T14:18:32.956" v="6182" actId="14100"/>
        <pc:sldMkLst>
          <pc:docMk/>
          <pc:sldMk cId="2422202141" sldId="567"/>
        </pc:sldMkLst>
        <pc:spChg chg="add mod">
          <ac:chgData name="Sidney Seckler" userId="73470fc2d5f88927" providerId="LiveId" clId="{3A5CB2AC-B244-4F31-AA7E-D96EB8EE8181}" dt="2019-03-22T20:59:34.807" v="1607" actId="1076"/>
          <ac:spMkLst>
            <pc:docMk/>
            <pc:sldMk cId="2422202141" sldId="567"/>
            <ac:spMk id="5" creationId="{61B39256-4F11-4C22-979B-2A3F607FA18B}"/>
          </ac:spMkLst>
        </pc:spChg>
        <pc:spChg chg="mod">
          <ac:chgData name="Sidney Seckler" userId="73470fc2d5f88927" providerId="LiveId" clId="{3A5CB2AC-B244-4F31-AA7E-D96EB8EE8181}" dt="2019-03-24T14:18:32.956" v="6182" actId="14100"/>
          <ac:spMkLst>
            <pc:docMk/>
            <pc:sldMk cId="2422202141" sldId="567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0:56:48.928" v="1593" actId="6549"/>
          <ac:spMkLst>
            <pc:docMk/>
            <pc:sldMk cId="2422202141" sldId="567"/>
            <ac:spMk id="4100" creationId="{E5CC45C3-CF65-4286-AA07-1D8008364C0B}"/>
          </ac:spMkLst>
        </pc:spChg>
        <pc:graphicFrameChg chg="add del mod replId">
          <ac:chgData name="Sidney Seckler" userId="73470fc2d5f88927" providerId="LiveId" clId="{3A5CB2AC-B244-4F31-AA7E-D96EB8EE8181}" dt="2019-03-22T20:57:17.969" v="1597"/>
          <ac:graphicFrameMkLst>
            <pc:docMk/>
            <pc:sldMk cId="2422202141" sldId="567"/>
            <ac:graphicFrameMk id="2" creationId="{61B39256-4F11-4C22-979B-2A3F607FA18B}"/>
          </ac:graphicFrameMkLst>
        </pc:graphicFrameChg>
        <pc:picChg chg="add del">
          <ac:chgData name="Sidney Seckler" userId="73470fc2d5f88927" providerId="LiveId" clId="{3A5CB2AC-B244-4F31-AA7E-D96EB8EE8181}" dt="2019-03-22T20:59:07.432" v="1603" actId="478"/>
          <ac:picMkLst>
            <pc:docMk/>
            <pc:sldMk cId="2422202141" sldId="567"/>
            <ac:picMk id="11266" creationId="{DEB0357B-1241-4DD6-98A9-A1A5EBA30D2C}"/>
          </ac:picMkLst>
        </pc:picChg>
        <pc:picChg chg="add mod">
          <ac:chgData name="Sidney Seckler" userId="73470fc2d5f88927" providerId="LiveId" clId="{3A5CB2AC-B244-4F31-AA7E-D96EB8EE8181}" dt="2019-03-22T20:59:42.448" v="1610" actId="1076"/>
          <ac:picMkLst>
            <pc:docMk/>
            <pc:sldMk cId="2422202141" sldId="567"/>
            <ac:picMk id="11268" creationId="{BF3BBCEF-512D-4BC7-B0F9-9203BD1EABED}"/>
          </ac:picMkLst>
        </pc:picChg>
        <pc:picChg chg="add mod">
          <ac:chgData name="Sidney Seckler" userId="73470fc2d5f88927" providerId="LiveId" clId="{3A5CB2AC-B244-4F31-AA7E-D96EB8EE8181}" dt="2019-03-22T21:01:57.799" v="1613" actId="1076"/>
          <ac:picMkLst>
            <pc:docMk/>
            <pc:sldMk cId="2422202141" sldId="567"/>
            <ac:picMk id="11270" creationId="{2826EF27-8CB6-4F94-88A0-2CD224491A45}"/>
          </ac:picMkLst>
        </pc:picChg>
      </pc:sldChg>
      <pc:sldChg chg="modSp add">
        <pc:chgData name="Sidney Seckler" userId="73470fc2d5f88927" providerId="LiveId" clId="{3A5CB2AC-B244-4F31-AA7E-D96EB8EE8181}" dt="2019-03-24T14:22:46.965" v="6224" actId="14100"/>
        <pc:sldMkLst>
          <pc:docMk/>
          <pc:sldMk cId="76353656" sldId="604"/>
        </pc:sldMkLst>
        <pc:spChg chg="mod">
          <ac:chgData name="Sidney Seckler" userId="73470fc2d5f88927" providerId="LiveId" clId="{3A5CB2AC-B244-4F31-AA7E-D96EB8EE8181}" dt="2019-03-24T14:22:46.965" v="6224" actId="14100"/>
          <ac:spMkLst>
            <pc:docMk/>
            <pc:sldMk cId="76353656" sldId="604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3T12:40:34.590" v="3911" actId="20577"/>
          <ac:spMkLst>
            <pc:docMk/>
            <pc:sldMk cId="76353656" sldId="604"/>
            <ac:spMk id="4100" creationId="{E5CC45C3-CF65-4286-AA07-1D8008364C0B}"/>
          </ac:spMkLst>
        </pc:spChg>
      </pc:sldChg>
      <pc:sldChg chg="modSp">
        <pc:chgData name="Sidney Seckler" userId="73470fc2d5f88927" providerId="LiveId" clId="{3A5CB2AC-B244-4F31-AA7E-D96EB8EE8181}" dt="2019-03-24T14:18:00" v="6177" actId="1076"/>
        <pc:sldMkLst>
          <pc:docMk/>
          <pc:sldMk cId="0" sldId="606"/>
        </pc:sldMkLst>
        <pc:spChg chg="mod">
          <ac:chgData name="Sidney Seckler" userId="73470fc2d5f88927" providerId="LiveId" clId="{3A5CB2AC-B244-4F31-AA7E-D96EB8EE8181}" dt="2019-03-24T14:18:00" v="6177" actId="1076"/>
          <ac:spMkLst>
            <pc:docMk/>
            <pc:sldMk cId="0" sldId="606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0:52:31.752" v="1484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3A5CB2AC-B244-4F31-AA7E-D96EB8EE8181}" dt="2019-03-24T14:18:20.319" v="6180" actId="14100"/>
        <pc:sldMkLst>
          <pc:docMk/>
          <pc:sldMk cId="1106443060" sldId="609"/>
        </pc:sldMkLst>
        <pc:spChg chg="del">
          <ac:chgData name="Sidney Seckler" userId="73470fc2d5f88927" providerId="LiveId" clId="{3A5CB2AC-B244-4F31-AA7E-D96EB8EE8181}" dt="2019-03-22T20:32:41.327" v="717" actId="478"/>
          <ac:spMkLst>
            <pc:docMk/>
            <pc:sldMk cId="1106443060" sldId="609"/>
            <ac:spMk id="3" creationId="{2A8AA766-D7C5-4559-9502-DF51180831C1}"/>
          </ac:spMkLst>
        </pc:spChg>
        <pc:spChg chg="add mod">
          <ac:chgData name="Sidney Seckler" userId="73470fc2d5f88927" providerId="LiveId" clId="{3A5CB2AC-B244-4F31-AA7E-D96EB8EE8181}" dt="2019-03-22T20:35:47.680" v="852" actId="6549"/>
          <ac:spMkLst>
            <pc:docMk/>
            <pc:sldMk cId="1106443060" sldId="609"/>
            <ac:spMk id="8" creationId="{158C9629-D76F-4A24-BDB5-CA3E0DC9B7F9}"/>
          </ac:spMkLst>
        </pc:spChg>
        <pc:spChg chg="mod">
          <ac:chgData name="Sidney Seckler" userId="73470fc2d5f88927" providerId="LiveId" clId="{3A5CB2AC-B244-4F31-AA7E-D96EB8EE8181}" dt="2019-03-24T14:18:20.319" v="6180" actId="14100"/>
          <ac:spMkLst>
            <pc:docMk/>
            <pc:sldMk cId="1106443060" sldId="609"/>
            <ac:spMk id="13" creationId="{8808BFE8-6228-47D1-B02B-38FD31F11FCC}"/>
          </ac:spMkLst>
        </pc:spChg>
        <pc:spChg chg="del">
          <ac:chgData name="Sidney Seckler" userId="73470fc2d5f88927" providerId="LiveId" clId="{3A5CB2AC-B244-4F31-AA7E-D96EB8EE8181}" dt="2019-03-22T20:32:34.834" v="715" actId="478"/>
          <ac:spMkLst>
            <pc:docMk/>
            <pc:sldMk cId="1106443060" sldId="609"/>
            <ac:spMk id="31" creationId="{3BA78F26-31A4-4897-BFBC-BF1C1FCE9F78}"/>
          </ac:spMkLst>
        </pc:spChg>
        <pc:graphicFrameChg chg="del">
          <ac:chgData name="Sidney Seckler" userId="73470fc2d5f88927" providerId="LiveId" clId="{3A5CB2AC-B244-4F31-AA7E-D96EB8EE8181}" dt="2019-03-22T20:32:39.453" v="716" actId="478"/>
          <ac:graphicFrameMkLst>
            <pc:docMk/>
            <pc:sldMk cId="1106443060" sldId="609"/>
            <ac:graphicFrameMk id="2" creationId="{589F910A-E311-4ED4-A50F-87A6FF145261}"/>
          </ac:graphicFrameMkLst>
        </pc:graphicFrameChg>
        <pc:picChg chg="add mod">
          <ac:chgData name="Sidney Seckler" userId="73470fc2d5f88927" providerId="LiveId" clId="{3A5CB2AC-B244-4F31-AA7E-D96EB8EE8181}" dt="2019-03-22T20:34:35.686" v="724" actId="1076"/>
          <ac:picMkLst>
            <pc:docMk/>
            <pc:sldMk cId="1106443060" sldId="609"/>
            <ac:picMk id="10242" creationId="{AE883DE3-DB36-4D11-8A7F-852D1E7DAB41}"/>
          </ac:picMkLst>
        </pc:picChg>
      </pc:sldChg>
      <pc:sldChg chg="modSp add">
        <pc:chgData name="Sidney Seckler" userId="73470fc2d5f88927" providerId="LiveId" clId="{3A5CB2AC-B244-4F31-AA7E-D96EB8EE8181}" dt="2019-03-24T14:18:27.073" v="6181" actId="14100"/>
        <pc:sldMkLst>
          <pc:docMk/>
          <pc:sldMk cId="830507245" sldId="610"/>
        </pc:sldMkLst>
        <pc:spChg chg="mod">
          <ac:chgData name="Sidney Seckler" userId="73470fc2d5f88927" providerId="LiveId" clId="{3A5CB2AC-B244-4F31-AA7E-D96EB8EE8181}" dt="2019-03-22T20:48:36.610" v="1475" actId="27636"/>
          <ac:spMkLst>
            <pc:docMk/>
            <pc:sldMk cId="830507245" sldId="610"/>
            <ac:spMk id="8" creationId="{158C9629-D76F-4A24-BDB5-CA3E0DC9B7F9}"/>
          </ac:spMkLst>
        </pc:spChg>
        <pc:spChg chg="mod">
          <ac:chgData name="Sidney Seckler" userId="73470fc2d5f88927" providerId="LiveId" clId="{3A5CB2AC-B244-4F31-AA7E-D96EB8EE8181}" dt="2019-03-24T14:18:27.073" v="6181" actId="14100"/>
          <ac:spMkLst>
            <pc:docMk/>
            <pc:sldMk cId="830507245" sldId="610"/>
            <ac:spMk id="13" creationId="{8808BFE8-6228-47D1-B02B-38FD31F11FCC}"/>
          </ac:spMkLst>
        </pc:spChg>
        <pc:picChg chg="mod">
          <ac:chgData name="Sidney Seckler" userId="73470fc2d5f88927" providerId="LiveId" clId="{3A5CB2AC-B244-4F31-AA7E-D96EB8EE8181}" dt="2019-03-22T20:48:46.164" v="1477" actId="1076"/>
          <ac:picMkLst>
            <pc:docMk/>
            <pc:sldMk cId="830507245" sldId="610"/>
            <ac:picMk id="10242" creationId="{AE883DE3-DB36-4D11-8A7F-852D1E7DAB41}"/>
          </ac:picMkLst>
        </pc:picChg>
      </pc:sldChg>
      <pc:sldChg chg="addSp delSp modSp add">
        <pc:chgData name="Sidney Seckler" userId="73470fc2d5f88927" providerId="LiveId" clId="{3A5CB2AC-B244-4F31-AA7E-D96EB8EE8181}" dt="2019-03-24T14:18:41.063" v="6183" actId="14100"/>
        <pc:sldMkLst>
          <pc:docMk/>
          <pc:sldMk cId="781149415" sldId="611"/>
        </pc:sldMkLst>
        <pc:spChg chg="add del mod">
          <ac:chgData name="Sidney Seckler" userId="73470fc2d5f88927" providerId="LiveId" clId="{3A5CB2AC-B244-4F31-AA7E-D96EB8EE8181}" dt="2019-03-22T21:02:36.373" v="1618" actId="478"/>
          <ac:spMkLst>
            <pc:docMk/>
            <pc:sldMk cId="781149415" sldId="611"/>
            <ac:spMk id="3" creationId="{FBAAC108-90D9-4653-97B4-92DFC4D99F30}"/>
          </ac:spMkLst>
        </pc:spChg>
        <pc:spChg chg="del">
          <ac:chgData name="Sidney Seckler" userId="73470fc2d5f88927" providerId="LiveId" clId="{3A5CB2AC-B244-4F31-AA7E-D96EB8EE8181}" dt="2019-03-22T21:02:29.275" v="1615" actId="478"/>
          <ac:spMkLst>
            <pc:docMk/>
            <pc:sldMk cId="781149415" sldId="611"/>
            <ac:spMk id="5" creationId="{61B39256-4F11-4C22-979B-2A3F607FA18B}"/>
          </ac:spMkLst>
        </pc:spChg>
        <pc:spChg chg="add mod">
          <ac:chgData name="Sidney Seckler" userId="73470fc2d5f88927" providerId="LiveId" clId="{3A5CB2AC-B244-4F31-AA7E-D96EB8EE8181}" dt="2019-03-22T21:05:28.921" v="1637" actId="1076"/>
          <ac:spMkLst>
            <pc:docMk/>
            <pc:sldMk cId="781149415" sldId="611"/>
            <ac:spMk id="11" creationId="{8836C1F8-CCFA-46C9-B2F0-BE30BC01C6FA}"/>
          </ac:spMkLst>
        </pc:spChg>
        <pc:spChg chg="add mod">
          <ac:chgData name="Sidney Seckler" userId="73470fc2d5f88927" providerId="LiveId" clId="{3A5CB2AC-B244-4F31-AA7E-D96EB8EE8181}" dt="2019-03-22T21:22:41.129" v="2068" actId="255"/>
          <ac:spMkLst>
            <pc:docMk/>
            <pc:sldMk cId="781149415" sldId="611"/>
            <ac:spMk id="12" creationId="{18D0666F-DFA5-4930-B8A4-45199C809C2B}"/>
          </ac:spMkLst>
        </pc:spChg>
        <pc:spChg chg="mod">
          <ac:chgData name="Sidney Seckler" userId="73470fc2d5f88927" providerId="LiveId" clId="{3A5CB2AC-B244-4F31-AA7E-D96EB8EE8181}" dt="2019-03-24T14:18:41.063" v="6183" actId="14100"/>
          <ac:spMkLst>
            <pc:docMk/>
            <pc:sldMk cId="781149415" sldId="611"/>
            <ac:spMk id="4099" creationId="{F8B96A61-C72F-4AE6-BD11-C8F2087FCF79}"/>
          </ac:spMkLst>
        </pc:spChg>
        <pc:spChg chg="del mod">
          <ac:chgData name="Sidney Seckler" userId="73470fc2d5f88927" providerId="LiveId" clId="{3A5CB2AC-B244-4F31-AA7E-D96EB8EE8181}" dt="2019-03-22T21:02:33.472" v="1617" actId="478"/>
          <ac:spMkLst>
            <pc:docMk/>
            <pc:sldMk cId="781149415" sldId="611"/>
            <ac:spMk id="4100" creationId="{E5CC45C3-CF65-4286-AA07-1D8008364C0B}"/>
          </ac:spMkLst>
        </pc:spChg>
        <pc:graphicFrameChg chg="add mod">
          <ac:chgData name="Sidney Seckler" userId="73470fc2d5f88927" providerId="LiveId" clId="{3A5CB2AC-B244-4F31-AA7E-D96EB8EE8181}" dt="2019-03-22T21:05:51.783" v="1639" actId="14100"/>
          <ac:graphicFrameMkLst>
            <pc:docMk/>
            <pc:sldMk cId="781149415" sldId="611"/>
            <ac:graphicFrameMk id="10" creationId="{6A328A2D-6AD8-4306-8D03-9A132DCC06B9}"/>
          </ac:graphicFrameMkLst>
        </pc:graphicFrameChg>
        <pc:picChg chg="del">
          <ac:chgData name="Sidney Seckler" userId="73470fc2d5f88927" providerId="LiveId" clId="{3A5CB2AC-B244-4F31-AA7E-D96EB8EE8181}" dt="2019-03-22T21:02:38.311" v="1619" actId="478"/>
          <ac:picMkLst>
            <pc:docMk/>
            <pc:sldMk cId="781149415" sldId="611"/>
            <ac:picMk id="11268" creationId="{BF3BBCEF-512D-4BC7-B0F9-9203BD1EABED}"/>
          </ac:picMkLst>
        </pc:picChg>
        <pc:picChg chg="del">
          <ac:chgData name="Sidney Seckler" userId="73470fc2d5f88927" providerId="LiveId" clId="{3A5CB2AC-B244-4F31-AA7E-D96EB8EE8181}" dt="2019-03-22T21:02:40.923" v="1620" actId="478"/>
          <ac:picMkLst>
            <pc:docMk/>
            <pc:sldMk cId="781149415" sldId="611"/>
            <ac:picMk id="11270" creationId="{2826EF27-8CB6-4F94-88A0-2CD224491A45}"/>
          </ac:picMkLst>
        </pc:picChg>
      </pc:sldChg>
      <pc:sldChg chg="addSp delSp modSp add">
        <pc:chgData name="Sidney Seckler" userId="73470fc2d5f88927" providerId="LiveId" clId="{3A5CB2AC-B244-4F31-AA7E-D96EB8EE8181}" dt="2019-03-24T14:19:05.137" v="6185" actId="14100"/>
        <pc:sldMkLst>
          <pc:docMk/>
          <pc:sldMk cId="3723180320" sldId="612"/>
        </pc:sldMkLst>
        <pc:spChg chg="del">
          <ac:chgData name="Sidney Seckler" userId="73470fc2d5f88927" providerId="LiveId" clId="{3A5CB2AC-B244-4F31-AA7E-D96EB8EE8181}" dt="2019-03-22T21:08:17.936" v="1924" actId="478"/>
          <ac:spMkLst>
            <pc:docMk/>
            <pc:sldMk cId="3723180320" sldId="612"/>
            <ac:spMk id="5" creationId="{61B39256-4F11-4C22-979B-2A3F607FA18B}"/>
          </ac:spMkLst>
        </pc:spChg>
        <pc:spChg chg="mod">
          <ac:chgData name="Sidney Seckler" userId="73470fc2d5f88927" providerId="LiveId" clId="{3A5CB2AC-B244-4F31-AA7E-D96EB8EE8181}" dt="2019-03-24T14:19:05.137" v="6185" actId="14100"/>
          <ac:spMkLst>
            <pc:docMk/>
            <pc:sldMk cId="3723180320" sldId="612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1:08:12.666" v="1923" actId="20577"/>
          <ac:spMkLst>
            <pc:docMk/>
            <pc:sldMk cId="3723180320" sldId="612"/>
            <ac:spMk id="4100" creationId="{E5CC45C3-CF65-4286-AA07-1D8008364C0B}"/>
          </ac:spMkLst>
        </pc:spChg>
        <pc:picChg chg="del">
          <ac:chgData name="Sidney Seckler" userId="73470fc2d5f88927" providerId="LiveId" clId="{3A5CB2AC-B244-4F31-AA7E-D96EB8EE8181}" dt="2019-03-22T21:08:19.989" v="1925" actId="478"/>
          <ac:picMkLst>
            <pc:docMk/>
            <pc:sldMk cId="3723180320" sldId="612"/>
            <ac:picMk id="11268" creationId="{BF3BBCEF-512D-4BC7-B0F9-9203BD1EABED}"/>
          </ac:picMkLst>
        </pc:picChg>
        <pc:picChg chg="del">
          <ac:chgData name="Sidney Seckler" userId="73470fc2d5f88927" providerId="LiveId" clId="{3A5CB2AC-B244-4F31-AA7E-D96EB8EE8181}" dt="2019-03-22T21:08:22.142" v="1926" actId="478"/>
          <ac:picMkLst>
            <pc:docMk/>
            <pc:sldMk cId="3723180320" sldId="612"/>
            <ac:picMk id="11270" creationId="{2826EF27-8CB6-4F94-88A0-2CD224491A45}"/>
          </ac:picMkLst>
        </pc:picChg>
        <pc:picChg chg="add mod">
          <ac:chgData name="Sidney Seckler" userId="73470fc2d5f88927" providerId="LiveId" clId="{3A5CB2AC-B244-4F31-AA7E-D96EB8EE8181}" dt="2019-03-22T21:10:10.692" v="1931" actId="1076"/>
          <ac:picMkLst>
            <pc:docMk/>
            <pc:sldMk cId="3723180320" sldId="612"/>
            <ac:picMk id="15362" creationId="{A8D87056-8E4D-4692-8F7E-C115AB05D235}"/>
          </ac:picMkLst>
        </pc:picChg>
        <pc:picChg chg="add del mod">
          <ac:chgData name="Sidney Seckler" userId="73470fc2d5f88927" providerId="LiveId" clId="{3A5CB2AC-B244-4F31-AA7E-D96EB8EE8181}" dt="2019-03-22T22:09:28.135" v="2683" actId="478"/>
          <ac:picMkLst>
            <pc:docMk/>
            <pc:sldMk cId="3723180320" sldId="612"/>
            <ac:picMk id="15364" creationId="{0B1E3353-5BE1-4918-B708-A84D8DFA4D59}"/>
          </ac:picMkLst>
        </pc:picChg>
        <pc:picChg chg="add mod">
          <ac:chgData name="Sidney Seckler" userId="73470fc2d5f88927" providerId="LiveId" clId="{3A5CB2AC-B244-4F31-AA7E-D96EB8EE8181}" dt="2019-03-22T22:09:40.718" v="2688" actId="1076"/>
          <ac:picMkLst>
            <pc:docMk/>
            <pc:sldMk cId="3723180320" sldId="612"/>
            <ac:picMk id="15366" creationId="{363E4D38-1AF8-4104-BB11-96ED2261D89D}"/>
          </ac:picMkLst>
        </pc:picChg>
      </pc:sldChg>
      <pc:sldChg chg="addSp modSp add">
        <pc:chgData name="Sidney Seckler" userId="73470fc2d5f88927" providerId="LiveId" clId="{3A5CB2AC-B244-4F31-AA7E-D96EB8EE8181}" dt="2019-03-24T14:19:23.467" v="6188" actId="14100"/>
        <pc:sldMkLst>
          <pc:docMk/>
          <pc:sldMk cId="0" sldId="613"/>
        </pc:sldMkLst>
        <pc:spChg chg="add mod">
          <ac:chgData name="Sidney Seckler" userId="73470fc2d5f88927" providerId="LiveId" clId="{3A5CB2AC-B244-4F31-AA7E-D96EB8EE8181}" dt="2019-03-22T21:17:50.725" v="1980" actId="14100"/>
          <ac:spMkLst>
            <pc:docMk/>
            <pc:sldMk cId="0" sldId="613"/>
            <ac:spMk id="5" creationId="{C24CD093-B5A0-40FF-8FD7-2AB71A355CF0}"/>
          </ac:spMkLst>
        </pc:spChg>
        <pc:spChg chg="mod">
          <ac:chgData name="Sidney Seckler" userId="73470fc2d5f88927" providerId="LiveId" clId="{3A5CB2AC-B244-4F31-AA7E-D96EB8EE8181}" dt="2019-03-24T14:19:23.467" v="6188" actId="14100"/>
          <ac:spMkLst>
            <pc:docMk/>
            <pc:sldMk cId="0" sldId="613"/>
            <ac:spMk id="360452" creationId="{9754CD66-A9DC-4EC4-BA71-054B217DE61E}"/>
          </ac:spMkLst>
        </pc:spChg>
        <pc:picChg chg="mod">
          <ac:chgData name="Sidney Seckler" userId="73470fc2d5f88927" providerId="LiveId" clId="{3A5CB2AC-B244-4F31-AA7E-D96EB8EE8181}" dt="2019-03-22T21:17:59.234" v="1982" actId="1076"/>
          <ac:picMkLst>
            <pc:docMk/>
            <pc:sldMk cId="0" sldId="613"/>
            <ac:picMk id="360450" creationId="{922CFE91-CCEB-47B2-B2B4-46B6DE2ECE47}"/>
          </ac:picMkLst>
        </pc:picChg>
      </pc:sldChg>
      <pc:sldChg chg="addSp delSp modSp add">
        <pc:chgData name="Sidney Seckler" userId="73470fc2d5f88927" providerId="LiveId" clId="{3A5CB2AC-B244-4F31-AA7E-D96EB8EE8181}" dt="2019-03-24T14:19:28.795" v="6189" actId="14100"/>
        <pc:sldMkLst>
          <pc:docMk/>
          <pc:sldMk cId="0" sldId="614"/>
        </pc:sldMkLst>
        <pc:spChg chg="add del mod">
          <ac:chgData name="Sidney Seckler" userId="73470fc2d5f88927" providerId="LiveId" clId="{3A5CB2AC-B244-4F31-AA7E-D96EB8EE8181}" dt="2019-03-22T21:16:15.925" v="1947" actId="478"/>
          <ac:spMkLst>
            <pc:docMk/>
            <pc:sldMk cId="0" sldId="614"/>
            <ac:spMk id="3" creationId="{51C0B133-F46C-422A-B574-C96F04159095}"/>
          </ac:spMkLst>
        </pc:spChg>
        <pc:spChg chg="add mod">
          <ac:chgData name="Sidney Seckler" userId="73470fc2d5f88927" providerId="LiveId" clId="{3A5CB2AC-B244-4F31-AA7E-D96EB8EE8181}" dt="2019-03-24T14:19:28.795" v="6189" actId="14100"/>
          <ac:spMkLst>
            <pc:docMk/>
            <pc:sldMk cId="0" sldId="614"/>
            <ac:spMk id="8" creationId="{B9BBB7CD-F11D-4E0C-B29A-9377B9F4D93B}"/>
          </ac:spMkLst>
        </pc:spChg>
        <pc:spChg chg="add">
          <ac:chgData name="Sidney Seckler" userId="73470fc2d5f88927" providerId="LiveId" clId="{3A5CB2AC-B244-4F31-AA7E-D96EB8EE8181}" dt="2019-03-22T21:18:06.841" v="1983"/>
          <ac:spMkLst>
            <pc:docMk/>
            <pc:sldMk cId="0" sldId="614"/>
            <ac:spMk id="9" creationId="{E8DD8B3B-2B59-4880-9128-67F074C5A54E}"/>
          </ac:spMkLst>
        </pc:spChg>
        <pc:spChg chg="del">
          <ac:chgData name="Sidney Seckler" userId="73470fc2d5f88927" providerId="LiveId" clId="{3A5CB2AC-B244-4F31-AA7E-D96EB8EE8181}" dt="2019-03-22T21:16:12.973" v="1946" actId="478"/>
          <ac:spMkLst>
            <pc:docMk/>
            <pc:sldMk cId="0" sldId="614"/>
            <ac:spMk id="361475" creationId="{833C5E50-A594-4534-ADE3-FC37A8927083}"/>
          </ac:spMkLst>
        </pc:spChg>
        <pc:picChg chg="mod">
          <ac:chgData name="Sidney Seckler" userId="73470fc2d5f88927" providerId="LiveId" clId="{3A5CB2AC-B244-4F31-AA7E-D96EB8EE8181}" dt="2019-03-22T21:16:46.974" v="1957" actId="1076"/>
          <ac:picMkLst>
            <pc:docMk/>
            <pc:sldMk cId="0" sldId="614"/>
            <ac:picMk id="361476" creationId="{6B25BE76-4C8F-47CF-BE62-B8D41FE092D5}"/>
          </ac:picMkLst>
        </pc:picChg>
        <pc:picChg chg="mod">
          <ac:chgData name="Sidney Seckler" userId="73470fc2d5f88927" providerId="LiveId" clId="{3A5CB2AC-B244-4F31-AA7E-D96EB8EE8181}" dt="2019-03-22T21:16:52.576" v="1959" actId="1076"/>
          <ac:picMkLst>
            <pc:docMk/>
            <pc:sldMk cId="0" sldId="614"/>
            <ac:picMk id="361477" creationId="{4361EF12-1702-484D-8AFE-DC89DD5E7FA7}"/>
          </ac:picMkLst>
        </pc:picChg>
      </pc:sldChg>
      <pc:sldChg chg="addSp delSp modSp add">
        <pc:chgData name="Sidney Seckler" userId="73470fc2d5f88927" providerId="LiveId" clId="{3A5CB2AC-B244-4F31-AA7E-D96EB8EE8181}" dt="2019-03-24T14:19:36.859" v="6190" actId="14100"/>
        <pc:sldMkLst>
          <pc:docMk/>
          <pc:sldMk cId="0" sldId="615"/>
        </pc:sldMkLst>
        <pc:spChg chg="add del mod">
          <ac:chgData name="Sidney Seckler" userId="73470fc2d5f88927" providerId="LiveId" clId="{3A5CB2AC-B244-4F31-AA7E-D96EB8EE8181}" dt="2019-03-22T21:16:24.873" v="1950" actId="478"/>
          <ac:spMkLst>
            <pc:docMk/>
            <pc:sldMk cId="0" sldId="615"/>
            <ac:spMk id="3" creationId="{8E789FBC-8F7C-4CA3-9ED7-49C9E9A81119}"/>
          </ac:spMkLst>
        </pc:spChg>
        <pc:spChg chg="add mod">
          <ac:chgData name="Sidney Seckler" userId="73470fc2d5f88927" providerId="LiveId" clId="{3A5CB2AC-B244-4F31-AA7E-D96EB8EE8181}" dt="2019-03-24T14:19:36.859" v="6190" actId="14100"/>
          <ac:spMkLst>
            <pc:docMk/>
            <pc:sldMk cId="0" sldId="615"/>
            <ac:spMk id="8" creationId="{5ED54207-5EEC-492A-85F3-3BB7E72C3730}"/>
          </ac:spMkLst>
        </pc:spChg>
        <pc:spChg chg="add">
          <ac:chgData name="Sidney Seckler" userId="73470fc2d5f88927" providerId="LiveId" clId="{3A5CB2AC-B244-4F31-AA7E-D96EB8EE8181}" dt="2019-03-22T21:18:11.062" v="1984"/>
          <ac:spMkLst>
            <pc:docMk/>
            <pc:sldMk cId="0" sldId="615"/>
            <ac:spMk id="9" creationId="{B337F0C1-1243-4CE7-BE6D-C87ACD3A113F}"/>
          </ac:spMkLst>
        </pc:spChg>
        <pc:spChg chg="del">
          <ac:chgData name="Sidney Seckler" userId="73470fc2d5f88927" providerId="LiveId" clId="{3A5CB2AC-B244-4F31-AA7E-D96EB8EE8181}" dt="2019-03-22T21:16:22.571" v="1949" actId="478"/>
          <ac:spMkLst>
            <pc:docMk/>
            <pc:sldMk cId="0" sldId="615"/>
            <ac:spMk id="362499" creationId="{E2738A1E-DDE8-4433-BBDA-7B04E724CDC1}"/>
          </ac:spMkLst>
        </pc:spChg>
        <pc:picChg chg="mod">
          <ac:chgData name="Sidney Seckler" userId="73470fc2d5f88927" providerId="LiveId" clId="{3A5CB2AC-B244-4F31-AA7E-D96EB8EE8181}" dt="2019-03-22T21:18:16.781" v="1985" actId="1076"/>
          <ac:picMkLst>
            <pc:docMk/>
            <pc:sldMk cId="0" sldId="615"/>
            <ac:picMk id="362500" creationId="{2C1DEFE2-027D-4116-A4BB-D1C5206DBF74}"/>
          </ac:picMkLst>
        </pc:picChg>
        <pc:picChg chg="mod">
          <ac:chgData name="Sidney Seckler" userId="73470fc2d5f88927" providerId="LiveId" clId="{3A5CB2AC-B244-4F31-AA7E-D96EB8EE8181}" dt="2019-03-22T21:17:03.184" v="1963" actId="1076"/>
          <ac:picMkLst>
            <pc:docMk/>
            <pc:sldMk cId="0" sldId="615"/>
            <ac:picMk id="362501" creationId="{1E4EE6E4-D82A-467F-BEB0-2FD752185E6A}"/>
          </ac:picMkLst>
        </pc:picChg>
      </pc:sldChg>
      <pc:sldChg chg="addSp delSp modSp add">
        <pc:chgData name="Sidney Seckler" userId="73470fc2d5f88927" providerId="LiveId" clId="{3A5CB2AC-B244-4F31-AA7E-D96EB8EE8181}" dt="2019-03-24T14:19:41.959" v="6191" actId="14100"/>
        <pc:sldMkLst>
          <pc:docMk/>
          <pc:sldMk cId="0" sldId="616"/>
        </pc:sldMkLst>
        <pc:spChg chg="add del mod">
          <ac:chgData name="Sidney Seckler" userId="73470fc2d5f88927" providerId="LiveId" clId="{3A5CB2AC-B244-4F31-AA7E-D96EB8EE8181}" dt="2019-03-22T21:16:35.259" v="1953" actId="478"/>
          <ac:spMkLst>
            <pc:docMk/>
            <pc:sldMk cId="0" sldId="616"/>
            <ac:spMk id="3" creationId="{6C78D1EB-34B6-4974-B5ED-A529B024F9C5}"/>
          </ac:spMkLst>
        </pc:spChg>
        <pc:spChg chg="add mod">
          <ac:chgData name="Sidney Seckler" userId="73470fc2d5f88927" providerId="LiveId" clId="{3A5CB2AC-B244-4F31-AA7E-D96EB8EE8181}" dt="2019-03-24T14:19:41.959" v="6191" actId="14100"/>
          <ac:spMkLst>
            <pc:docMk/>
            <pc:sldMk cId="0" sldId="616"/>
            <ac:spMk id="8" creationId="{9FC3B9E3-3635-4097-9F51-91E8A7B02898}"/>
          </ac:spMkLst>
        </pc:spChg>
        <pc:spChg chg="add">
          <ac:chgData name="Sidney Seckler" userId="73470fc2d5f88927" providerId="LiveId" clId="{3A5CB2AC-B244-4F31-AA7E-D96EB8EE8181}" dt="2019-03-22T21:18:19.762" v="1986"/>
          <ac:spMkLst>
            <pc:docMk/>
            <pc:sldMk cId="0" sldId="616"/>
            <ac:spMk id="9" creationId="{AFBB1A21-39CD-4270-8E11-E32A3FE3939B}"/>
          </ac:spMkLst>
        </pc:spChg>
        <pc:spChg chg="del">
          <ac:chgData name="Sidney Seckler" userId="73470fc2d5f88927" providerId="LiveId" clId="{3A5CB2AC-B244-4F31-AA7E-D96EB8EE8181}" dt="2019-03-22T21:16:31.215" v="1952" actId="478"/>
          <ac:spMkLst>
            <pc:docMk/>
            <pc:sldMk cId="0" sldId="616"/>
            <ac:spMk id="363524" creationId="{0CE7E09F-3C40-4831-9055-7808E34308B9}"/>
          </ac:spMkLst>
        </pc:spChg>
        <pc:picChg chg="mod">
          <ac:chgData name="Sidney Seckler" userId="73470fc2d5f88927" providerId="LiveId" clId="{3A5CB2AC-B244-4F31-AA7E-D96EB8EE8181}" dt="2019-03-22T21:17:23.430" v="1973" actId="1076"/>
          <ac:picMkLst>
            <pc:docMk/>
            <pc:sldMk cId="0" sldId="616"/>
            <ac:picMk id="363522" creationId="{90B3CDDC-B217-44F4-936A-776A4DB7E756}"/>
          </ac:picMkLst>
        </pc:picChg>
        <pc:picChg chg="mod">
          <ac:chgData name="Sidney Seckler" userId="73470fc2d5f88927" providerId="LiveId" clId="{3A5CB2AC-B244-4F31-AA7E-D96EB8EE8181}" dt="2019-03-22T21:18:23.333" v="1987" actId="1076"/>
          <ac:picMkLst>
            <pc:docMk/>
            <pc:sldMk cId="0" sldId="616"/>
            <ac:picMk id="363525" creationId="{38EA0F0F-6F53-42AA-94E1-3488D2D6744C}"/>
          </ac:picMkLst>
        </pc:picChg>
      </pc:sldChg>
      <pc:sldChg chg="addSp delSp modSp add">
        <pc:chgData name="Sidney Seckler" userId="73470fc2d5f88927" providerId="LiveId" clId="{3A5CB2AC-B244-4F31-AA7E-D96EB8EE8181}" dt="2019-03-24T14:20:42.945" v="6207"/>
        <pc:sldMkLst>
          <pc:docMk/>
          <pc:sldMk cId="0" sldId="617"/>
        </pc:sldMkLst>
        <pc:spChg chg="add del mod">
          <ac:chgData name="Sidney Seckler" userId="73470fc2d5f88927" providerId="LiveId" clId="{3A5CB2AC-B244-4F31-AA7E-D96EB8EE8181}" dt="2019-03-24T14:20:41.876" v="6206" actId="478"/>
          <ac:spMkLst>
            <pc:docMk/>
            <pc:sldMk cId="0" sldId="617"/>
            <ac:spMk id="3" creationId="{796C9E8A-8A44-4DFB-9892-AE67EAD5AD52}"/>
          </ac:spMkLst>
        </pc:spChg>
        <pc:spChg chg="add">
          <ac:chgData name="Sidney Seckler" userId="73470fc2d5f88927" providerId="LiveId" clId="{3A5CB2AC-B244-4F31-AA7E-D96EB8EE8181}" dt="2019-03-24T14:20:42.945" v="6207"/>
          <ac:spMkLst>
            <pc:docMk/>
            <pc:sldMk cId="0" sldId="617"/>
            <ac:spMk id="18" creationId="{5C22631F-DFA2-47E4-8CE3-6E0E34CF56C9}"/>
          </ac:spMkLst>
        </pc:spChg>
        <pc:spChg chg="del mod">
          <ac:chgData name="Sidney Seckler" userId="73470fc2d5f88927" providerId="LiveId" clId="{3A5CB2AC-B244-4F31-AA7E-D96EB8EE8181}" dt="2019-03-24T14:20:38.874" v="6205" actId="478"/>
          <ac:spMkLst>
            <pc:docMk/>
            <pc:sldMk cId="0" sldId="617"/>
            <ac:spMk id="331779" creationId="{82FF220E-79DE-47F9-970C-42B976C42EBE}"/>
          </ac:spMkLst>
        </pc:spChg>
        <pc:spChg chg="mod">
          <ac:chgData name="Sidney Seckler" userId="73470fc2d5f88927" providerId="LiveId" clId="{3A5CB2AC-B244-4F31-AA7E-D96EB8EE8181}" dt="2019-03-22T21:20:27.777" v="2028"/>
          <ac:spMkLst>
            <pc:docMk/>
            <pc:sldMk cId="0" sldId="617"/>
            <ac:spMk id="331792" creationId="{D73784B6-2678-49BB-8070-BA327DC1EF5A}"/>
          </ac:spMkLst>
        </pc:spChg>
      </pc:sldChg>
      <pc:sldChg chg="addSp delSp modSp add">
        <pc:chgData name="Sidney Seckler" userId="73470fc2d5f88927" providerId="LiveId" clId="{3A5CB2AC-B244-4F31-AA7E-D96EB8EE8181}" dt="2019-03-24T14:19:11.055" v="6186" actId="14100"/>
        <pc:sldMkLst>
          <pc:docMk/>
          <pc:sldMk cId="1683804444" sldId="618"/>
        </pc:sldMkLst>
        <pc:spChg chg="add mod">
          <ac:chgData name="Sidney Seckler" userId="73470fc2d5f88927" providerId="LiveId" clId="{3A5CB2AC-B244-4F31-AA7E-D96EB8EE8181}" dt="2019-03-22T21:29:00.553" v="2331" actId="1076"/>
          <ac:spMkLst>
            <pc:docMk/>
            <pc:sldMk cId="1683804444" sldId="618"/>
            <ac:spMk id="2" creationId="{D172A908-6ECF-46F1-A0B3-8A7F2F5B441F}"/>
          </ac:spMkLst>
        </pc:spChg>
        <pc:spChg chg="add mod">
          <ac:chgData name="Sidney Seckler" userId="73470fc2d5f88927" providerId="LiveId" clId="{3A5CB2AC-B244-4F31-AA7E-D96EB8EE8181}" dt="2019-03-22T21:29:09.466" v="2333" actId="1076"/>
          <ac:spMkLst>
            <pc:docMk/>
            <pc:sldMk cId="1683804444" sldId="618"/>
            <ac:spMk id="3" creationId="{A6CA6B9B-7230-47E3-8E31-622776DAA083}"/>
          </ac:spMkLst>
        </pc:spChg>
        <pc:spChg chg="mod">
          <ac:chgData name="Sidney Seckler" userId="73470fc2d5f88927" providerId="LiveId" clId="{3A5CB2AC-B244-4F31-AA7E-D96EB8EE8181}" dt="2019-03-24T14:19:11.055" v="6186" actId="14100"/>
          <ac:spMkLst>
            <pc:docMk/>
            <pc:sldMk cId="1683804444" sldId="618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1:26:37.640" v="2307" actId="20577"/>
          <ac:spMkLst>
            <pc:docMk/>
            <pc:sldMk cId="1683804444" sldId="618"/>
            <ac:spMk id="4100" creationId="{E5CC45C3-CF65-4286-AA07-1D8008364C0B}"/>
          </ac:spMkLst>
        </pc:spChg>
        <pc:picChg chg="del">
          <ac:chgData name="Sidney Seckler" userId="73470fc2d5f88927" providerId="LiveId" clId="{3A5CB2AC-B244-4F31-AA7E-D96EB8EE8181}" dt="2019-03-22T21:26:45.156" v="2308" actId="478"/>
          <ac:picMkLst>
            <pc:docMk/>
            <pc:sldMk cId="1683804444" sldId="618"/>
            <ac:picMk id="15362" creationId="{A8D87056-8E4D-4692-8F7E-C115AB05D235}"/>
          </ac:picMkLst>
        </pc:picChg>
        <pc:picChg chg="del">
          <ac:chgData name="Sidney Seckler" userId="73470fc2d5f88927" providerId="LiveId" clId="{3A5CB2AC-B244-4F31-AA7E-D96EB8EE8181}" dt="2019-03-22T21:26:47.337" v="2309" actId="478"/>
          <ac:picMkLst>
            <pc:docMk/>
            <pc:sldMk cId="1683804444" sldId="618"/>
            <ac:picMk id="15364" creationId="{0B1E3353-5BE1-4918-B708-A84D8DFA4D59}"/>
          </ac:picMkLst>
        </pc:picChg>
        <pc:picChg chg="add mod">
          <ac:chgData name="Sidney Seckler" userId="73470fc2d5f88927" providerId="LiveId" clId="{3A5CB2AC-B244-4F31-AA7E-D96EB8EE8181}" dt="2019-03-22T21:28:29.707" v="2315" actId="1076"/>
          <ac:picMkLst>
            <pc:docMk/>
            <pc:sldMk cId="1683804444" sldId="618"/>
            <ac:picMk id="18434" creationId="{73DABA1A-CCCB-4DA3-B61E-E8E32D4D2A11}"/>
          </ac:picMkLst>
        </pc:picChg>
      </pc:sldChg>
      <pc:sldChg chg="addSp delSp modSp add">
        <pc:chgData name="Sidney Seckler" userId="73470fc2d5f88927" providerId="LiveId" clId="{3A5CB2AC-B244-4F31-AA7E-D96EB8EE8181}" dt="2019-03-24T14:19:17.189" v="6187" actId="14100"/>
        <pc:sldMkLst>
          <pc:docMk/>
          <pc:sldMk cId="633731302" sldId="619"/>
        </pc:sldMkLst>
        <pc:spChg chg="mod">
          <ac:chgData name="Sidney Seckler" userId="73470fc2d5f88927" providerId="LiveId" clId="{3A5CB2AC-B244-4F31-AA7E-D96EB8EE8181}" dt="2019-03-22T21:31:42.804" v="2368" actId="1076"/>
          <ac:spMkLst>
            <pc:docMk/>
            <pc:sldMk cId="633731302" sldId="619"/>
            <ac:spMk id="2" creationId="{D172A908-6ECF-46F1-A0B3-8A7F2F5B441F}"/>
          </ac:spMkLst>
        </pc:spChg>
        <pc:spChg chg="mod">
          <ac:chgData name="Sidney Seckler" userId="73470fc2d5f88927" providerId="LiveId" clId="{3A5CB2AC-B244-4F31-AA7E-D96EB8EE8181}" dt="2019-03-22T21:30:14.392" v="2361" actId="1076"/>
          <ac:spMkLst>
            <pc:docMk/>
            <pc:sldMk cId="633731302" sldId="619"/>
            <ac:spMk id="3" creationId="{A6CA6B9B-7230-47E3-8E31-622776DAA083}"/>
          </ac:spMkLst>
        </pc:spChg>
        <pc:spChg chg="mod">
          <ac:chgData name="Sidney Seckler" userId="73470fc2d5f88927" providerId="LiveId" clId="{3A5CB2AC-B244-4F31-AA7E-D96EB8EE8181}" dt="2019-03-24T14:19:17.189" v="6187" actId="14100"/>
          <ac:spMkLst>
            <pc:docMk/>
            <pc:sldMk cId="633731302" sldId="619"/>
            <ac:spMk id="4099" creationId="{F8B96A61-C72F-4AE6-BD11-C8F2087FCF79}"/>
          </ac:spMkLst>
        </pc:spChg>
        <pc:picChg chg="del">
          <ac:chgData name="Sidney Seckler" userId="73470fc2d5f88927" providerId="LiveId" clId="{3A5CB2AC-B244-4F31-AA7E-D96EB8EE8181}" dt="2019-03-22T21:30:02.215" v="2335" actId="478"/>
          <ac:picMkLst>
            <pc:docMk/>
            <pc:sldMk cId="633731302" sldId="619"/>
            <ac:picMk id="18434" creationId="{73DABA1A-CCCB-4DA3-B61E-E8E32D4D2A11}"/>
          </ac:picMkLst>
        </pc:picChg>
        <pc:picChg chg="add mod">
          <ac:chgData name="Sidney Seckler" userId="73470fc2d5f88927" providerId="LiveId" clId="{3A5CB2AC-B244-4F31-AA7E-D96EB8EE8181}" dt="2019-03-22T21:31:35.355" v="2367" actId="1035"/>
          <ac:picMkLst>
            <pc:docMk/>
            <pc:sldMk cId="633731302" sldId="619"/>
            <ac:picMk id="25602" creationId="{038B3FD8-1D16-4A76-BD7C-07401463FC4E}"/>
          </ac:picMkLst>
        </pc:picChg>
      </pc:sldChg>
      <pc:sldChg chg="addSp delSp modSp add ord">
        <pc:chgData name="Sidney Seckler" userId="73470fc2d5f88927" providerId="LiveId" clId="{3A5CB2AC-B244-4F31-AA7E-D96EB8EE8181}" dt="2019-03-24T14:20:22.864" v="6201"/>
        <pc:sldMkLst>
          <pc:docMk/>
          <pc:sldMk cId="3442780604" sldId="620"/>
        </pc:sldMkLst>
        <pc:spChg chg="add del mod">
          <ac:chgData name="Sidney Seckler" userId="73470fc2d5f88927" providerId="LiveId" clId="{3A5CB2AC-B244-4F31-AA7E-D96EB8EE8181}" dt="2019-03-24T14:20:21.750" v="6200" actId="478"/>
          <ac:spMkLst>
            <pc:docMk/>
            <pc:sldMk cId="3442780604" sldId="620"/>
            <ac:spMk id="3" creationId="{7D95EE14-689F-4046-8E02-FFDE3F3AB56B}"/>
          </ac:spMkLst>
        </pc:spChg>
        <pc:spChg chg="add">
          <ac:chgData name="Sidney Seckler" userId="73470fc2d5f88927" providerId="LiveId" clId="{3A5CB2AC-B244-4F31-AA7E-D96EB8EE8181}" dt="2019-03-24T14:20:22.864" v="6201"/>
          <ac:spMkLst>
            <pc:docMk/>
            <pc:sldMk cId="3442780604" sldId="620"/>
            <ac:spMk id="7" creationId="{D52094BA-F95A-49AE-8D00-98587EC6029D}"/>
          </ac:spMkLst>
        </pc:spChg>
        <pc:spChg chg="del">
          <ac:chgData name="Sidney Seckler" userId="73470fc2d5f88927" providerId="LiveId" clId="{3A5CB2AC-B244-4F31-AA7E-D96EB8EE8181}" dt="2019-03-24T14:20:18.619" v="6199" actId="478"/>
          <ac:spMkLst>
            <pc:docMk/>
            <pc:sldMk cId="3442780604" sldId="620"/>
            <ac:spMk id="331779" creationId="{82FF220E-79DE-47F9-970C-42B976C42EBE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81" creationId="{5E2E884C-6E25-451A-A76C-B640AE901AF9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82" creationId="{C89ACA54-B308-4971-8795-A1473879C537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84" creationId="{F29B16BC-7DAD-4FB9-9198-A11B85B264C2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85" creationId="{6D554ACA-5187-413B-B5F2-3E57456F5440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86" creationId="{311E0C63-D6D3-4E7D-8818-D261B250498F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88" creationId="{3162162F-6A6A-41BF-8482-73A3A71FD85B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91" creationId="{E66960A6-806B-45E0-8BE5-9ADFB500C92E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92" creationId="{D73784B6-2678-49BB-8070-BA327DC1EF5A}"/>
          </ac:spMkLst>
        </pc:spChg>
        <pc:graphicFrameChg chg="add mod">
          <ac:chgData name="Sidney Seckler" userId="73470fc2d5f88927" providerId="LiveId" clId="{3A5CB2AC-B244-4F31-AA7E-D96EB8EE8181}" dt="2019-03-22T21:45:50.992" v="2401" actId="14100"/>
          <ac:graphicFrameMkLst>
            <pc:docMk/>
            <pc:sldMk cId="3442780604" sldId="620"/>
            <ac:graphicFrameMk id="16" creationId="{5E2ECCD2-B384-47AE-8FBC-F2DD46E8A4C8}"/>
          </ac:graphicFrameMkLst>
        </pc:graphicFrameChg>
        <pc:cxnChg chg="del mod">
          <ac:chgData name="Sidney Seckler" userId="73470fc2d5f88927" providerId="LiveId" clId="{3A5CB2AC-B244-4F31-AA7E-D96EB8EE8181}" dt="2019-03-22T21:44:23.980" v="2395" actId="478"/>
          <ac:cxnSpMkLst>
            <pc:docMk/>
            <pc:sldMk cId="3442780604" sldId="620"/>
            <ac:cxnSpMk id="331783" creationId="{1FE36FB1-BBA2-462B-86E8-7A06123A46F5}"/>
          </ac:cxnSpMkLst>
        </pc:cxnChg>
        <pc:cxnChg chg="del mod">
          <ac:chgData name="Sidney Seckler" userId="73470fc2d5f88927" providerId="LiveId" clId="{3A5CB2AC-B244-4F31-AA7E-D96EB8EE8181}" dt="2019-03-22T21:44:23.980" v="2395" actId="478"/>
          <ac:cxnSpMkLst>
            <pc:docMk/>
            <pc:sldMk cId="3442780604" sldId="620"/>
            <ac:cxnSpMk id="331787" creationId="{7B97BDE0-5B5D-448B-AA7B-10A5795711F0}"/>
          </ac:cxnSpMkLst>
        </pc:cxnChg>
        <pc:cxnChg chg="del mod">
          <ac:chgData name="Sidney Seckler" userId="73470fc2d5f88927" providerId="LiveId" clId="{3A5CB2AC-B244-4F31-AA7E-D96EB8EE8181}" dt="2019-03-22T21:44:23.980" v="2395" actId="478"/>
          <ac:cxnSpMkLst>
            <pc:docMk/>
            <pc:sldMk cId="3442780604" sldId="620"/>
            <ac:cxnSpMk id="331789" creationId="{17054AB6-BEB8-42D6-9452-BCE5FA8F47CC}"/>
          </ac:cxnSpMkLst>
        </pc:cxnChg>
        <pc:cxnChg chg="del mod">
          <ac:chgData name="Sidney Seckler" userId="73470fc2d5f88927" providerId="LiveId" clId="{3A5CB2AC-B244-4F31-AA7E-D96EB8EE8181}" dt="2019-03-22T21:44:23.980" v="2395" actId="478"/>
          <ac:cxnSpMkLst>
            <pc:docMk/>
            <pc:sldMk cId="3442780604" sldId="620"/>
            <ac:cxnSpMk id="331790" creationId="{ABC12024-7077-4C90-95BB-0752A1498260}"/>
          </ac:cxnSpMkLst>
        </pc:cxnChg>
      </pc:sldChg>
      <pc:sldChg chg="addSp delSp modSp add">
        <pc:chgData name="Sidney Seckler" userId="73470fc2d5f88927" providerId="LiveId" clId="{3A5CB2AC-B244-4F31-AA7E-D96EB8EE8181}" dt="2019-03-24T14:20:10.465" v="6198" actId="1076"/>
        <pc:sldMkLst>
          <pc:docMk/>
          <pc:sldMk cId="718738390" sldId="621"/>
        </pc:sldMkLst>
        <pc:spChg chg="add mod">
          <ac:chgData name="Sidney Seckler" userId="73470fc2d5f88927" providerId="LiveId" clId="{3A5CB2AC-B244-4F31-AA7E-D96EB8EE8181}" dt="2019-03-22T21:53:16.832" v="2471" actId="1076"/>
          <ac:spMkLst>
            <pc:docMk/>
            <pc:sldMk cId="718738390" sldId="621"/>
            <ac:spMk id="5" creationId="{FF0A7198-E4DF-4AC8-AEBF-A85D26428440}"/>
          </ac:spMkLst>
        </pc:spChg>
        <pc:spChg chg="add mod">
          <ac:chgData name="Sidney Seckler" userId="73470fc2d5f88927" providerId="LiveId" clId="{3A5CB2AC-B244-4F31-AA7E-D96EB8EE8181}" dt="2019-03-22T21:53:25.040" v="2474" actId="1076"/>
          <ac:spMkLst>
            <pc:docMk/>
            <pc:sldMk cId="718738390" sldId="621"/>
            <ac:spMk id="6" creationId="{DF482A99-7DAF-486E-AEA6-7793BD713935}"/>
          </ac:spMkLst>
        </pc:spChg>
        <pc:spChg chg="mod">
          <ac:chgData name="Sidney Seckler" userId="73470fc2d5f88927" providerId="LiveId" clId="{3A5CB2AC-B244-4F31-AA7E-D96EB8EE8181}" dt="2019-03-24T14:20:10.465" v="6198" actId="1076"/>
          <ac:spMkLst>
            <pc:docMk/>
            <pc:sldMk cId="718738390" sldId="621"/>
            <ac:spMk id="331779" creationId="{82FF220E-79DE-47F9-970C-42B976C42EBE}"/>
          </ac:spMkLst>
        </pc:spChg>
        <pc:graphicFrameChg chg="del">
          <ac:chgData name="Sidney Seckler" userId="73470fc2d5f88927" providerId="LiveId" clId="{3A5CB2AC-B244-4F31-AA7E-D96EB8EE8181}" dt="2019-03-22T21:48:08.946" v="2404" actId="478"/>
          <ac:graphicFrameMkLst>
            <pc:docMk/>
            <pc:sldMk cId="718738390" sldId="621"/>
            <ac:graphicFrameMk id="16" creationId="{5E2ECCD2-B384-47AE-8FBC-F2DD46E8A4C8}"/>
          </ac:graphicFrameMkLst>
        </pc:graphicFrameChg>
        <pc:picChg chg="add del mod">
          <ac:chgData name="Sidney Seckler" userId="73470fc2d5f88927" providerId="LiveId" clId="{3A5CB2AC-B244-4F31-AA7E-D96EB8EE8181}" dt="2019-03-22T21:54:04.714" v="2476" actId="478"/>
          <ac:picMkLst>
            <pc:docMk/>
            <pc:sldMk cId="718738390" sldId="621"/>
            <ac:picMk id="26626" creationId="{96519634-C3A1-40DD-A21F-851A5B04B0FB}"/>
          </ac:picMkLst>
        </pc:picChg>
        <pc:picChg chg="add mod">
          <ac:chgData name="Sidney Seckler" userId="73470fc2d5f88927" providerId="LiveId" clId="{3A5CB2AC-B244-4F31-AA7E-D96EB8EE8181}" dt="2019-03-22T21:54:15.195" v="2481" actId="1076"/>
          <ac:picMkLst>
            <pc:docMk/>
            <pc:sldMk cId="718738390" sldId="621"/>
            <ac:picMk id="26628" creationId="{BA895A8C-ABCD-4652-B704-1EAC3321520B}"/>
          </ac:picMkLst>
        </pc:picChg>
        <pc:picChg chg="add mod">
          <ac:chgData name="Sidney Seckler" userId="73470fc2d5f88927" providerId="LiveId" clId="{3A5CB2AC-B244-4F31-AA7E-D96EB8EE8181}" dt="2019-03-22T21:56:37.750" v="2487" actId="1076"/>
          <ac:picMkLst>
            <pc:docMk/>
            <pc:sldMk cId="718738390" sldId="621"/>
            <ac:picMk id="26630" creationId="{EA98873B-527C-4865-B27C-C11E16B49D88}"/>
          </ac:picMkLst>
        </pc:picChg>
        <pc:cxnChg chg="add mod">
          <ac:chgData name="Sidney Seckler" userId="73470fc2d5f88927" providerId="LiveId" clId="{3A5CB2AC-B244-4F31-AA7E-D96EB8EE8181}" dt="2019-03-22T21:56:44.513" v="2488" actId="11529"/>
          <ac:cxnSpMkLst>
            <pc:docMk/>
            <pc:sldMk cId="718738390" sldId="621"/>
            <ac:cxnSpMk id="3" creationId="{E23D2DC5-4F26-43C5-8599-C2F6FF17EE92}"/>
          </ac:cxnSpMkLst>
        </pc:cxnChg>
        <pc:cxnChg chg="add del mod">
          <ac:chgData name="Sidney Seckler" userId="73470fc2d5f88927" providerId="LiveId" clId="{3A5CB2AC-B244-4F31-AA7E-D96EB8EE8181}" dt="2019-03-22T21:56:53.433" v="2490" actId="478"/>
          <ac:cxnSpMkLst>
            <pc:docMk/>
            <pc:sldMk cId="718738390" sldId="621"/>
            <ac:cxnSpMk id="7" creationId="{EA1E45F6-1404-4127-8006-CC8424093D47}"/>
          </ac:cxnSpMkLst>
        </pc:cxnChg>
        <pc:cxnChg chg="add mod">
          <ac:chgData name="Sidney Seckler" userId="73470fc2d5f88927" providerId="LiveId" clId="{3A5CB2AC-B244-4F31-AA7E-D96EB8EE8181}" dt="2019-03-22T21:57:00.327" v="2491" actId="11529"/>
          <ac:cxnSpMkLst>
            <pc:docMk/>
            <pc:sldMk cId="718738390" sldId="621"/>
            <ac:cxnSpMk id="9" creationId="{3E942EDF-9B2B-461D-AFBB-08B8CECA6E09}"/>
          </ac:cxnSpMkLst>
        </pc:cxnChg>
      </pc:sldChg>
      <pc:sldChg chg="modSp add">
        <pc:chgData name="Sidney Seckler" userId="73470fc2d5f88927" providerId="LiveId" clId="{3A5CB2AC-B244-4F31-AA7E-D96EB8EE8181}" dt="2019-03-24T14:21:48.941" v="6215" actId="14100"/>
        <pc:sldMkLst>
          <pc:docMk/>
          <pc:sldMk cId="1090382542" sldId="622"/>
        </pc:sldMkLst>
        <pc:spChg chg="mod">
          <ac:chgData name="Sidney Seckler" userId="73470fc2d5f88927" providerId="LiveId" clId="{3A5CB2AC-B244-4F31-AA7E-D96EB8EE8181}" dt="2019-03-22T22:02:37.240" v="2638" actId="20577"/>
          <ac:spMkLst>
            <pc:docMk/>
            <pc:sldMk cId="1090382542" sldId="622"/>
            <ac:spMk id="8" creationId="{6A541547-C2C1-4C58-9DBB-CF48F94CEB25}"/>
          </ac:spMkLst>
        </pc:spChg>
        <pc:spChg chg="mod">
          <ac:chgData name="Sidney Seckler" userId="73470fc2d5f88927" providerId="LiveId" clId="{3A5CB2AC-B244-4F31-AA7E-D96EB8EE8181}" dt="2019-03-24T14:21:48.941" v="6215" actId="14100"/>
          <ac:spMkLst>
            <pc:docMk/>
            <pc:sldMk cId="1090382542" sldId="622"/>
            <ac:spMk id="9" creationId="{823A6098-CB01-4B23-AC0D-B845CDE3BFBD}"/>
          </ac:spMkLst>
        </pc:spChg>
      </pc:sldChg>
      <pc:sldChg chg="addSp delSp modSp add">
        <pc:chgData name="Sidney Seckler" userId="73470fc2d5f88927" providerId="LiveId" clId="{3A5CB2AC-B244-4F31-AA7E-D96EB8EE8181}" dt="2019-05-03T19:09:04.494" v="6325" actId="1076"/>
        <pc:sldMkLst>
          <pc:docMk/>
          <pc:sldMk cId="3817288753" sldId="623"/>
        </pc:sldMkLst>
        <pc:spChg chg="del mod">
          <ac:chgData name="Sidney Seckler" userId="73470fc2d5f88927" providerId="LiveId" clId="{3A5CB2AC-B244-4F31-AA7E-D96EB8EE8181}" dt="2019-05-03T19:08:56.474" v="6322" actId="478"/>
          <ac:spMkLst>
            <pc:docMk/>
            <pc:sldMk cId="3817288753" sldId="623"/>
            <ac:spMk id="2" creationId="{F39A5F00-DDF9-4D1F-8076-6C85A640CE9F}"/>
          </ac:spMkLst>
        </pc:spChg>
        <pc:spChg chg="add del mod">
          <ac:chgData name="Sidney Seckler" userId="73470fc2d5f88927" providerId="LiveId" clId="{3A5CB2AC-B244-4F31-AA7E-D96EB8EE8181}" dt="2019-03-22T22:03:57.031" v="2678" actId="478"/>
          <ac:spMkLst>
            <pc:docMk/>
            <pc:sldMk cId="3817288753" sldId="623"/>
            <ac:spMk id="4" creationId="{335A77EA-7B80-4998-8714-4B91C1BEDD6D}"/>
          </ac:spMkLst>
        </pc:spChg>
        <pc:spChg chg="add del mod">
          <ac:chgData name="Sidney Seckler" userId="73470fc2d5f88927" providerId="LiveId" clId="{3A5CB2AC-B244-4F31-AA7E-D96EB8EE8181}" dt="2019-05-03T19:08:58.897" v="6323" actId="478"/>
          <ac:spMkLst>
            <pc:docMk/>
            <pc:sldMk cId="3817288753" sldId="623"/>
            <ac:spMk id="5" creationId="{4E8B5B9F-B13A-49CD-B754-03B4B8191865}"/>
          </ac:spMkLst>
        </pc:spChg>
        <pc:spChg chg="del">
          <ac:chgData name="Sidney Seckler" userId="73470fc2d5f88927" providerId="LiveId" clId="{3A5CB2AC-B244-4F31-AA7E-D96EB8EE8181}" dt="2019-03-22T22:03:52.985" v="2677" actId="478"/>
          <ac:spMkLst>
            <pc:docMk/>
            <pc:sldMk cId="3817288753" sldId="623"/>
            <ac:spMk id="7" creationId="{2580F44F-8C1F-455F-A7FC-26E2535556B3}"/>
          </ac:spMkLst>
        </pc:spChg>
        <pc:spChg chg="add mod">
          <ac:chgData name="Sidney Seckler" userId="73470fc2d5f88927" providerId="LiveId" clId="{3A5CB2AC-B244-4F31-AA7E-D96EB8EE8181}" dt="2019-03-24T14:21:54.576" v="6216" actId="14100"/>
          <ac:spMkLst>
            <pc:docMk/>
            <pc:sldMk cId="3817288753" sldId="623"/>
            <ac:spMk id="8" creationId="{A538EDED-6096-4F1E-89FD-42A93B7A4E75}"/>
          </ac:spMkLst>
        </pc:spChg>
        <pc:picChg chg="add mod">
          <ac:chgData name="Sidney Seckler" userId="73470fc2d5f88927" providerId="LiveId" clId="{3A5CB2AC-B244-4F31-AA7E-D96EB8EE8181}" dt="2019-05-03T19:09:04.494" v="6325" actId="1076"/>
          <ac:picMkLst>
            <pc:docMk/>
            <pc:sldMk cId="3817288753" sldId="623"/>
            <ac:picMk id="3" creationId="{BEA067D7-77D5-46DD-B84E-8793E0934908}"/>
          </ac:picMkLst>
        </pc:picChg>
      </pc:sldChg>
      <pc:sldChg chg="addSp delSp modSp add">
        <pc:chgData name="Sidney Seckler" userId="73470fc2d5f88927" providerId="LiveId" clId="{3A5CB2AC-B244-4F31-AA7E-D96EB8EE8181}" dt="2019-03-24T14:22:06.357" v="6217" actId="14100"/>
        <pc:sldMkLst>
          <pc:docMk/>
          <pc:sldMk cId="4263284432" sldId="624"/>
        </pc:sldMkLst>
        <pc:spChg chg="add del mod">
          <ac:chgData name="Sidney Seckler" userId="73470fc2d5f88927" providerId="LiveId" clId="{3A5CB2AC-B244-4F31-AA7E-D96EB8EE8181}" dt="2019-03-22T22:04:19.938" v="2681" actId="478"/>
          <ac:spMkLst>
            <pc:docMk/>
            <pc:sldMk cId="4263284432" sldId="624"/>
            <ac:spMk id="3" creationId="{D2389913-A043-4239-985E-EABB34AF8B25}"/>
          </ac:spMkLst>
        </pc:spChg>
        <pc:spChg chg="del">
          <ac:chgData name="Sidney Seckler" userId="73470fc2d5f88927" providerId="LiveId" clId="{3A5CB2AC-B244-4F31-AA7E-D96EB8EE8181}" dt="2019-03-22T22:04:16.516" v="2680" actId="478"/>
          <ac:spMkLst>
            <pc:docMk/>
            <pc:sldMk cId="4263284432" sldId="624"/>
            <ac:spMk id="9" creationId="{823A6098-CB01-4B23-AC0D-B845CDE3BFBD}"/>
          </ac:spMkLst>
        </pc:spChg>
        <pc:spChg chg="add mod">
          <ac:chgData name="Sidney Seckler" userId="73470fc2d5f88927" providerId="LiveId" clId="{3A5CB2AC-B244-4F31-AA7E-D96EB8EE8181}" dt="2019-03-24T14:22:06.357" v="6217" actId="14100"/>
          <ac:spMkLst>
            <pc:docMk/>
            <pc:sldMk cId="4263284432" sldId="624"/>
            <ac:spMk id="13" creationId="{DD3742FF-BB0E-429F-8219-43B9447E6BC3}"/>
          </ac:spMkLst>
        </pc:spChg>
      </pc:sldChg>
      <pc:sldChg chg="addSp delSp modSp add">
        <pc:chgData name="Sidney Seckler" userId="73470fc2d5f88927" providerId="LiveId" clId="{3A5CB2AC-B244-4F31-AA7E-D96EB8EE8181}" dt="2019-03-24T14:20:33.769" v="6204"/>
        <pc:sldMkLst>
          <pc:docMk/>
          <pc:sldMk cId="4179141395" sldId="625"/>
        </pc:sldMkLst>
        <pc:spChg chg="add del mod">
          <ac:chgData name="Sidney Seckler" userId="73470fc2d5f88927" providerId="LiveId" clId="{3A5CB2AC-B244-4F31-AA7E-D96EB8EE8181}" dt="2019-03-24T14:20:32.751" v="6203" actId="478"/>
          <ac:spMkLst>
            <pc:docMk/>
            <pc:sldMk cId="4179141395" sldId="625"/>
            <ac:spMk id="3" creationId="{D135ED83-FBEA-446C-BB54-4C1D56BDC6CF}"/>
          </ac:spMkLst>
        </pc:spChg>
        <pc:spChg chg="add">
          <ac:chgData name="Sidney Seckler" userId="73470fc2d5f88927" providerId="LiveId" clId="{3A5CB2AC-B244-4F31-AA7E-D96EB8EE8181}" dt="2019-03-24T14:20:33.769" v="6204"/>
          <ac:spMkLst>
            <pc:docMk/>
            <pc:sldMk cId="4179141395" sldId="625"/>
            <ac:spMk id="7" creationId="{B0A97D9B-83DD-4803-AB64-345AD02EE3D9}"/>
          </ac:spMkLst>
        </pc:spChg>
        <pc:spChg chg="del">
          <ac:chgData name="Sidney Seckler" userId="73470fc2d5f88927" providerId="LiveId" clId="{3A5CB2AC-B244-4F31-AA7E-D96EB8EE8181}" dt="2019-03-24T14:20:27.344" v="6202" actId="478"/>
          <ac:spMkLst>
            <pc:docMk/>
            <pc:sldMk cId="4179141395" sldId="625"/>
            <ac:spMk id="331779" creationId="{82FF220E-79DE-47F9-970C-42B976C42EBE}"/>
          </ac:spMkLst>
        </pc:spChg>
        <pc:graphicFrameChg chg="add mod">
          <ac:chgData name="Sidney Seckler" userId="73470fc2d5f88927" providerId="LiveId" clId="{3A5CB2AC-B244-4F31-AA7E-D96EB8EE8181}" dt="2019-03-22T22:12:27.552" v="2694" actId="14100"/>
          <ac:graphicFrameMkLst>
            <pc:docMk/>
            <pc:sldMk cId="4179141395" sldId="625"/>
            <ac:graphicFrameMk id="5" creationId="{A024C343-32C8-4EA0-A157-FA937ACDDDC2}"/>
          </ac:graphicFrameMkLst>
        </pc:graphicFrameChg>
        <pc:graphicFrameChg chg="del">
          <ac:chgData name="Sidney Seckler" userId="73470fc2d5f88927" providerId="LiveId" clId="{3A5CB2AC-B244-4F31-AA7E-D96EB8EE8181}" dt="2019-03-22T22:11:20.942" v="2690" actId="478"/>
          <ac:graphicFrameMkLst>
            <pc:docMk/>
            <pc:sldMk cId="4179141395" sldId="625"/>
            <ac:graphicFrameMk id="16" creationId="{5E2ECCD2-B384-47AE-8FBC-F2DD46E8A4C8}"/>
          </ac:graphicFrameMkLst>
        </pc:graphicFrameChg>
      </pc:sldChg>
      <pc:sldChg chg="addSp delSp modSp add">
        <pc:chgData name="Sidney Seckler" userId="73470fc2d5f88927" providerId="LiveId" clId="{3A5CB2AC-B244-4F31-AA7E-D96EB8EE8181}" dt="2019-03-24T14:22:11.637" v="6218" actId="14100"/>
        <pc:sldMkLst>
          <pc:docMk/>
          <pc:sldMk cId="4007643673" sldId="626"/>
        </pc:sldMkLst>
        <pc:spChg chg="add mod">
          <ac:chgData name="Sidney Seckler" userId="73470fc2d5f88927" providerId="LiveId" clId="{3A5CB2AC-B244-4F31-AA7E-D96EB8EE8181}" dt="2019-03-22T22:31:14.736" v="2722" actId="1076"/>
          <ac:spMkLst>
            <pc:docMk/>
            <pc:sldMk cId="4007643673" sldId="626"/>
            <ac:spMk id="7" creationId="{6B7FD74B-2AB4-4819-85E4-E568A065D620}"/>
          </ac:spMkLst>
        </pc:spChg>
        <pc:spChg chg="mod">
          <ac:chgData name="Sidney Seckler" userId="73470fc2d5f88927" providerId="LiveId" clId="{3A5CB2AC-B244-4F31-AA7E-D96EB8EE8181}" dt="2019-03-24T14:22:11.637" v="6218" actId="14100"/>
          <ac:spMkLst>
            <pc:docMk/>
            <pc:sldMk cId="4007643673" sldId="626"/>
            <ac:spMk id="304131" creationId="{3FD46931-1260-486D-89A6-B0D903563948}"/>
          </ac:spMkLst>
        </pc:spChg>
        <pc:picChg chg="del">
          <ac:chgData name="Sidney Seckler" userId="73470fc2d5f88927" providerId="LiveId" clId="{3A5CB2AC-B244-4F31-AA7E-D96EB8EE8181}" dt="2019-03-22T22:30:41.714" v="2713" actId="478"/>
          <ac:picMkLst>
            <pc:docMk/>
            <pc:sldMk cId="4007643673" sldId="626"/>
            <ac:picMk id="8194" creationId="{4DEC5BEC-AAA0-4E91-B5A7-D7798650D33A}"/>
          </ac:picMkLst>
        </pc:picChg>
        <pc:picChg chg="del">
          <ac:chgData name="Sidney Seckler" userId="73470fc2d5f88927" providerId="LiveId" clId="{3A5CB2AC-B244-4F31-AA7E-D96EB8EE8181}" dt="2019-03-22T22:30:39.590" v="2712" actId="478"/>
          <ac:picMkLst>
            <pc:docMk/>
            <pc:sldMk cId="4007643673" sldId="626"/>
            <ac:picMk id="8196" creationId="{83A06EED-1385-40C3-9B65-9A90C0E2D7D0}"/>
          </ac:picMkLst>
        </pc:picChg>
        <pc:picChg chg="add mod">
          <ac:chgData name="Sidney Seckler" userId="73470fc2d5f88927" providerId="LiveId" clId="{3A5CB2AC-B244-4F31-AA7E-D96EB8EE8181}" dt="2019-03-22T22:33:41.543" v="2727" actId="1076"/>
          <ac:picMkLst>
            <pc:docMk/>
            <pc:sldMk cId="4007643673" sldId="626"/>
            <ac:picMk id="33794" creationId="{BAF7E74B-5029-4037-B241-8C0491277D71}"/>
          </ac:picMkLst>
        </pc:picChg>
      </pc:sldChg>
      <pc:sldChg chg="addSp delSp modSp add">
        <pc:chgData name="Sidney Seckler" userId="73470fc2d5f88927" providerId="LiveId" clId="{3A5CB2AC-B244-4F31-AA7E-D96EB8EE8181}" dt="2019-03-24T14:22:40.911" v="6223" actId="14100"/>
        <pc:sldMkLst>
          <pc:docMk/>
          <pc:sldMk cId="629709639" sldId="627"/>
        </pc:sldMkLst>
        <pc:spChg chg="add del mod">
          <ac:chgData name="Sidney Seckler" userId="73470fc2d5f88927" providerId="LiveId" clId="{3A5CB2AC-B244-4F31-AA7E-D96EB8EE8181}" dt="2019-03-22T22:37:49.697" v="2731" actId="478"/>
          <ac:spMkLst>
            <pc:docMk/>
            <pc:sldMk cId="629709639" sldId="627"/>
            <ac:spMk id="3" creationId="{89559490-7F7E-474B-BC8A-9D60FD74F9A2}"/>
          </ac:spMkLst>
        </pc:spChg>
        <pc:spChg chg="del">
          <ac:chgData name="Sidney Seckler" userId="73470fc2d5f88927" providerId="LiveId" clId="{3A5CB2AC-B244-4F31-AA7E-D96EB8EE8181}" dt="2019-03-22T22:37:44.884" v="2730" actId="478"/>
          <ac:spMkLst>
            <pc:docMk/>
            <pc:sldMk cId="629709639" sldId="627"/>
            <ac:spMk id="4" creationId="{4FF13F45-9DD3-4873-9F82-038A3636064B}"/>
          </ac:spMkLst>
        </pc:spChg>
        <pc:spChg chg="add">
          <ac:chgData name="Sidney Seckler" userId="73470fc2d5f88927" providerId="LiveId" clId="{3A5CB2AC-B244-4F31-AA7E-D96EB8EE8181}" dt="2019-03-23T13:24:51.632" v="5137"/>
          <ac:spMkLst>
            <pc:docMk/>
            <pc:sldMk cId="629709639" sldId="627"/>
            <ac:spMk id="6" creationId="{FE4516E0-1C68-4F6F-8CEF-C8831CE609DF}"/>
          </ac:spMkLst>
        </pc:spChg>
        <pc:spChg chg="del">
          <ac:chgData name="Sidney Seckler" userId="73470fc2d5f88927" providerId="LiveId" clId="{3A5CB2AC-B244-4F31-AA7E-D96EB8EE8181}" dt="2019-03-22T22:37:44.884" v="2730" actId="478"/>
          <ac:spMkLst>
            <pc:docMk/>
            <pc:sldMk cId="629709639" sldId="627"/>
            <ac:spMk id="7" creationId="{6B7FD74B-2AB4-4819-85E4-E568A065D620}"/>
          </ac:spMkLst>
        </pc:spChg>
        <pc:spChg chg="add del">
          <ac:chgData name="Sidney Seckler" userId="73470fc2d5f88927" providerId="LiveId" clId="{3A5CB2AC-B244-4F31-AA7E-D96EB8EE8181}" dt="2019-03-22T23:08:16.253" v="3622" actId="478"/>
          <ac:spMkLst>
            <pc:docMk/>
            <pc:sldMk cId="629709639" sldId="627"/>
            <ac:spMk id="10" creationId="{0F8C97A3-DB7E-48E9-B607-7052F929806E}"/>
          </ac:spMkLst>
        </pc:spChg>
        <pc:spChg chg="add del mod">
          <ac:chgData name="Sidney Seckler" userId="73470fc2d5f88927" providerId="LiveId" clId="{3A5CB2AC-B244-4F31-AA7E-D96EB8EE8181}" dt="2019-03-23T13:24:50.541" v="5136" actId="478"/>
          <ac:spMkLst>
            <pc:docMk/>
            <pc:sldMk cId="629709639" sldId="627"/>
            <ac:spMk id="11" creationId="{B03444A1-611E-4850-8187-39CB04EC5CA0}"/>
          </ac:spMkLst>
        </pc:spChg>
        <pc:spChg chg="mod">
          <ac:chgData name="Sidney Seckler" userId="73470fc2d5f88927" providerId="LiveId" clId="{3A5CB2AC-B244-4F31-AA7E-D96EB8EE8181}" dt="2019-03-24T14:22:40.911" v="6223" actId="14100"/>
          <ac:spMkLst>
            <pc:docMk/>
            <pc:sldMk cId="629709639" sldId="627"/>
            <ac:spMk id="304131" creationId="{3FD46931-1260-486D-89A6-B0D903563948}"/>
          </ac:spMkLst>
        </pc:spChg>
        <pc:graphicFrameChg chg="add mod">
          <ac:chgData name="Sidney Seckler" userId="73470fc2d5f88927" providerId="LiveId" clId="{3A5CB2AC-B244-4F31-AA7E-D96EB8EE8181}" dt="2019-03-22T22:39:30.932" v="2734" actId="1076"/>
          <ac:graphicFrameMkLst>
            <pc:docMk/>
            <pc:sldMk cId="629709639" sldId="627"/>
            <ac:graphicFrameMk id="9" creationId="{B9874170-738A-4DF8-B1E6-65E0CCF3A840}"/>
          </ac:graphicFrameMkLst>
        </pc:graphicFrameChg>
        <pc:picChg chg="del">
          <ac:chgData name="Sidney Seckler" userId="73470fc2d5f88927" providerId="LiveId" clId="{3A5CB2AC-B244-4F31-AA7E-D96EB8EE8181}" dt="2019-03-22T22:37:39.316" v="2729" actId="478"/>
          <ac:picMkLst>
            <pc:docMk/>
            <pc:sldMk cId="629709639" sldId="627"/>
            <ac:picMk id="33794" creationId="{BAF7E74B-5029-4037-B241-8C0491277D71}"/>
          </ac:picMkLst>
        </pc:picChg>
      </pc:sldChg>
      <pc:sldChg chg="addSp delSp modSp add">
        <pc:chgData name="Sidney Seckler" userId="73470fc2d5f88927" providerId="LiveId" clId="{3A5CB2AC-B244-4F31-AA7E-D96EB8EE8181}" dt="2019-03-24T14:22:34.991" v="6222" actId="14100"/>
        <pc:sldMkLst>
          <pc:docMk/>
          <pc:sldMk cId="679650486" sldId="628"/>
        </pc:sldMkLst>
        <pc:spChg chg="add">
          <ac:chgData name="Sidney Seckler" userId="73470fc2d5f88927" providerId="LiveId" clId="{3A5CB2AC-B244-4F31-AA7E-D96EB8EE8181}" dt="2019-03-22T22:59:01.744" v="3359"/>
          <ac:spMkLst>
            <pc:docMk/>
            <pc:sldMk cId="679650486" sldId="628"/>
            <ac:spMk id="17" creationId="{0921E861-588E-43EA-B011-9DABA6FCE0A9}"/>
          </ac:spMkLst>
        </pc:spChg>
        <pc:spChg chg="add">
          <ac:chgData name="Sidney Seckler" userId="73470fc2d5f88927" providerId="LiveId" clId="{3A5CB2AC-B244-4F31-AA7E-D96EB8EE8181}" dt="2019-03-22T22:59:01.744" v="3359"/>
          <ac:spMkLst>
            <pc:docMk/>
            <pc:sldMk cId="679650486" sldId="628"/>
            <ac:spMk id="18" creationId="{45617513-806A-4F2F-8683-73562FA507D5}"/>
          </ac:spMkLst>
        </pc:spChg>
        <pc:spChg chg="add del mod">
          <ac:chgData name="Sidney Seckler" userId="73470fc2d5f88927" providerId="LiveId" clId="{3A5CB2AC-B244-4F31-AA7E-D96EB8EE8181}" dt="2019-03-22T23:02:45.402" v="3432" actId="478"/>
          <ac:spMkLst>
            <pc:docMk/>
            <pc:sldMk cId="679650486" sldId="628"/>
            <ac:spMk id="19" creationId="{C9770EDD-6F72-48BE-802A-E2D3886AD4B8}"/>
          </ac:spMkLst>
        </pc:spChg>
        <pc:spChg chg="mod">
          <ac:chgData name="Sidney Seckler" userId="73470fc2d5f88927" providerId="LiveId" clId="{3A5CB2AC-B244-4F31-AA7E-D96EB8EE8181}" dt="2019-03-22T23:01:46.269" v="3427" actId="14100"/>
          <ac:spMkLst>
            <pc:docMk/>
            <pc:sldMk cId="679650486" sldId="628"/>
            <ac:spMk id="26" creationId="{FB65972F-2B53-43BC-BB02-D87968D3CA03}"/>
          </ac:spMkLst>
        </pc:spChg>
        <pc:spChg chg="mod">
          <ac:chgData name="Sidney Seckler" userId="73470fc2d5f88927" providerId="LiveId" clId="{3A5CB2AC-B244-4F31-AA7E-D96EB8EE8181}" dt="2019-03-22T23:02:05.058" v="3431" actId="14100"/>
          <ac:spMkLst>
            <pc:docMk/>
            <pc:sldMk cId="679650486" sldId="628"/>
            <ac:spMk id="31" creationId="{CFCEDC86-8F1C-4BED-9CD1-BCA8B6184B92}"/>
          </ac:spMkLst>
        </pc:spChg>
        <pc:spChg chg="mod">
          <ac:chgData name="Sidney Seckler" userId="73470fc2d5f88927" providerId="LiveId" clId="{3A5CB2AC-B244-4F31-AA7E-D96EB8EE8181}" dt="2019-03-22T23:01:55.432" v="3428" actId="1076"/>
          <ac:spMkLst>
            <pc:docMk/>
            <pc:sldMk cId="679650486" sldId="628"/>
            <ac:spMk id="32" creationId="{D22DF50B-B4EF-45DB-BE68-65D882194EC0}"/>
          </ac:spMkLst>
        </pc:spChg>
        <pc:spChg chg="add del mod">
          <ac:chgData name="Sidney Seckler" userId="73470fc2d5f88927" providerId="LiveId" clId="{3A5CB2AC-B244-4F31-AA7E-D96EB8EE8181}" dt="2019-03-22T23:00:56.083" v="3423" actId="478"/>
          <ac:spMkLst>
            <pc:docMk/>
            <pc:sldMk cId="679650486" sldId="628"/>
            <ac:spMk id="34" creationId="{6794376F-8F7B-412B-8CD1-0701E8B9D96E}"/>
          </ac:spMkLst>
        </pc:spChg>
        <pc:spChg chg="add mod">
          <ac:chgData name="Sidney Seckler" userId="73470fc2d5f88927" providerId="LiveId" clId="{3A5CB2AC-B244-4F31-AA7E-D96EB8EE8181}" dt="2019-03-22T23:00:45.708" v="3421" actId="1038"/>
          <ac:spMkLst>
            <pc:docMk/>
            <pc:sldMk cId="679650486" sldId="628"/>
            <ac:spMk id="35" creationId="{5E7C11BB-5DF2-46E3-8593-764CCDEA0978}"/>
          </ac:spMkLst>
        </pc:spChg>
        <pc:spChg chg="add del mod">
          <ac:chgData name="Sidney Seckler" userId="73470fc2d5f88927" providerId="LiveId" clId="{3A5CB2AC-B244-4F31-AA7E-D96EB8EE8181}" dt="2019-03-22T23:00:51.685" v="3422" actId="478"/>
          <ac:spMkLst>
            <pc:docMk/>
            <pc:sldMk cId="679650486" sldId="628"/>
            <ac:spMk id="36" creationId="{5169F798-DC4E-4241-8A91-3991334FF36B}"/>
          </ac:spMkLst>
        </pc:spChg>
        <pc:spChg chg="add mod">
          <ac:chgData name="Sidney Seckler" userId="73470fc2d5f88927" providerId="LiveId" clId="{3A5CB2AC-B244-4F31-AA7E-D96EB8EE8181}" dt="2019-03-22T23:06:17.346" v="3609" actId="20577"/>
          <ac:spMkLst>
            <pc:docMk/>
            <pc:sldMk cId="679650486" sldId="628"/>
            <ac:spMk id="44" creationId="{734DD9DD-8468-4757-B02C-B9BAF8A116C2}"/>
          </ac:spMkLst>
        </pc:spChg>
        <pc:spChg chg="mod">
          <ac:chgData name="Sidney Seckler" userId="73470fc2d5f88927" providerId="LiveId" clId="{3A5CB2AC-B244-4F31-AA7E-D96EB8EE8181}" dt="2019-03-24T14:22:34.991" v="6222" actId="14100"/>
          <ac:spMkLst>
            <pc:docMk/>
            <pc:sldMk cId="679650486" sldId="628"/>
            <ac:spMk id="304131" creationId="{3FD46931-1260-486D-89A6-B0D903563948}"/>
          </ac:spMkLst>
        </pc:spChg>
        <pc:grpChg chg="add del mod">
          <ac:chgData name="Sidney Seckler" userId="73470fc2d5f88927" providerId="LiveId" clId="{3A5CB2AC-B244-4F31-AA7E-D96EB8EE8181}" dt="2019-03-22T22:59:47.159" v="3368" actId="478"/>
          <ac:grpSpMkLst>
            <pc:docMk/>
            <pc:sldMk cId="679650486" sldId="628"/>
            <ac:grpSpMk id="2" creationId="{02079A33-B32A-4E3B-9FD3-C38835129E54}"/>
          </ac:grpSpMkLst>
        </pc:grpChg>
        <pc:grpChg chg="add mod">
          <ac:chgData name="Sidney Seckler" userId="73470fc2d5f88927" providerId="LiveId" clId="{3A5CB2AC-B244-4F31-AA7E-D96EB8EE8181}" dt="2019-03-22T23:01:18.179" v="3424" actId="164"/>
          <ac:grpSpMkLst>
            <pc:docMk/>
            <pc:sldMk cId="679650486" sldId="628"/>
            <ac:grpSpMk id="20" creationId="{C7A7DFE4-A238-407C-B998-6E219015E5D2}"/>
          </ac:grpSpMkLst>
        </pc:grpChg>
        <pc:grpChg chg="add mod">
          <ac:chgData name="Sidney Seckler" userId="73470fc2d5f88927" providerId="LiveId" clId="{3A5CB2AC-B244-4F31-AA7E-D96EB8EE8181}" dt="2019-03-22T23:04:41.353" v="3514" actId="1076"/>
          <ac:grpSpMkLst>
            <pc:docMk/>
            <pc:sldMk cId="679650486" sldId="628"/>
            <ac:grpSpMk id="37" creationId="{0D1E0971-2ABD-49F9-91A6-D4301DF181C7}"/>
          </ac:grpSpMkLst>
        </pc:grpChg>
        <pc:graphicFrameChg chg="del">
          <ac:chgData name="Sidney Seckler" userId="73470fc2d5f88927" providerId="LiveId" clId="{3A5CB2AC-B244-4F31-AA7E-D96EB8EE8181}" dt="2019-03-22T22:39:55.756" v="2736" actId="478"/>
          <ac:graphicFrameMkLst>
            <pc:docMk/>
            <pc:sldMk cId="679650486" sldId="628"/>
            <ac:graphicFrameMk id="9" creationId="{B9874170-738A-4DF8-B1E6-65E0CCF3A840}"/>
          </ac:graphicFrameMkLst>
        </pc:graphicFrameChg>
        <pc:picChg chg="add del mod">
          <ac:chgData name="Sidney Seckler" userId="73470fc2d5f88927" providerId="LiveId" clId="{3A5CB2AC-B244-4F31-AA7E-D96EB8EE8181}" dt="2019-03-22T22:59:04.846" v="3360" actId="478"/>
          <ac:picMkLst>
            <pc:docMk/>
            <pc:sldMk cId="679650486" sldId="628"/>
            <ac:picMk id="35842" creationId="{4CFB189D-D3E9-4736-8AD5-3DAFACCFA278}"/>
          </ac:picMkLst>
        </pc:picChg>
        <pc:picChg chg="add del mod">
          <ac:chgData name="Sidney Seckler" userId="73470fc2d5f88927" providerId="LiveId" clId="{3A5CB2AC-B244-4F31-AA7E-D96EB8EE8181}" dt="2019-03-22T22:59:41.698" v="3367" actId="478"/>
          <ac:picMkLst>
            <pc:docMk/>
            <pc:sldMk cId="679650486" sldId="628"/>
            <ac:picMk id="35843" creationId="{84CEF3EB-B55D-4822-82AA-9F8E50C32825}"/>
          </ac:picMkLst>
        </pc:picChg>
        <pc:picChg chg="add del">
          <ac:chgData name="Sidney Seckler" userId="73470fc2d5f88927" providerId="LiveId" clId="{3A5CB2AC-B244-4F31-AA7E-D96EB8EE8181}" dt="2019-03-22T23:00:18.598" v="3371" actId="478"/>
          <ac:picMkLst>
            <pc:docMk/>
            <pc:sldMk cId="679650486" sldId="628"/>
            <ac:picMk id="35873" creationId="{A6792A77-643D-4821-8AC1-1B2EA9E5F967}"/>
          </ac:picMkLst>
        </pc:picChg>
        <pc:picChg chg="add mod">
          <ac:chgData name="Sidney Seckler" userId="73470fc2d5f88927" providerId="LiveId" clId="{3A5CB2AC-B244-4F31-AA7E-D96EB8EE8181}" dt="2019-03-22T23:01:18.179" v="3424" actId="164"/>
          <ac:picMkLst>
            <pc:docMk/>
            <pc:sldMk cId="679650486" sldId="628"/>
            <ac:picMk id="35874" creationId="{CD266A42-E28E-4654-949E-4096A58B18DC}"/>
          </ac:picMkLst>
        </pc:picChg>
      </pc:sldChg>
      <pc:sldChg chg="addSp delSp modSp add">
        <pc:chgData name="Sidney Seckler" userId="73470fc2d5f88927" providerId="LiveId" clId="{3A5CB2AC-B244-4F31-AA7E-D96EB8EE8181}" dt="2019-03-24T14:22:16.263" v="6219" actId="14100"/>
        <pc:sldMkLst>
          <pc:docMk/>
          <pc:sldMk cId="1634154168" sldId="629"/>
        </pc:sldMkLst>
        <pc:spChg chg="del">
          <ac:chgData name="Sidney Seckler" userId="73470fc2d5f88927" providerId="LiveId" clId="{3A5CB2AC-B244-4F31-AA7E-D96EB8EE8181}" dt="2019-03-22T22:41:11.729" v="2741" actId="478"/>
          <ac:spMkLst>
            <pc:docMk/>
            <pc:sldMk cId="1634154168" sldId="629"/>
            <ac:spMk id="3" creationId="{2A8AA766-D7C5-4559-9502-DF51180831C1}"/>
          </ac:spMkLst>
        </pc:spChg>
        <pc:spChg chg="add mod">
          <ac:chgData name="Sidney Seckler" userId="73470fc2d5f88927" providerId="LiveId" clId="{3A5CB2AC-B244-4F31-AA7E-D96EB8EE8181}" dt="2019-03-22T22:46:21.291" v="3152" actId="20577"/>
          <ac:spMkLst>
            <pc:docMk/>
            <pc:sldMk cId="1634154168" sldId="629"/>
            <ac:spMk id="7" creationId="{E23A5554-AD9B-4C91-9429-6A438F1B46D7}"/>
          </ac:spMkLst>
        </pc:spChg>
        <pc:spChg chg="mod">
          <ac:chgData name="Sidney Seckler" userId="73470fc2d5f88927" providerId="LiveId" clId="{3A5CB2AC-B244-4F31-AA7E-D96EB8EE8181}" dt="2019-03-24T14:22:16.263" v="6219" actId="14100"/>
          <ac:spMkLst>
            <pc:docMk/>
            <pc:sldMk cId="1634154168" sldId="629"/>
            <ac:spMk id="13" creationId="{8808BFE8-6228-47D1-B02B-38FD31F11FCC}"/>
          </ac:spMkLst>
        </pc:spChg>
        <pc:spChg chg="del mod">
          <ac:chgData name="Sidney Seckler" userId="73470fc2d5f88927" providerId="LiveId" clId="{3A5CB2AC-B244-4F31-AA7E-D96EB8EE8181}" dt="2019-03-22T22:43:52.223" v="2909" actId="478"/>
          <ac:spMkLst>
            <pc:docMk/>
            <pc:sldMk cId="1634154168" sldId="629"/>
            <ac:spMk id="31" creationId="{3BA78F26-31A4-4897-BFBC-BF1C1FCE9F78}"/>
          </ac:spMkLst>
        </pc:spChg>
        <pc:graphicFrameChg chg="del">
          <ac:chgData name="Sidney Seckler" userId="73470fc2d5f88927" providerId="LiveId" clId="{3A5CB2AC-B244-4F31-AA7E-D96EB8EE8181}" dt="2019-03-22T22:41:09.857" v="2740" actId="478"/>
          <ac:graphicFrameMkLst>
            <pc:docMk/>
            <pc:sldMk cId="1634154168" sldId="629"/>
            <ac:graphicFrameMk id="2" creationId="{589F910A-E311-4ED4-A50F-87A6FF145261}"/>
          </ac:graphicFrameMkLst>
        </pc:graphicFrameChg>
        <pc:picChg chg="add mod">
          <ac:chgData name="Sidney Seckler" userId="73470fc2d5f88927" providerId="LiveId" clId="{3A5CB2AC-B244-4F31-AA7E-D96EB8EE8181}" dt="2019-03-22T22:57:12.101" v="3358" actId="1076"/>
          <ac:picMkLst>
            <pc:docMk/>
            <pc:sldMk cId="1634154168" sldId="629"/>
            <ac:picMk id="37890" creationId="{6B8B26DB-B90F-4A2F-A078-A32832226C3F}"/>
          </ac:picMkLst>
        </pc:picChg>
      </pc:sldChg>
      <pc:sldChg chg="addSp delSp modSp add">
        <pc:chgData name="Sidney Seckler" userId="73470fc2d5f88927" providerId="LiveId" clId="{3A5CB2AC-B244-4F31-AA7E-D96EB8EE8181}" dt="2019-03-24T14:22:23.220" v="6220" actId="14100"/>
        <pc:sldMkLst>
          <pc:docMk/>
          <pc:sldMk cId="512446680" sldId="630"/>
        </pc:sldMkLst>
        <pc:spChg chg="mod">
          <ac:chgData name="Sidney Seckler" userId="73470fc2d5f88927" providerId="LiveId" clId="{3A5CB2AC-B244-4F31-AA7E-D96EB8EE8181}" dt="2019-03-22T23:04:32.175" v="3513" actId="20577"/>
          <ac:spMkLst>
            <pc:docMk/>
            <pc:sldMk cId="512446680" sldId="630"/>
            <ac:spMk id="7" creationId="{E23A5554-AD9B-4C91-9429-6A438F1B46D7}"/>
          </ac:spMkLst>
        </pc:spChg>
        <pc:spChg chg="mod">
          <ac:chgData name="Sidney Seckler" userId="73470fc2d5f88927" providerId="LiveId" clId="{3A5CB2AC-B244-4F31-AA7E-D96EB8EE8181}" dt="2019-03-24T14:22:23.220" v="6220" actId="14100"/>
          <ac:spMkLst>
            <pc:docMk/>
            <pc:sldMk cId="512446680" sldId="630"/>
            <ac:spMk id="13" creationId="{8808BFE8-6228-47D1-B02B-38FD31F11FCC}"/>
          </ac:spMkLst>
        </pc:spChg>
        <pc:grpChg chg="add del mod">
          <ac:chgData name="Sidney Seckler" userId="73470fc2d5f88927" providerId="LiveId" clId="{3A5CB2AC-B244-4F31-AA7E-D96EB8EE8181}" dt="2019-03-22T23:03:22.730" v="3437" actId="478"/>
          <ac:grpSpMkLst>
            <pc:docMk/>
            <pc:sldMk cId="512446680" sldId="630"/>
            <ac:grpSpMk id="5" creationId="{E132DA33-7AC9-48C3-9F9F-8425ABD700D6}"/>
          </ac:grpSpMkLst>
        </pc:grpChg>
      </pc:sldChg>
      <pc:sldChg chg="addSp delSp modSp add ord">
        <pc:chgData name="Sidney Seckler" userId="73470fc2d5f88927" providerId="LiveId" clId="{3A5CB2AC-B244-4F31-AA7E-D96EB8EE8181}" dt="2019-03-24T14:22:29.286" v="6221" actId="14100"/>
        <pc:sldMkLst>
          <pc:docMk/>
          <pc:sldMk cId="674087432" sldId="631"/>
        </pc:sldMkLst>
        <pc:spChg chg="mod">
          <ac:chgData name="Sidney Seckler" userId="73470fc2d5f88927" providerId="LiveId" clId="{3A5CB2AC-B244-4F31-AA7E-D96EB8EE8181}" dt="2019-03-23T13:24:35.640" v="5135" actId="20577"/>
          <ac:spMkLst>
            <pc:docMk/>
            <pc:sldMk cId="674087432" sldId="631"/>
            <ac:spMk id="10" creationId="{0F8C97A3-DB7E-48E9-B607-7052F929806E}"/>
          </ac:spMkLst>
        </pc:spChg>
        <pc:spChg chg="mod">
          <ac:chgData name="Sidney Seckler" userId="73470fc2d5f88927" providerId="LiveId" clId="{3A5CB2AC-B244-4F31-AA7E-D96EB8EE8181}" dt="2019-03-24T14:22:29.286" v="6221" actId="14100"/>
          <ac:spMkLst>
            <pc:docMk/>
            <pc:sldMk cId="674087432" sldId="631"/>
            <ac:spMk id="304131" creationId="{3FD46931-1260-486D-89A6-B0D903563948}"/>
          </ac:spMkLst>
        </pc:spChg>
        <pc:graphicFrameChg chg="add mod">
          <ac:chgData name="Sidney Seckler" userId="73470fc2d5f88927" providerId="LiveId" clId="{3A5CB2AC-B244-4F31-AA7E-D96EB8EE8181}" dt="2019-03-22T23:08:36.451" v="3647" actId="1076"/>
          <ac:graphicFrameMkLst>
            <pc:docMk/>
            <pc:sldMk cId="674087432" sldId="631"/>
            <ac:graphicFrameMk id="6" creationId="{88F6D547-76AD-4149-9E60-E4E03994575B}"/>
          </ac:graphicFrameMkLst>
        </pc:graphicFrameChg>
        <pc:graphicFrameChg chg="del">
          <ac:chgData name="Sidney Seckler" userId="73470fc2d5f88927" providerId="LiveId" clId="{3A5CB2AC-B244-4F31-AA7E-D96EB8EE8181}" dt="2019-03-22T23:06:44.410" v="3612" actId="478"/>
          <ac:graphicFrameMkLst>
            <pc:docMk/>
            <pc:sldMk cId="674087432" sldId="631"/>
            <ac:graphicFrameMk id="9" creationId="{B9874170-738A-4DF8-B1E6-65E0CCF3A840}"/>
          </ac:graphicFrameMkLst>
        </pc:graphicFrameChg>
      </pc:sldChg>
      <pc:sldChg chg="addSp delSp modSp add">
        <pc:chgData name="Sidney Seckler" userId="73470fc2d5f88927" providerId="LiveId" clId="{3A5CB2AC-B244-4F31-AA7E-D96EB8EE8181}" dt="2019-05-03T19:09:21.388" v="6329" actId="1076"/>
        <pc:sldMkLst>
          <pc:docMk/>
          <pc:sldMk cId="2272867838" sldId="632"/>
        </pc:sldMkLst>
        <pc:spChg chg="del mod">
          <ac:chgData name="Sidney Seckler" userId="73470fc2d5f88927" providerId="LiveId" clId="{3A5CB2AC-B244-4F31-AA7E-D96EB8EE8181}" dt="2019-05-03T19:09:08.705" v="6326" actId="478"/>
          <ac:spMkLst>
            <pc:docMk/>
            <pc:sldMk cId="2272867838" sldId="632"/>
            <ac:spMk id="2" creationId="{F39A5F00-DDF9-4D1F-8076-6C85A640CE9F}"/>
          </ac:spMkLst>
        </pc:spChg>
        <pc:spChg chg="add del mod">
          <ac:chgData name="Sidney Seckler" userId="73470fc2d5f88927" providerId="LiveId" clId="{3A5CB2AC-B244-4F31-AA7E-D96EB8EE8181}" dt="2019-05-03T19:09:10.919" v="6327" actId="478"/>
          <ac:spMkLst>
            <pc:docMk/>
            <pc:sldMk cId="2272867838" sldId="632"/>
            <ac:spMk id="5" creationId="{EC3B8769-7CCD-4DEC-B1A8-C85D9F878A52}"/>
          </ac:spMkLst>
        </pc:spChg>
        <pc:spChg chg="mod">
          <ac:chgData name="Sidney Seckler" userId="73470fc2d5f88927" providerId="LiveId" clId="{3A5CB2AC-B244-4F31-AA7E-D96EB8EE8181}" dt="2019-03-24T14:23:04.300" v="6227" actId="14100"/>
          <ac:spMkLst>
            <pc:docMk/>
            <pc:sldMk cId="2272867838" sldId="632"/>
            <ac:spMk id="8" creationId="{A538EDED-6096-4F1E-89FD-42A93B7A4E75}"/>
          </ac:spMkLst>
        </pc:spChg>
        <pc:picChg chg="add mod">
          <ac:chgData name="Sidney Seckler" userId="73470fc2d5f88927" providerId="LiveId" clId="{3A5CB2AC-B244-4F31-AA7E-D96EB8EE8181}" dt="2019-05-03T19:09:21.388" v="6329" actId="1076"/>
          <ac:picMkLst>
            <pc:docMk/>
            <pc:sldMk cId="2272867838" sldId="632"/>
            <ac:picMk id="3" creationId="{124BF564-3806-49EF-AA4A-764851494818}"/>
          </ac:picMkLst>
        </pc:picChg>
      </pc:sldChg>
      <pc:sldChg chg="addSp delSp modSp add">
        <pc:chgData name="Sidney Seckler" userId="73470fc2d5f88927" providerId="LiveId" clId="{3A5CB2AC-B244-4F31-AA7E-D96EB8EE8181}" dt="2019-03-24T14:22:57.914" v="6226" actId="14100"/>
        <pc:sldMkLst>
          <pc:docMk/>
          <pc:sldMk cId="2617604070" sldId="633"/>
        </pc:sldMkLst>
        <pc:spChg chg="mod">
          <ac:chgData name="Sidney Seckler" userId="73470fc2d5f88927" providerId="LiveId" clId="{3A5CB2AC-B244-4F31-AA7E-D96EB8EE8181}" dt="2019-03-23T12:48:42.956" v="4087" actId="947"/>
          <ac:spMkLst>
            <pc:docMk/>
            <pc:sldMk cId="2617604070" sldId="633"/>
            <ac:spMk id="8" creationId="{6A541547-C2C1-4C58-9DBB-CF48F94CEB25}"/>
          </ac:spMkLst>
        </pc:spChg>
        <pc:spChg chg="mod">
          <ac:chgData name="Sidney Seckler" userId="73470fc2d5f88927" providerId="LiveId" clId="{3A5CB2AC-B244-4F31-AA7E-D96EB8EE8181}" dt="2019-03-24T14:22:57.914" v="6226" actId="14100"/>
          <ac:spMkLst>
            <pc:docMk/>
            <pc:sldMk cId="2617604070" sldId="633"/>
            <ac:spMk id="9" creationId="{823A6098-CB01-4B23-AC0D-B845CDE3BFBD}"/>
          </ac:spMkLst>
        </pc:spChg>
        <pc:picChg chg="add mod">
          <ac:chgData name="Sidney Seckler" userId="73470fc2d5f88927" providerId="LiveId" clId="{3A5CB2AC-B244-4F31-AA7E-D96EB8EE8181}" dt="2019-03-23T12:45:05.159" v="4044" actId="1076"/>
          <ac:picMkLst>
            <pc:docMk/>
            <pc:sldMk cId="2617604070" sldId="633"/>
            <ac:picMk id="2" creationId="{087BCE56-7F5E-460E-8EDE-A52368F091E9}"/>
          </ac:picMkLst>
        </pc:picChg>
        <pc:picChg chg="del">
          <ac:chgData name="Sidney Seckler" userId="73470fc2d5f88927" providerId="LiveId" clId="{3A5CB2AC-B244-4F31-AA7E-D96EB8EE8181}" dt="2019-03-23T12:41:55.522" v="3933" actId="478"/>
          <ac:picMkLst>
            <pc:docMk/>
            <pc:sldMk cId="2617604070" sldId="633"/>
            <ac:picMk id="3" creationId="{59A5F0A2-0CFC-4F54-A477-15E4416B7F09}"/>
          </ac:picMkLst>
        </pc:picChg>
      </pc:sldChg>
      <pc:sldChg chg="addSp delSp modSp add">
        <pc:chgData name="Sidney Seckler" userId="73470fc2d5f88927" providerId="LiveId" clId="{3A5CB2AC-B244-4F31-AA7E-D96EB8EE8181}" dt="2019-03-24T14:23:09.525" v="6228" actId="14100"/>
        <pc:sldMkLst>
          <pc:docMk/>
          <pc:sldMk cId="308801482" sldId="634"/>
        </pc:sldMkLst>
        <pc:spChg chg="del">
          <ac:chgData name="Sidney Seckler" userId="73470fc2d5f88927" providerId="LiveId" clId="{3A5CB2AC-B244-4F31-AA7E-D96EB8EE8181}" dt="2019-03-23T12:58:39.048" v="4177" actId="478"/>
          <ac:spMkLst>
            <pc:docMk/>
            <pc:sldMk cId="308801482" sldId="634"/>
            <ac:spMk id="2" creationId="{F39A5F00-DDF9-4D1F-8076-6C85A640CE9F}"/>
          </ac:spMkLst>
        </pc:spChg>
        <pc:spChg chg="add del mod">
          <ac:chgData name="Sidney Seckler" userId="73470fc2d5f88927" providerId="LiveId" clId="{3A5CB2AC-B244-4F31-AA7E-D96EB8EE8181}" dt="2019-03-23T12:58:41.891" v="4178" actId="478"/>
          <ac:spMkLst>
            <pc:docMk/>
            <pc:sldMk cId="308801482" sldId="634"/>
            <ac:spMk id="4" creationId="{D5E5B6A2-14D5-4C11-9459-D35069A94983}"/>
          </ac:spMkLst>
        </pc:spChg>
        <pc:spChg chg="add mod">
          <ac:chgData name="Sidney Seckler" userId="73470fc2d5f88927" providerId="LiveId" clId="{3A5CB2AC-B244-4F31-AA7E-D96EB8EE8181}" dt="2019-03-23T13:03:05.901" v="4253" actId="1076"/>
          <ac:spMkLst>
            <pc:docMk/>
            <pc:sldMk cId="308801482" sldId="634"/>
            <ac:spMk id="5" creationId="{045774C5-ED7A-4614-9A9B-251528252516}"/>
          </ac:spMkLst>
        </pc:spChg>
        <pc:spChg chg="add mod">
          <ac:chgData name="Sidney Seckler" userId="73470fc2d5f88927" providerId="LiveId" clId="{3A5CB2AC-B244-4F31-AA7E-D96EB8EE8181}" dt="2019-03-23T13:05:55.141" v="4328" actId="1076"/>
          <ac:spMkLst>
            <pc:docMk/>
            <pc:sldMk cId="308801482" sldId="634"/>
            <ac:spMk id="6" creationId="{ED821463-FE42-4B44-8CD2-1385EE8F8B78}"/>
          </ac:spMkLst>
        </pc:spChg>
        <pc:spChg chg="mod">
          <ac:chgData name="Sidney Seckler" userId="73470fc2d5f88927" providerId="LiveId" clId="{3A5CB2AC-B244-4F31-AA7E-D96EB8EE8181}" dt="2019-03-24T14:23:09.525" v="6228" actId="14100"/>
          <ac:spMkLst>
            <pc:docMk/>
            <pc:sldMk cId="308801482" sldId="634"/>
            <ac:spMk id="8" creationId="{A538EDED-6096-4F1E-89FD-42A93B7A4E75}"/>
          </ac:spMkLst>
        </pc:spChg>
        <pc:spChg chg="add mod">
          <ac:chgData name="Sidney Seckler" userId="73470fc2d5f88927" providerId="LiveId" clId="{3A5CB2AC-B244-4F31-AA7E-D96EB8EE8181}" dt="2019-03-23T13:05:48.983" v="4326" actId="14100"/>
          <ac:spMkLst>
            <pc:docMk/>
            <pc:sldMk cId="308801482" sldId="634"/>
            <ac:spMk id="9" creationId="{A4D7A0A2-2C98-4485-A447-FB4B4DB32C56}"/>
          </ac:spMkLst>
        </pc:spChg>
        <pc:spChg chg="add del mod">
          <ac:chgData name="Sidney Seckler" userId="73470fc2d5f88927" providerId="LiveId" clId="{3A5CB2AC-B244-4F31-AA7E-D96EB8EE8181}" dt="2019-03-23T13:01:35.961" v="4224" actId="478"/>
          <ac:spMkLst>
            <pc:docMk/>
            <pc:sldMk cId="308801482" sldId="634"/>
            <ac:spMk id="10" creationId="{E1148556-0624-4980-BC70-48B13E2B6F91}"/>
          </ac:spMkLst>
        </pc:spChg>
        <pc:spChg chg="add mod">
          <ac:chgData name="Sidney Seckler" userId="73470fc2d5f88927" providerId="LiveId" clId="{3A5CB2AC-B244-4F31-AA7E-D96EB8EE8181}" dt="2019-03-23T13:07:07.617" v="4344" actId="1076"/>
          <ac:spMkLst>
            <pc:docMk/>
            <pc:sldMk cId="308801482" sldId="634"/>
            <ac:spMk id="11" creationId="{0730BFE4-0A76-4D8B-8958-4ECDD64643A5}"/>
          </ac:spMkLst>
        </pc:spChg>
        <pc:spChg chg="add mod">
          <ac:chgData name="Sidney Seckler" userId="73470fc2d5f88927" providerId="LiveId" clId="{3A5CB2AC-B244-4F31-AA7E-D96EB8EE8181}" dt="2019-03-23T13:07:11.828" v="4345" actId="1076"/>
          <ac:spMkLst>
            <pc:docMk/>
            <pc:sldMk cId="308801482" sldId="634"/>
            <ac:spMk id="12" creationId="{73BB735D-6F5D-4600-A184-3BB0175832AA}"/>
          </ac:spMkLst>
        </pc:spChg>
        <pc:spChg chg="add del mod">
          <ac:chgData name="Sidney Seckler" userId="73470fc2d5f88927" providerId="LiveId" clId="{3A5CB2AC-B244-4F31-AA7E-D96EB8EE8181}" dt="2019-03-23T13:03:31.060" v="4259" actId="478"/>
          <ac:spMkLst>
            <pc:docMk/>
            <pc:sldMk cId="308801482" sldId="634"/>
            <ac:spMk id="13" creationId="{F32BBBB1-91CE-4A24-98F1-B198BA450CBE}"/>
          </ac:spMkLst>
        </pc:spChg>
        <pc:spChg chg="add del mod">
          <ac:chgData name="Sidney Seckler" userId="73470fc2d5f88927" providerId="LiveId" clId="{3A5CB2AC-B244-4F31-AA7E-D96EB8EE8181}" dt="2019-03-23T13:06:27.505" v="4337" actId="478"/>
          <ac:spMkLst>
            <pc:docMk/>
            <pc:sldMk cId="308801482" sldId="634"/>
            <ac:spMk id="16" creationId="{40F3BF11-77ED-4B10-B205-255A1083DB5E}"/>
          </ac:spMkLst>
        </pc:spChg>
        <pc:spChg chg="add mod">
          <ac:chgData name="Sidney Seckler" userId="73470fc2d5f88927" providerId="LiveId" clId="{3A5CB2AC-B244-4F31-AA7E-D96EB8EE8181}" dt="2019-03-23T13:07:14.749" v="4346" actId="1076"/>
          <ac:spMkLst>
            <pc:docMk/>
            <pc:sldMk cId="308801482" sldId="634"/>
            <ac:spMk id="17" creationId="{12A1F1C5-2273-4B43-882A-5B821DA5C777}"/>
          </ac:spMkLst>
        </pc:spChg>
        <pc:picChg chg="add mod">
          <ac:chgData name="Sidney Seckler" userId="73470fc2d5f88927" providerId="LiveId" clId="{3A5CB2AC-B244-4F31-AA7E-D96EB8EE8181}" dt="2019-03-23T13:02:52.639" v="4250" actId="1076"/>
          <ac:picMkLst>
            <pc:docMk/>
            <pc:sldMk cId="308801482" sldId="634"/>
            <ac:picMk id="7" creationId="{EFB76400-05CA-4D07-9C71-F457907B5F80}"/>
          </ac:picMkLst>
        </pc:picChg>
        <pc:cxnChg chg="add mod">
          <ac:chgData name="Sidney Seckler" userId="73470fc2d5f88927" providerId="LiveId" clId="{3A5CB2AC-B244-4F31-AA7E-D96EB8EE8181}" dt="2019-03-23T13:03:36.451" v="4260" actId="11529"/>
          <ac:cxnSpMkLst>
            <pc:docMk/>
            <pc:sldMk cId="308801482" sldId="634"/>
            <ac:cxnSpMk id="15" creationId="{ABC89E96-7CF9-4DEE-B242-964399FE84B7}"/>
          </ac:cxnSpMkLst>
        </pc:cxnChg>
        <pc:cxnChg chg="add del mod">
          <ac:chgData name="Sidney Seckler" userId="73470fc2d5f88927" providerId="LiveId" clId="{3A5CB2AC-B244-4F31-AA7E-D96EB8EE8181}" dt="2019-03-23T13:07:04.313" v="4343" actId="478"/>
          <ac:cxnSpMkLst>
            <pc:docMk/>
            <pc:sldMk cId="308801482" sldId="634"/>
            <ac:cxnSpMk id="19" creationId="{E6350069-AA3A-4652-B6E8-584CA37CE4BE}"/>
          </ac:cxnSpMkLst>
        </pc:cxnChg>
        <pc:cxnChg chg="add mod">
          <ac:chgData name="Sidney Seckler" userId="73470fc2d5f88927" providerId="LiveId" clId="{3A5CB2AC-B244-4F31-AA7E-D96EB8EE8181}" dt="2019-03-23T13:07:22.109" v="4347" actId="11529"/>
          <ac:cxnSpMkLst>
            <pc:docMk/>
            <pc:sldMk cId="308801482" sldId="634"/>
            <ac:cxnSpMk id="21" creationId="{DB058522-287F-4C4F-ADD1-EF901450CD4D}"/>
          </ac:cxnSpMkLst>
        </pc:cxnChg>
      </pc:sldChg>
      <pc:sldChg chg="modSp add">
        <pc:chgData name="Sidney Seckler" userId="73470fc2d5f88927" providerId="LiveId" clId="{3A5CB2AC-B244-4F31-AA7E-D96EB8EE8181}" dt="2019-03-24T14:22:52.872" v="6225" actId="14100"/>
        <pc:sldMkLst>
          <pc:docMk/>
          <pc:sldMk cId="2291208899" sldId="635"/>
        </pc:sldMkLst>
        <pc:spChg chg="mod">
          <ac:chgData name="Sidney Seckler" userId="73470fc2d5f88927" providerId="LiveId" clId="{3A5CB2AC-B244-4F31-AA7E-D96EB8EE8181}" dt="2019-03-24T14:22:52.872" v="6225" actId="14100"/>
          <ac:spMkLst>
            <pc:docMk/>
            <pc:sldMk cId="2291208899" sldId="635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3T13:14:46.503" v="4671" actId="20577"/>
          <ac:spMkLst>
            <pc:docMk/>
            <pc:sldMk cId="2291208899" sldId="635"/>
            <ac:spMk id="4100" creationId="{E5CC45C3-CF65-4286-AA07-1D8008364C0B}"/>
          </ac:spMkLst>
        </pc:spChg>
      </pc:sldChg>
      <pc:sldChg chg="delSp modSp add">
        <pc:chgData name="Sidney Seckler" userId="73470fc2d5f88927" providerId="LiveId" clId="{3A5CB2AC-B244-4F31-AA7E-D96EB8EE8181}" dt="2019-03-24T14:23:40.162" v="6236" actId="1076"/>
        <pc:sldMkLst>
          <pc:docMk/>
          <pc:sldMk cId="2057873166" sldId="636"/>
        </pc:sldMkLst>
        <pc:spChg chg="mod">
          <ac:chgData name="Sidney Seckler" userId="73470fc2d5f88927" providerId="LiveId" clId="{3A5CB2AC-B244-4F31-AA7E-D96EB8EE8181}" dt="2019-03-24T14:23:25.706" v="6231" actId="14100"/>
          <ac:spMkLst>
            <pc:docMk/>
            <pc:sldMk cId="2057873166" sldId="636"/>
            <ac:spMk id="4" creationId="{4FF13F45-9DD3-4873-9F82-038A3636064B}"/>
          </ac:spMkLst>
        </pc:spChg>
        <pc:spChg chg="mod">
          <ac:chgData name="Sidney Seckler" userId="73470fc2d5f88927" providerId="LiveId" clId="{3A5CB2AC-B244-4F31-AA7E-D96EB8EE8181}" dt="2019-03-24T14:23:40.162" v="6236" actId="1076"/>
          <ac:spMkLst>
            <pc:docMk/>
            <pc:sldMk cId="2057873166" sldId="636"/>
            <ac:spMk id="7" creationId="{6B7FD74B-2AB4-4819-85E4-E568A065D620}"/>
          </ac:spMkLst>
        </pc:spChg>
        <pc:spChg chg="mod">
          <ac:chgData name="Sidney Seckler" userId="73470fc2d5f88927" providerId="LiveId" clId="{3A5CB2AC-B244-4F31-AA7E-D96EB8EE8181}" dt="2019-03-24T14:23:19.379" v="6230" actId="14100"/>
          <ac:spMkLst>
            <pc:docMk/>
            <pc:sldMk cId="2057873166" sldId="636"/>
            <ac:spMk id="304131" creationId="{3FD46931-1260-486D-89A6-B0D903563948}"/>
          </ac:spMkLst>
        </pc:spChg>
        <pc:picChg chg="del">
          <ac:chgData name="Sidney Seckler" userId="73470fc2d5f88927" providerId="LiveId" clId="{3A5CB2AC-B244-4F31-AA7E-D96EB8EE8181}" dt="2019-03-23T13:16:48.265" v="4689" actId="478"/>
          <ac:picMkLst>
            <pc:docMk/>
            <pc:sldMk cId="2057873166" sldId="636"/>
            <ac:picMk id="33794" creationId="{BAF7E74B-5029-4037-B241-8C0491277D71}"/>
          </ac:picMkLst>
        </pc:picChg>
      </pc:sldChg>
      <pc:sldChg chg="addSp delSp modSp add">
        <pc:chgData name="Sidney Seckler" userId="73470fc2d5f88927" providerId="LiveId" clId="{3A5CB2AC-B244-4F31-AA7E-D96EB8EE8181}" dt="2019-03-24T14:23:49.521" v="6237" actId="14100"/>
        <pc:sldMkLst>
          <pc:docMk/>
          <pc:sldMk cId="3507107295" sldId="637"/>
        </pc:sldMkLst>
        <pc:spChg chg="mod">
          <ac:chgData name="Sidney Seckler" userId="73470fc2d5f88927" providerId="LiveId" clId="{3A5CB2AC-B244-4F31-AA7E-D96EB8EE8181}" dt="2019-03-23T13:41:02.073" v="5377" actId="1076"/>
          <ac:spMkLst>
            <pc:docMk/>
            <pc:sldMk cId="3507107295" sldId="637"/>
            <ac:spMk id="7" creationId="{E23A5554-AD9B-4C91-9429-6A438F1B46D7}"/>
          </ac:spMkLst>
        </pc:spChg>
        <pc:spChg chg="mod">
          <ac:chgData name="Sidney Seckler" userId="73470fc2d5f88927" providerId="LiveId" clId="{3A5CB2AC-B244-4F31-AA7E-D96EB8EE8181}" dt="2019-03-24T14:23:49.521" v="6237" actId="14100"/>
          <ac:spMkLst>
            <pc:docMk/>
            <pc:sldMk cId="3507107295" sldId="637"/>
            <ac:spMk id="13" creationId="{8808BFE8-6228-47D1-B02B-38FD31F11FCC}"/>
          </ac:spMkLst>
        </pc:spChg>
        <pc:picChg chg="add mod">
          <ac:chgData name="Sidney Seckler" userId="73470fc2d5f88927" providerId="LiveId" clId="{3A5CB2AC-B244-4F31-AA7E-D96EB8EE8181}" dt="2019-03-23T13:41:05.248" v="5378" actId="1076"/>
          <ac:picMkLst>
            <pc:docMk/>
            <pc:sldMk cId="3507107295" sldId="637"/>
            <ac:picMk id="7170" creationId="{D263C2F9-7B57-471C-94D8-8A31C80DFE8F}"/>
          </ac:picMkLst>
        </pc:picChg>
        <pc:picChg chg="del">
          <ac:chgData name="Sidney Seckler" userId="73470fc2d5f88927" providerId="LiveId" clId="{3A5CB2AC-B244-4F31-AA7E-D96EB8EE8181}" dt="2019-03-23T13:40:00.528" v="5332" actId="478"/>
          <ac:picMkLst>
            <pc:docMk/>
            <pc:sldMk cId="3507107295" sldId="637"/>
            <ac:picMk id="37890" creationId="{6B8B26DB-B90F-4A2F-A078-A32832226C3F}"/>
          </ac:picMkLst>
        </pc:picChg>
      </pc:sldChg>
      <pc:sldChg chg="modSp add">
        <pc:chgData name="Sidney Seckler" userId="73470fc2d5f88927" providerId="LiveId" clId="{3A5CB2AC-B244-4F31-AA7E-D96EB8EE8181}" dt="2019-03-24T14:23:59.155" v="6238" actId="14100"/>
        <pc:sldMkLst>
          <pc:docMk/>
          <pc:sldMk cId="2772556198" sldId="638"/>
        </pc:sldMkLst>
        <pc:spChg chg="mod">
          <ac:chgData name="Sidney Seckler" userId="73470fc2d5f88927" providerId="LiveId" clId="{3A5CB2AC-B244-4F31-AA7E-D96EB8EE8181}" dt="2019-03-24T13:19:59.166" v="5523" actId="20577"/>
          <ac:spMkLst>
            <pc:docMk/>
            <pc:sldMk cId="2772556198" sldId="638"/>
            <ac:spMk id="7" creationId="{E23A5554-AD9B-4C91-9429-6A438F1B46D7}"/>
          </ac:spMkLst>
        </pc:spChg>
        <pc:spChg chg="mod">
          <ac:chgData name="Sidney Seckler" userId="73470fc2d5f88927" providerId="LiveId" clId="{3A5CB2AC-B244-4F31-AA7E-D96EB8EE8181}" dt="2019-03-24T14:23:59.155" v="6238" actId="14100"/>
          <ac:spMkLst>
            <pc:docMk/>
            <pc:sldMk cId="2772556198" sldId="638"/>
            <ac:spMk id="13" creationId="{8808BFE8-6228-47D1-B02B-38FD31F11FCC}"/>
          </ac:spMkLst>
        </pc:spChg>
      </pc:sldChg>
      <pc:sldChg chg="addSp delSp modSp add">
        <pc:chgData name="Sidney Seckler" userId="73470fc2d5f88927" providerId="LiveId" clId="{3A5CB2AC-B244-4F31-AA7E-D96EB8EE8181}" dt="2019-03-24T14:24:06.722" v="6239" actId="14100"/>
        <pc:sldMkLst>
          <pc:docMk/>
          <pc:sldMk cId="3736168472" sldId="639"/>
        </pc:sldMkLst>
        <pc:spChg chg="add del">
          <ac:chgData name="Sidney Seckler" userId="73470fc2d5f88927" providerId="LiveId" clId="{3A5CB2AC-B244-4F31-AA7E-D96EB8EE8181}" dt="2019-03-23T13:25:15.246" v="5139" actId="478"/>
          <ac:spMkLst>
            <pc:docMk/>
            <pc:sldMk cId="3736168472" sldId="639"/>
            <ac:spMk id="7" creationId="{FFFEEBFF-0210-412E-A68A-1429B55EB431}"/>
          </ac:spMkLst>
        </pc:spChg>
        <pc:spChg chg="add">
          <ac:chgData name="Sidney Seckler" userId="73470fc2d5f88927" providerId="LiveId" clId="{3A5CB2AC-B244-4F31-AA7E-D96EB8EE8181}" dt="2019-03-23T13:25:31.856" v="5140"/>
          <ac:spMkLst>
            <pc:docMk/>
            <pc:sldMk cId="3736168472" sldId="639"/>
            <ac:spMk id="8" creationId="{A169B641-1EC0-4413-89F5-E9F431ECA5A7}"/>
          </ac:spMkLst>
        </pc:spChg>
        <pc:spChg chg="del">
          <ac:chgData name="Sidney Seckler" userId="73470fc2d5f88927" providerId="LiveId" clId="{3A5CB2AC-B244-4F31-AA7E-D96EB8EE8181}" dt="2019-03-23T13:24:04.551" v="5052" actId="478"/>
          <ac:spMkLst>
            <pc:docMk/>
            <pc:sldMk cId="3736168472" sldId="639"/>
            <ac:spMk id="10" creationId="{0F8C97A3-DB7E-48E9-B607-7052F929806E}"/>
          </ac:spMkLst>
        </pc:spChg>
        <pc:spChg chg="mod">
          <ac:chgData name="Sidney Seckler" userId="73470fc2d5f88927" providerId="LiveId" clId="{3A5CB2AC-B244-4F31-AA7E-D96EB8EE8181}" dt="2019-03-24T14:24:06.722" v="6239" actId="14100"/>
          <ac:spMkLst>
            <pc:docMk/>
            <pc:sldMk cId="3736168472" sldId="639"/>
            <ac:spMk id="304131" creationId="{3FD46931-1260-486D-89A6-B0D903563948}"/>
          </ac:spMkLst>
        </pc:spChg>
        <pc:graphicFrameChg chg="del">
          <ac:chgData name="Sidney Seckler" userId="73470fc2d5f88927" providerId="LiveId" clId="{3A5CB2AC-B244-4F31-AA7E-D96EB8EE8181}" dt="2019-03-23T13:24:10.496" v="5053" actId="478"/>
          <ac:graphicFrameMkLst>
            <pc:docMk/>
            <pc:sldMk cId="3736168472" sldId="639"/>
            <ac:graphicFrameMk id="6" creationId="{88F6D547-76AD-4149-9E60-E4E03994575B}"/>
          </ac:graphicFrameMkLst>
        </pc:graphicFrameChg>
        <pc:graphicFrameChg chg="add mod">
          <ac:chgData name="Sidney Seckler" userId="73470fc2d5f88927" providerId="LiveId" clId="{3A5CB2AC-B244-4F31-AA7E-D96EB8EE8181}" dt="2019-03-23T13:26:53.772" v="5147"/>
          <ac:graphicFrameMkLst>
            <pc:docMk/>
            <pc:sldMk cId="3736168472" sldId="639"/>
            <ac:graphicFrameMk id="9" creationId="{92604DE4-79C5-479B-8269-4173DE51D27C}"/>
          </ac:graphicFrameMkLst>
        </pc:graphicFrameChg>
      </pc:sldChg>
      <pc:sldChg chg="modSp add ord">
        <pc:chgData name="Sidney Seckler" userId="73470fc2d5f88927" providerId="LiveId" clId="{3A5CB2AC-B244-4F31-AA7E-D96EB8EE8181}" dt="2019-03-24T14:24:11.754" v="6240" actId="14100"/>
        <pc:sldMkLst>
          <pc:docMk/>
          <pc:sldMk cId="2281083793" sldId="642"/>
        </pc:sldMkLst>
        <pc:spChg chg="mod">
          <ac:chgData name="Sidney Seckler" userId="73470fc2d5f88927" providerId="LiveId" clId="{3A5CB2AC-B244-4F31-AA7E-D96EB8EE8181}" dt="2019-03-24T14:24:11.754" v="6240" actId="14100"/>
          <ac:spMkLst>
            <pc:docMk/>
            <pc:sldMk cId="2281083793" sldId="642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4T13:21:50.388" v="5666" actId="20577"/>
          <ac:spMkLst>
            <pc:docMk/>
            <pc:sldMk cId="2281083793" sldId="642"/>
            <ac:spMk id="4100" creationId="{E5CC45C3-CF65-4286-AA07-1D8008364C0B}"/>
          </ac:spMkLst>
        </pc:spChg>
      </pc:sldChg>
      <pc:sldChg chg="modSp add ord">
        <pc:chgData name="Sidney Seckler" userId="73470fc2d5f88927" providerId="LiveId" clId="{3A5CB2AC-B244-4F31-AA7E-D96EB8EE8181}" dt="2019-03-24T14:24:16.807" v="6241" actId="14100"/>
        <pc:sldMkLst>
          <pc:docMk/>
          <pc:sldMk cId="981116076" sldId="643"/>
        </pc:sldMkLst>
        <pc:spChg chg="mod">
          <ac:chgData name="Sidney Seckler" userId="73470fc2d5f88927" providerId="LiveId" clId="{3A5CB2AC-B244-4F31-AA7E-D96EB8EE8181}" dt="2019-03-24T14:24:16.807" v="6241" actId="14100"/>
          <ac:spMkLst>
            <pc:docMk/>
            <pc:sldMk cId="981116076" sldId="643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4T13:23:13.938" v="5703" actId="20577"/>
          <ac:spMkLst>
            <pc:docMk/>
            <pc:sldMk cId="981116076" sldId="643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3A5CB2AC-B244-4F31-AA7E-D96EB8EE8181}" dt="2019-03-24T14:24:42.051" v="6246" actId="14100"/>
        <pc:sldMkLst>
          <pc:docMk/>
          <pc:sldMk cId="622048889" sldId="644"/>
        </pc:sldMkLst>
        <pc:spChg chg="mod">
          <ac:chgData name="Sidney Seckler" userId="73470fc2d5f88927" providerId="LiveId" clId="{3A5CB2AC-B244-4F31-AA7E-D96EB8EE8181}" dt="2019-03-23T13:23:47.457" v="5051" actId="20577"/>
          <ac:spMkLst>
            <pc:docMk/>
            <pc:sldMk cId="622048889" sldId="644"/>
            <ac:spMk id="8" creationId="{6A541547-C2C1-4C58-9DBB-CF48F94CEB25}"/>
          </ac:spMkLst>
        </pc:spChg>
        <pc:spChg chg="mod">
          <ac:chgData name="Sidney Seckler" userId="73470fc2d5f88927" providerId="LiveId" clId="{3A5CB2AC-B244-4F31-AA7E-D96EB8EE8181}" dt="2019-03-24T14:24:42.051" v="6246" actId="14100"/>
          <ac:spMkLst>
            <pc:docMk/>
            <pc:sldMk cId="622048889" sldId="644"/>
            <ac:spMk id="9" creationId="{823A6098-CB01-4B23-AC0D-B845CDE3BFBD}"/>
          </ac:spMkLst>
        </pc:spChg>
        <pc:picChg chg="del">
          <ac:chgData name="Sidney Seckler" userId="73470fc2d5f88927" providerId="LiveId" clId="{3A5CB2AC-B244-4F31-AA7E-D96EB8EE8181}" dt="2019-03-23T13:21:48.188" v="4853" actId="478"/>
          <ac:picMkLst>
            <pc:docMk/>
            <pc:sldMk cId="622048889" sldId="644"/>
            <ac:picMk id="2" creationId="{087BCE56-7F5E-460E-8EDE-A52368F091E9}"/>
          </ac:picMkLst>
        </pc:picChg>
        <pc:picChg chg="add del">
          <ac:chgData name="Sidney Seckler" userId="73470fc2d5f88927" providerId="LiveId" clId="{3A5CB2AC-B244-4F31-AA7E-D96EB8EE8181}" dt="2019-03-23T13:21:52.042" v="4855" actId="478"/>
          <ac:picMkLst>
            <pc:docMk/>
            <pc:sldMk cId="622048889" sldId="644"/>
            <ac:picMk id="3" creationId="{A3BB4C30-1861-41B5-9E48-3358747F428B}"/>
          </ac:picMkLst>
        </pc:picChg>
        <pc:picChg chg="mod">
          <ac:chgData name="Sidney Seckler" userId="73470fc2d5f88927" providerId="LiveId" clId="{3A5CB2AC-B244-4F31-AA7E-D96EB8EE8181}" dt="2019-03-23T13:22:04.641" v="4858" actId="1076"/>
          <ac:picMkLst>
            <pc:docMk/>
            <pc:sldMk cId="622048889" sldId="644"/>
            <ac:picMk id="5" creationId="{DC237015-C1D7-4CEA-9B62-AC525720A7BC}"/>
          </ac:picMkLst>
        </pc:picChg>
      </pc:sldChg>
      <pc:sldChg chg="addSp delSp modSp add">
        <pc:chgData name="Sidney Seckler" userId="73470fc2d5f88927" providerId="LiveId" clId="{3A5CB2AC-B244-4F31-AA7E-D96EB8EE8181}" dt="2019-05-03T19:09:33.147" v="6333" actId="1076"/>
        <pc:sldMkLst>
          <pc:docMk/>
          <pc:sldMk cId="890050051" sldId="645"/>
        </pc:sldMkLst>
        <pc:spChg chg="del mod">
          <ac:chgData name="Sidney Seckler" userId="73470fc2d5f88927" providerId="LiveId" clId="{3A5CB2AC-B244-4F31-AA7E-D96EB8EE8181}" dt="2019-05-03T19:09:25.060" v="6330" actId="478"/>
          <ac:spMkLst>
            <pc:docMk/>
            <pc:sldMk cId="890050051" sldId="645"/>
            <ac:spMk id="2" creationId="{F39A5F00-DDF9-4D1F-8076-6C85A640CE9F}"/>
          </ac:spMkLst>
        </pc:spChg>
        <pc:spChg chg="add del mod">
          <ac:chgData name="Sidney Seckler" userId="73470fc2d5f88927" providerId="LiveId" clId="{3A5CB2AC-B244-4F31-AA7E-D96EB8EE8181}" dt="2019-05-03T19:09:27.471" v="6331" actId="478"/>
          <ac:spMkLst>
            <pc:docMk/>
            <pc:sldMk cId="890050051" sldId="645"/>
            <ac:spMk id="5" creationId="{B87A3770-A139-4AA3-893D-E6F166C364B7}"/>
          </ac:spMkLst>
        </pc:spChg>
        <pc:spChg chg="mod">
          <ac:chgData name="Sidney Seckler" userId="73470fc2d5f88927" providerId="LiveId" clId="{3A5CB2AC-B244-4F31-AA7E-D96EB8EE8181}" dt="2019-03-24T14:24:47.741" v="6247" actId="14100"/>
          <ac:spMkLst>
            <pc:docMk/>
            <pc:sldMk cId="890050051" sldId="645"/>
            <ac:spMk id="8" creationId="{A538EDED-6096-4F1E-89FD-42A93B7A4E75}"/>
          </ac:spMkLst>
        </pc:spChg>
        <pc:picChg chg="add mod">
          <ac:chgData name="Sidney Seckler" userId="73470fc2d5f88927" providerId="LiveId" clId="{3A5CB2AC-B244-4F31-AA7E-D96EB8EE8181}" dt="2019-05-03T19:09:33.147" v="6333" actId="1076"/>
          <ac:picMkLst>
            <pc:docMk/>
            <pc:sldMk cId="890050051" sldId="645"/>
            <ac:picMk id="3" creationId="{0F568B8B-6435-4331-A09F-BC6BCF2A18AE}"/>
          </ac:picMkLst>
        </pc:picChg>
        <pc:picChg chg="add del">
          <ac:chgData name="Sidney Seckler" userId="73470fc2d5f88927" providerId="LiveId" clId="{3A5CB2AC-B244-4F31-AA7E-D96EB8EE8181}" dt="2019-03-23T13:35:07.660" v="5152" actId="478"/>
          <ac:picMkLst>
            <pc:docMk/>
            <pc:sldMk cId="890050051" sldId="645"/>
            <ac:picMk id="2050" creationId="{4FAE553D-2D91-4659-BE81-12FF4FBE3CB7}"/>
          </ac:picMkLst>
        </pc:picChg>
      </pc:sldChg>
      <pc:sldChg chg="addSp delSp modSp add">
        <pc:chgData name="Sidney Seckler" userId="73470fc2d5f88927" providerId="LiveId" clId="{3A5CB2AC-B244-4F31-AA7E-D96EB8EE8181}" dt="2019-03-24T14:24:53.618" v="6248" actId="14100"/>
        <pc:sldMkLst>
          <pc:docMk/>
          <pc:sldMk cId="160335243" sldId="646"/>
        </pc:sldMkLst>
        <pc:spChg chg="mod">
          <ac:chgData name="Sidney Seckler" userId="73470fc2d5f88927" providerId="LiveId" clId="{3A5CB2AC-B244-4F31-AA7E-D96EB8EE8181}" dt="2019-03-24T13:57:49.462" v="6083" actId="20577"/>
          <ac:spMkLst>
            <pc:docMk/>
            <pc:sldMk cId="160335243" sldId="646"/>
            <ac:spMk id="5" creationId="{045774C5-ED7A-4614-9A9B-251528252516}"/>
          </ac:spMkLst>
        </pc:spChg>
        <pc:spChg chg="mod">
          <ac:chgData name="Sidney Seckler" userId="73470fc2d5f88927" providerId="LiveId" clId="{3A5CB2AC-B244-4F31-AA7E-D96EB8EE8181}" dt="2019-03-24T13:57:23.446" v="6075" actId="1076"/>
          <ac:spMkLst>
            <pc:docMk/>
            <pc:sldMk cId="160335243" sldId="646"/>
            <ac:spMk id="6" creationId="{ED821463-FE42-4B44-8CD2-1385EE8F8B78}"/>
          </ac:spMkLst>
        </pc:spChg>
        <pc:spChg chg="mod">
          <ac:chgData name="Sidney Seckler" userId="73470fc2d5f88927" providerId="LiveId" clId="{3A5CB2AC-B244-4F31-AA7E-D96EB8EE8181}" dt="2019-03-24T14:24:53.618" v="6248" actId="14100"/>
          <ac:spMkLst>
            <pc:docMk/>
            <pc:sldMk cId="160335243" sldId="646"/>
            <ac:spMk id="8" creationId="{A538EDED-6096-4F1E-89FD-42A93B7A4E75}"/>
          </ac:spMkLst>
        </pc:spChg>
        <pc:spChg chg="mod">
          <ac:chgData name="Sidney Seckler" userId="73470fc2d5f88927" providerId="LiveId" clId="{3A5CB2AC-B244-4F31-AA7E-D96EB8EE8181}" dt="2019-03-24T13:57:14.615" v="6073" actId="14100"/>
          <ac:spMkLst>
            <pc:docMk/>
            <pc:sldMk cId="160335243" sldId="646"/>
            <ac:spMk id="9" creationId="{A4D7A0A2-2C98-4485-A447-FB4B4DB32C56}"/>
          </ac:spMkLst>
        </pc:spChg>
        <pc:spChg chg="del">
          <ac:chgData name="Sidney Seckler" userId="73470fc2d5f88927" providerId="LiveId" clId="{3A5CB2AC-B244-4F31-AA7E-D96EB8EE8181}" dt="2019-03-24T13:57:28.851" v="6076" actId="478"/>
          <ac:spMkLst>
            <pc:docMk/>
            <pc:sldMk cId="160335243" sldId="646"/>
            <ac:spMk id="11" creationId="{0730BFE4-0A76-4D8B-8958-4ECDD64643A5}"/>
          </ac:spMkLst>
        </pc:spChg>
        <pc:spChg chg="del">
          <ac:chgData name="Sidney Seckler" userId="73470fc2d5f88927" providerId="LiveId" clId="{3A5CB2AC-B244-4F31-AA7E-D96EB8EE8181}" dt="2019-03-24T13:57:35.950" v="6079" actId="478"/>
          <ac:spMkLst>
            <pc:docMk/>
            <pc:sldMk cId="160335243" sldId="646"/>
            <ac:spMk id="12" creationId="{73BB735D-6F5D-4600-A184-3BB0175832AA}"/>
          </ac:spMkLst>
        </pc:spChg>
        <pc:spChg chg="del">
          <ac:chgData name="Sidney Seckler" userId="73470fc2d5f88927" providerId="LiveId" clId="{3A5CB2AC-B244-4F31-AA7E-D96EB8EE8181}" dt="2019-03-24T13:57:33.265" v="6078" actId="478"/>
          <ac:spMkLst>
            <pc:docMk/>
            <pc:sldMk cId="160335243" sldId="646"/>
            <ac:spMk id="17" creationId="{12A1F1C5-2273-4B43-882A-5B821DA5C777}"/>
          </ac:spMkLst>
        </pc:spChg>
        <pc:picChg chg="del">
          <ac:chgData name="Sidney Seckler" userId="73470fc2d5f88927" providerId="LiveId" clId="{3A5CB2AC-B244-4F31-AA7E-D96EB8EE8181}" dt="2019-03-24T13:59:04.441" v="6084" actId="478"/>
          <ac:picMkLst>
            <pc:docMk/>
            <pc:sldMk cId="160335243" sldId="646"/>
            <ac:picMk id="7" creationId="{EFB76400-05CA-4D07-9C71-F457907B5F80}"/>
          </ac:picMkLst>
        </pc:picChg>
        <pc:picChg chg="add del mod">
          <ac:chgData name="Sidney Seckler" userId="73470fc2d5f88927" providerId="LiveId" clId="{3A5CB2AC-B244-4F31-AA7E-D96EB8EE8181}" dt="2019-03-24T13:59:30.373" v="6089" actId="478"/>
          <ac:picMkLst>
            <pc:docMk/>
            <pc:sldMk cId="160335243" sldId="646"/>
            <ac:picMk id="2050" creationId="{C2BF275E-1FC2-44D2-AD20-04C0B1975E17}"/>
          </ac:picMkLst>
        </pc:picChg>
        <pc:picChg chg="add mod">
          <ac:chgData name="Sidney Seckler" userId="73470fc2d5f88927" providerId="LiveId" clId="{3A5CB2AC-B244-4F31-AA7E-D96EB8EE8181}" dt="2019-03-24T13:59:46.575" v="6095" actId="14100"/>
          <ac:picMkLst>
            <pc:docMk/>
            <pc:sldMk cId="160335243" sldId="646"/>
            <ac:picMk id="2052" creationId="{9359121E-F851-4485-8694-4B1EA1F60AF1}"/>
          </ac:picMkLst>
        </pc:picChg>
        <pc:picChg chg="add mod">
          <ac:chgData name="Sidney Seckler" userId="73470fc2d5f88927" providerId="LiveId" clId="{3A5CB2AC-B244-4F31-AA7E-D96EB8EE8181}" dt="2019-03-24T14:02:06.655" v="6100" actId="1076"/>
          <ac:picMkLst>
            <pc:docMk/>
            <pc:sldMk cId="160335243" sldId="646"/>
            <ac:picMk id="2054" creationId="{0F68DC71-880F-438A-8612-70A2DA5E14CD}"/>
          </ac:picMkLst>
        </pc:picChg>
        <pc:cxnChg chg="mod">
          <ac:chgData name="Sidney Seckler" userId="73470fc2d5f88927" providerId="LiveId" clId="{3A5CB2AC-B244-4F31-AA7E-D96EB8EE8181}" dt="2019-03-24T13:59:53.213" v="6097" actId="14100"/>
          <ac:cxnSpMkLst>
            <pc:docMk/>
            <pc:sldMk cId="160335243" sldId="646"/>
            <ac:cxnSpMk id="15" creationId="{ABC89E96-7CF9-4DEE-B242-964399FE84B7}"/>
          </ac:cxnSpMkLst>
        </pc:cxnChg>
        <pc:cxnChg chg="add mod">
          <ac:chgData name="Sidney Seckler" userId="73470fc2d5f88927" providerId="LiveId" clId="{3A5CB2AC-B244-4F31-AA7E-D96EB8EE8181}" dt="2019-03-24T14:02:22.427" v="6104" actId="14100"/>
          <ac:cxnSpMkLst>
            <pc:docMk/>
            <pc:sldMk cId="160335243" sldId="646"/>
            <ac:cxnSpMk id="19" creationId="{D1D2DE4F-E8AA-42B0-B767-5A94FA7997AC}"/>
          </ac:cxnSpMkLst>
        </pc:cxnChg>
        <pc:cxnChg chg="del mod">
          <ac:chgData name="Sidney Seckler" userId="73470fc2d5f88927" providerId="LiveId" clId="{3A5CB2AC-B244-4F31-AA7E-D96EB8EE8181}" dt="2019-03-24T13:57:31.150" v="6077" actId="478"/>
          <ac:cxnSpMkLst>
            <pc:docMk/>
            <pc:sldMk cId="160335243" sldId="646"/>
            <ac:cxnSpMk id="21" creationId="{DB058522-287F-4C4F-ADD1-EF901450CD4D}"/>
          </ac:cxnSpMkLst>
        </pc:cxnChg>
      </pc:sldChg>
      <pc:sldChg chg="addSp delSp modSp add">
        <pc:chgData name="Sidney Seckler" userId="73470fc2d5f88927" providerId="LiveId" clId="{3A5CB2AC-B244-4F31-AA7E-D96EB8EE8181}" dt="2019-03-24T14:25:05.949" v="6249" actId="14100"/>
        <pc:sldMkLst>
          <pc:docMk/>
          <pc:sldMk cId="1017378324" sldId="647"/>
        </pc:sldMkLst>
        <pc:spChg chg="mod">
          <ac:chgData name="Sidney Seckler" userId="73470fc2d5f88927" providerId="LiveId" clId="{3A5CB2AC-B244-4F31-AA7E-D96EB8EE8181}" dt="2019-03-24T14:10:04.398" v="6171" actId="6549"/>
          <ac:spMkLst>
            <pc:docMk/>
            <pc:sldMk cId="1017378324" sldId="647"/>
            <ac:spMk id="2" creationId="{B9C4A22E-ED70-498D-B551-88A058394966}"/>
          </ac:spMkLst>
        </pc:spChg>
        <pc:spChg chg="add mod">
          <ac:chgData name="Sidney Seckler" userId="73470fc2d5f88927" providerId="LiveId" clId="{3A5CB2AC-B244-4F31-AA7E-D96EB8EE8181}" dt="2019-03-24T14:10:31.039" v="6172" actId="164"/>
          <ac:spMkLst>
            <pc:docMk/>
            <pc:sldMk cId="1017378324" sldId="647"/>
            <ac:spMk id="3" creationId="{6D2DB70E-5049-4718-BA1B-F79B00C52D41}"/>
          </ac:spMkLst>
        </pc:spChg>
        <pc:spChg chg="mod">
          <ac:chgData name="Sidney Seckler" userId="73470fc2d5f88927" providerId="LiveId" clId="{3A5CB2AC-B244-4F31-AA7E-D96EB8EE8181}" dt="2019-03-24T14:10:31.039" v="6172" actId="164"/>
          <ac:spMkLst>
            <pc:docMk/>
            <pc:sldMk cId="1017378324" sldId="647"/>
            <ac:spMk id="4" creationId="{1E43F118-8B3B-4114-B7F6-19EE32983F3B}"/>
          </ac:spMkLst>
        </pc:spChg>
        <pc:spChg chg="mod">
          <ac:chgData name="Sidney Seckler" userId="73470fc2d5f88927" providerId="LiveId" clId="{3A5CB2AC-B244-4F31-AA7E-D96EB8EE8181}" dt="2019-03-24T14:25:05.949" v="6249" actId="14100"/>
          <ac:spMkLst>
            <pc:docMk/>
            <pc:sldMk cId="1017378324" sldId="647"/>
            <ac:spMk id="9" creationId="{823A6098-CB01-4B23-AC0D-B845CDE3BFBD}"/>
          </ac:spMkLst>
        </pc:spChg>
        <pc:spChg chg="mod">
          <ac:chgData name="Sidney Seckler" userId="73470fc2d5f88927" providerId="LiveId" clId="{3A5CB2AC-B244-4F31-AA7E-D96EB8EE8181}" dt="2019-03-24T14:10:31.039" v="6172" actId="164"/>
          <ac:spMkLst>
            <pc:docMk/>
            <pc:sldMk cId="1017378324" sldId="647"/>
            <ac:spMk id="10" creationId="{6392B8E0-336F-4358-90AA-65EDD67A6F2F}"/>
          </ac:spMkLst>
        </pc:spChg>
        <pc:spChg chg="add mod">
          <ac:chgData name="Sidney Seckler" userId="73470fc2d5f88927" providerId="LiveId" clId="{3A5CB2AC-B244-4F31-AA7E-D96EB8EE8181}" dt="2019-03-24T14:10:31.039" v="6172" actId="164"/>
          <ac:spMkLst>
            <pc:docMk/>
            <pc:sldMk cId="1017378324" sldId="647"/>
            <ac:spMk id="12" creationId="{0CADE5F4-80CE-4E48-B70A-28AA9793053B}"/>
          </ac:spMkLst>
        </pc:spChg>
        <pc:spChg chg="add mod">
          <ac:chgData name="Sidney Seckler" userId="73470fc2d5f88927" providerId="LiveId" clId="{3A5CB2AC-B244-4F31-AA7E-D96EB8EE8181}" dt="2019-03-24T14:10:31.039" v="6172" actId="164"/>
          <ac:spMkLst>
            <pc:docMk/>
            <pc:sldMk cId="1017378324" sldId="647"/>
            <ac:spMk id="13" creationId="{1B3BA67F-A3E0-4B2B-9CF1-0CD07AD3D60B}"/>
          </ac:spMkLst>
        </pc:spChg>
        <pc:spChg chg="add mod">
          <ac:chgData name="Sidney Seckler" userId="73470fc2d5f88927" providerId="LiveId" clId="{3A5CB2AC-B244-4F31-AA7E-D96EB8EE8181}" dt="2019-03-24T14:10:31.039" v="6172" actId="164"/>
          <ac:spMkLst>
            <pc:docMk/>
            <pc:sldMk cId="1017378324" sldId="647"/>
            <ac:spMk id="14" creationId="{CF74A5F4-92CE-4F72-A7A6-DC69F63385A3}"/>
          </ac:spMkLst>
        </pc:spChg>
        <pc:grpChg chg="add mod">
          <ac:chgData name="Sidney Seckler" userId="73470fc2d5f88927" providerId="LiveId" clId="{3A5CB2AC-B244-4F31-AA7E-D96EB8EE8181}" dt="2019-03-24T14:10:31.039" v="6172" actId="164"/>
          <ac:grpSpMkLst>
            <pc:docMk/>
            <pc:sldMk cId="1017378324" sldId="647"/>
            <ac:grpSpMk id="5" creationId="{C97392CA-C90E-4BF9-B9D8-83B2E1D5B253}"/>
          </ac:grpSpMkLst>
        </pc:grpChg>
        <pc:picChg chg="del">
          <ac:chgData name="Sidney Seckler" userId="73470fc2d5f88927" providerId="LiveId" clId="{3A5CB2AC-B244-4F31-AA7E-D96EB8EE8181}" dt="2019-03-24T14:02:35.135" v="6105" actId="478"/>
          <ac:picMkLst>
            <pc:docMk/>
            <pc:sldMk cId="1017378324" sldId="647"/>
            <ac:picMk id="1026" creationId="{7297D306-4D7E-439E-950B-B18E3620D5DA}"/>
          </ac:picMkLst>
        </pc:picChg>
        <pc:picChg chg="add mod">
          <ac:chgData name="Sidney Seckler" userId="73470fc2d5f88927" providerId="LiveId" clId="{3A5CB2AC-B244-4F31-AA7E-D96EB8EE8181}" dt="2019-03-24T14:10:31.039" v="6172" actId="164"/>
          <ac:picMkLst>
            <pc:docMk/>
            <pc:sldMk cId="1017378324" sldId="647"/>
            <ac:picMk id="4098" creationId="{D9CD30FD-0159-4588-B47B-F50175522BAA}"/>
          </ac:picMkLst>
        </pc:picChg>
      </pc:sldChg>
      <pc:sldChg chg="addSp delSp modSp add">
        <pc:chgData name="Sidney Seckler" userId="73470fc2d5f88927" providerId="LiveId" clId="{3A5CB2AC-B244-4F31-AA7E-D96EB8EE8181}" dt="2019-03-24T14:24:36.226" v="6245" actId="14100"/>
        <pc:sldMkLst>
          <pc:docMk/>
          <pc:sldMk cId="3294405437" sldId="648"/>
        </pc:sldMkLst>
        <pc:spChg chg="add del mod">
          <ac:chgData name="Sidney Seckler" userId="73470fc2d5f88927" providerId="LiveId" clId="{3A5CB2AC-B244-4F31-AA7E-D96EB8EE8181}" dt="2019-03-24T13:22:28.135" v="5668" actId="478"/>
          <ac:spMkLst>
            <pc:docMk/>
            <pc:sldMk cId="3294405437" sldId="648"/>
            <ac:spMk id="3" creationId="{ED5A8EC4-434F-447E-8EC1-29D0D230B953}"/>
          </ac:spMkLst>
        </pc:spChg>
        <pc:spChg chg="del">
          <ac:chgData name="Sidney Seckler" userId="73470fc2d5f88927" providerId="LiveId" clId="{3A5CB2AC-B244-4F31-AA7E-D96EB8EE8181}" dt="2019-03-23T13:35:01.829" v="5151" actId="478"/>
          <ac:spMkLst>
            <pc:docMk/>
            <pc:sldMk cId="3294405437" sldId="648"/>
            <ac:spMk id="8" creationId="{A169B641-1EC0-4413-89F5-E9F431ECA5A7}"/>
          </ac:spMkLst>
        </pc:spChg>
        <pc:spChg chg="add mod">
          <ac:chgData name="Sidney Seckler" userId="73470fc2d5f88927" providerId="LiveId" clId="{3A5CB2AC-B244-4F31-AA7E-D96EB8EE8181}" dt="2019-03-24T14:24:36.226" v="6245" actId="14100"/>
          <ac:spMkLst>
            <pc:docMk/>
            <pc:sldMk cId="3294405437" sldId="648"/>
            <ac:spMk id="9" creationId="{5851C2A6-0C3B-4DF2-9453-FFFD4CE00345}"/>
          </ac:spMkLst>
        </pc:spChg>
        <pc:spChg chg="add mod">
          <ac:chgData name="Sidney Seckler" userId="73470fc2d5f88927" providerId="LiveId" clId="{3A5CB2AC-B244-4F31-AA7E-D96EB8EE8181}" dt="2019-03-23T13:38:18.525" v="5330" actId="14100"/>
          <ac:spMkLst>
            <pc:docMk/>
            <pc:sldMk cId="3294405437" sldId="648"/>
            <ac:spMk id="10" creationId="{E7BA783B-E409-41BB-8C4B-D6A83FCC905A}"/>
          </ac:spMkLst>
        </pc:spChg>
        <pc:spChg chg="del">
          <ac:chgData name="Sidney Seckler" userId="73470fc2d5f88927" providerId="LiveId" clId="{3A5CB2AC-B244-4F31-AA7E-D96EB8EE8181}" dt="2019-03-24T13:22:25.232" v="5667" actId="478"/>
          <ac:spMkLst>
            <pc:docMk/>
            <pc:sldMk cId="3294405437" sldId="648"/>
            <ac:spMk id="304131" creationId="{3FD46931-1260-486D-89A6-B0D903563948}"/>
          </ac:spMkLst>
        </pc:spChg>
        <pc:graphicFrameChg chg="del">
          <ac:chgData name="Sidney Seckler" userId="73470fc2d5f88927" providerId="LiveId" clId="{3A5CB2AC-B244-4F31-AA7E-D96EB8EE8181}" dt="2019-03-23T13:34:58.802" v="5150" actId="478"/>
          <ac:graphicFrameMkLst>
            <pc:docMk/>
            <pc:sldMk cId="3294405437" sldId="648"/>
            <ac:graphicFrameMk id="9" creationId="{92604DE4-79C5-479B-8269-4173DE51D27C}"/>
          </ac:graphicFrameMkLst>
        </pc:graphicFrameChg>
        <pc:picChg chg="del">
          <ac:chgData name="Sidney Seckler" userId="73470fc2d5f88927" providerId="LiveId" clId="{3A5CB2AC-B244-4F31-AA7E-D96EB8EE8181}" dt="2019-03-23T13:35:19.730" v="5153" actId="478"/>
          <ac:picMkLst>
            <pc:docMk/>
            <pc:sldMk cId="3294405437" sldId="648"/>
            <ac:picMk id="2" creationId="{DCC260BA-563D-4532-B63B-0C54C2729C9F}"/>
          </ac:picMkLst>
        </pc:picChg>
        <pc:picChg chg="add mod">
          <ac:chgData name="Sidney Seckler" userId="73470fc2d5f88927" providerId="LiveId" clId="{3A5CB2AC-B244-4F31-AA7E-D96EB8EE8181}" dt="2019-03-23T13:35:35.563" v="5159" actId="1076"/>
          <ac:picMkLst>
            <pc:docMk/>
            <pc:sldMk cId="3294405437" sldId="648"/>
            <ac:picMk id="6146" creationId="{E74B6070-FA14-4922-BD51-567F6B4D028A}"/>
          </ac:picMkLst>
        </pc:picChg>
        <pc:picChg chg="add mod">
          <ac:chgData name="Sidney Seckler" userId="73470fc2d5f88927" providerId="LiveId" clId="{3A5CB2AC-B244-4F31-AA7E-D96EB8EE8181}" dt="2019-03-23T13:37:29.510" v="5164" actId="1076"/>
          <ac:picMkLst>
            <pc:docMk/>
            <pc:sldMk cId="3294405437" sldId="648"/>
            <ac:picMk id="6148" creationId="{2BD7C840-AF39-452C-B6D9-D3CD7B70E6E8}"/>
          </ac:picMkLst>
        </pc:picChg>
      </pc:sldChg>
      <pc:sldChg chg="addSp delSp modSp add ord">
        <pc:chgData name="Sidney Seckler" userId="73470fc2d5f88927" providerId="LiveId" clId="{3A5CB2AC-B244-4F31-AA7E-D96EB8EE8181}" dt="2019-03-24T14:24:29.937" v="6244" actId="14100"/>
        <pc:sldMkLst>
          <pc:docMk/>
          <pc:sldMk cId="2481403415" sldId="649"/>
        </pc:sldMkLst>
        <pc:spChg chg="add mod">
          <ac:chgData name="Sidney Seckler" userId="73470fc2d5f88927" providerId="LiveId" clId="{3A5CB2AC-B244-4F31-AA7E-D96EB8EE8181}" dt="2019-03-24T13:42:52.247" v="5961" actId="1076"/>
          <ac:spMkLst>
            <pc:docMk/>
            <pc:sldMk cId="2481403415" sldId="649"/>
            <ac:spMk id="2" creationId="{F26B84E0-6524-41DB-967F-25DA0EACDA23}"/>
          </ac:spMkLst>
        </pc:spChg>
        <pc:spChg chg="mod">
          <ac:chgData name="Sidney Seckler" userId="73470fc2d5f88927" providerId="LiveId" clId="{3A5CB2AC-B244-4F31-AA7E-D96EB8EE8181}" dt="2019-03-24T14:24:29.937" v="6244" actId="14100"/>
          <ac:spMkLst>
            <pc:docMk/>
            <pc:sldMk cId="2481403415" sldId="649"/>
            <ac:spMk id="9" creationId="{5851C2A6-0C3B-4DF2-9453-FFFD4CE00345}"/>
          </ac:spMkLst>
        </pc:spChg>
        <pc:spChg chg="mod">
          <ac:chgData name="Sidney Seckler" userId="73470fc2d5f88927" providerId="LiveId" clId="{3A5CB2AC-B244-4F31-AA7E-D96EB8EE8181}" dt="2019-03-24T13:25:04.803" v="5907" actId="20577"/>
          <ac:spMkLst>
            <pc:docMk/>
            <pc:sldMk cId="2481403415" sldId="649"/>
            <ac:spMk id="10" creationId="{E7BA783B-E409-41BB-8C4B-D6A83FCC905A}"/>
          </ac:spMkLst>
        </pc:spChg>
        <pc:picChg chg="add mod">
          <ac:chgData name="Sidney Seckler" userId="73470fc2d5f88927" providerId="LiveId" clId="{3A5CB2AC-B244-4F31-AA7E-D96EB8EE8181}" dt="2019-03-24T13:40:16.671" v="5925" actId="1076"/>
          <ac:picMkLst>
            <pc:docMk/>
            <pc:sldMk cId="2481403415" sldId="649"/>
            <ac:picMk id="1026" creationId="{6AA51871-1513-4DF6-A37A-D22CA3416851}"/>
          </ac:picMkLst>
        </pc:picChg>
        <pc:picChg chg="del">
          <ac:chgData name="Sidney Seckler" userId="73470fc2d5f88927" providerId="LiveId" clId="{3A5CB2AC-B244-4F31-AA7E-D96EB8EE8181}" dt="2019-03-24T13:23:47.448" v="5706" actId="478"/>
          <ac:picMkLst>
            <pc:docMk/>
            <pc:sldMk cId="2481403415" sldId="649"/>
            <ac:picMk id="6146" creationId="{E74B6070-FA14-4922-BD51-567F6B4D028A}"/>
          </ac:picMkLst>
        </pc:picChg>
        <pc:picChg chg="del">
          <ac:chgData name="Sidney Seckler" userId="73470fc2d5f88927" providerId="LiveId" clId="{3A5CB2AC-B244-4F31-AA7E-D96EB8EE8181}" dt="2019-03-24T13:23:55.893" v="5708" actId="478"/>
          <ac:picMkLst>
            <pc:docMk/>
            <pc:sldMk cId="2481403415" sldId="649"/>
            <ac:picMk id="6148" creationId="{2BD7C840-AF39-452C-B6D9-D3CD7B70E6E8}"/>
          </ac:picMkLst>
        </pc:picChg>
      </pc:sldChg>
      <pc:sldChg chg="addSp delSp modSp add ord">
        <pc:chgData name="Sidney Seckler" userId="73470fc2d5f88927" providerId="LiveId" clId="{3A5CB2AC-B244-4F31-AA7E-D96EB8EE8181}" dt="2019-03-24T14:24:22.809" v="6242" actId="14100"/>
        <pc:sldMkLst>
          <pc:docMk/>
          <pc:sldMk cId="2736686608" sldId="650"/>
        </pc:sldMkLst>
        <pc:spChg chg="add del mod">
          <ac:chgData name="Sidney Seckler" userId="73470fc2d5f88927" providerId="LiveId" clId="{3A5CB2AC-B244-4F31-AA7E-D96EB8EE8181}" dt="2019-03-24T13:36:15.220" v="5910" actId="478"/>
          <ac:spMkLst>
            <pc:docMk/>
            <pc:sldMk cId="2736686608" sldId="650"/>
            <ac:spMk id="3" creationId="{0412162F-C8EF-4F14-858E-8E6B30286A63}"/>
          </ac:spMkLst>
        </pc:spChg>
        <pc:spChg chg="add mod">
          <ac:chgData name="Sidney Seckler" userId="73470fc2d5f88927" providerId="LiveId" clId="{3A5CB2AC-B244-4F31-AA7E-D96EB8EE8181}" dt="2019-03-24T13:47:50.113" v="6029" actId="1076"/>
          <ac:spMkLst>
            <pc:docMk/>
            <pc:sldMk cId="2736686608" sldId="650"/>
            <ac:spMk id="5" creationId="{CDDFFAB4-22EB-4249-9DE5-A9D64BDBDB8B}"/>
          </ac:spMkLst>
        </pc:spChg>
        <pc:spChg chg="mod">
          <ac:chgData name="Sidney Seckler" userId="73470fc2d5f88927" providerId="LiveId" clId="{3A5CB2AC-B244-4F31-AA7E-D96EB8EE8181}" dt="2019-03-24T14:24:22.809" v="6242" actId="14100"/>
          <ac:spMkLst>
            <pc:docMk/>
            <pc:sldMk cId="2736686608" sldId="650"/>
            <ac:spMk id="9" creationId="{5851C2A6-0C3B-4DF2-9453-FFFD4CE00345}"/>
          </ac:spMkLst>
        </pc:spChg>
        <pc:spChg chg="del">
          <ac:chgData name="Sidney Seckler" userId="73470fc2d5f88927" providerId="LiveId" clId="{3A5CB2AC-B244-4F31-AA7E-D96EB8EE8181}" dt="2019-03-24T13:36:12.004" v="5909" actId="478"/>
          <ac:spMkLst>
            <pc:docMk/>
            <pc:sldMk cId="2736686608" sldId="650"/>
            <ac:spMk id="10" creationId="{E7BA783B-E409-41BB-8C4B-D6A83FCC905A}"/>
          </ac:spMkLst>
        </pc:spChg>
        <pc:spChg chg="add mod">
          <ac:chgData name="Sidney Seckler" userId="73470fc2d5f88927" providerId="LiveId" clId="{3A5CB2AC-B244-4F31-AA7E-D96EB8EE8181}" dt="2019-03-24T13:46:51.710" v="5997" actId="1076"/>
          <ac:spMkLst>
            <pc:docMk/>
            <pc:sldMk cId="2736686608" sldId="650"/>
            <ac:spMk id="11" creationId="{E58AE3F8-6683-44E6-89CC-EC8DA3D1B084}"/>
          </ac:spMkLst>
        </pc:spChg>
        <pc:spChg chg="add mod">
          <ac:chgData name="Sidney Seckler" userId="73470fc2d5f88927" providerId="LiveId" clId="{3A5CB2AC-B244-4F31-AA7E-D96EB8EE8181}" dt="2019-03-24T13:47:03.159" v="5999" actId="1076"/>
          <ac:spMkLst>
            <pc:docMk/>
            <pc:sldMk cId="2736686608" sldId="650"/>
            <ac:spMk id="12" creationId="{46A5665A-A49A-4CE3-8926-966E0575E47A}"/>
          </ac:spMkLst>
        </pc:spChg>
        <pc:spChg chg="add mod">
          <ac:chgData name="Sidney Seckler" userId="73470fc2d5f88927" providerId="LiveId" clId="{3A5CB2AC-B244-4F31-AA7E-D96EB8EE8181}" dt="2019-03-24T13:47:00.657" v="5998" actId="1076"/>
          <ac:spMkLst>
            <pc:docMk/>
            <pc:sldMk cId="2736686608" sldId="650"/>
            <ac:spMk id="13" creationId="{FC6E55C8-A603-4A6A-92A4-CB022D4C8C9F}"/>
          </ac:spMkLst>
        </pc:spChg>
        <pc:spChg chg="add mod">
          <ac:chgData name="Sidney Seckler" userId="73470fc2d5f88927" providerId="LiveId" clId="{3A5CB2AC-B244-4F31-AA7E-D96EB8EE8181}" dt="2019-03-24T13:47:33.628" v="6007" actId="1076"/>
          <ac:spMkLst>
            <pc:docMk/>
            <pc:sldMk cId="2736686608" sldId="650"/>
            <ac:spMk id="14" creationId="{8C7BF7F7-6504-4F94-85A8-9D1BB34481A6}"/>
          </ac:spMkLst>
        </pc:spChg>
        <pc:graphicFrameChg chg="add del mod">
          <ac:chgData name="Sidney Seckler" userId="73470fc2d5f88927" providerId="LiveId" clId="{3A5CB2AC-B244-4F31-AA7E-D96EB8EE8181}" dt="2019-03-24T13:37:46.254" v="5914" actId="478"/>
          <ac:graphicFrameMkLst>
            <pc:docMk/>
            <pc:sldMk cId="2736686608" sldId="650"/>
            <ac:graphicFrameMk id="7" creationId="{7FA415E4-77B3-43F3-AA39-6F62F9DD809A}"/>
          </ac:graphicFrameMkLst>
        </pc:graphicFrameChg>
        <pc:graphicFrameChg chg="add del mod">
          <ac:chgData name="Sidney Seckler" userId="73470fc2d5f88927" providerId="LiveId" clId="{3A5CB2AC-B244-4F31-AA7E-D96EB8EE8181}" dt="2019-03-24T13:37:55.520" v="5917" actId="478"/>
          <ac:graphicFrameMkLst>
            <pc:docMk/>
            <pc:sldMk cId="2736686608" sldId="650"/>
            <ac:graphicFrameMk id="8" creationId="{7FA415E4-77B3-43F3-AA39-6F62F9DD809A}"/>
          </ac:graphicFrameMkLst>
        </pc:graphicFrameChg>
        <pc:picChg chg="mod">
          <ac:chgData name="Sidney Seckler" userId="73470fc2d5f88927" providerId="LiveId" clId="{3A5CB2AC-B244-4F31-AA7E-D96EB8EE8181}" dt="2019-03-24T13:45:58.200" v="5982" actId="14100"/>
          <ac:picMkLst>
            <pc:docMk/>
            <pc:sldMk cId="2736686608" sldId="650"/>
            <ac:picMk id="4" creationId="{09760F28-2AE6-4F8F-A6E8-47A30EA263BE}"/>
          </ac:picMkLst>
        </pc:picChg>
        <pc:cxnChg chg="add mod">
          <ac:chgData name="Sidney Seckler" userId="73470fc2d5f88927" providerId="LiveId" clId="{3A5CB2AC-B244-4F31-AA7E-D96EB8EE8181}" dt="2019-03-24T13:48:01.083" v="6031" actId="1582"/>
          <ac:cxnSpMkLst>
            <pc:docMk/>
            <pc:sldMk cId="2736686608" sldId="650"/>
            <ac:cxnSpMk id="15" creationId="{EB1C99AE-3C94-4425-AA5F-5B291BAE009D}"/>
          </ac:cxnSpMkLst>
        </pc:cxnChg>
      </pc:sldChg>
      <pc:sldChg chg="addSp delSp modSp add">
        <pc:chgData name="Sidney Seckler" userId="73470fc2d5f88927" providerId="LiveId" clId="{3A5CB2AC-B244-4F31-AA7E-D96EB8EE8181}" dt="2019-03-25T13:07:43.297" v="6264"/>
        <pc:sldMkLst>
          <pc:docMk/>
          <pc:sldMk cId="3176531828" sldId="651"/>
        </pc:sldMkLst>
        <pc:graphicFrameChg chg="add mod">
          <ac:chgData name="Sidney Seckler" userId="73470fc2d5f88927" providerId="LiveId" clId="{3A5CB2AC-B244-4F31-AA7E-D96EB8EE8181}" dt="2019-03-25T13:07:43.297" v="6264"/>
          <ac:graphicFrameMkLst>
            <pc:docMk/>
            <pc:sldMk cId="3176531828" sldId="651"/>
            <ac:graphicFrameMk id="6" creationId="{7954D03F-2AD4-4413-98AD-7DF2546CA96E}"/>
          </ac:graphicFrameMkLst>
        </pc:graphicFrameChg>
        <pc:graphicFrameChg chg="del">
          <ac:chgData name="Sidney Seckler" userId="73470fc2d5f88927" providerId="LiveId" clId="{3A5CB2AC-B244-4F31-AA7E-D96EB8EE8181}" dt="2019-03-25T13:06:12.482" v="6251" actId="478"/>
          <ac:graphicFrameMkLst>
            <pc:docMk/>
            <pc:sldMk cId="3176531828" sldId="651"/>
            <ac:graphicFrameMk id="9" creationId="{92604DE4-79C5-479B-8269-4173DE51D27C}"/>
          </ac:graphicFrameMkLst>
        </pc:graphicFrameChg>
      </pc:sldChg>
      <pc:sldMasterChg chg="delSldLayout">
        <pc:chgData name="Sidney Seckler" userId="73470fc2d5f88927" providerId="LiveId" clId="{3A5CB2AC-B244-4F31-AA7E-D96EB8EE8181}" dt="2019-03-22T15:28:27.921" v="134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E451AAF5-2A54-4459-A780-52F38250C78E}"/>
    <pc:docChg chg="custSel addSld delSld modSld">
      <pc:chgData name="Sidney Seckler" userId="73470fc2d5f88927" providerId="LiveId" clId="{E451AAF5-2A54-4459-A780-52F38250C78E}" dt="2019-02-20T18:26:29.995" v="2800" actId="2696"/>
      <pc:docMkLst>
        <pc:docMk/>
      </pc:docMkLst>
    </pc:docChg>
  </pc:docChgLst>
  <pc:docChgLst>
    <pc:chgData name="Sidney Seckler" userId="73470fc2d5f88927" providerId="LiveId" clId="{9485F89E-B531-4E9E-BDD5-820B54679AB7}"/>
    <pc:docChg chg="undo custSel addSld delSld modSld">
      <pc:chgData name="Sidney Seckler" userId="73470fc2d5f88927" providerId="LiveId" clId="{9485F89E-B531-4E9E-BDD5-820B54679AB7}" dt="2019-03-10T16:22:43.120" v="1315" actId="20577"/>
      <pc:docMkLst>
        <pc:docMk/>
      </pc:docMkLst>
    </pc:docChg>
  </pc:docChgLst>
  <pc:docChgLst>
    <pc:chgData name="Sidney Seckler" userId="73470fc2d5f88927" providerId="LiveId" clId="{1B2B0B42-B884-40CC-9D3A-1C0C2929A190}"/>
    <pc:docChg chg="custSel addSld modSld">
      <pc:chgData name="Sidney Seckler" userId="73470fc2d5f88927" providerId="LiveId" clId="{1B2B0B42-B884-40CC-9D3A-1C0C2929A190}" dt="2019-03-20T18:32:08.469" v="5"/>
      <pc:docMkLst>
        <pc:docMk/>
      </pc:docMkLst>
      <pc:sldChg chg="addSp delSp">
        <pc:chgData name="Sidney Seckler" userId="73470fc2d5f88927" providerId="LiveId" clId="{1B2B0B42-B884-40CC-9D3A-1C0C2929A190}" dt="2019-03-20T18:29:56.179" v="1"/>
        <pc:sldMkLst>
          <pc:docMk/>
          <pc:sldMk cId="0" sldId="605"/>
        </pc:sldMkLst>
        <pc:picChg chg="add">
          <ac:chgData name="Sidney Seckler" userId="73470fc2d5f88927" providerId="LiveId" clId="{1B2B0B42-B884-40CC-9D3A-1C0C2929A190}" dt="2019-03-20T18:29:56.179" v="1"/>
          <ac:picMkLst>
            <pc:docMk/>
            <pc:sldMk cId="0" sldId="605"/>
            <ac:picMk id="5" creationId="{F9085C12-D1FD-4F64-B243-DC5110B8188D}"/>
          </ac:picMkLst>
        </pc:picChg>
        <pc:picChg chg="del">
          <ac:chgData name="Sidney Seckler" userId="73470fc2d5f88927" providerId="LiveId" clId="{1B2B0B42-B884-40CC-9D3A-1C0C2929A190}" dt="2019-03-20T18:29:54.950" v="0" actId="478"/>
          <ac:picMkLst>
            <pc:docMk/>
            <pc:sldMk cId="0" sldId="605"/>
            <ac:picMk id="3074" creationId="{A4B623FE-0796-41A7-9913-3C6CC2AC7681}"/>
          </ac:picMkLst>
        </pc:picChg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73470fc2d5f88927/Documentos/PHD-5746%20-%20Processos%20F&#237;sico-Qu&#237;micos%20II/Aulas%208%20e%209%20-%20Precipita&#231;&#227;o%20Qu&#237;mic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d.docs.live.net/73470fc2d5f88927/Documentos/PHD-5746%20-%20Processos%20F&#237;sico-Qu&#237;micos%20II/Abrandamento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d.docs.live.net/73470fc2d5f88927/Documentos/PHD-5746%20-%20Processos%20F&#237;sico-Qu&#237;micos%20II/Abrandamento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Figuras%20-%20ETE%20AB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Figuras%20-%20ETE%20AB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Figuras%20-%20ETE%20AB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5028988935555"/>
          <c:y val="6.3725642725669052E-2"/>
          <c:w val="0.7824504242337682"/>
          <c:h val="0.76715869896670819"/>
        </c:manualLayout>
      </c:layout>
      <c:scatterChart>
        <c:scatterStyle val="lineMarker"/>
        <c:varyColors val="0"/>
        <c:ser>
          <c:idx val="1"/>
          <c:order val="0"/>
          <c:tx>
            <c:strRef>
              <c:f>'[Aulas 8 e 9 - Precipitação Química.xls]Calcita'!$D$11</c:f>
              <c:strCache>
                <c:ptCount val="1"/>
                <c:pt idx="0">
                  <c:v>Produto de Solubilidade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'[Aulas 8 e 9 - Precipitação Química.xls]Calcita'!$B$12:$B$67</c:f>
              <c:numCache>
                <c:formatCode>General</c:formatCode>
                <c:ptCount val="5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  <c:pt idx="27">
                  <c:v>32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  <c:pt idx="49">
                  <c:v>54</c:v>
                </c:pt>
                <c:pt idx="50">
                  <c:v>55</c:v>
                </c:pt>
                <c:pt idx="51">
                  <c:v>56</c:v>
                </c:pt>
                <c:pt idx="52">
                  <c:v>57</c:v>
                </c:pt>
                <c:pt idx="53">
                  <c:v>58</c:v>
                </c:pt>
                <c:pt idx="54">
                  <c:v>59</c:v>
                </c:pt>
                <c:pt idx="55">
                  <c:v>60</c:v>
                </c:pt>
              </c:numCache>
            </c:numRef>
          </c:xVal>
          <c:yVal>
            <c:numRef>
              <c:f>'[Aulas 8 e 9 - Precipitação Química.xls]Calcita'!$D$12:$D$67</c:f>
              <c:numCache>
                <c:formatCode>0.000E+00</c:formatCode>
                <c:ptCount val="56"/>
                <c:pt idx="0">
                  <c:v>7.1827064046085404E-9</c:v>
                </c:pt>
                <c:pt idx="1">
                  <c:v>7.0444874382994574E-9</c:v>
                </c:pt>
                <c:pt idx="2">
                  <c:v>6.9098872304689273E-9</c:v>
                </c:pt>
                <c:pt idx="3">
                  <c:v>6.7787895838701317E-9</c:v>
                </c:pt>
                <c:pt idx="4">
                  <c:v>6.6510826677209038E-9</c:v>
                </c:pt>
                <c:pt idx="5">
                  <c:v>6.5266588310572818E-9</c:v>
                </c:pt>
                <c:pt idx="6">
                  <c:v>6.4054144249884073E-9</c:v>
                </c:pt>
                <c:pt idx="7">
                  <c:v>6.2872496333857917E-9</c:v>
                </c:pt>
                <c:pt idx="8">
                  <c:v>6.1720683115666188E-9</c:v>
                </c:pt>
                <c:pt idx="9">
                  <c:v>6.0597778325558193E-9</c:v>
                </c:pt>
                <c:pt idx="10">
                  <c:v>5.950288940535051E-9</c:v>
                </c:pt>
                <c:pt idx="11">
                  <c:v>5.8435156111088755E-9</c:v>
                </c:pt>
                <c:pt idx="12">
                  <c:v>5.7393749180389957E-9</c:v>
                </c:pt>
                <c:pt idx="13">
                  <c:v>5.6377869061170665E-9</c:v>
                </c:pt>
                <c:pt idx="14">
                  <c:v>5.5386744698646428E-9</c:v>
                </c:pt>
                <c:pt idx="15">
                  <c:v>5.4419632377662509E-9</c:v>
                </c:pt>
                <c:pt idx="16">
                  <c:v>5.3475814617575658E-9</c:v>
                </c:pt>
                <c:pt idx="17">
                  <c:v>5.2554599117060019E-9</c:v>
                </c:pt>
                <c:pt idx="18">
                  <c:v>5.1655317746352346E-9</c:v>
                </c:pt>
                <c:pt idx="19">
                  <c:v>5.0777325584587316E-9</c:v>
                </c:pt>
                <c:pt idx="20">
                  <c:v>4.9920000000000001E-9</c:v>
                </c:pt>
                <c:pt idx="21">
                  <c:v>4.9082739770891721E-9</c:v>
                </c:pt>
                <c:pt idx="22">
                  <c:v>4.8264964245368785E-9</c:v>
                </c:pt>
                <c:pt idx="23">
                  <c:v>4.7466112537968818E-9</c:v>
                </c:pt>
                <c:pt idx="24">
                  <c:v>4.6685642761389797E-9</c:v>
                </c:pt>
                <c:pt idx="25">
                  <c:v>4.5923031291630628E-9</c:v>
                </c:pt>
                <c:pt idx="26">
                  <c:v>4.5177772064941268E-9</c:v>
                </c:pt>
                <c:pt idx="27">
                  <c:v>4.4449375905064169E-9</c:v>
                </c:pt>
                <c:pt idx="28">
                  <c:v>4.3737369879327283E-9</c:v>
                </c:pt>
                <c:pt idx="29">
                  <c:v>4.3041296682224406E-9</c:v>
                </c:pt>
                <c:pt idx="30">
                  <c:v>4.2360714045188086E-9</c:v>
                </c:pt>
                <c:pt idx="31">
                  <c:v>4.169519417132737E-9</c:v>
                </c:pt>
                <c:pt idx="32">
                  <c:v>4.1044323193965445E-9</c:v>
                </c:pt>
                <c:pt idx="33">
                  <c:v>4.0407700657871174E-9</c:v>
                </c:pt>
                <c:pt idx="34">
                  <c:v>3.9784939022134886E-9</c:v>
                </c:pt>
                <c:pt idx="35">
                  <c:v>3.9175663183691864E-9</c:v>
                </c:pt>
                <c:pt idx="36">
                  <c:v>3.857951002054661E-9</c:v>
                </c:pt>
                <c:pt idx="37">
                  <c:v>3.7996127953798769E-9</c:v>
                </c:pt>
                <c:pt idx="38">
                  <c:v>3.7425176527616327E-9</c:v>
                </c:pt>
                <c:pt idx="39">
                  <c:v>3.6866326006343699E-9</c:v>
                </c:pt>
                <c:pt idx="40">
                  <c:v>3.6319256987973044E-9</c:v>
                </c:pt>
                <c:pt idx="41">
                  <c:v>3.578366003324452E-9</c:v>
                </c:pt>
                <c:pt idx="42">
                  <c:v>3.5259235309677876E-9</c:v>
                </c:pt>
                <c:pt idx="43">
                  <c:v>3.4745692249870626E-9</c:v>
                </c:pt>
                <c:pt idx="44">
                  <c:v>3.4242749223431969E-9</c:v>
                </c:pt>
                <c:pt idx="45">
                  <c:v>3.3750133221950385E-9</c:v>
                </c:pt>
                <c:pt idx="46">
                  <c:v>3.3267579556423172E-9</c:v>
                </c:pt>
                <c:pt idx="47">
                  <c:v>3.2794831566603149E-9</c:v>
                </c:pt>
                <c:pt idx="48">
                  <c:v>3.2331640341743194E-9</c:v>
                </c:pt>
                <c:pt idx="49">
                  <c:v>3.1877764452245201E-9</c:v>
                </c:pt>
                <c:pt idx="50">
                  <c:v>3.1432969691742281E-9</c:v>
                </c:pt>
                <c:pt idx="51">
                  <c:v>3.0997028829165797E-9</c:v>
                </c:pt>
                <c:pt idx="52">
                  <c:v>3.0569721370369924E-9</c:v>
                </c:pt>
                <c:pt idx="53">
                  <c:v>3.0150833328906129E-9</c:v>
                </c:pt>
                <c:pt idx="54">
                  <c:v>2.9740157005559265E-9</c:v>
                </c:pt>
                <c:pt idx="55">
                  <c:v>2.9337490776274671E-9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02-48D9-AE8A-473B25893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792752"/>
        <c:axId val="1"/>
      </c:scatterChart>
      <c:valAx>
        <c:axId val="607792752"/>
        <c:scaling>
          <c:orientation val="minMax"/>
          <c:max val="6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Temperatura (C)</a:t>
                </a:r>
              </a:p>
            </c:rich>
          </c:tx>
          <c:layout>
            <c:manualLayout>
              <c:xMode val="edge"/>
              <c:yMode val="edge"/>
              <c:x val="0.47897666156366187"/>
              <c:y val="0.9068649157114442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"/>
      </c:valAx>
      <c:valAx>
        <c:axId val="1"/>
        <c:scaling>
          <c:orientation val="minMax"/>
          <c:min val="2.0000000000000001E-9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Produto de Solubilidade </a:t>
                </a:r>
              </a:p>
            </c:rich>
          </c:tx>
          <c:layout>
            <c:manualLayout>
              <c:xMode val="edge"/>
              <c:yMode val="edge"/>
              <c:x val="2.9250483148925914E-2"/>
              <c:y val="0.27451046097211285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77927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21474967177198"/>
          <c:y val="6.3725642725669052E-2"/>
          <c:w val="0.68455007350421793"/>
          <c:h val="0.77206067148406743"/>
        </c:manualLayout>
      </c:layout>
      <c:scatterChart>
        <c:scatterStyle val="lineMarker"/>
        <c:varyColors val="0"/>
        <c:ser>
          <c:idx val="3"/>
          <c:order val="1"/>
          <c:tx>
            <c:strRef>
              <c:f>'[Abrandamento.xls]Abrand 5'!$F$16</c:f>
              <c:strCache>
                <c:ptCount val="1"/>
                <c:pt idx="0">
                  <c:v>Dureza (mg CaCO3/L)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'[Abrandamento.xls]Abrand 5'!$B$17:$B$77</c:f>
              <c:numCache>
                <c:formatCode>General</c:formatCode>
                <c:ptCount val="6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7.5</c:v>
                </c:pt>
                <c:pt idx="16">
                  <c:v>7.6</c:v>
                </c:pt>
                <c:pt idx="17">
                  <c:v>7.7</c:v>
                </c:pt>
                <c:pt idx="18">
                  <c:v>7.8</c:v>
                </c:pt>
                <c:pt idx="19">
                  <c:v>7.9</c:v>
                </c:pt>
                <c:pt idx="20">
                  <c:v>8</c:v>
                </c:pt>
                <c:pt idx="21">
                  <c:v>8.1</c:v>
                </c:pt>
                <c:pt idx="22">
                  <c:v>8.1999999999999993</c:v>
                </c:pt>
                <c:pt idx="23">
                  <c:v>8.3000000000000007</c:v>
                </c:pt>
                <c:pt idx="24">
                  <c:v>8.4</c:v>
                </c:pt>
                <c:pt idx="25">
                  <c:v>8.5</c:v>
                </c:pt>
                <c:pt idx="26">
                  <c:v>8.6</c:v>
                </c:pt>
                <c:pt idx="27">
                  <c:v>8.6999999999999993</c:v>
                </c:pt>
                <c:pt idx="28">
                  <c:v>8.8000000000000007</c:v>
                </c:pt>
                <c:pt idx="29">
                  <c:v>8.9</c:v>
                </c:pt>
                <c:pt idx="30">
                  <c:v>9</c:v>
                </c:pt>
                <c:pt idx="31">
                  <c:v>9.1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9.4</c:v>
                </c:pt>
                <c:pt idx="35">
                  <c:v>9.5</c:v>
                </c:pt>
                <c:pt idx="36">
                  <c:v>9.6</c:v>
                </c:pt>
                <c:pt idx="37">
                  <c:v>9.6999999999999993</c:v>
                </c:pt>
                <c:pt idx="38">
                  <c:v>9.8000000000000007</c:v>
                </c:pt>
                <c:pt idx="39">
                  <c:v>9.9</c:v>
                </c:pt>
                <c:pt idx="40">
                  <c:v>10</c:v>
                </c:pt>
                <c:pt idx="41">
                  <c:v>10.1</c:v>
                </c:pt>
                <c:pt idx="42">
                  <c:v>10.199999999999999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</c:numCache>
            </c:numRef>
          </c:xVal>
          <c:yVal>
            <c:numRef>
              <c:f>'[Abrandamento.xls]Abrand 5'!$F$17:$F$77</c:f>
              <c:numCache>
                <c:formatCode>General</c:formatCode>
                <c:ptCount val="61"/>
                <c:pt idx="0">
                  <c:v>220</c:v>
                </c:pt>
                <c:pt idx="1">
                  <c:v>254.06460000000001</c:v>
                </c:pt>
                <c:pt idx="2">
                  <c:v>290.678</c:v>
                </c:pt>
                <c:pt idx="3">
                  <c:v>329.07690000000002</c:v>
                </c:pt>
                <c:pt idx="4">
                  <c:v>368.32510000000002</c:v>
                </c:pt>
                <c:pt idx="5">
                  <c:v>407.4008</c:v>
                </c:pt>
                <c:pt idx="6">
                  <c:v>378.27640000000002</c:v>
                </c:pt>
                <c:pt idx="7">
                  <c:v>339.32830000000001</c:v>
                </c:pt>
                <c:pt idx="8">
                  <c:v>304.6146</c:v>
                </c:pt>
                <c:pt idx="9">
                  <c:v>273.67739999999998</c:v>
                </c:pt>
                <c:pt idx="10">
                  <c:v>246.11619999999999</c:v>
                </c:pt>
                <c:pt idx="11">
                  <c:v>221.54949999999999</c:v>
                </c:pt>
                <c:pt idx="12">
                  <c:v>199.6532</c:v>
                </c:pt>
                <c:pt idx="13">
                  <c:v>180.14099999999999</c:v>
                </c:pt>
                <c:pt idx="14">
                  <c:v>162.76499999999999</c:v>
                </c:pt>
                <c:pt idx="15">
                  <c:v>147.2774</c:v>
                </c:pt>
                <c:pt idx="16">
                  <c:v>133.4682</c:v>
                </c:pt>
                <c:pt idx="17">
                  <c:v>121.1658</c:v>
                </c:pt>
                <c:pt idx="18">
                  <c:v>110.2176</c:v>
                </c:pt>
                <c:pt idx="19">
                  <c:v>100.471</c:v>
                </c:pt>
                <c:pt idx="20">
                  <c:v>91.773499999999999</c:v>
                </c:pt>
                <c:pt idx="21">
                  <c:v>84.0488</c:v>
                </c:pt>
                <c:pt idx="22">
                  <c:v>77.163200000000003</c:v>
                </c:pt>
                <c:pt idx="23">
                  <c:v>71.040599999999998</c:v>
                </c:pt>
                <c:pt idx="24">
                  <c:v>65.585599999999999</c:v>
                </c:pt>
                <c:pt idx="25">
                  <c:v>60.76</c:v>
                </c:pt>
                <c:pt idx="26">
                  <c:v>56.449399999999997</c:v>
                </c:pt>
                <c:pt idx="27">
                  <c:v>52.634700000000002</c:v>
                </c:pt>
                <c:pt idx="28">
                  <c:v>49.258699999999997</c:v>
                </c:pt>
                <c:pt idx="29">
                  <c:v>46.283299999999997</c:v>
                </c:pt>
                <c:pt idx="30">
                  <c:v>43.6511</c:v>
                </c:pt>
                <c:pt idx="31">
                  <c:v>41.324199999999998</c:v>
                </c:pt>
                <c:pt idx="32">
                  <c:v>39.302399999999999</c:v>
                </c:pt>
                <c:pt idx="33">
                  <c:v>37.547600000000003</c:v>
                </c:pt>
                <c:pt idx="34">
                  <c:v>36.021700000000003</c:v>
                </c:pt>
                <c:pt idx="35">
                  <c:v>34.724699999999999</c:v>
                </c:pt>
                <c:pt idx="36">
                  <c:v>33.637500000000003</c:v>
                </c:pt>
                <c:pt idx="37">
                  <c:v>32.741100000000003</c:v>
                </c:pt>
                <c:pt idx="38">
                  <c:v>32.054400000000001</c:v>
                </c:pt>
                <c:pt idx="39">
                  <c:v>31.5395</c:v>
                </c:pt>
                <c:pt idx="40">
                  <c:v>31.253399999999999</c:v>
                </c:pt>
                <c:pt idx="41">
                  <c:v>31.177099999999999</c:v>
                </c:pt>
                <c:pt idx="42">
                  <c:v>31.329699999999999</c:v>
                </c:pt>
                <c:pt idx="43">
                  <c:v>31.787400000000002</c:v>
                </c:pt>
                <c:pt idx="44">
                  <c:v>32.607599999999998</c:v>
                </c:pt>
                <c:pt idx="45">
                  <c:v>33.8855</c:v>
                </c:pt>
                <c:pt idx="46">
                  <c:v>35.7166</c:v>
                </c:pt>
                <c:pt idx="47">
                  <c:v>38.310499999999998</c:v>
                </c:pt>
                <c:pt idx="48">
                  <c:v>41.7819</c:v>
                </c:pt>
                <c:pt idx="49">
                  <c:v>46.360199999999999</c:v>
                </c:pt>
                <c:pt idx="50">
                  <c:v>52.095700000000001</c:v>
                </c:pt>
                <c:pt idx="51">
                  <c:v>59.842599999999997</c:v>
                </c:pt>
                <c:pt idx="52">
                  <c:v>69.749600000000001</c:v>
                </c:pt>
                <c:pt idx="53">
                  <c:v>82.294600000000003</c:v>
                </c:pt>
                <c:pt idx="54">
                  <c:v>98.187700000000007</c:v>
                </c:pt>
                <c:pt idx="55">
                  <c:v>118.2085</c:v>
                </c:pt>
                <c:pt idx="56">
                  <c:v>143.4965</c:v>
                </c:pt>
                <c:pt idx="57">
                  <c:v>175.3252</c:v>
                </c:pt>
                <c:pt idx="58">
                  <c:v>215.4247</c:v>
                </c:pt>
                <c:pt idx="59">
                  <c:v>265.93</c:v>
                </c:pt>
                <c:pt idx="60">
                  <c:v>329.56229999999999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07-4468-AA1D-6F9DCB71D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804816"/>
        <c:axId val="1"/>
      </c:scatterChart>
      <c:scatterChart>
        <c:scatterStyle val="lineMarker"/>
        <c:varyColors val="0"/>
        <c:ser>
          <c:idx val="0"/>
          <c:order val="0"/>
          <c:tx>
            <c:strRef>
              <c:f>'[Abrandamento.xls]Abrand 5'!$C$16</c:f>
              <c:strCache>
                <c:ptCount val="1"/>
                <c:pt idx="0">
                  <c:v>Ca(OH)2 (mg/l)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'[Abrandamento.xls]Abrand 5'!$B$17:$B$77</c:f>
              <c:numCache>
                <c:formatCode>General</c:formatCode>
                <c:ptCount val="6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7.5</c:v>
                </c:pt>
                <c:pt idx="16">
                  <c:v>7.6</c:v>
                </c:pt>
                <c:pt idx="17">
                  <c:v>7.7</c:v>
                </c:pt>
                <c:pt idx="18">
                  <c:v>7.8</c:v>
                </c:pt>
                <c:pt idx="19">
                  <c:v>7.9</c:v>
                </c:pt>
                <c:pt idx="20">
                  <c:v>8</c:v>
                </c:pt>
                <c:pt idx="21">
                  <c:v>8.1</c:v>
                </c:pt>
                <c:pt idx="22">
                  <c:v>8.1999999999999993</c:v>
                </c:pt>
                <c:pt idx="23">
                  <c:v>8.3000000000000007</c:v>
                </c:pt>
                <c:pt idx="24">
                  <c:v>8.4</c:v>
                </c:pt>
                <c:pt idx="25">
                  <c:v>8.5</c:v>
                </c:pt>
                <c:pt idx="26">
                  <c:v>8.6</c:v>
                </c:pt>
                <c:pt idx="27">
                  <c:v>8.6999999999999993</c:v>
                </c:pt>
                <c:pt idx="28">
                  <c:v>8.8000000000000007</c:v>
                </c:pt>
                <c:pt idx="29">
                  <c:v>8.9</c:v>
                </c:pt>
                <c:pt idx="30">
                  <c:v>9</c:v>
                </c:pt>
                <c:pt idx="31">
                  <c:v>9.1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9.4</c:v>
                </c:pt>
                <c:pt idx="35">
                  <c:v>9.5</c:v>
                </c:pt>
                <c:pt idx="36">
                  <c:v>9.6</c:v>
                </c:pt>
                <c:pt idx="37">
                  <c:v>9.6999999999999993</c:v>
                </c:pt>
                <c:pt idx="38">
                  <c:v>9.8000000000000007</c:v>
                </c:pt>
                <c:pt idx="39">
                  <c:v>9.9</c:v>
                </c:pt>
                <c:pt idx="40">
                  <c:v>10</c:v>
                </c:pt>
                <c:pt idx="41">
                  <c:v>10.1</c:v>
                </c:pt>
                <c:pt idx="42">
                  <c:v>10.199999999999999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</c:numCache>
            </c:numRef>
          </c:xVal>
          <c:yVal>
            <c:numRef>
              <c:f>'[Abrandamento.xls]Abrand 5'!$C$17:$C$77</c:f>
              <c:numCache>
                <c:formatCode>General</c:formatCode>
                <c:ptCount val="61"/>
                <c:pt idx="0">
                  <c:v>0</c:v>
                </c:pt>
                <c:pt idx="1">
                  <c:v>25.207799999999999</c:v>
                </c:pt>
                <c:pt idx="2">
                  <c:v>52.301699999999997</c:v>
                </c:pt>
                <c:pt idx="3">
                  <c:v>80.716899999999995</c:v>
                </c:pt>
                <c:pt idx="4">
                  <c:v>109.7606</c:v>
                </c:pt>
                <c:pt idx="5">
                  <c:v>138.67660000000001</c:v>
                </c:pt>
                <c:pt idx="6">
                  <c:v>276.5421</c:v>
                </c:pt>
                <c:pt idx="7">
                  <c:v>399.30919999999998</c:v>
                </c:pt>
                <c:pt idx="8">
                  <c:v>491.49939999999998</c:v>
                </c:pt>
                <c:pt idx="9">
                  <c:v>561.47360000000003</c:v>
                </c:pt>
                <c:pt idx="10">
                  <c:v>615.23440000000005</c:v>
                </c:pt>
                <c:pt idx="11">
                  <c:v>657.02719999999999</c:v>
                </c:pt>
                <c:pt idx="12">
                  <c:v>689.94200000000001</c:v>
                </c:pt>
                <c:pt idx="13">
                  <c:v>716.21820000000002</c:v>
                </c:pt>
                <c:pt idx="14">
                  <c:v>737.49760000000003</c:v>
                </c:pt>
                <c:pt idx="15">
                  <c:v>754.91880000000003</c:v>
                </c:pt>
                <c:pt idx="16">
                  <c:v>769.33920000000001</c:v>
                </c:pt>
                <c:pt idx="17">
                  <c:v>781.4271</c:v>
                </c:pt>
                <c:pt idx="18">
                  <c:v>791.6857</c:v>
                </c:pt>
                <c:pt idx="19">
                  <c:v>800.45920000000001</c:v>
                </c:pt>
                <c:pt idx="20">
                  <c:v>807.97149999999999</c:v>
                </c:pt>
                <c:pt idx="21">
                  <c:v>814.52350000000001</c:v>
                </c:pt>
                <c:pt idx="22">
                  <c:v>820.21199999999999</c:v>
                </c:pt>
                <c:pt idx="23">
                  <c:v>825.20330000000001</c:v>
                </c:pt>
                <c:pt idx="24">
                  <c:v>829.57209999999998</c:v>
                </c:pt>
                <c:pt idx="25">
                  <c:v>833.48080000000004</c:v>
                </c:pt>
                <c:pt idx="26">
                  <c:v>836.88959999999997</c:v>
                </c:pt>
                <c:pt idx="27">
                  <c:v>839.94209999999998</c:v>
                </c:pt>
                <c:pt idx="28">
                  <c:v>842.67430000000002</c:v>
                </c:pt>
                <c:pt idx="29">
                  <c:v>845.14329999999995</c:v>
                </c:pt>
                <c:pt idx="30">
                  <c:v>847.34829999999999</c:v>
                </c:pt>
                <c:pt idx="31">
                  <c:v>849.31510000000003</c:v>
                </c:pt>
                <c:pt idx="32">
                  <c:v>851.13720000000001</c:v>
                </c:pt>
                <c:pt idx="33">
                  <c:v>852.81479999999999</c:v>
                </c:pt>
                <c:pt idx="34">
                  <c:v>854.33870000000002</c:v>
                </c:pt>
                <c:pt idx="35">
                  <c:v>855.76930000000004</c:v>
                </c:pt>
                <c:pt idx="36">
                  <c:v>857.11789999999996</c:v>
                </c:pt>
                <c:pt idx="37">
                  <c:v>858.38840000000005</c:v>
                </c:pt>
                <c:pt idx="38">
                  <c:v>859.64760000000001</c:v>
                </c:pt>
                <c:pt idx="39">
                  <c:v>860.84900000000005</c:v>
                </c:pt>
                <c:pt idx="40">
                  <c:v>862.10199999999998</c:v>
                </c:pt>
                <c:pt idx="41">
                  <c:v>863.37329999999997</c:v>
                </c:pt>
                <c:pt idx="42">
                  <c:v>864.68520000000001</c:v>
                </c:pt>
                <c:pt idx="43">
                  <c:v>866.12270000000001</c:v>
                </c:pt>
                <c:pt idx="44">
                  <c:v>867.72239999999999</c:v>
                </c:pt>
                <c:pt idx="45">
                  <c:v>869.55219999999997</c:v>
                </c:pt>
                <c:pt idx="46">
                  <c:v>871.6721</c:v>
                </c:pt>
                <c:pt idx="47">
                  <c:v>874.24609999999996</c:v>
                </c:pt>
                <c:pt idx="48">
                  <c:v>877.34939999999995</c:v>
                </c:pt>
                <c:pt idx="49">
                  <c:v>881.31650000000002</c:v>
                </c:pt>
                <c:pt idx="50">
                  <c:v>891.51</c:v>
                </c:pt>
                <c:pt idx="51">
                  <c:v>900.91139999999996</c:v>
                </c:pt>
                <c:pt idx="52">
                  <c:v>910.55229999999995</c:v>
                </c:pt>
                <c:pt idx="53">
                  <c:v>921.30430000000001</c:v>
                </c:pt>
                <c:pt idx="54">
                  <c:v>934.00620000000004</c:v>
                </c:pt>
                <c:pt idx="55">
                  <c:v>949.42880000000002</c:v>
                </c:pt>
                <c:pt idx="56">
                  <c:v>968.53660000000002</c:v>
                </c:pt>
                <c:pt idx="57">
                  <c:v>992.34829999999999</c:v>
                </c:pt>
                <c:pt idx="58">
                  <c:v>1022.1931</c:v>
                </c:pt>
                <c:pt idx="59">
                  <c:v>1059.6812</c:v>
                </c:pt>
                <c:pt idx="60">
                  <c:v>1106.8462999999999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07-4468-AA1D-6F9DCB71D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valAx>
        <c:axId val="607804816"/>
        <c:scaling>
          <c:orientation val="minMax"/>
          <c:max val="12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 </a:t>
                </a:r>
              </a:p>
            </c:rich>
          </c:tx>
          <c:layout>
            <c:manualLayout>
              <c:xMode val="edge"/>
              <c:yMode val="edge"/>
              <c:x val="0.46995757397311516"/>
              <c:y val="0.911766888228803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Dureza (mg CaCO3/l)</a:t>
                </a:r>
              </a:p>
            </c:rich>
          </c:tx>
          <c:layout>
            <c:manualLayout>
              <c:xMode val="edge"/>
              <c:yMode val="edge"/>
              <c:x val="3.0042949934354395E-2"/>
              <c:y val="0.28186341974815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7804816"/>
        <c:crosses val="autoZero"/>
        <c:crossBetween val="midCat"/>
      </c:valAx>
      <c:val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Ca(OH)2 adicionado (mg/l)</a:t>
                </a:r>
              </a:p>
            </c:rich>
          </c:tx>
          <c:layout>
            <c:manualLayout>
              <c:xMode val="edge"/>
              <c:yMode val="edge"/>
              <c:x val="0.92060182298843107"/>
              <c:y val="0.240196653350598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"/>
        <c:crosses val="max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3905614925914246"/>
          <c:y val="9.8039450347183157E-2"/>
          <c:w val="0.38841242415129612"/>
          <c:h val="0.1127453678992606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21474967177198"/>
          <c:y val="6.3725642725669052E-2"/>
          <c:w val="0.68455007350421793"/>
          <c:h val="0.77206067148406743"/>
        </c:manualLayout>
      </c:layout>
      <c:scatterChart>
        <c:scatterStyle val="lineMarker"/>
        <c:varyColors val="0"/>
        <c:ser>
          <c:idx val="3"/>
          <c:order val="1"/>
          <c:tx>
            <c:strRef>
              <c:f>'[Abrandamento.xls]Abrand 2'!$F$16</c:f>
              <c:strCache>
                <c:ptCount val="1"/>
                <c:pt idx="0">
                  <c:v>Dureza (mg CaCO3/L)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'[Abrandamento.xls]Abrand 2'!$B$17:$B$77</c:f>
              <c:numCache>
                <c:formatCode>General</c:formatCode>
                <c:ptCount val="6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7.5</c:v>
                </c:pt>
                <c:pt idx="16">
                  <c:v>7.6</c:v>
                </c:pt>
                <c:pt idx="17">
                  <c:v>7.7</c:v>
                </c:pt>
                <c:pt idx="18">
                  <c:v>7.8</c:v>
                </c:pt>
                <c:pt idx="19">
                  <c:v>7.9</c:v>
                </c:pt>
                <c:pt idx="20">
                  <c:v>8</c:v>
                </c:pt>
                <c:pt idx="21">
                  <c:v>8.1</c:v>
                </c:pt>
                <c:pt idx="22">
                  <c:v>8.1999999999999993</c:v>
                </c:pt>
                <c:pt idx="23">
                  <c:v>8.3000000000000007</c:v>
                </c:pt>
                <c:pt idx="24">
                  <c:v>8.4</c:v>
                </c:pt>
                <c:pt idx="25">
                  <c:v>8.5</c:v>
                </c:pt>
                <c:pt idx="26">
                  <c:v>8.6</c:v>
                </c:pt>
                <c:pt idx="27">
                  <c:v>8.6999999999999993</c:v>
                </c:pt>
                <c:pt idx="28">
                  <c:v>8.8000000000000007</c:v>
                </c:pt>
                <c:pt idx="29">
                  <c:v>8.9</c:v>
                </c:pt>
                <c:pt idx="30">
                  <c:v>9</c:v>
                </c:pt>
                <c:pt idx="31">
                  <c:v>9.1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9.4</c:v>
                </c:pt>
                <c:pt idx="35">
                  <c:v>9.5</c:v>
                </c:pt>
                <c:pt idx="36">
                  <c:v>9.6</c:v>
                </c:pt>
                <c:pt idx="37">
                  <c:v>9.6999999999999993</c:v>
                </c:pt>
                <c:pt idx="38">
                  <c:v>9.8000000000000007</c:v>
                </c:pt>
                <c:pt idx="39">
                  <c:v>9.9</c:v>
                </c:pt>
                <c:pt idx="40">
                  <c:v>10</c:v>
                </c:pt>
                <c:pt idx="41">
                  <c:v>10.1</c:v>
                </c:pt>
                <c:pt idx="42">
                  <c:v>10.199999999999999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</c:numCache>
            </c:numRef>
          </c:xVal>
          <c:yVal>
            <c:numRef>
              <c:f>'[Abrandamento.xls]Abrand 2'!$F$17:$F$77</c:f>
              <c:numCache>
                <c:formatCode>General</c:formatCode>
                <c:ptCount val="61"/>
                <c:pt idx="0">
                  <c:v>420</c:v>
                </c:pt>
                <c:pt idx="1">
                  <c:v>454.06459999999998</c:v>
                </c:pt>
                <c:pt idx="2">
                  <c:v>490.678</c:v>
                </c:pt>
                <c:pt idx="3">
                  <c:v>529.07690000000002</c:v>
                </c:pt>
                <c:pt idx="4">
                  <c:v>568.32510000000002</c:v>
                </c:pt>
                <c:pt idx="5">
                  <c:v>534.22119999999995</c:v>
                </c:pt>
                <c:pt idx="6">
                  <c:v>491.95440000000002</c:v>
                </c:pt>
                <c:pt idx="7">
                  <c:v>454.60840000000002</c:v>
                </c:pt>
                <c:pt idx="8">
                  <c:v>421.66849999999999</c:v>
                </c:pt>
                <c:pt idx="9">
                  <c:v>392.67680000000001</c:v>
                </c:pt>
                <c:pt idx="10">
                  <c:v>367.2328</c:v>
                </c:pt>
                <c:pt idx="11">
                  <c:v>344.9932</c:v>
                </c:pt>
                <c:pt idx="12">
                  <c:v>325.61439999999999</c:v>
                </c:pt>
                <c:pt idx="13">
                  <c:v>308.81079999999997</c:v>
                </c:pt>
                <c:pt idx="14">
                  <c:v>294.31490000000002</c:v>
                </c:pt>
                <c:pt idx="15">
                  <c:v>281.87900000000002</c:v>
                </c:pt>
                <c:pt idx="16">
                  <c:v>271.27409999999998</c:v>
                </c:pt>
                <c:pt idx="17">
                  <c:v>262.27140000000003</c:v>
                </c:pt>
                <c:pt idx="18">
                  <c:v>254.7183</c:v>
                </c:pt>
                <c:pt idx="19">
                  <c:v>248.38589999999999</c:v>
                </c:pt>
                <c:pt idx="20">
                  <c:v>243.1216</c:v>
                </c:pt>
                <c:pt idx="21">
                  <c:v>238.77289999999999</c:v>
                </c:pt>
                <c:pt idx="22">
                  <c:v>235.2252</c:v>
                </c:pt>
                <c:pt idx="23">
                  <c:v>232.3261</c:v>
                </c:pt>
                <c:pt idx="24">
                  <c:v>229.96090000000001</c:v>
                </c:pt>
                <c:pt idx="25">
                  <c:v>228.0917</c:v>
                </c:pt>
                <c:pt idx="26">
                  <c:v>226.5659</c:v>
                </c:pt>
                <c:pt idx="27">
                  <c:v>225.3451</c:v>
                </c:pt>
                <c:pt idx="28">
                  <c:v>224.39150000000001</c:v>
                </c:pt>
                <c:pt idx="29">
                  <c:v>223.6285</c:v>
                </c:pt>
                <c:pt idx="30">
                  <c:v>223.05629999999999</c:v>
                </c:pt>
                <c:pt idx="31">
                  <c:v>222.5986</c:v>
                </c:pt>
                <c:pt idx="32">
                  <c:v>222.29339999999999</c:v>
                </c:pt>
                <c:pt idx="33">
                  <c:v>222.1027</c:v>
                </c:pt>
                <c:pt idx="34">
                  <c:v>221.98820000000001</c:v>
                </c:pt>
                <c:pt idx="35">
                  <c:v>221.98820000000001</c:v>
                </c:pt>
                <c:pt idx="36">
                  <c:v>222.1027</c:v>
                </c:pt>
                <c:pt idx="37">
                  <c:v>222.2552</c:v>
                </c:pt>
                <c:pt idx="38">
                  <c:v>222.56039999999999</c:v>
                </c:pt>
                <c:pt idx="39">
                  <c:v>222.98</c:v>
                </c:pt>
                <c:pt idx="40">
                  <c:v>223.5522</c:v>
                </c:pt>
                <c:pt idx="41">
                  <c:v>224.3152</c:v>
                </c:pt>
                <c:pt idx="42">
                  <c:v>225.2689</c:v>
                </c:pt>
                <c:pt idx="43">
                  <c:v>226.52770000000001</c:v>
                </c:pt>
                <c:pt idx="44">
                  <c:v>228.0917</c:v>
                </c:pt>
                <c:pt idx="45">
                  <c:v>230.0754</c:v>
                </c:pt>
                <c:pt idx="46">
                  <c:v>232.59309999999999</c:v>
                </c:pt>
                <c:pt idx="47">
                  <c:v>235.7593</c:v>
                </c:pt>
                <c:pt idx="48">
                  <c:v>239.7647</c:v>
                </c:pt>
                <c:pt idx="49">
                  <c:v>244.80080000000001</c:v>
                </c:pt>
                <c:pt idx="50">
                  <c:v>251.14670000000001</c:v>
                </c:pt>
                <c:pt idx="51">
                  <c:v>259.16059999999999</c:v>
                </c:pt>
                <c:pt idx="52">
                  <c:v>269.2201</c:v>
                </c:pt>
                <c:pt idx="53">
                  <c:v>281.9178</c:v>
                </c:pt>
                <c:pt idx="54">
                  <c:v>297.887</c:v>
                </c:pt>
                <c:pt idx="55">
                  <c:v>317.98430000000002</c:v>
                </c:pt>
                <c:pt idx="56">
                  <c:v>343.31029999999998</c:v>
                </c:pt>
                <c:pt idx="57">
                  <c:v>375.21530000000001</c:v>
                </c:pt>
                <c:pt idx="58">
                  <c:v>415.35300000000001</c:v>
                </c:pt>
                <c:pt idx="59">
                  <c:v>465.8963</c:v>
                </c:pt>
                <c:pt idx="60">
                  <c:v>529.49059999999997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43-4FA6-B077-8120479AD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9169120"/>
        <c:axId val="1"/>
      </c:scatterChart>
      <c:scatterChart>
        <c:scatterStyle val="lineMarker"/>
        <c:varyColors val="0"/>
        <c:ser>
          <c:idx val="0"/>
          <c:order val="0"/>
          <c:tx>
            <c:strRef>
              <c:f>'[Abrandamento.xls]Abrand 2'!$C$16</c:f>
              <c:strCache>
                <c:ptCount val="1"/>
                <c:pt idx="0">
                  <c:v>Ca(OH)2 (mg/l)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'[Abrandamento.xls]Abrand 2'!$B$17:$B$77</c:f>
              <c:numCache>
                <c:formatCode>General</c:formatCode>
                <c:ptCount val="6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7.5</c:v>
                </c:pt>
                <c:pt idx="16">
                  <c:v>7.6</c:v>
                </c:pt>
                <c:pt idx="17">
                  <c:v>7.7</c:v>
                </c:pt>
                <c:pt idx="18">
                  <c:v>7.8</c:v>
                </c:pt>
                <c:pt idx="19">
                  <c:v>7.9</c:v>
                </c:pt>
                <c:pt idx="20">
                  <c:v>8</c:v>
                </c:pt>
                <c:pt idx="21">
                  <c:v>8.1</c:v>
                </c:pt>
                <c:pt idx="22">
                  <c:v>8.1999999999999993</c:v>
                </c:pt>
                <c:pt idx="23">
                  <c:v>8.3000000000000007</c:v>
                </c:pt>
                <c:pt idx="24">
                  <c:v>8.4</c:v>
                </c:pt>
                <c:pt idx="25">
                  <c:v>8.5</c:v>
                </c:pt>
                <c:pt idx="26">
                  <c:v>8.6</c:v>
                </c:pt>
                <c:pt idx="27">
                  <c:v>8.6999999999999993</c:v>
                </c:pt>
                <c:pt idx="28">
                  <c:v>8.8000000000000007</c:v>
                </c:pt>
                <c:pt idx="29">
                  <c:v>8.9</c:v>
                </c:pt>
                <c:pt idx="30">
                  <c:v>9</c:v>
                </c:pt>
                <c:pt idx="31">
                  <c:v>9.1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9.4</c:v>
                </c:pt>
                <c:pt idx="35">
                  <c:v>9.5</c:v>
                </c:pt>
                <c:pt idx="36">
                  <c:v>9.6</c:v>
                </c:pt>
                <c:pt idx="37">
                  <c:v>9.6999999999999993</c:v>
                </c:pt>
                <c:pt idx="38">
                  <c:v>9.8000000000000007</c:v>
                </c:pt>
                <c:pt idx="39">
                  <c:v>9.9</c:v>
                </c:pt>
                <c:pt idx="40">
                  <c:v>10</c:v>
                </c:pt>
                <c:pt idx="41">
                  <c:v>10.1</c:v>
                </c:pt>
                <c:pt idx="42">
                  <c:v>10.199999999999999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</c:numCache>
            </c:numRef>
          </c:xVal>
          <c:yVal>
            <c:numRef>
              <c:f>'[Abrandamento.xls]Abrand 2'!$C$17:$C$77</c:f>
              <c:numCache>
                <c:formatCode>General</c:formatCode>
                <c:ptCount val="61"/>
                <c:pt idx="0">
                  <c:v>0</c:v>
                </c:pt>
                <c:pt idx="1">
                  <c:v>25.207799999999999</c:v>
                </c:pt>
                <c:pt idx="2">
                  <c:v>52.301699999999997</c:v>
                </c:pt>
                <c:pt idx="3">
                  <c:v>80.716899999999995</c:v>
                </c:pt>
                <c:pt idx="4">
                  <c:v>109.7606</c:v>
                </c:pt>
                <c:pt idx="5">
                  <c:v>275.56259999999997</c:v>
                </c:pt>
                <c:pt idx="6">
                  <c:v>417.81909999999999</c:v>
                </c:pt>
                <c:pt idx="7">
                  <c:v>522.33150000000001</c:v>
                </c:pt>
                <c:pt idx="8">
                  <c:v>599.80439999999999</c:v>
                </c:pt>
                <c:pt idx="9">
                  <c:v>657.80460000000005</c:v>
                </c:pt>
                <c:pt idx="10">
                  <c:v>701.70119999999997</c:v>
                </c:pt>
                <c:pt idx="11">
                  <c:v>735.32129999999995</c:v>
                </c:pt>
                <c:pt idx="12">
                  <c:v>761.33839999999998</c:v>
                </c:pt>
                <c:pt idx="13">
                  <c:v>781.6925</c:v>
                </c:pt>
                <c:pt idx="14">
                  <c:v>797.76840000000004</c:v>
                </c:pt>
                <c:pt idx="15">
                  <c:v>810.56579999999997</c:v>
                </c:pt>
                <c:pt idx="16">
                  <c:v>820.81700000000001</c:v>
                </c:pt>
                <c:pt idx="17">
                  <c:v>829.04849999999999</c:v>
                </c:pt>
                <c:pt idx="18">
                  <c:v>835.71619999999996</c:v>
                </c:pt>
                <c:pt idx="19">
                  <c:v>841.08879999999999</c:v>
                </c:pt>
                <c:pt idx="20">
                  <c:v>845.42909999999995</c:v>
                </c:pt>
                <c:pt idx="21">
                  <c:v>848.93409999999994</c:v>
                </c:pt>
                <c:pt idx="22">
                  <c:v>851.78179999999998</c:v>
                </c:pt>
                <c:pt idx="23">
                  <c:v>854.07439999999997</c:v>
                </c:pt>
                <c:pt idx="24">
                  <c:v>855.91139999999996</c:v>
                </c:pt>
                <c:pt idx="25">
                  <c:v>857.423</c:v>
                </c:pt>
                <c:pt idx="26">
                  <c:v>858.62040000000002</c:v>
                </c:pt>
                <c:pt idx="27">
                  <c:v>859.58399999999995</c:v>
                </c:pt>
                <c:pt idx="28">
                  <c:v>860.37419999999997</c:v>
                </c:pt>
                <c:pt idx="29">
                  <c:v>861.00559999999996</c:v>
                </c:pt>
                <c:pt idx="30">
                  <c:v>861.53779999999995</c:v>
                </c:pt>
                <c:pt idx="31">
                  <c:v>861.96109999999999</c:v>
                </c:pt>
                <c:pt idx="32">
                  <c:v>862.3433</c:v>
                </c:pt>
                <c:pt idx="33">
                  <c:v>862.6866</c:v>
                </c:pt>
                <c:pt idx="34">
                  <c:v>862.9873</c:v>
                </c:pt>
                <c:pt idx="35">
                  <c:v>863.2944</c:v>
                </c:pt>
                <c:pt idx="36">
                  <c:v>863.62339999999995</c:v>
                </c:pt>
                <c:pt idx="37">
                  <c:v>863.93050000000005</c:v>
                </c:pt>
                <c:pt idx="38">
                  <c:v>864.31100000000004</c:v>
                </c:pt>
                <c:pt idx="39">
                  <c:v>864.74450000000002</c:v>
                </c:pt>
                <c:pt idx="40">
                  <c:v>865.26589999999999</c:v>
                </c:pt>
                <c:pt idx="41">
                  <c:v>865.9085</c:v>
                </c:pt>
                <c:pt idx="42">
                  <c:v>866.67650000000003</c:v>
                </c:pt>
                <c:pt idx="43">
                  <c:v>867.65779999999995</c:v>
                </c:pt>
                <c:pt idx="44">
                  <c:v>868.85519999999997</c:v>
                </c:pt>
                <c:pt idx="45">
                  <c:v>870.35530000000006</c:v>
                </c:pt>
                <c:pt idx="46">
                  <c:v>872.24459999999999</c:v>
                </c:pt>
                <c:pt idx="47">
                  <c:v>874.60900000000004</c:v>
                </c:pt>
                <c:pt idx="48">
                  <c:v>877.59090000000003</c:v>
                </c:pt>
                <c:pt idx="49">
                  <c:v>881.47379999999998</c:v>
                </c:pt>
                <c:pt idx="50">
                  <c:v>891.59780000000001</c:v>
                </c:pt>
                <c:pt idx="51">
                  <c:v>900.95569999999998</c:v>
                </c:pt>
                <c:pt idx="52">
                  <c:v>910.56510000000003</c:v>
                </c:pt>
                <c:pt idx="53">
                  <c:v>921.3306</c:v>
                </c:pt>
                <c:pt idx="54">
                  <c:v>934.01499999999999</c:v>
                </c:pt>
                <c:pt idx="55">
                  <c:v>949.43709999999999</c:v>
                </c:pt>
                <c:pt idx="56">
                  <c:v>968.52890000000002</c:v>
                </c:pt>
                <c:pt idx="57">
                  <c:v>992.36300000000006</c:v>
                </c:pt>
                <c:pt idx="58">
                  <c:v>1022.2097</c:v>
                </c:pt>
                <c:pt idx="59">
                  <c:v>1059.7062000000001</c:v>
                </c:pt>
                <c:pt idx="60">
                  <c:v>1106.8284000000001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43-4FA6-B077-8120479AD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valAx>
        <c:axId val="559169120"/>
        <c:scaling>
          <c:orientation val="minMax"/>
          <c:max val="12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 </a:t>
                </a:r>
              </a:p>
            </c:rich>
          </c:tx>
          <c:layout>
            <c:manualLayout>
              <c:xMode val="edge"/>
              <c:yMode val="edge"/>
              <c:x val="0.46995757397311516"/>
              <c:y val="0.911766888228803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Dureza (mg CaCO3/l)</a:t>
                </a:r>
              </a:p>
            </c:rich>
          </c:tx>
          <c:layout>
            <c:manualLayout>
              <c:xMode val="edge"/>
              <c:yMode val="edge"/>
              <c:x val="3.0042949934354395E-2"/>
              <c:y val="0.28186341974815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59169120"/>
        <c:crosses val="autoZero"/>
        <c:crossBetween val="midCat"/>
      </c:valAx>
      <c:val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Ca(OH)2 adicionado (mg/l)</a:t>
                </a:r>
              </a:p>
            </c:rich>
          </c:tx>
          <c:layout>
            <c:manualLayout>
              <c:xMode val="edge"/>
              <c:yMode val="edge"/>
              <c:x val="0.92060182298843107"/>
              <c:y val="0.240196653350598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"/>
        <c:crosses val="max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3905614925914246"/>
          <c:y val="9.8039450347183157E-2"/>
          <c:w val="0.38841242415129612"/>
          <c:h val="0.1127453678992606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18088658919719E-2"/>
          <c:y val="3.6202748869279572E-2"/>
          <c:w val="0.84855951617077141"/>
          <c:h val="0.83396673026982582"/>
        </c:manualLayout>
      </c:layout>
      <c:lineChart>
        <c:grouping val="standard"/>
        <c:varyColors val="0"/>
        <c:ser>
          <c:idx val="0"/>
          <c:order val="0"/>
          <c:tx>
            <c:strRef>
              <c:f>'[Figuras - ETE ABC.xlsx]Cloretos '!$D$6:$D$7</c:f>
              <c:strCache>
                <c:ptCount val="2"/>
                <c:pt idx="0">
                  <c:v>ETE ABC</c:v>
                </c:pt>
                <c:pt idx="1">
                  <c:v>Cloretos - Afluente (mg/L)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'[Figuras - ETE ABC.xlsx]Cloretos '!$C$8:$C$26</c:f>
              <c:numCache>
                <c:formatCode>mmm\-yy</c:formatCode>
                <c:ptCount val="1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</c:numCache>
            </c:numRef>
          </c:cat>
          <c:val>
            <c:numRef>
              <c:f>'[Figuras - ETE ABC.xlsx]Cloretos '!$D$8:$D$26</c:f>
              <c:numCache>
                <c:formatCode>General</c:formatCode>
                <c:ptCount val="19"/>
                <c:pt idx="0">
                  <c:v>88</c:v>
                </c:pt>
                <c:pt idx="1">
                  <c:v>139</c:v>
                </c:pt>
                <c:pt idx="2">
                  <c:v>60.1</c:v>
                </c:pt>
                <c:pt idx="3">
                  <c:v>61</c:v>
                </c:pt>
                <c:pt idx="4">
                  <c:v>79.8</c:v>
                </c:pt>
                <c:pt idx="5">
                  <c:v>90.2</c:v>
                </c:pt>
                <c:pt idx="6">
                  <c:v>164</c:v>
                </c:pt>
                <c:pt idx="7">
                  <c:v>116</c:v>
                </c:pt>
                <c:pt idx="8">
                  <c:v>94.8</c:v>
                </c:pt>
                <c:pt idx="9">
                  <c:v>108</c:v>
                </c:pt>
                <c:pt idx="10">
                  <c:v>83.2</c:v>
                </c:pt>
                <c:pt idx="11">
                  <c:v>102</c:v>
                </c:pt>
                <c:pt idx="12">
                  <c:v>65.5</c:v>
                </c:pt>
                <c:pt idx="13">
                  <c:v>69</c:v>
                </c:pt>
                <c:pt idx="14">
                  <c:v>89.6</c:v>
                </c:pt>
                <c:pt idx="15">
                  <c:v>93.3</c:v>
                </c:pt>
                <c:pt idx="16">
                  <c:v>93.2</c:v>
                </c:pt>
                <c:pt idx="17">
                  <c:v>103</c:v>
                </c:pt>
                <c:pt idx="18">
                  <c:v>91.8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8C-4E22-8492-00B298BB0E63}"/>
            </c:ext>
          </c:extLst>
        </c:ser>
        <c:ser>
          <c:idx val="1"/>
          <c:order val="1"/>
          <c:tx>
            <c:strRef>
              <c:f>'[Figuras - ETE ABC.xlsx]Cloretos '!$E$6:$E$7</c:f>
              <c:strCache>
                <c:ptCount val="2"/>
                <c:pt idx="0">
                  <c:v>ETE ABC</c:v>
                </c:pt>
                <c:pt idx="1">
                  <c:v>Cloretos - Efluente (mg/L)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'[Figuras - ETE ABC.xlsx]Cloretos '!$C$8:$C$26</c:f>
              <c:numCache>
                <c:formatCode>mmm\-yy</c:formatCode>
                <c:ptCount val="1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</c:numCache>
            </c:numRef>
          </c:cat>
          <c:val>
            <c:numRef>
              <c:f>'[Figuras - ETE ABC.xlsx]Cloretos '!$E$8:$E$26</c:f>
              <c:numCache>
                <c:formatCode>General</c:formatCode>
                <c:ptCount val="19"/>
                <c:pt idx="0">
                  <c:v>74.099999999999994</c:v>
                </c:pt>
                <c:pt idx="1">
                  <c:v>56</c:v>
                </c:pt>
                <c:pt idx="2">
                  <c:v>79.099999999999994</c:v>
                </c:pt>
                <c:pt idx="3">
                  <c:v>65.599999999999994</c:v>
                </c:pt>
                <c:pt idx="4">
                  <c:v>79.8</c:v>
                </c:pt>
                <c:pt idx="5">
                  <c:v>88.7</c:v>
                </c:pt>
                <c:pt idx="6">
                  <c:v>68.400000000000006</c:v>
                </c:pt>
                <c:pt idx="7">
                  <c:v>91.1</c:v>
                </c:pt>
                <c:pt idx="8">
                  <c:v>86.8</c:v>
                </c:pt>
                <c:pt idx="9">
                  <c:v>102</c:v>
                </c:pt>
                <c:pt idx="10">
                  <c:v>80.7</c:v>
                </c:pt>
                <c:pt idx="11">
                  <c:v>98.6</c:v>
                </c:pt>
                <c:pt idx="12">
                  <c:v>66.900000000000006</c:v>
                </c:pt>
                <c:pt idx="13">
                  <c:v>67.099999999999994</c:v>
                </c:pt>
                <c:pt idx="14">
                  <c:v>76.5</c:v>
                </c:pt>
                <c:pt idx="15">
                  <c:v>79.7</c:v>
                </c:pt>
                <c:pt idx="16">
                  <c:v>90.5</c:v>
                </c:pt>
                <c:pt idx="17">
                  <c:v>86.3</c:v>
                </c:pt>
                <c:pt idx="18">
                  <c:v>97.8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8C-4E22-8492-00B298BB0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506752"/>
        <c:axId val="137668992"/>
      </c:lineChart>
      <c:dateAx>
        <c:axId val="180650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668992"/>
        <c:crosses val="autoZero"/>
        <c:auto val="1"/>
        <c:lblOffset val="100"/>
        <c:baseTimeUnit val="months"/>
      </c:dateAx>
      <c:valAx>
        <c:axId val="13766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de Cloretos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65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7603018362808"/>
          <c:y val="0.10547179800680155"/>
          <c:w val="0.29797081954615851"/>
          <c:h val="0.11107739328805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1041369472182"/>
          <c:y val="6.7708505524967252E-2"/>
          <c:w val="0.84165477888730389"/>
          <c:h val="0.67187670867082894"/>
        </c:manualLayout>
      </c:layout>
      <c:scatterChart>
        <c:scatterStyle val="lineMarker"/>
        <c:varyColors val="0"/>
        <c:ser>
          <c:idx val="0"/>
          <c:order val="0"/>
          <c:tx>
            <c:v>RG 101</c:v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'[Reservatório Rio Grande.xls]RG 104 e 101 - Cloretos'!$B$2:$B$55</c:f>
              <c:numCache>
                <c:formatCode>dd\-mmm\-yy</c:formatCode>
                <c:ptCount val="54"/>
                <c:pt idx="0">
                  <c:v>36417</c:v>
                </c:pt>
                <c:pt idx="1">
                  <c:v>36447</c:v>
                </c:pt>
                <c:pt idx="2">
                  <c:v>36481</c:v>
                </c:pt>
                <c:pt idx="3">
                  <c:v>36508</c:v>
                </c:pt>
                <c:pt idx="4">
                  <c:v>36552</c:v>
                </c:pt>
                <c:pt idx="5">
                  <c:v>36557</c:v>
                </c:pt>
                <c:pt idx="6">
                  <c:v>36606</c:v>
                </c:pt>
                <c:pt idx="7">
                  <c:v>37089</c:v>
                </c:pt>
                <c:pt idx="8">
                  <c:v>37138</c:v>
                </c:pt>
                <c:pt idx="9">
                  <c:v>36941</c:v>
                </c:pt>
                <c:pt idx="10">
                  <c:v>37005</c:v>
                </c:pt>
                <c:pt idx="11">
                  <c:v>37025</c:v>
                </c:pt>
                <c:pt idx="12">
                  <c:v>37060</c:v>
                </c:pt>
                <c:pt idx="13">
                  <c:v>37089</c:v>
                </c:pt>
                <c:pt idx="14">
                  <c:v>37138</c:v>
                </c:pt>
                <c:pt idx="15">
                  <c:v>37215</c:v>
                </c:pt>
                <c:pt idx="16">
                  <c:v>37271</c:v>
                </c:pt>
                <c:pt idx="17">
                  <c:v>37306</c:v>
                </c:pt>
                <c:pt idx="18">
                  <c:v>37355</c:v>
                </c:pt>
                <c:pt idx="19">
                  <c:v>37397</c:v>
                </c:pt>
                <c:pt idx="20">
                  <c:v>37432</c:v>
                </c:pt>
                <c:pt idx="21">
                  <c:v>37460</c:v>
                </c:pt>
                <c:pt idx="22">
                  <c:v>37495</c:v>
                </c:pt>
                <c:pt idx="23">
                  <c:v>37532</c:v>
                </c:pt>
                <c:pt idx="24">
                  <c:v>37532</c:v>
                </c:pt>
                <c:pt idx="25">
                  <c:v>37607</c:v>
                </c:pt>
                <c:pt idx="26">
                  <c:v>37642</c:v>
                </c:pt>
                <c:pt idx="27">
                  <c:v>37712</c:v>
                </c:pt>
                <c:pt idx="28">
                  <c:v>37677</c:v>
                </c:pt>
                <c:pt idx="29">
                  <c:v>37789</c:v>
                </c:pt>
                <c:pt idx="30">
                  <c:v>37761</c:v>
                </c:pt>
                <c:pt idx="31">
                  <c:v>37711</c:v>
                </c:pt>
                <c:pt idx="32" formatCode="m/d/yyyy">
                  <c:v>37999</c:v>
                </c:pt>
                <c:pt idx="33" formatCode="m/d/yyyy">
                  <c:v>38027</c:v>
                </c:pt>
                <c:pt idx="34" formatCode="m/d/yyyy">
                  <c:v>38048</c:v>
                </c:pt>
                <c:pt idx="35" formatCode="m/d/yyyy">
                  <c:v>38061</c:v>
                </c:pt>
                <c:pt idx="36" formatCode="m/d/yyyy">
                  <c:v>38097</c:v>
                </c:pt>
                <c:pt idx="37" formatCode="m/d/yyyy">
                  <c:v>38132</c:v>
                </c:pt>
                <c:pt idx="38" formatCode="m/d/yyyy">
                  <c:v>38160</c:v>
                </c:pt>
                <c:pt idx="39" formatCode="m/d/yyyy">
                  <c:v>38209</c:v>
                </c:pt>
                <c:pt idx="40" formatCode="m/d/yyyy">
                  <c:v>38244</c:v>
                </c:pt>
                <c:pt idx="41" formatCode="m/d/yyyy">
                  <c:v>38273</c:v>
                </c:pt>
                <c:pt idx="42" formatCode="m/d/yyyy">
                  <c:v>38314</c:v>
                </c:pt>
                <c:pt idx="43" formatCode="m/d/yyyy">
                  <c:v>38328</c:v>
                </c:pt>
                <c:pt idx="44" formatCode="m/d/yyyy">
                  <c:v>38378</c:v>
                </c:pt>
                <c:pt idx="45" formatCode="m/d/yyyy">
                  <c:v>38392</c:v>
                </c:pt>
                <c:pt idx="46" formatCode="m/d/yyyy">
                  <c:v>38398</c:v>
                </c:pt>
                <c:pt idx="47" formatCode="m/d/yyyy">
                  <c:v>38426</c:v>
                </c:pt>
                <c:pt idx="48" formatCode="m/d/yyyy">
                  <c:v>38454</c:v>
                </c:pt>
                <c:pt idx="49" formatCode="m/d/yyyy">
                  <c:v>38489</c:v>
                </c:pt>
                <c:pt idx="50" formatCode="m/d/yyyy">
                  <c:v>38510</c:v>
                </c:pt>
                <c:pt idx="51" formatCode="m/d/yyyy">
                  <c:v>38545</c:v>
                </c:pt>
                <c:pt idx="52" formatCode="m/d/yyyy">
                  <c:v>38573</c:v>
                </c:pt>
                <c:pt idx="53" formatCode="m/d/yyyy">
                  <c:v>38615</c:v>
                </c:pt>
              </c:numCache>
            </c:numRef>
          </c:xVal>
          <c:yVal>
            <c:numRef>
              <c:f>'[Reservatório Rio Grande.xls]RG 104 e 101 - Cloretos'!$C$2:$C$55</c:f>
              <c:numCache>
                <c:formatCode>General</c:formatCode>
                <c:ptCount val="54"/>
                <c:pt idx="0">
                  <c:v>81.645570000000006</c:v>
                </c:pt>
                <c:pt idx="1">
                  <c:v>59.293680000000002</c:v>
                </c:pt>
                <c:pt idx="2">
                  <c:v>68.03922</c:v>
                </c:pt>
                <c:pt idx="3">
                  <c:v>72.22</c:v>
                </c:pt>
                <c:pt idx="4">
                  <c:v>74.62</c:v>
                </c:pt>
                <c:pt idx="5">
                  <c:v>73.760000000000005</c:v>
                </c:pt>
                <c:pt idx="6">
                  <c:v>66.2</c:v>
                </c:pt>
                <c:pt idx="7">
                  <c:v>79.959999999999994</c:v>
                </c:pt>
                <c:pt idx="8">
                  <c:v>85.66</c:v>
                </c:pt>
                <c:pt idx="9">
                  <c:v>67.94</c:v>
                </c:pt>
                <c:pt idx="10">
                  <c:v>67.97</c:v>
                </c:pt>
                <c:pt idx="11">
                  <c:v>68.900000000000006</c:v>
                </c:pt>
                <c:pt idx="12">
                  <c:v>75.489999999999995</c:v>
                </c:pt>
                <c:pt idx="13">
                  <c:v>79.959999999999994</c:v>
                </c:pt>
                <c:pt idx="14">
                  <c:v>85.66</c:v>
                </c:pt>
                <c:pt idx="15">
                  <c:v>86.4</c:v>
                </c:pt>
                <c:pt idx="16">
                  <c:v>80.8</c:v>
                </c:pt>
                <c:pt idx="17">
                  <c:v>60.32</c:v>
                </c:pt>
                <c:pt idx="18">
                  <c:v>62.11</c:v>
                </c:pt>
                <c:pt idx="19">
                  <c:v>62.01</c:v>
                </c:pt>
                <c:pt idx="20">
                  <c:v>69.11</c:v>
                </c:pt>
                <c:pt idx="21">
                  <c:v>67.25</c:v>
                </c:pt>
                <c:pt idx="22">
                  <c:v>72.91</c:v>
                </c:pt>
                <c:pt idx="23">
                  <c:v>72</c:v>
                </c:pt>
                <c:pt idx="24">
                  <c:v>72</c:v>
                </c:pt>
                <c:pt idx="25">
                  <c:v>77.09</c:v>
                </c:pt>
                <c:pt idx="26">
                  <c:v>60.12</c:v>
                </c:pt>
                <c:pt idx="27">
                  <c:v>50.2</c:v>
                </c:pt>
                <c:pt idx="28">
                  <c:v>53.64</c:v>
                </c:pt>
                <c:pt idx="29">
                  <c:v>54.4</c:v>
                </c:pt>
                <c:pt idx="30">
                  <c:v>53.22</c:v>
                </c:pt>
                <c:pt idx="31">
                  <c:v>51</c:v>
                </c:pt>
                <c:pt idx="32">
                  <c:v>72.81</c:v>
                </c:pt>
                <c:pt idx="33">
                  <c:v>67.94</c:v>
                </c:pt>
                <c:pt idx="34">
                  <c:v>61.79</c:v>
                </c:pt>
                <c:pt idx="35">
                  <c:v>34.94</c:v>
                </c:pt>
                <c:pt idx="36">
                  <c:v>42.67</c:v>
                </c:pt>
                <c:pt idx="37">
                  <c:v>42.99</c:v>
                </c:pt>
                <c:pt idx="38">
                  <c:v>46.51</c:v>
                </c:pt>
                <c:pt idx="39">
                  <c:v>42.48</c:v>
                </c:pt>
                <c:pt idx="40">
                  <c:v>51.62</c:v>
                </c:pt>
                <c:pt idx="41">
                  <c:v>53.17</c:v>
                </c:pt>
                <c:pt idx="42">
                  <c:v>57.49</c:v>
                </c:pt>
                <c:pt idx="43">
                  <c:v>57.85</c:v>
                </c:pt>
                <c:pt idx="44">
                  <c:v>53.95</c:v>
                </c:pt>
                <c:pt idx="45">
                  <c:v>44.19</c:v>
                </c:pt>
                <c:pt idx="46">
                  <c:v>51.01</c:v>
                </c:pt>
                <c:pt idx="47">
                  <c:v>44.48</c:v>
                </c:pt>
                <c:pt idx="48">
                  <c:v>45.04</c:v>
                </c:pt>
                <c:pt idx="49">
                  <c:v>49.12</c:v>
                </c:pt>
                <c:pt idx="50">
                  <c:v>48.87</c:v>
                </c:pt>
                <c:pt idx="51">
                  <c:v>43.48</c:v>
                </c:pt>
                <c:pt idx="52">
                  <c:v>48.53</c:v>
                </c:pt>
                <c:pt idx="53">
                  <c:v>45.66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7F-434A-88D9-77CFAF8C81D8}"/>
            </c:ext>
          </c:extLst>
        </c:ser>
        <c:ser>
          <c:idx val="1"/>
          <c:order val="1"/>
          <c:tx>
            <c:v>RG 104</c:v>
          </c:tx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'[Reservatório Rio Grande.xls]RG 104 e 101 - Cloretos'!$E$2:$E$18</c:f>
              <c:numCache>
                <c:formatCode>m/d/yyyy</c:formatCode>
                <c:ptCount val="17"/>
                <c:pt idx="0">
                  <c:v>38132</c:v>
                </c:pt>
                <c:pt idx="1">
                  <c:v>38160</c:v>
                </c:pt>
                <c:pt idx="2">
                  <c:v>38209</c:v>
                </c:pt>
                <c:pt idx="3">
                  <c:v>38244</c:v>
                </c:pt>
                <c:pt idx="4">
                  <c:v>38273</c:v>
                </c:pt>
                <c:pt idx="5">
                  <c:v>38314</c:v>
                </c:pt>
                <c:pt idx="6">
                  <c:v>38328</c:v>
                </c:pt>
                <c:pt idx="7">
                  <c:v>38378</c:v>
                </c:pt>
                <c:pt idx="8">
                  <c:v>38392</c:v>
                </c:pt>
                <c:pt idx="9">
                  <c:v>38398</c:v>
                </c:pt>
                <c:pt idx="10">
                  <c:v>38426</c:v>
                </c:pt>
                <c:pt idx="11">
                  <c:v>38454</c:v>
                </c:pt>
                <c:pt idx="12">
                  <c:v>38489</c:v>
                </c:pt>
                <c:pt idx="13">
                  <c:v>38510</c:v>
                </c:pt>
                <c:pt idx="14">
                  <c:v>38545</c:v>
                </c:pt>
                <c:pt idx="15">
                  <c:v>38573</c:v>
                </c:pt>
                <c:pt idx="16">
                  <c:v>38615</c:v>
                </c:pt>
              </c:numCache>
            </c:numRef>
          </c:xVal>
          <c:yVal>
            <c:numRef>
              <c:f>'[Reservatório Rio Grande.xls]RG 104 e 101 - Cloretos'!$F$2:$F$18</c:f>
              <c:numCache>
                <c:formatCode>General</c:formatCode>
                <c:ptCount val="17"/>
                <c:pt idx="0">
                  <c:v>59.33</c:v>
                </c:pt>
                <c:pt idx="1">
                  <c:v>50.64</c:v>
                </c:pt>
                <c:pt idx="2">
                  <c:v>53.2</c:v>
                </c:pt>
                <c:pt idx="3">
                  <c:v>77.44</c:v>
                </c:pt>
                <c:pt idx="4">
                  <c:v>74.900000000000006</c:v>
                </c:pt>
                <c:pt idx="5">
                  <c:v>85.71</c:v>
                </c:pt>
                <c:pt idx="6">
                  <c:v>67.540000000000006</c:v>
                </c:pt>
                <c:pt idx="7">
                  <c:v>37.76</c:v>
                </c:pt>
                <c:pt idx="8">
                  <c:v>39.86</c:v>
                </c:pt>
                <c:pt idx="9">
                  <c:v>42.39</c:v>
                </c:pt>
                <c:pt idx="10">
                  <c:v>47.31</c:v>
                </c:pt>
                <c:pt idx="11">
                  <c:v>47.44</c:v>
                </c:pt>
                <c:pt idx="12">
                  <c:v>52.39</c:v>
                </c:pt>
                <c:pt idx="13">
                  <c:v>47.67</c:v>
                </c:pt>
                <c:pt idx="14">
                  <c:v>54.14</c:v>
                </c:pt>
                <c:pt idx="15">
                  <c:v>57.55</c:v>
                </c:pt>
                <c:pt idx="16">
                  <c:v>70.63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7F-434A-88D9-77CFAF8C8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5850976"/>
        <c:axId val="1"/>
      </c:scatterChart>
      <c:valAx>
        <c:axId val="605850976"/>
        <c:scaling>
          <c:orientation val="minMax"/>
          <c:max val="38616"/>
          <c:min val="36417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071326676176886"/>
              <c:y val="0.90104395813994886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2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Cloretos (mg/L)</a:t>
                </a:r>
              </a:p>
            </c:rich>
          </c:tx>
          <c:layout>
            <c:manualLayout>
              <c:xMode val="edge"/>
              <c:yMode val="edge"/>
              <c:x val="2.2824536376604851E-2"/>
              <c:y val="0.2734381953892908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585097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689015691868759"/>
          <c:y val="0.44791780578055262"/>
          <c:w val="0.11269614835948645"/>
          <c:h val="0.1145836247345599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81966823544817E-2"/>
          <c:y val="3.4965463782962836E-2"/>
          <c:w val="0.85199905126337228"/>
          <c:h val="0.83964117474947886"/>
        </c:manualLayout>
      </c:layout>
      <c:lineChart>
        <c:grouping val="standard"/>
        <c:varyColors val="0"/>
        <c:ser>
          <c:idx val="0"/>
          <c:order val="0"/>
          <c:tx>
            <c:strRef>
              <c:f>'[Figuras - ETE ABC.xlsx]Sulfatos'!$D$6:$D$7</c:f>
              <c:strCache>
                <c:ptCount val="2"/>
                <c:pt idx="0">
                  <c:v>ETE ABC</c:v>
                </c:pt>
                <c:pt idx="1">
                  <c:v>Sulfato - Afluente (mg/L)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'[Figuras - ETE ABC.xlsx]Sulfatos'!$C$8:$C$26</c:f>
              <c:numCache>
                <c:formatCode>mmm\-yy</c:formatCode>
                <c:ptCount val="1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</c:numCache>
            </c:numRef>
          </c:cat>
          <c:val>
            <c:numRef>
              <c:f>'[Figuras - ETE ABC.xlsx]Sulfatos'!$D$8:$D$26</c:f>
              <c:numCache>
                <c:formatCode>General</c:formatCode>
                <c:ptCount val="19"/>
                <c:pt idx="0">
                  <c:v>62</c:v>
                </c:pt>
                <c:pt idx="1">
                  <c:v>156</c:v>
                </c:pt>
                <c:pt idx="2">
                  <c:v>39</c:v>
                </c:pt>
                <c:pt idx="3">
                  <c:v>44</c:v>
                </c:pt>
                <c:pt idx="4">
                  <c:v>63</c:v>
                </c:pt>
                <c:pt idx="5">
                  <c:v>56</c:v>
                </c:pt>
                <c:pt idx="6">
                  <c:v>60</c:v>
                </c:pt>
                <c:pt idx="7">
                  <c:v>77</c:v>
                </c:pt>
                <c:pt idx="8">
                  <c:v>76</c:v>
                </c:pt>
                <c:pt idx="9">
                  <c:v>82</c:v>
                </c:pt>
                <c:pt idx="10">
                  <c:v>70</c:v>
                </c:pt>
                <c:pt idx="11">
                  <c:v>63.7</c:v>
                </c:pt>
                <c:pt idx="12">
                  <c:v>240.1</c:v>
                </c:pt>
                <c:pt idx="13">
                  <c:v>137.19999999999999</c:v>
                </c:pt>
                <c:pt idx="14">
                  <c:v>286</c:v>
                </c:pt>
                <c:pt idx="15">
                  <c:v>234</c:v>
                </c:pt>
                <c:pt idx="16">
                  <c:v>226</c:v>
                </c:pt>
                <c:pt idx="17">
                  <c:v>100</c:v>
                </c:pt>
                <c:pt idx="18">
                  <c:v>71.400000000000006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3E-4376-A0C1-5BE84BA3593D}"/>
            </c:ext>
          </c:extLst>
        </c:ser>
        <c:ser>
          <c:idx val="1"/>
          <c:order val="1"/>
          <c:tx>
            <c:strRef>
              <c:f>'[Figuras - ETE ABC.xlsx]Sulfatos'!$E$6:$E$7</c:f>
              <c:strCache>
                <c:ptCount val="2"/>
                <c:pt idx="0">
                  <c:v>ETE ABC</c:v>
                </c:pt>
                <c:pt idx="1">
                  <c:v>Sulfato - Efluente (mg/L)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'[Figuras - ETE ABC.xlsx]Sulfatos'!$C$8:$C$26</c:f>
              <c:numCache>
                <c:formatCode>mmm\-yy</c:formatCode>
                <c:ptCount val="1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</c:numCache>
            </c:numRef>
          </c:cat>
          <c:val>
            <c:numRef>
              <c:f>'[Figuras - ETE ABC.xlsx]Sulfatos'!$E$8:$E$26</c:f>
              <c:numCache>
                <c:formatCode>General</c:formatCode>
                <c:ptCount val="19"/>
                <c:pt idx="0">
                  <c:v>37</c:v>
                </c:pt>
                <c:pt idx="1">
                  <c:v>33</c:v>
                </c:pt>
                <c:pt idx="2">
                  <c:v>43</c:v>
                </c:pt>
                <c:pt idx="3">
                  <c:v>39</c:v>
                </c:pt>
                <c:pt idx="4">
                  <c:v>42</c:v>
                </c:pt>
                <c:pt idx="5">
                  <c:v>38</c:v>
                </c:pt>
                <c:pt idx="6">
                  <c:v>37</c:v>
                </c:pt>
                <c:pt idx="7">
                  <c:v>40</c:v>
                </c:pt>
                <c:pt idx="8">
                  <c:v>41</c:v>
                </c:pt>
                <c:pt idx="9">
                  <c:v>37</c:v>
                </c:pt>
                <c:pt idx="10">
                  <c:v>33</c:v>
                </c:pt>
                <c:pt idx="11">
                  <c:v>41.3</c:v>
                </c:pt>
                <c:pt idx="12">
                  <c:v>38.9</c:v>
                </c:pt>
                <c:pt idx="13">
                  <c:v>44.3</c:v>
                </c:pt>
                <c:pt idx="14">
                  <c:v>48.2</c:v>
                </c:pt>
                <c:pt idx="15">
                  <c:v>42.4</c:v>
                </c:pt>
                <c:pt idx="16">
                  <c:v>42.25</c:v>
                </c:pt>
                <c:pt idx="17">
                  <c:v>43.9</c:v>
                </c:pt>
                <c:pt idx="18">
                  <c:v>41.9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3E-4376-A0C1-5BE84BA35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506752"/>
        <c:axId val="137668992"/>
      </c:lineChart>
      <c:dateAx>
        <c:axId val="180650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668992"/>
        <c:crosses val="autoZero"/>
        <c:auto val="1"/>
        <c:lblOffset val="100"/>
        <c:baseTimeUnit val="months"/>
      </c:dateAx>
      <c:valAx>
        <c:axId val="13766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de Sulfatos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65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48172843003589"/>
          <c:y val="8.7168625892313875E-2"/>
          <c:w val="0.2924997653101315"/>
          <c:h val="0.10728115111212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0476040137905E-2"/>
          <c:y val="3.5069495087132758E-2"/>
          <c:w val="0.89296803300576921"/>
          <c:h val="0.83916406574187297"/>
        </c:manualLayout>
      </c:layout>
      <c:lineChart>
        <c:grouping val="standard"/>
        <c:varyColors val="0"/>
        <c:ser>
          <c:idx val="0"/>
          <c:order val="0"/>
          <c:tx>
            <c:strRef>
              <c:f>'[Figuras - ETE ABC.xlsx]Sulfetos'!$D$6:$D$7</c:f>
              <c:strCache>
                <c:ptCount val="2"/>
                <c:pt idx="0">
                  <c:v>ETE ABC</c:v>
                </c:pt>
                <c:pt idx="1">
                  <c:v>Sulfetos - Afluente (mg/L)</c:v>
                </c:pt>
              </c:strCache>
            </c:strRef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numRef>
              <c:f>'[Figuras - ETE ABC.xlsx]Sulfetos'!$C$8:$C$26</c:f>
              <c:numCache>
                <c:formatCode>mmm\-yy</c:formatCode>
                <c:ptCount val="1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</c:numCache>
            </c:numRef>
          </c:cat>
          <c:val>
            <c:numRef>
              <c:f>'[Figuras - ETE ABC.xlsx]Sulfetos'!$D$8:$D$26</c:f>
              <c:numCache>
                <c:formatCode>General</c:formatCode>
                <c:ptCount val="19"/>
                <c:pt idx="0">
                  <c:v>4.9400000000000004</c:v>
                </c:pt>
                <c:pt idx="1">
                  <c:v>5</c:v>
                </c:pt>
                <c:pt idx="2">
                  <c:v>4.63</c:v>
                </c:pt>
                <c:pt idx="3">
                  <c:v>5.53</c:v>
                </c:pt>
                <c:pt idx="4">
                  <c:v>0.44</c:v>
                </c:pt>
                <c:pt idx="5">
                  <c:v>0.48</c:v>
                </c:pt>
                <c:pt idx="6">
                  <c:v>3.15</c:v>
                </c:pt>
                <c:pt idx="7">
                  <c:v>1.58</c:v>
                </c:pt>
                <c:pt idx="8">
                  <c:v>0.7</c:v>
                </c:pt>
                <c:pt idx="9">
                  <c:v>4.1399999999999997</c:v>
                </c:pt>
                <c:pt idx="10">
                  <c:v>1.55</c:v>
                </c:pt>
                <c:pt idx="11">
                  <c:v>0.39</c:v>
                </c:pt>
                <c:pt idx="12">
                  <c:v>0.39</c:v>
                </c:pt>
                <c:pt idx="13">
                  <c:v>0.39</c:v>
                </c:pt>
                <c:pt idx="14">
                  <c:v>0.39</c:v>
                </c:pt>
                <c:pt idx="15">
                  <c:v>0.98</c:v>
                </c:pt>
                <c:pt idx="16">
                  <c:v>0.39</c:v>
                </c:pt>
                <c:pt idx="17">
                  <c:v>0.39</c:v>
                </c:pt>
                <c:pt idx="18">
                  <c:v>2.11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7F-49D5-8CB9-28AEA9E013A6}"/>
            </c:ext>
          </c:extLst>
        </c:ser>
        <c:ser>
          <c:idx val="1"/>
          <c:order val="1"/>
          <c:tx>
            <c:strRef>
              <c:f>'[Figuras - ETE ABC.xlsx]Sulfetos'!$E$6:$E$7</c:f>
              <c:strCache>
                <c:ptCount val="2"/>
                <c:pt idx="0">
                  <c:v>ETE ABC</c:v>
                </c:pt>
                <c:pt idx="1">
                  <c:v>Sulfetos - Efluente (mg/L)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'[Figuras - ETE ABC.xlsx]Sulfetos'!$C$8:$C$26</c:f>
              <c:numCache>
                <c:formatCode>mmm\-yy</c:formatCode>
                <c:ptCount val="1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</c:numCache>
            </c:numRef>
          </c:cat>
          <c:val>
            <c:numRef>
              <c:f>'[Figuras - ETE ABC.xlsx]Sulfetos'!$E$8:$E$26</c:f>
              <c:numCache>
                <c:formatCode>General</c:formatCode>
                <c:ptCount val="19"/>
                <c:pt idx="0">
                  <c:v>0.82</c:v>
                </c:pt>
                <c:pt idx="1">
                  <c:v>0.44</c:v>
                </c:pt>
                <c:pt idx="2">
                  <c:v>1.17</c:v>
                </c:pt>
                <c:pt idx="3">
                  <c:v>0.39</c:v>
                </c:pt>
                <c:pt idx="4">
                  <c:v>0.39</c:v>
                </c:pt>
                <c:pt idx="5">
                  <c:v>0.39</c:v>
                </c:pt>
                <c:pt idx="6">
                  <c:v>0.39</c:v>
                </c:pt>
                <c:pt idx="7">
                  <c:v>0.39</c:v>
                </c:pt>
                <c:pt idx="8">
                  <c:v>0.39</c:v>
                </c:pt>
                <c:pt idx="9">
                  <c:v>0.39</c:v>
                </c:pt>
                <c:pt idx="10">
                  <c:v>0.39</c:v>
                </c:pt>
                <c:pt idx="11">
                  <c:v>0.4</c:v>
                </c:pt>
                <c:pt idx="12">
                  <c:v>0.39</c:v>
                </c:pt>
                <c:pt idx="13">
                  <c:v>0.39</c:v>
                </c:pt>
                <c:pt idx="14">
                  <c:v>0.39</c:v>
                </c:pt>
                <c:pt idx="15">
                  <c:v>0.39</c:v>
                </c:pt>
                <c:pt idx="16">
                  <c:v>0.51</c:v>
                </c:pt>
                <c:pt idx="17">
                  <c:v>0.39</c:v>
                </c:pt>
                <c:pt idx="18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7F-49D5-8CB9-28AEA9E01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506752"/>
        <c:axId val="137668992"/>
      </c:lineChart>
      <c:dateAx>
        <c:axId val="180650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668992"/>
        <c:crosses val="autoZero"/>
        <c:auto val="1"/>
        <c:lblOffset val="100"/>
        <c:baseTimeUnit val="months"/>
      </c:dateAx>
      <c:valAx>
        <c:axId val="13766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de Sulfetos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65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9453603213113438"/>
          <c:y val="8.9128481626421244E-2"/>
          <c:w val="0.28966166806470833"/>
          <c:h val="0.10760034030212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0.27371</cdr:x>
      <cdr:y>0.07807</cdr:y>
    </cdr:from>
    <cdr:to>
      <cdr:x>0.56332</cdr:x>
      <cdr:y>0.19124</cdr:y>
    </cdr:to>
    <cdr:sp macro="" textlink="">
      <cdr:nvSpPr>
        <cdr:cNvPr id="2049" name="Text Box 1">
          <a:extLst xmlns:a="http://schemas.openxmlformats.org/drawingml/2006/main">
            <a:ext uri="{FF2B5EF4-FFF2-40B4-BE49-F238E27FC236}">
              <a16:creationId xmlns:a16="http://schemas.microsoft.com/office/drawing/2014/main" id="{D72D2347-2DB4-46BD-9C20-2C5E7DCB9DC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31839" y="307332"/>
          <a:ext cx="1511713" cy="4408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Produto de solubilidade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Calcita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0.35346</cdr:x>
      <cdr:y>0.39854</cdr:y>
    </cdr:from>
    <cdr:to>
      <cdr:x>0.78452</cdr:x>
      <cdr:y>0.5039</cdr:y>
    </cdr:to>
    <cdr:sp macro="" textlink="">
      <cdr:nvSpPr>
        <cdr:cNvPr id="10241" name="Text Box 1">
          <a:extLst xmlns:a="http://schemas.openxmlformats.org/drawingml/2006/main">
            <a:ext uri="{FF2B5EF4-FFF2-40B4-BE49-F238E27FC236}">
              <a16:creationId xmlns:a16="http://schemas.microsoft.com/office/drawing/2014/main" id="{22F54D43-1BD9-4FEE-9C1D-E60CA1A8293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75412" y="1555788"/>
          <a:ext cx="1917463" cy="410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Alcalinidade=200 mg CaCO3/L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Dureza=220 mg CaCO3/L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0.37596</cdr:x>
      <cdr:y>0.61341</cdr:y>
    </cdr:from>
    <cdr:to>
      <cdr:x>0.80777</cdr:x>
      <cdr:y>0.71877</cdr:y>
    </cdr:to>
    <cdr:sp macro="" textlink="">
      <cdr:nvSpPr>
        <cdr:cNvPr id="4097" name="Text Box 1">
          <a:extLst xmlns:a="http://schemas.openxmlformats.org/drawingml/2006/main">
            <a:ext uri="{FF2B5EF4-FFF2-40B4-BE49-F238E27FC236}">
              <a16:creationId xmlns:a16="http://schemas.microsoft.com/office/drawing/2014/main" id="{FA98B9E7-78E0-4B13-8C41-726AD1E08F8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75529" y="2392843"/>
          <a:ext cx="1920728" cy="410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Alcalinidade=200 mg CaCO3/L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Dureza=420 mg CaCO3/L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8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44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13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84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9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358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14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94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679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75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Fy70QBrWFM?feature=oembed" TargetMode="Externa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eCpx4MHi_w?feature=oembed" TargetMode="Externa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xV23sMTHDY?feature=oembed" TargetMode="Externa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fErBytJSN8?feature=oembed" TargetMode="Externa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3.jpe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884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PHA 3360 – POLUIÇÃO E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085C12-D1FD-4F64-B243-DC5110B8188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Determinados processos industriais requerem águas com reduzidos valores de dureza (necessário tratamento adicional) </a:t>
            </a:r>
          </a:p>
        </p:txBody>
      </p:sp>
      <p:pic>
        <p:nvPicPr>
          <p:cNvPr id="18434" name="Picture 2" descr="Imagem relacionada">
            <a:extLst>
              <a:ext uri="{FF2B5EF4-FFF2-40B4-BE49-F238E27FC236}">
                <a16:creationId xmlns:a16="http://schemas.microsoft.com/office/drawing/2014/main" id="{73DABA1A-CCCB-4DA3-B61E-E8E32D4D2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94856"/>
            <a:ext cx="2597274" cy="25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172A908-6ECF-46F1-A0B3-8A7F2F5B441F}"/>
              </a:ext>
            </a:extLst>
          </p:cNvPr>
          <p:cNvSpPr txBox="1"/>
          <p:nvPr/>
        </p:nvSpPr>
        <p:spPr>
          <a:xfrm>
            <a:off x="468313" y="4670327"/>
            <a:ext cx="2404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Troca iônica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A6CA6B9B-7230-47E3-8E31-622776DAA083}"/>
              </a:ext>
            </a:extLst>
          </p:cNvPr>
          <p:cNvSpPr/>
          <p:nvPr/>
        </p:nvSpPr>
        <p:spPr>
          <a:xfrm>
            <a:off x="2987824" y="4900634"/>
            <a:ext cx="1439714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80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Determinados processos industriais requerem águas com reduzidos valores de dureza (necessário tratamento adicional)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72A908-6ECF-46F1-A0B3-8A7F2F5B441F}"/>
              </a:ext>
            </a:extLst>
          </p:cNvPr>
          <p:cNvSpPr txBox="1"/>
          <p:nvPr/>
        </p:nvSpPr>
        <p:spPr>
          <a:xfrm>
            <a:off x="468313" y="4666883"/>
            <a:ext cx="27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Nanofiltração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A6CA6B9B-7230-47E3-8E31-622776DAA083}"/>
              </a:ext>
            </a:extLst>
          </p:cNvPr>
          <p:cNvSpPr/>
          <p:nvPr/>
        </p:nvSpPr>
        <p:spPr>
          <a:xfrm>
            <a:off x="3270473" y="4831909"/>
            <a:ext cx="1439714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602" name="Picture 2" descr="Resultado de imagem para nanofiltration system california">
            <a:extLst>
              <a:ext uri="{FF2B5EF4-FFF2-40B4-BE49-F238E27FC236}">
                <a16:creationId xmlns:a16="http://schemas.microsoft.com/office/drawing/2014/main" id="{038B3FD8-1D16-4A76-BD7C-07401463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56" y="3910627"/>
            <a:ext cx="2878460" cy="21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3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DSCN0010">
            <a:extLst>
              <a:ext uri="{FF2B5EF4-FFF2-40B4-BE49-F238E27FC236}">
                <a16:creationId xmlns:a16="http://schemas.microsoft.com/office/drawing/2014/main" id="{922CFE91-CCEB-47B2-B2B4-46B6DE2EC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1" y="2636912"/>
            <a:ext cx="4648142" cy="32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1" name="Picture 3">
            <a:extLst>
              <a:ext uri="{FF2B5EF4-FFF2-40B4-BE49-F238E27FC236}">
                <a16:creationId xmlns:a16="http://schemas.microsoft.com/office/drawing/2014/main" id="{2D418570-A871-49DF-B59D-BBD73E96B06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0452" name="Rectangle 4">
            <a:extLst>
              <a:ext uri="{FF2B5EF4-FFF2-40B4-BE49-F238E27FC236}">
                <a16:creationId xmlns:a16="http://schemas.microsoft.com/office/drawing/2014/main" id="{9754CD66-A9DC-4EC4-BA71-054B217DE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7191"/>
            <a:ext cx="6743700" cy="719609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FORMAÇÃO DE “SCALING”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C24CD093-B5A0-40FF-8FD7-2AB71A355CF0}"/>
                  </a:ext>
                </a:extLst>
              </p:cNvPr>
              <p:cNvSpPr txBox="1"/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C24CD093-B5A0-40FF-8FD7-2AB71A355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>
            <a:extLst>
              <a:ext uri="{FF2B5EF4-FFF2-40B4-BE49-F238E27FC236}">
                <a16:creationId xmlns:a16="http://schemas.microsoft.com/office/drawing/2014/main" id="{F20F5E26-D3B8-4E9E-91CF-DA607A53C15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76" name="Picture 4" descr="DSCN0014">
            <a:extLst>
              <a:ext uri="{FF2B5EF4-FFF2-40B4-BE49-F238E27FC236}">
                <a16:creationId xmlns:a16="http://schemas.microsoft.com/office/drawing/2014/main" id="{6B25BE76-4C8F-47CF-BE62-B8D41FE0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407493"/>
            <a:ext cx="2753688" cy="36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77" name="Picture 5" descr="DSCN0016">
            <a:extLst>
              <a:ext uri="{FF2B5EF4-FFF2-40B4-BE49-F238E27FC236}">
                <a16:creationId xmlns:a16="http://schemas.microsoft.com/office/drawing/2014/main" id="{4361EF12-1702-484D-8AFE-DC89DD5E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33" y="3132385"/>
            <a:ext cx="3928684" cy="29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B9BBB7CD-F11D-4E0C-B29A-9377B9F4D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7191"/>
            <a:ext cx="6743700" cy="719609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FORMAÇÃO DE “SCALING”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E8DD8B3B-2B59-4880-9128-67F074C5A54E}"/>
                  </a:ext>
                </a:extLst>
              </p:cNvPr>
              <p:cNvSpPr txBox="1"/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E8DD8B3B-2B59-4880-9128-67F074C5A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>
            <a:extLst>
              <a:ext uri="{FF2B5EF4-FFF2-40B4-BE49-F238E27FC236}">
                <a16:creationId xmlns:a16="http://schemas.microsoft.com/office/drawing/2014/main" id="{02FF2EB0-4608-4286-BE77-E5436A3D88B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00" name="Picture 4" descr="DSCN0020">
            <a:extLst>
              <a:ext uri="{FF2B5EF4-FFF2-40B4-BE49-F238E27FC236}">
                <a16:creationId xmlns:a16="http://schemas.microsoft.com/office/drawing/2014/main" id="{2C1DEFE2-027D-4116-A4BB-D1C5206D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928244" cy="294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1" name="Picture 5" descr="DSCN0061">
            <a:extLst>
              <a:ext uri="{FF2B5EF4-FFF2-40B4-BE49-F238E27FC236}">
                <a16:creationId xmlns:a16="http://schemas.microsoft.com/office/drawing/2014/main" id="{1E4EE6E4-D82A-467F-BEB0-2FD75218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3140968"/>
            <a:ext cx="3928244" cy="29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ED54207-5EEC-492A-85F3-3BB7E72C3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7191"/>
            <a:ext cx="6743700" cy="719609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FORMAÇÃO DE “SCALING”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B337F0C1-1243-4CE7-BE6D-C87ACD3A113F}"/>
                  </a:ext>
                </a:extLst>
              </p:cNvPr>
              <p:cNvSpPr txBox="1"/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B337F0C1-1243-4CE7-BE6D-C87ACD3A1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DSCN0084">
            <a:extLst>
              <a:ext uri="{FF2B5EF4-FFF2-40B4-BE49-F238E27FC236}">
                <a16:creationId xmlns:a16="http://schemas.microsoft.com/office/drawing/2014/main" id="{90B3CDDC-B217-44F4-936A-776A4DB7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48" y="3212976"/>
            <a:ext cx="3829882" cy="28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23" name="Picture 3">
            <a:extLst>
              <a:ext uri="{FF2B5EF4-FFF2-40B4-BE49-F238E27FC236}">
                <a16:creationId xmlns:a16="http://schemas.microsoft.com/office/drawing/2014/main" id="{D71A66C6-327E-40C5-8A52-61B9E09BE4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25" name="Picture 5" descr="DSCN0061">
            <a:extLst>
              <a:ext uri="{FF2B5EF4-FFF2-40B4-BE49-F238E27FC236}">
                <a16:creationId xmlns:a16="http://schemas.microsoft.com/office/drawing/2014/main" id="{38EA0F0F-6F53-42AA-94E1-3488D2D6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144789" cy="31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FC3B9E3-3635-4097-9F51-91E8A7B02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7191"/>
            <a:ext cx="6743700" cy="719609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FORMAÇÃO DE “SCALING”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AFBB1A21-39CD-4270-8E11-E32A3FE3939B}"/>
                  </a:ext>
                </a:extLst>
              </p:cNvPr>
              <p:cNvSpPr txBox="1"/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AFBB1A21-39CD-4270-8E11-E32A3FE39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>
            <a:extLst>
              <a:ext uri="{FF2B5EF4-FFF2-40B4-BE49-F238E27FC236}">
                <a16:creationId xmlns:a16="http://schemas.microsoft.com/office/drawing/2014/main" id="{B158ECFD-91FB-4866-A851-8232F3AAB9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79" name="Rectangle 3">
            <a:extLst>
              <a:ext uri="{FF2B5EF4-FFF2-40B4-BE49-F238E27FC236}">
                <a16:creationId xmlns:a16="http://schemas.microsoft.com/office/drawing/2014/main" id="{82FF220E-79DE-47F9-970C-42B976C42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0254" y="199158"/>
            <a:ext cx="7116588" cy="1249382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REMOÇÃO DE DUREZA OPERAÇÕES DE ABRANDAMENTO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FF0A7198-E4DF-4AC8-AEBF-A85D26428440}"/>
                  </a:ext>
                </a:extLst>
              </p:cNvPr>
              <p:cNvSpPr txBox="1"/>
              <p:nvPr/>
            </p:nvSpPr>
            <p:spPr bwMode="auto">
              <a:xfrm>
                <a:off x="1097732" y="2162170"/>
                <a:ext cx="7200404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FF0A7198-E4DF-4AC8-AEBF-A85D26428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7732" y="2162170"/>
                <a:ext cx="7200404" cy="584200"/>
              </a:xfrm>
              <a:prstGeom prst="rect">
                <a:avLst/>
              </a:prstGeom>
              <a:blipFill>
                <a:blip r:embed="rId3"/>
                <a:stretch>
                  <a:fillRect b="-2604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DF482A99-7DAF-486E-AEA6-7793BD713935}"/>
                  </a:ext>
                </a:extLst>
              </p:cNvPr>
              <p:cNvSpPr txBox="1"/>
              <p:nvPr/>
            </p:nvSpPr>
            <p:spPr bwMode="auto">
              <a:xfrm>
                <a:off x="876300" y="4912823"/>
                <a:ext cx="7992888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  <m:sup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𝑀𝑔</m:t>
                      </m:r>
                      <m:sSub>
                        <m:sSubPr>
                          <m:ctrlP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DF482A99-7DAF-486E-AEA6-7793BD713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" y="4912823"/>
                <a:ext cx="7992888" cy="584200"/>
              </a:xfrm>
              <a:prstGeom prst="rect">
                <a:avLst/>
              </a:prstGeom>
              <a:blipFill>
                <a:blip r:embed="rId4"/>
                <a:stretch>
                  <a:fillRect b="-239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8" name="Picture 4" descr="Resultado de imagem para calcite mineral">
            <a:extLst>
              <a:ext uri="{FF2B5EF4-FFF2-40B4-BE49-F238E27FC236}">
                <a16:creationId xmlns:a16="http://schemas.microsoft.com/office/drawing/2014/main" id="{BA895A8C-ABCD-4652-B704-1EAC33215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216752" cy="16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Imagem relacionada">
            <a:extLst>
              <a:ext uri="{FF2B5EF4-FFF2-40B4-BE49-F238E27FC236}">
                <a16:creationId xmlns:a16="http://schemas.microsoft.com/office/drawing/2014/main" id="{EA98873B-527C-4865-B27C-C11E16B4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3" y="3068960"/>
            <a:ext cx="2216753" cy="166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: Angulado 2">
            <a:extLst>
              <a:ext uri="{FF2B5EF4-FFF2-40B4-BE49-F238E27FC236}">
                <a16:creationId xmlns:a16="http://schemas.microsoft.com/office/drawing/2014/main" id="{E23D2DC5-4F26-43C5-8599-C2F6FF17EE92}"/>
              </a:ext>
            </a:extLst>
          </p:cNvPr>
          <p:cNvCxnSpPr>
            <a:stCxn id="26630" idx="3"/>
            <a:endCxn id="6" idx="0"/>
          </p:cNvCxnSpPr>
          <p:nvPr/>
        </p:nvCxnSpPr>
        <p:spPr>
          <a:xfrm>
            <a:off x="2860976" y="3900243"/>
            <a:ext cx="2011768" cy="10125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3E942EDF-9B2B-461D-AFBB-08B8CECA6E09}"/>
              </a:ext>
            </a:extLst>
          </p:cNvPr>
          <p:cNvCxnSpPr>
            <a:stCxn id="26628" idx="3"/>
            <a:endCxn id="5" idx="3"/>
          </p:cNvCxnSpPr>
          <p:nvPr/>
        </p:nvCxnSpPr>
        <p:spPr>
          <a:xfrm flipH="1" flipV="1">
            <a:off x="8298136" y="2454270"/>
            <a:ext cx="290816" cy="1445972"/>
          </a:xfrm>
          <a:prstGeom prst="bentConnector3">
            <a:avLst>
              <a:gd name="adj1" fmla="val -786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7383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>
            <a:extLst>
              <a:ext uri="{FF2B5EF4-FFF2-40B4-BE49-F238E27FC236}">
                <a16:creationId xmlns:a16="http://schemas.microsoft.com/office/drawing/2014/main" id="{B158ECFD-91FB-4866-A851-8232F3AAB9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5E2ECCD2-B384-47AE-8FBC-F2DD46E8A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025944"/>
              </p:ext>
            </p:extLst>
          </p:nvPr>
        </p:nvGraphicFramePr>
        <p:xfrm>
          <a:off x="1716608" y="1769614"/>
          <a:ext cx="5904259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D52094BA-F95A-49AE-8D00-98587EC60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0254" y="199158"/>
            <a:ext cx="7116588" cy="1249382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REMOÇÃO DE DUREZA OPERAÇÕES DE ABRANDAMENTO</a:t>
            </a:r>
          </a:p>
        </p:txBody>
      </p:sp>
    </p:spTree>
    <p:extLst>
      <p:ext uri="{BB962C8B-B14F-4D97-AF65-F5344CB8AC3E}">
        <p14:creationId xmlns:p14="http://schemas.microsoft.com/office/powerpoint/2010/main" val="34427806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>
            <a:extLst>
              <a:ext uri="{FF2B5EF4-FFF2-40B4-BE49-F238E27FC236}">
                <a16:creationId xmlns:a16="http://schemas.microsoft.com/office/drawing/2014/main" id="{B158ECFD-91FB-4866-A851-8232F3AAB9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024C343-32C8-4EA0-A157-FA937ACDDD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633046"/>
              </p:ext>
            </p:extLst>
          </p:nvPr>
        </p:nvGraphicFramePr>
        <p:xfrm>
          <a:off x="1835696" y="1573215"/>
          <a:ext cx="5688632" cy="489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B0A97D9B-83DD-4803-AB64-345AD02EE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0254" y="199158"/>
            <a:ext cx="7116588" cy="1249382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REMOÇÃO DE DUREZA OPERAÇÕES DE ABRANDAMENTO</a:t>
            </a:r>
          </a:p>
        </p:txBody>
      </p:sp>
    </p:spTree>
    <p:extLst>
      <p:ext uri="{BB962C8B-B14F-4D97-AF65-F5344CB8AC3E}">
        <p14:creationId xmlns:p14="http://schemas.microsoft.com/office/powerpoint/2010/main" val="41791413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>
            <a:extLst>
              <a:ext uri="{FF2B5EF4-FFF2-40B4-BE49-F238E27FC236}">
                <a16:creationId xmlns:a16="http://schemas.microsoft.com/office/drawing/2014/main" id="{B158ECFD-91FB-4866-A851-8232F3AAB9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81" name="AutoShape 5">
            <a:extLst>
              <a:ext uri="{FF2B5EF4-FFF2-40B4-BE49-F238E27FC236}">
                <a16:creationId xmlns:a16="http://schemas.microsoft.com/office/drawing/2014/main" id="{5E2E884C-6E25-451A-A76C-B640AE901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3284538"/>
            <a:ext cx="2087563" cy="11525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Mistura rápida</a:t>
            </a:r>
          </a:p>
          <a:p>
            <a:pPr algn="ctr"/>
            <a:r>
              <a:rPr lang="pt-BR" altLang="pt-BR" b="1"/>
              <a:t>Floculação</a:t>
            </a:r>
          </a:p>
          <a:p>
            <a:pPr algn="ctr"/>
            <a:r>
              <a:rPr lang="pt-BR" altLang="pt-BR" b="1"/>
              <a:t>Sedimentação</a:t>
            </a:r>
          </a:p>
        </p:txBody>
      </p:sp>
      <p:sp>
        <p:nvSpPr>
          <p:cNvPr id="331782" name="Text Box 6">
            <a:extLst>
              <a:ext uri="{FF2B5EF4-FFF2-40B4-BE49-F238E27FC236}">
                <a16:creationId xmlns:a16="http://schemas.microsoft.com/office/drawing/2014/main" id="{C89ACA54-B308-4971-8795-A1473879C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2276475"/>
            <a:ext cx="1081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CaO</a:t>
            </a:r>
          </a:p>
          <a:p>
            <a:r>
              <a:rPr lang="pt-BR" altLang="pt-BR" sz="2000" b="1"/>
              <a:t>Na</a:t>
            </a:r>
            <a:r>
              <a:rPr lang="pt-BR" altLang="pt-BR" sz="2000" b="1" baseline="-25000"/>
              <a:t>2</a:t>
            </a:r>
            <a:r>
              <a:rPr lang="pt-BR" altLang="pt-BR" sz="2000" b="1"/>
              <a:t>CO</a:t>
            </a:r>
            <a:r>
              <a:rPr lang="pt-BR" altLang="pt-BR" sz="2000" b="1" baseline="-25000"/>
              <a:t>3</a:t>
            </a:r>
          </a:p>
        </p:txBody>
      </p:sp>
      <p:cxnSp>
        <p:nvCxnSpPr>
          <p:cNvPr id="331783" name="AutoShape 7">
            <a:extLst>
              <a:ext uri="{FF2B5EF4-FFF2-40B4-BE49-F238E27FC236}">
                <a16:creationId xmlns:a16="http://schemas.microsoft.com/office/drawing/2014/main" id="{1FE36FB1-BBA2-462B-86E8-7A06123A46F5}"/>
              </a:ext>
            </a:extLst>
          </p:cNvPr>
          <p:cNvCxnSpPr>
            <a:cxnSpLocks noChangeShapeType="1"/>
            <a:stCxn id="331782" idx="1"/>
            <a:endCxn id="331781" idx="0"/>
          </p:cNvCxnSpPr>
          <p:nvPr/>
        </p:nvCxnSpPr>
        <p:spPr bwMode="auto">
          <a:xfrm rot="10800000" flipV="1">
            <a:off x="2193925" y="2627313"/>
            <a:ext cx="541338" cy="65722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1784" name="Line 8">
            <a:extLst>
              <a:ext uri="{FF2B5EF4-FFF2-40B4-BE49-F238E27FC236}">
                <a16:creationId xmlns:a16="http://schemas.microsoft.com/office/drawing/2014/main" id="{F29B16BC-7DAD-4FB9-9198-A11B85B2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4005263"/>
            <a:ext cx="611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1785" name="AutoShape 9">
            <a:extLst>
              <a:ext uri="{FF2B5EF4-FFF2-40B4-BE49-F238E27FC236}">
                <a16:creationId xmlns:a16="http://schemas.microsoft.com/office/drawing/2014/main" id="{6D554ACA-5187-413B-B5F2-3E57456F5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13" y="3284538"/>
            <a:ext cx="1944687" cy="11525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Recarbonatação</a:t>
            </a:r>
          </a:p>
        </p:txBody>
      </p:sp>
      <p:sp>
        <p:nvSpPr>
          <p:cNvPr id="331786" name="Text Box 10">
            <a:extLst>
              <a:ext uri="{FF2B5EF4-FFF2-40B4-BE49-F238E27FC236}">
                <a16:creationId xmlns:a16="http://schemas.microsoft.com/office/drawing/2014/main" id="{311E0C63-D6D3-4E7D-8818-D261B2504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2420938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CO</a:t>
            </a:r>
            <a:r>
              <a:rPr lang="pt-BR" altLang="pt-BR" sz="2000" b="1" baseline="-25000"/>
              <a:t>2</a:t>
            </a:r>
          </a:p>
        </p:txBody>
      </p:sp>
      <p:cxnSp>
        <p:nvCxnSpPr>
          <p:cNvPr id="331787" name="AutoShape 11">
            <a:extLst>
              <a:ext uri="{FF2B5EF4-FFF2-40B4-BE49-F238E27FC236}">
                <a16:creationId xmlns:a16="http://schemas.microsoft.com/office/drawing/2014/main" id="{7B97BDE0-5B5D-448B-AA7B-10A5795711F0}"/>
              </a:ext>
            </a:extLst>
          </p:cNvPr>
          <p:cNvCxnSpPr>
            <a:cxnSpLocks noChangeShapeType="1"/>
            <a:stCxn id="331786" idx="1"/>
            <a:endCxn id="331785" idx="0"/>
          </p:cNvCxnSpPr>
          <p:nvPr/>
        </p:nvCxnSpPr>
        <p:spPr bwMode="auto">
          <a:xfrm rot="10800000" flipV="1">
            <a:off x="4860925" y="2619375"/>
            <a:ext cx="323850" cy="665163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1788" name="AutoShape 12">
            <a:extLst>
              <a:ext uri="{FF2B5EF4-FFF2-40B4-BE49-F238E27FC236}">
                <a16:creationId xmlns:a16="http://schemas.microsoft.com/office/drawing/2014/main" id="{3162162F-6A6A-41BF-8482-73A3A71FD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763" y="3414713"/>
            <a:ext cx="1584325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Filtração</a:t>
            </a:r>
          </a:p>
        </p:txBody>
      </p:sp>
      <p:cxnSp>
        <p:nvCxnSpPr>
          <p:cNvPr id="331789" name="AutoShape 13">
            <a:extLst>
              <a:ext uri="{FF2B5EF4-FFF2-40B4-BE49-F238E27FC236}">
                <a16:creationId xmlns:a16="http://schemas.microsoft.com/office/drawing/2014/main" id="{17054AB6-BEB8-42D6-9452-BCE5FA8F47CC}"/>
              </a:ext>
            </a:extLst>
          </p:cNvPr>
          <p:cNvCxnSpPr>
            <a:cxnSpLocks noChangeShapeType="1"/>
            <a:stCxn id="331781" idx="4"/>
            <a:endCxn id="331785" idx="2"/>
          </p:cNvCxnSpPr>
          <p:nvPr/>
        </p:nvCxnSpPr>
        <p:spPr bwMode="auto">
          <a:xfrm>
            <a:off x="2806700" y="4005263"/>
            <a:ext cx="9382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1790" name="AutoShape 14">
            <a:extLst>
              <a:ext uri="{FF2B5EF4-FFF2-40B4-BE49-F238E27FC236}">
                <a16:creationId xmlns:a16="http://schemas.microsoft.com/office/drawing/2014/main" id="{ABC12024-7077-4C90-95BB-0752A1498260}"/>
              </a:ext>
            </a:extLst>
          </p:cNvPr>
          <p:cNvCxnSpPr>
            <a:cxnSpLocks noChangeShapeType="1"/>
            <a:stCxn id="331785" idx="4"/>
            <a:endCxn id="331788" idx="2"/>
          </p:cNvCxnSpPr>
          <p:nvPr/>
        </p:nvCxnSpPr>
        <p:spPr bwMode="auto">
          <a:xfrm flipV="1">
            <a:off x="5400675" y="4000500"/>
            <a:ext cx="1081088" cy="4763"/>
          </a:xfrm>
          <a:prstGeom prst="bentConnector3">
            <a:avLst>
              <a:gd name="adj1" fmla="val 6328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1791" name="Line 15">
            <a:extLst>
              <a:ext uri="{FF2B5EF4-FFF2-40B4-BE49-F238E27FC236}">
                <a16:creationId xmlns:a16="http://schemas.microsoft.com/office/drawing/2014/main" id="{E66960A6-806B-45E0-8BE5-9ADFB500C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313" y="3990975"/>
            <a:ext cx="611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1792" name="Text Box 16">
            <a:extLst>
              <a:ext uri="{FF2B5EF4-FFF2-40B4-BE49-F238E27FC236}">
                <a16:creationId xmlns:a16="http://schemas.microsoft.com/office/drawing/2014/main" id="{D73784B6-2678-49BB-8070-BA327DC1E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084763"/>
            <a:ext cx="686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dirty="0"/>
              <a:t>Abrandamento em um único estágio !!!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C22631F-DFA2-47E4-8CE3-6E0E34CF5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0254" y="199158"/>
            <a:ext cx="7116588" cy="1249382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REMOÇÃO DE DUREZA OPERAÇÕES DE ABRANDAMENTO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6678" y="188640"/>
            <a:ext cx="6923856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Dureza Total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Cloretos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Sulfatos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Exemplos de Cálculo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>
            <a:extLst>
              <a:ext uri="{FF2B5EF4-FFF2-40B4-BE49-F238E27FC236}">
                <a16:creationId xmlns:a16="http://schemas.microsoft.com/office/drawing/2014/main" id="{36DDDCF5-6E26-4D3E-A712-A24939CAAD3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804" name="AutoShape 4">
            <a:extLst>
              <a:ext uri="{FF2B5EF4-FFF2-40B4-BE49-F238E27FC236}">
                <a16:creationId xmlns:a16="http://schemas.microsoft.com/office/drawing/2014/main" id="{820CFDE8-6B0F-4D62-818C-6D4C9FEA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708275"/>
            <a:ext cx="2087563" cy="11525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Mistura rápida</a:t>
            </a:r>
          </a:p>
          <a:p>
            <a:pPr algn="ctr"/>
            <a:r>
              <a:rPr lang="pt-BR" altLang="pt-BR" b="1"/>
              <a:t>Floculação</a:t>
            </a:r>
          </a:p>
          <a:p>
            <a:pPr algn="ctr"/>
            <a:r>
              <a:rPr lang="pt-BR" altLang="pt-BR" b="1"/>
              <a:t>Sedimentação</a:t>
            </a:r>
          </a:p>
        </p:txBody>
      </p:sp>
      <p:sp>
        <p:nvSpPr>
          <p:cNvPr id="332805" name="Text Box 5">
            <a:extLst>
              <a:ext uri="{FF2B5EF4-FFF2-40B4-BE49-F238E27FC236}">
                <a16:creationId xmlns:a16="http://schemas.microsoft.com/office/drawing/2014/main" id="{2BA85EB3-47F7-44EA-9B09-3E1A31322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1700213"/>
            <a:ext cx="757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CaO</a:t>
            </a:r>
            <a:endParaRPr lang="pt-BR" altLang="pt-BR" sz="2000" b="1" baseline="-25000"/>
          </a:p>
        </p:txBody>
      </p:sp>
      <p:cxnSp>
        <p:nvCxnSpPr>
          <p:cNvPr id="332806" name="AutoShape 6">
            <a:extLst>
              <a:ext uri="{FF2B5EF4-FFF2-40B4-BE49-F238E27FC236}">
                <a16:creationId xmlns:a16="http://schemas.microsoft.com/office/drawing/2014/main" id="{573C09C7-7E6A-479D-9EB5-64AB07D3966F}"/>
              </a:ext>
            </a:extLst>
          </p:cNvPr>
          <p:cNvCxnSpPr>
            <a:cxnSpLocks noChangeShapeType="1"/>
            <a:stCxn id="332805" idx="1"/>
            <a:endCxn id="332804" idx="0"/>
          </p:cNvCxnSpPr>
          <p:nvPr/>
        </p:nvCxnSpPr>
        <p:spPr bwMode="auto">
          <a:xfrm rot="10800000" flipV="1">
            <a:off x="2193925" y="1898650"/>
            <a:ext cx="541338" cy="80962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807" name="Line 7">
            <a:extLst>
              <a:ext uri="{FF2B5EF4-FFF2-40B4-BE49-F238E27FC236}">
                <a16:creationId xmlns:a16="http://schemas.microsoft.com/office/drawing/2014/main" id="{7F15D70D-4DAB-45D5-AFC2-D3D682BAB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3429000"/>
            <a:ext cx="611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2808" name="AutoShape 8">
            <a:extLst>
              <a:ext uri="{FF2B5EF4-FFF2-40B4-BE49-F238E27FC236}">
                <a16:creationId xmlns:a16="http://schemas.microsoft.com/office/drawing/2014/main" id="{BC21C8CD-5F7A-4E37-86E1-40BC657D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13" y="2708275"/>
            <a:ext cx="1979612" cy="11525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Recarbonatação</a:t>
            </a:r>
          </a:p>
        </p:txBody>
      </p:sp>
      <p:sp>
        <p:nvSpPr>
          <p:cNvPr id="332809" name="Text Box 9">
            <a:extLst>
              <a:ext uri="{FF2B5EF4-FFF2-40B4-BE49-F238E27FC236}">
                <a16:creationId xmlns:a16="http://schemas.microsoft.com/office/drawing/2014/main" id="{9C9F2D95-07B8-4C92-B559-382D43EF1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1844675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CO</a:t>
            </a:r>
            <a:r>
              <a:rPr lang="pt-BR" altLang="pt-BR" sz="2000" b="1" baseline="-25000"/>
              <a:t>2</a:t>
            </a:r>
          </a:p>
        </p:txBody>
      </p:sp>
      <p:cxnSp>
        <p:nvCxnSpPr>
          <p:cNvPr id="332810" name="AutoShape 10">
            <a:extLst>
              <a:ext uri="{FF2B5EF4-FFF2-40B4-BE49-F238E27FC236}">
                <a16:creationId xmlns:a16="http://schemas.microsoft.com/office/drawing/2014/main" id="{8A00A95D-B0AD-43F8-BFD5-B4DBC6A0E929}"/>
              </a:ext>
            </a:extLst>
          </p:cNvPr>
          <p:cNvCxnSpPr>
            <a:cxnSpLocks noChangeShapeType="1"/>
            <a:stCxn id="332809" idx="1"/>
            <a:endCxn id="332808" idx="0"/>
          </p:cNvCxnSpPr>
          <p:nvPr/>
        </p:nvCxnSpPr>
        <p:spPr bwMode="auto">
          <a:xfrm rot="10800000" flipV="1">
            <a:off x="4878388" y="2043113"/>
            <a:ext cx="306387" cy="66516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811" name="AutoShape 11">
            <a:extLst>
              <a:ext uri="{FF2B5EF4-FFF2-40B4-BE49-F238E27FC236}">
                <a16:creationId xmlns:a16="http://schemas.microsoft.com/office/drawing/2014/main" id="{7F223F43-8078-4628-9DF7-7D13591DC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10113"/>
            <a:ext cx="1584325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Filtração</a:t>
            </a:r>
          </a:p>
        </p:txBody>
      </p:sp>
      <p:cxnSp>
        <p:nvCxnSpPr>
          <p:cNvPr id="332812" name="AutoShape 12">
            <a:extLst>
              <a:ext uri="{FF2B5EF4-FFF2-40B4-BE49-F238E27FC236}">
                <a16:creationId xmlns:a16="http://schemas.microsoft.com/office/drawing/2014/main" id="{F524590B-4735-4250-9F41-28FEDB11DE50}"/>
              </a:ext>
            </a:extLst>
          </p:cNvPr>
          <p:cNvCxnSpPr>
            <a:cxnSpLocks noChangeShapeType="1"/>
            <a:stCxn id="332804" idx="4"/>
            <a:endCxn id="332808" idx="2"/>
          </p:cNvCxnSpPr>
          <p:nvPr/>
        </p:nvCxnSpPr>
        <p:spPr bwMode="auto">
          <a:xfrm>
            <a:off x="2806700" y="3429000"/>
            <a:ext cx="9382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2813" name="AutoShape 13">
            <a:extLst>
              <a:ext uri="{FF2B5EF4-FFF2-40B4-BE49-F238E27FC236}">
                <a16:creationId xmlns:a16="http://schemas.microsoft.com/office/drawing/2014/main" id="{6C21200E-AEA8-4D36-9934-55B664E0F55D}"/>
              </a:ext>
            </a:extLst>
          </p:cNvPr>
          <p:cNvCxnSpPr>
            <a:cxnSpLocks noChangeShapeType="1"/>
            <a:stCxn id="332808" idx="4"/>
            <a:endCxn id="332816" idx="2"/>
          </p:cNvCxnSpPr>
          <p:nvPr/>
        </p:nvCxnSpPr>
        <p:spPr bwMode="auto">
          <a:xfrm>
            <a:off x="5437188" y="3429000"/>
            <a:ext cx="10080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814" name="Line 14">
            <a:extLst>
              <a:ext uri="{FF2B5EF4-FFF2-40B4-BE49-F238E27FC236}">
                <a16:creationId xmlns:a16="http://schemas.microsoft.com/office/drawing/2014/main" id="{1505997F-D23B-4143-B7A5-D8C4620C9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300663"/>
            <a:ext cx="871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2815" name="Text Box 15">
            <a:extLst>
              <a:ext uri="{FF2B5EF4-FFF2-40B4-BE49-F238E27FC236}">
                <a16:creationId xmlns:a16="http://schemas.microsoft.com/office/drawing/2014/main" id="{F58495A8-F500-4275-A9BB-FE75AF43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5734050"/>
            <a:ext cx="6124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dirty="0"/>
              <a:t>Abrandamento em dois estágios !!!</a:t>
            </a:r>
          </a:p>
        </p:txBody>
      </p:sp>
      <p:sp>
        <p:nvSpPr>
          <p:cNvPr id="332816" name="AutoShape 16">
            <a:extLst>
              <a:ext uri="{FF2B5EF4-FFF2-40B4-BE49-F238E27FC236}">
                <a16:creationId xmlns:a16="http://schemas.microsoft.com/office/drawing/2014/main" id="{47D3502F-7EA5-47FE-8DF5-BF712835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2708275"/>
            <a:ext cx="2087563" cy="11525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Mistura rápida</a:t>
            </a:r>
          </a:p>
          <a:p>
            <a:pPr algn="ctr"/>
            <a:r>
              <a:rPr lang="pt-BR" altLang="pt-BR" b="1"/>
              <a:t>Floculação</a:t>
            </a:r>
          </a:p>
          <a:p>
            <a:pPr algn="ctr"/>
            <a:r>
              <a:rPr lang="pt-BR" altLang="pt-BR" b="1"/>
              <a:t>Sedimentação</a:t>
            </a:r>
          </a:p>
        </p:txBody>
      </p:sp>
      <p:sp>
        <p:nvSpPr>
          <p:cNvPr id="332817" name="Text Box 17">
            <a:extLst>
              <a:ext uri="{FF2B5EF4-FFF2-40B4-BE49-F238E27FC236}">
                <a16:creationId xmlns:a16="http://schemas.microsoft.com/office/drawing/2014/main" id="{AAFE0F30-A6EA-46C9-9B9D-E32A2EBAB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184467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Na</a:t>
            </a:r>
            <a:r>
              <a:rPr lang="pt-BR" altLang="pt-BR" sz="2000" b="1" baseline="-25000"/>
              <a:t>2</a:t>
            </a:r>
            <a:r>
              <a:rPr lang="pt-BR" altLang="pt-BR" sz="2000" b="1"/>
              <a:t>CO</a:t>
            </a:r>
            <a:r>
              <a:rPr lang="pt-BR" altLang="pt-BR" sz="2000" b="1" baseline="-25000"/>
              <a:t>3</a:t>
            </a:r>
          </a:p>
        </p:txBody>
      </p:sp>
      <p:cxnSp>
        <p:nvCxnSpPr>
          <p:cNvPr id="332818" name="AutoShape 18">
            <a:extLst>
              <a:ext uri="{FF2B5EF4-FFF2-40B4-BE49-F238E27FC236}">
                <a16:creationId xmlns:a16="http://schemas.microsoft.com/office/drawing/2014/main" id="{36104E7A-46B5-4EAA-B1D9-28889F0019B1}"/>
              </a:ext>
            </a:extLst>
          </p:cNvPr>
          <p:cNvCxnSpPr>
            <a:cxnSpLocks noChangeShapeType="1"/>
            <a:stCxn id="332817" idx="1"/>
            <a:endCxn id="332816" idx="1"/>
          </p:cNvCxnSpPr>
          <p:nvPr/>
        </p:nvCxnSpPr>
        <p:spPr bwMode="auto">
          <a:xfrm rot="10800000" flipV="1">
            <a:off x="7345363" y="2043113"/>
            <a:ext cx="322262" cy="954087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819" name="AutoShape 19">
            <a:extLst>
              <a:ext uri="{FF2B5EF4-FFF2-40B4-BE49-F238E27FC236}">
                <a16:creationId xmlns:a16="http://schemas.microsoft.com/office/drawing/2014/main" id="{46491A4A-72AE-4E9E-85EA-03BD84525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581525"/>
            <a:ext cx="1979612" cy="11525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Recarbonatação</a:t>
            </a:r>
          </a:p>
        </p:txBody>
      </p:sp>
      <p:sp>
        <p:nvSpPr>
          <p:cNvPr id="332820" name="Text Box 20">
            <a:extLst>
              <a:ext uri="{FF2B5EF4-FFF2-40B4-BE49-F238E27FC236}">
                <a16:creationId xmlns:a16="http://schemas.microsoft.com/office/drawing/2014/main" id="{069BA3A7-5A1F-4ECF-8011-24E21181D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07670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CO</a:t>
            </a:r>
            <a:r>
              <a:rPr lang="pt-BR" altLang="pt-BR" sz="2000" b="1" baseline="-25000"/>
              <a:t>2</a:t>
            </a:r>
          </a:p>
        </p:txBody>
      </p:sp>
      <p:cxnSp>
        <p:nvCxnSpPr>
          <p:cNvPr id="332821" name="AutoShape 21">
            <a:extLst>
              <a:ext uri="{FF2B5EF4-FFF2-40B4-BE49-F238E27FC236}">
                <a16:creationId xmlns:a16="http://schemas.microsoft.com/office/drawing/2014/main" id="{5A767E89-EFB3-4217-B7E5-09DF2C391050}"/>
              </a:ext>
            </a:extLst>
          </p:cNvPr>
          <p:cNvCxnSpPr>
            <a:cxnSpLocks noChangeShapeType="1"/>
            <a:stCxn id="332820" idx="1"/>
            <a:endCxn id="332819" idx="1"/>
          </p:cNvCxnSpPr>
          <p:nvPr/>
        </p:nvCxnSpPr>
        <p:spPr bwMode="auto">
          <a:xfrm rot="10800000" flipV="1">
            <a:off x="5705475" y="4275138"/>
            <a:ext cx="450850" cy="5953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2822" name="AutoShape 22">
            <a:extLst>
              <a:ext uri="{FF2B5EF4-FFF2-40B4-BE49-F238E27FC236}">
                <a16:creationId xmlns:a16="http://schemas.microsoft.com/office/drawing/2014/main" id="{0C746BFD-766A-4667-B0F2-DA61A2AAE6C0}"/>
              </a:ext>
            </a:extLst>
          </p:cNvPr>
          <p:cNvCxnSpPr>
            <a:cxnSpLocks noChangeShapeType="1"/>
            <a:stCxn id="332816" idx="3"/>
            <a:endCxn id="332819" idx="4"/>
          </p:cNvCxnSpPr>
          <p:nvPr/>
        </p:nvCxnSpPr>
        <p:spPr bwMode="auto">
          <a:xfrm rot="5400000">
            <a:off x="6227763" y="4184650"/>
            <a:ext cx="1441450" cy="7937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2823" name="AutoShape 23">
            <a:extLst>
              <a:ext uri="{FF2B5EF4-FFF2-40B4-BE49-F238E27FC236}">
                <a16:creationId xmlns:a16="http://schemas.microsoft.com/office/drawing/2014/main" id="{936955A0-AAB5-438D-85FB-F46010BFF872}"/>
              </a:ext>
            </a:extLst>
          </p:cNvPr>
          <p:cNvCxnSpPr>
            <a:cxnSpLocks noChangeShapeType="1"/>
            <a:stCxn id="332819" idx="2"/>
            <a:endCxn id="332811" idx="4"/>
          </p:cNvCxnSpPr>
          <p:nvPr/>
        </p:nvCxnSpPr>
        <p:spPr bwMode="auto">
          <a:xfrm rot="10800000">
            <a:off x="3475038" y="5295900"/>
            <a:ext cx="1384300" cy="6350"/>
          </a:xfrm>
          <a:prstGeom prst="bentConnector3">
            <a:avLst>
              <a:gd name="adj1" fmla="val 4151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3">
            <a:extLst>
              <a:ext uri="{FF2B5EF4-FFF2-40B4-BE49-F238E27FC236}">
                <a16:creationId xmlns:a16="http://schemas.microsoft.com/office/drawing/2014/main" id="{F6D4A4A1-3611-4D9F-97CD-BAE777EDF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0254" y="199158"/>
            <a:ext cx="7116588" cy="1249382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REMOÇÃO DE DUREZA OPERAÇÕES DE ABRANDAMENTO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421449" cy="18008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</a:t>
            </a:r>
            <a:r>
              <a:rPr lang="pt-BR" sz="3600" dirty="0" err="1"/>
              <a:t>titulométrica</a:t>
            </a:r>
            <a:r>
              <a:rPr lang="pt-BR" sz="3600" dirty="0"/>
              <a:t> envolvendo complexação química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TOTAL </a:t>
            </a:r>
          </a:p>
        </p:txBody>
      </p:sp>
      <p:pic>
        <p:nvPicPr>
          <p:cNvPr id="9218" name="Picture 2" descr="Imagem relacionada">
            <a:extLst>
              <a:ext uri="{FF2B5EF4-FFF2-40B4-BE49-F238E27FC236}">
                <a16:creationId xmlns:a16="http://schemas.microsoft.com/office/drawing/2014/main" id="{78A7EFC9-0878-426B-9F41-D0CD61FE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62575"/>
            <a:ext cx="3392203" cy="20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86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TOTAL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</a:t>
            </a:r>
            <a:r>
              <a:rPr lang="pt-BR" altLang="pt-BR" sz="3200" dirty="0" err="1"/>
              <a:t>titulométrica</a:t>
            </a:r>
            <a:r>
              <a:rPr lang="pt-BR" altLang="pt-BR" sz="3200" dirty="0"/>
              <a:t> envolvendo complexação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Solução tampão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Indicador: Preto de </a:t>
            </a:r>
            <a:r>
              <a:rPr lang="pt-BR" altLang="pt-BR" sz="3200" dirty="0" err="1"/>
              <a:t>Eriocromo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Titulante: EDTA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A5F0A2-0CFC-4F54-A477-15E4416B7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835" y="1982494"/>
            <a:ext cx="3262065" cy="39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584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TOTAL </a:t>
            </a:r>
          </a:p>
        </p:txBody>
      </p:sp>
      <p:pic>
        <p:nvPicPr>
          <p:cNvPr id="3" name="Mídia Online 2" title="Anￃﾡlise de Dureza Total">
            <a:hlinkClick r:id="" action="ppaction://media"/>
            <a:extLst>
              <a:ext uri="{FF2B5EF4-FFF2-40B4-BE49-F238E27FC236}">
                <a16:creationId xmlns:a16="http://schemas.microsoft.com/office/drawing/2014/main" id="{286F9F11-C299-4CBE-A4DD-F0835399B7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0249" y="2087860"/>
            <a:ext cx="7423502" cy="41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055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TOTAL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579669" cy="17504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 V=volume total de EDTA consumido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E251BBB-A587-4D22-ABB1-899BFEAA3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219" y="2133600"/>
            <a:ext cx="3262065" cy="3930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C365751-FE7F-4111-8907-50E031B0648A}"/>
                  </a:ext>
                </a:extLst>
              </p:cNvPr>
              <p:cNvSpPr txBox="1"/>
              <p:nvPr/>
            </p:nvSpPr>
            <p:spPr>
              <a:xfrm>
                <a:off x="683580" y="4145390"/>
                <a:ext cx="3908699" cy="186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Dureza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𝐸𝐷𝑇𝐴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.100.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C365751-FE7F-4111-8907-50E031B06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4145390"/>
                <a:ext cx="3908699" cy="1864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4894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ASSOCIADA A CÁLCIO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</a:t>
            </a:r>
            <a:r>
              <a:rPr lang="pt-BR" altLang="pt-BR" sz="3200" dirty="0" err="1"/>
              <a:t>titulométrica</a:t>
            </a:r>
            <a:r>
              <a:rPr lang="pt-BR" altLang="pt-BR" sz="3200" dirty="0"/>
              <a:t> envolvendo complexação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pH básico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Indicador: </a:t>
            </a:r>
            <a:r>
              <a:rPr lang="pt-BR" altLang="pt-BR" sz="3200" dirty="0" err="1"/>
              <a:t>Murexida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Titulante: EDTA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A5F0A2-0CFC-4F54-A477-15E4416B7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835" y="1982494"/>
            <a:ext cx="3262065" cy="39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8254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538EDED-6096-4F1E-89FD-42A93B7A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ASSOCIADA A CÁLCIO</a:t>
            </a:r>
          </a:p>
        </p:txBody>
      </p:sp>
      <p:pic>
        <p:nvPicPr>
          <p:cNvPr id="3" name="Mídia Online 2" title="Anￃﾡlise de Cￃﾡlcio">
            <a:hlinkClick r:id="" action="ppaction://media"/>
            <a:extLst>
              <a:ext uri="{FF2B5EF4-FFF2-40B4-BE49-F238E27FC236}">
                <a16:creationId xmlns:a16="http://schemas.microsoft.com/office/drawing/2014/main" id="{BEA067D7-77D5-46DD-B84E-8793E09349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0422" y="2133600"/>
            <a:ext cx="7343155" cy="41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887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579669" cy="17504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 V=volume total de EDTA consumido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E251BBB-A587-4D22-ABB1-899BFEAA3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219" y="2133600"/>
            <a:ext cx="3262065" cy="3930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C365751-FE7F-4111-8907-50E031B0648A}"/>
                  </a:ext>
                </a:extLst>
              </p:cNvPr>
              <p:cNvSpPr txBox="1"/>
              <p:nvPr/>
            </p:nvSpPr>
            <p:spPr>
              <a:xfrm>
                <a:off x="683580" y="4145390"/>
                <a:ext cx="3908699" cy="186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Dureza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𝐸𝐷𝑇𝐴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.100.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C365751-FE7F-4111-8907-50E031B06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4145390"/>
                <a:ext cx="3908699" cy="1864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>
            <a:extLst>
              <a:ext uri="{FF2B5EF4-FFF2-40B4-BE49-F238E27FC236}">
                <a16:creationId xmlns:a16="http://schemas.microsoft.com/office/drawing/2014/main" id="{DD3742FF-BB0E-429F-8219-43B9447E6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ASSOCIADA A CÁLCIO</a:t>
            </a:r>
          </a:p>
        </p:txBody>
      </p:sp>
    </p:spTree>
    <p:extLst>
      <p:ext uri="{BB962C8B-B14F-4D97-AF65-F5344CB8AC3E}">
        <p14:creationId xmlns:p14="http://schemas.microsoft.com/office/powerpoint/2010/main" val="426328443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150332"/>
            <a:ext cx="7543801" cy="21336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cátions: Ca</a:t>
            </a:r>
            <a:r>
              <a:rPr lang="pt-BR" sz="3600" baseline="30000" dirty="0"/>
              <a:t>+2</a:t>
            </a:r>
            <a:r>
              <a:rPr lang="pt-BR" sz="3600" dirty="0"/>
              <a:t>, Mg</a:t>
            </a:r>
            <a:r>
              <a:rPr lang="pt-BR" sz="3600" baseline="30000" dirty="0"/>
              <a:t>+2</a:t>
            </a:r>
            <a:r>
              <a:rPr lang="pt-BR" sz="3600" dirty="0"/>
              <a:t>, Na</a:t>
            </a:r>
            <a:r>
              <a:rPr lang="pt-BR" sz="3600" baseline="30000" dirty="0"/>
              <a:t>+</a:t>
            </a:r>
            <a:r>
              <a:rPr lang="pt-BR" sz="3600" dirty="0"/>
              <a:t>, K</a:t>
            </a:r>
            <a:r>
              <a:rPr lang="pt-BR" sz="3600" baseline="30000" dirty="0"/>
              <a:t>+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ânions: Cl</a:t>
            </a:r>
            <a:r>
              <a:rPr lang="pt-BR" sz="3600" baseline="30000" dirty="0"/>
              <a:t>-</a:t>
            </a:r>
            <a:r>
              <a:rPr lang="pt-BR" sz="3600" dirty="0"/>
              <a:t>, SO</a:t>
            </a:r>
            <a:r>
              <a:rPr lang="pt-BR" sz="3600" baseline="-25000" dirty="0"/>
              <a:t>4</a:t>
            </a:r>
            <a:r>
              <a:rPr lang="pt-BR" sz="3600" baseline="30000" dirty="0"/>
              <a:t>-2</a:t>
            </a:r>
            <a:r>
              <a:rPr lang="pt-BR" sz="3600" dirty="0"/>
              <a:t>, HCO</a:t>
            </a:r>
            <a:r>
              <a:rPr lang="pt-BR" sz="3600" baseline="-25000" dirty="0"/>
              <a:t>3</a:t>
            </a:r>
            <a:r>
              <a:rPr lang="pt-BR" sz="3600" baseline="30000" dirty="0"/>
              <a:t>-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B7FD74B-2AB4-4819-85E4-E568A065D620}"/>
              </a:ext>
            </a:extLst>
          </p:cNvPr>
          <p:cNvSpPr/>
          <p:nvPr/>
        </p:nvSpPr>
        <p:spPr>
          <a:xfrm>
            <a:off x="4247963" y="2941676"/>
            <a:ext cx="648072" cy="1358989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3794" name="Picture 2" descr="Imagem relacionada">
            <a:extLst>
              <a:ext uri="{FF2B5EF4-FFF2-40B4-BE49-F238E27FC236}">
                <a16:creationId xmlns:a16="http://schemas.microsoft.com/office/drawing/2014/main" id="{BAF7E74B-5029-4037-B241-8C049127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480048" cy="19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436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495222" y="2398676"/>
            <a:ext cx="8469266" cy="369461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Dissolução de rochas e minerais contendo cloretos pela ação da água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Intrusão salina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7890" name="Picture 2" descr="Resultado de imagem para salt water intrusion diagram">
            <a:extLst>
              <a:ext uri="{FF2B5EF4-FFF2-40B4-BE49-F238E27FC236}">
                <a16:creationId xmlns:a16="http://schemas.microsoft.com/office/drawing/2014/main" id="{6B8B26DB-B90F-4A2F-A078-A3283222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68" y="3414710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541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150332"/>
            <a:ext cx="7804349" cy="21336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cátions: Ca</a:t>
            </a:r>
            <a:r>
              <a:rPr lang="pt-BR" sz="3600" baseline="30000" dirty="0"/>
              <a:t>+2</a:t>
            </a:r>
            <a:r>
              <a:rPr lang="pt-BR" sz="3600" dirty="0"/>
              <a:t>, Mg</a:t>
            </a:r>
            <a:r>
              <a:rPr lang="pt-BR" sz="3600" baseline="30000" dirty="0"/>
              <a:t>+2</a:t>
            </a:r>
            <a:r>
              <a:rPr lang="pt-BR" sz="3600" dirty="0"/>
              <a:t>, Na</a:t>
            </a:r>
            <a:r>
              <a:rPr lang="pt-BR" sz="3600" baseline="30000" dirty="0"/>
              <a:t>+</a:t>
            </a:r>
            <a:r>
              <a:rPr lang="pt-BR" sz="3600" dirty="0"/>
              <a:t>, K</a:t>
            </a:r>
            <a:r>
              <a:rPr lang="pt-BR" sz="3600" baseline="30000" dirty="0"/>
              <a:t>+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ânions: Cl</a:t>
            </a:r>
            <a:r>
              <a:rPr lang="pt-BR" sz="3600" baseline="30000" dirty="0"/>
              <a:t>-</a:t>
            </a:r>
            <a:r>
              <a:rPr lang="pt-BR" sz="3600" dirty="0"/>
              <a:t>, SO</a:t>
            </a:r>
            <a:r>
              <a:rPr lang="pt-BR" sz="3600" baseline="-25000" dirty="0"/>
              <a:t>4</a:t>
            </a:r>
            <a:r>
              <a:rPr lang="pt-BR" sz="3600" baseline="30000" dirty="0"/>
              <a:t>-2</a:t>
            </a:r>
            <a:r>
              <a:rPr lang="pt-BR" sz="3600" dirty="0"/>
              <a:t>, HCO</a:t>
            </a:r>
            <a:r>
              <a:rPr lang="pt-BR" sz="3600" baseline="-25000" dirty="0"/>
              <a:t>3</a:t>
            </a:r>
            <a:r>
              <a:rPr lang="pt-BR" sz="3600" baseline="30000" dirty="0"/>
              <a:t>-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id="{4DEC5BEC-AAA0-4E91-B5A7-D7798650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917011" cy="20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m relacionada">
            <a:extLst>
              <a:ext uri="{FF2B5EF4-FFF2-40B4-BE49-F238E27FC236}">
                <a16:creationId xmlns:a16="http://schemas.microsoft.com/office/drawing/2014/main" id="{83A06EED-1385-40C3-9B65-9A90C0E2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7" y="4114219"/>
            <a:ext cx="2947766" cy="19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129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495222" y="2398676"/>
            <a:ext cx="8469266" cy="369461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Transporte de íons cloretos por aerossóis em regiões marinhas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Esgotos sanitários (urina): 6 g Cl</a:t>
            </a:r>
            <a:r>
              <a:rPr lang="pt-BR" altLang="pt-BR" sz="3200" baseline="30000" dirty="0"/>
              <a:t>-</a:t>
            </a:r>
            <a:r>
              <a:rPr lang="pt-BR" altLang="pt-BR" sz="3200" dirty="0"/>
              <a:t>/</a:t>
            </a:r>
            <a:r>
              <a:rPr lang="pt-BR" altLang="pt-BR" sz="3200" dirty="0" err="1"/>
              <a:t>pessoa.dia</a:t>
            </a:r>
            <a:r>
              <a:rPr lang="pt-BR" altLang="pt-BR" sz="3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Lançamento de efluentes industriais em corpos d’água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51244668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F8C97A3-DB7E-48E9-B607-7052F929806E}"/>
              </a:ext>
            </a:extLst>
          </p:cNvPr>
          <p:cNvSpPr txBox="1"/>
          <p:nvPr/>
        </p:nvSpPr>
        <p:spPr>
          <a:xfrm>
            <a:off x="409495" y="5791254"/>
            <a:ext cx="409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do ABC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8F6D547-76AD-4149-9E60-E4E039945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670218"/>
              </p:ext>
            </p:extLst>
          </p:nvPr>
        </p:nvGraphicFramePr>
        <p:xfrm>
          <a:off x="2051720" y="1807735"/>
          <a:ext cx="6696743" cy="385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40874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921E861-588E-43EA-B011-9DABA6FC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45617513-806A-4F2F-8683-73562FA5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0D1E0971-2ABD-49F9-91A6-D4301DF181C7}"/>
              </a:ext>
            </a:extLst>
          </p:cNvPr>
          <p:cNvGrpSpPr/>
          <p:nvPr/>
        </p:nvGrpSpPr>
        <p:grpSpPr>
          <a:xfrm>
            <a:off x="2194560" y="1949807"/>
            <a:ext cx="6172200" cy="3724275"/>
            <a:chOff x="943896" y="1696068"/>
            <a:chExt cx="6172200" cy="3724275"/>
          </a:xfrm>
        </p:grpSpPr>
        <p:pic>
          <p:nvPicPr>
            <p:cNvPr id="35874" name="Picture 34" descr="Sat_Rio Grande2">
              <a:extLst>
                <a:ext uri="{FF2B5EF4-FFF2-40B4-BE49-F238E27FC236}">
                  <a16:creationId xmlns:a16="http://schemas.microsoft.com/office/drawing/2014/main" id="{CD266A42-E28E-4654-949E-4096A58B1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896" y="1696068"/>
              <a:ext cx="6172200" cy="372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35">
              <a:extLst>
                <a:ext uri="{FF2B5EF4-FFF2-40B4-BE49-F238E27FC236}">
                  <a16:creationId xmlns:a16="http://schemas.microsoft.com/office/drawing/2014/main" id="{C7A7DFE4-A238-407C-B998-6E219015E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8196" y="1729723"/>
              <a:ext cx="6057900" cy="3017520"/>
              <a:chOff x="2165" y="3235"/>
              <a:chExt cx="9540" cy="4752"/>
            </a:xfrm>
          </p:grpSpPr>
          <p:sp>
            <p:nvSpPr>
              <p:cNvPr id="21" name="Rectangle 48">
                <a:extLst>
                  <a:ext uri="{FF2B5EF4-FFF2-40B4-BE49-F238E27FC236}">
                    <a16:creationId xmlns:a16="http://schemas.microsoft.com/office/drawing/2014/main" id="{27D639A7-6B34-4CBA-AF94-F84ED97E6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5" y="4927"/>
                <a:ext cx="1080" cy="9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AutoShape 47">
                <a:extLst>
                  <a:ext uri="{FF2B5EF4-FFF2-40B4-BE49-F238E27FC236}">
                    <a16:creationId xmlns:a16="http://schemas.microsoft.com/office/drawing/2014/main" id="{BFD4E0AD-2558-42A1-94D8-CEDFD9B8F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6435"/>
                <a:ext cx="1080" cy="382"/>
              </a:xfrm>
              <a:prstGeom prst="borderCallout1">
                <a:avLst>
                  <a:gd name="adj1" fmla="val 131412"/>
                  <a:gd name="adj2" fmla="val 16667"/>
                  <a:gd name="adj3" fmla="val 131412"/>
                  <a:gd name="adj4" fmla="val 15694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RG -101</a:t>
                </a:r>
                <a:endParaRPr kumimoji="0" lang="pt-BR" altLang="pt-BR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AutoShape 46">
                <a:extLst>
                  <a:ext uri="{FF2B5EF4-FFF2-40B4-BE49-F238E27FC236}">
                    <a16:creationId xmlns:a16="http://schemas.microsoft.com/office/drawing/2014/main" id="{97DDDFD8-EBD1-4A27-AC50-CD30EA9F5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7627"/>
                <a:ext cx="1260" cy="360"/>
              </a:xfrm>
              <a:prstGeom prst="borderCallout1">
                <a:avLst>
                  <a:gd name="adj1" fmla="val 50000"/>
                  <a:gd name="adj2" fmla="val 109523"/>
                  <a:gd name="adj3" fmla="val -104167"/>
                  <a:gd name="adj4" fmla="val 12738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RG -002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AutoShape 45">
                <a:extLst>
                  <a:ext uri="{FF2B5EF4-FFF2-40B4-BE49-F238E27FC236}">
                    <a16:creationId xmlns:a16="http://schemas.microsoft.com/office/drawing/2014/main" id="{7946F5BB-7AEA-4FA7-83A2-84FF77EB4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7280"/>
                <a:ext cx="1119" cy="347"/>
              </a:xfrm>
              <a:prstGeom prst="borderCallout1">
                <a:avLst>
                  <a:gd name="adj1" fmla="val 51875"/>
                  <a:gd name="adj2" fmla="val -10722"/>
                  <a:gd name="adj3" fmla="val 56194"/>
                  <a:gd name="adj4" fmla="val -57639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-205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AutoShape 44">
                <a:extLst>
                  <a:ext uri="{FF2B5EF4-FFF2-40B4-BE49-F238E27FC236}">
                    <a16:creationId xmlns:a16="http://schemas.microsoft.com/office/drawing/2014/main" id="{AA1A11F7-E894-4D79-9A07-D54BE6046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" y="5555"/>
                <a:ext cx="1041" cy="452"/>
              </a:xfrm>
              <a:prstGeom prst="borderCallout1">
                <a:avLst>
                  <a:gd name="adj1" fmla="val 39824"/>
                  <a:gd name="adj2" fmla="val -11528"/>
                  <a:gd name="adj3" fmla="val 301991"/>
                  <a:gd name="adj4" fmla="val -4034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-102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AutoShape 43">
                <a:extLst>
                  <a:ext uri="{FF2B5EF4-FFF2-40B4-BE49-F238E27FC236}">
                    <a16:creationId xmlns:a16="http://schemas.microsoft.com/office/drawing/2014/main" id="{FB65972F-2B53-43BC-BB02-D87968D3C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4207"/>
                <a:ext cx="1473" cy="489"/>
              </a:xfrm>
              <a:prstGeom prst="borderCallout1">
                <a:avLst>
                  <a:gd name="adj1" fmla="val 50000"/>
                  <a:gd name="adj2" fmla="val 109523"/>
                  <a:gd name="adj3" fmla="val 595278"/>
                  <a:gd name="adj4" fmla="val 126903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–001/A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AutoShape 42">
                <a:extLst>
                  <a:ext uri="{FF2B5EF4-FFF2-40B4-BE49-F238E27FC236}">
                    <a16:creationId xmlns:a16="http://schemas.microsoft.com/office/drawing/2014/main" id="{C79509FE-A786-4DD1-B662-7E8B1500F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3305"/>
                <a:ext cx="1161" cy="362"/>
              </a:xfrm>
              <a:prstGeom prst="borderCallout1">
                <a:avLst>
                  <a:gd name="adj1" fmla="val 49722"/>
                  <a:gd name="adj2" fmla="val 110338"/>
                  <a:gd name="adj3" fmla="val 331491"/>
                  <a:gd name="adj4" fmla="val 14289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-206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AutoShape 41">
                <a:extLst>
                  <a:ext uri="{FF2B5EF4-FFF2-40B4-BE49-F238E27FC236}">
                    <a16:creationId xmlns:a16="http://schemas.microsoft.com/office/drawing/2014/main" id="{DC61ADB4-DA44-42A0-A7E2-0D0821505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5" y="6907"/>
                <a:ext cx="1080" cy="360"/>
              </a:xfrm>
              <a:prstGeom prst="borderCallout1">
                <a:avLst>
                  <a:gd name="adj1" fmla="val 50000"/>
                  <a:gd name="adj2" fmla="val -11111"/>
                  <a:gd name="adj3" fmla="val -220556"/>
                  <a:gd name="adj4" fmla="val -3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-002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AutoShape 40">
                <a:extLst>
                  <a:ext uri="{FF2B5EF4-FFF2-40B4-BE49-F238E27FC236}">
                    <a16:creationId xmlns:a16="http://schemas.microsoft.com/office/drawing/2014/main" id="{9219E550-7D7D-4EBE-954F-3AE0C2C59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5" y="6367"/>
                <a:ext cx="1080" cy="360"/>
              </a:xfrm>
              <a:prstGeom prst="borderCallout1">
                <a:avLst>
                  <a:gd name="adj1" fmla="val 50000"/>
                  <a:gd name="adj2" fmla="val -11111"/>
                  <a:gd name="adj3" fmla="val -217222"/>
                  <a:gd name="adj4" fmla="val -60556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-215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AutoShape 39">
                <a:extLst>
                  <a:ext uri="{FF2B5EF4-FFF2-40B4-BE49-F238E27FC236}">
                    <a16:creationId xmlns:a16="http://schemas.microsoft.com/office/drawing/2014/main" id="{B0BC0817-B432-4EDF-A505-89DECD32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" y="3307"/>
                <a:ext cx="1080" cy="360"/>
              </a:xfrm>
              <a:prstGeom prst="borderCallout1">
                <a:avLst>
                  <a:gd name="adj1" fmla="val 50000"/>
                  <a:gd name="adj2" fmla="val 111111"/>
                  <a:gd name="adj3" fmla="val 303611"/>
                  <a:gd name="adj4" fmla="val 19944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-104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AutoShape 38">
                <a:extLst>
                  <a:ext uri="{FF2B5EF4-FFF2-40B4-BE49-F238E27FC236}">
                    <a16:creationId xmlns:a16="http://schemas.microsoft.com/office/drawing/2014/main" id="{CFCEDC86-8F1C-4BED-9CD1-BCA8B6184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5" y="3667"/>
                <a:ext cx="1200" cy="380"/>
              </a:xfrm>
              <a:prstGeom prst="borderCallout1">
                <a:avLst>
                  <a:gd name="adj1" fmla="val 50000"/>
                  <a:gd name="adj2" fmla="val -11764"/>
                  <a:gd name="adj3" fmla="val 36944"/>
                  <a:gd name="adj4" fmla="val -118236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-213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AutoShape 37">
                <a:extLst>
                  <a:ext uri="{FF2B5EF4-FFF2-40B4-BE49-F238E27FC236}">
                    <a16:creationId xmlns:a16="http://schemas.microsoft.com/office/drawing/2014/main" id="{D22DF50B-B4EF-45DB-BE68-65D882194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5" y="3235"/>
                <a:ext cx="1260" cy="360"/>
              </a:xfrm>
              <a:prstGeom prst="borderCallout1">
                <a:avLst>
                  <a:gd name="adj1" fmla="val 50000"/>
                  <a:gd name="adj2" fmla="val 109523"/>
                  <a:gd name="adj3" fmla="val 111944"/>
                  <a:gd name="adj4" fmla="val 16262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–213A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AutoShape 36">
                <a:extLst>
                  <a:ext uri="{FF2B5EF4-FFF2-40B4-BE49-F238E27FC236}">
                    <a16:creationId xmlns:a16="http://schemas.microsoft.com/office/drawing/2014/main" id="{712E6E7D-3C9C-45B5-B8A4-A86EBF0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5" y="7087"/>
                <a:ext cx="1080" cy="360"/>
              </a:xfrm>
              <a:prstGeom prst="borderCallout1">
                <a:avLst>
                  <a:gd name="adj1" fmla="val 50000"/>
                  <a:gd name="adj2" fmla="val 111111"/>
                  <a:gd name="adj3" fmla="val -491667"/>
                  <a:gd name="adj4" fmla="val 12944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-212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5" name="Rectangle 62">
            <a:extLst>
              <a:ext uri="{FF2B5EF4-FFF2-40B4-BE49-F238E27FC236}">
                <a16:creationId xmlns:a16="http://schemas.microsoft.com/office/drawing/2014/main" id="{5E7C11BB-5DF2-46E3-8593-764CCDEA0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96" y="12388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34DD9DD-8468-4757-B02C-B9BAF8A116C2}"/>
              </a:ext>
            </a:extLst>
          </p:cNvPr>
          <p:cNvSpPr txBox="1"/>
          <p:nvPr/>
        </p:nvSpPr>
        <p:spPr>
          <a:xfrm>
            <a:off x="409495" y="5791254"/>
            <a:ext cx="422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</p:txBody>
      </p:sp>
    </p:spTree>
    <p:extLst>
      <p:ext uri="{BB962C8B-B14F-4D97-AF65-F5344CB8AC3E}">
        <p14:creationId xmlns:p14="http://schemas.microsoft.com/office/powerpoint/2010/main" val="67965048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9874170-738A-4DF8-B1E6-65E0CCF3A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858260"/>
              </p:ext>
            </p:extLst>
          </p:nvPr>
        </p:nvGraphicFramePr>
        <p:xfrm>
          <a:off x="1139815" y="1988840"/>
          <a:ext cx="7226945" cy="40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E4516E0-1C68-4F6F-8CEF-C8831CE609DF}"/>
              </a:ext>
            </a:extLst>
          </p:cNvPr>
          <p:cNvSpPr txBox="1"/>
          <p:nvPr/>
        </p:nvSpPr>
        <p:spPr>
          <a:xfrm>
            <a:off x="409495" y="5791254"/>
            <a:ext cx="422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</p:txBody>
      </p:sp>
    </p:spTree>
    <p:extLst>
      <p:ext uri="{BB962C8B-B14F-4D97-AF65-F5344CB8AC3E}">
        <p14:creationId xmlns:p14="http://schemas.microsoft.com/office/powerpoint/2010/main" val="62970963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250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250 mg/L (USEPA)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Águas com altas concentrações de cloretos tendem a apresentar elevada corrosividade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Altas concentrações de cloreto podem conferir gosto em águas de abastecimento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76353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Águas com altas concentrações de cloretos normalmente apresentam altos valores de condutividade e SDT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Altas concentrações de cloretos na fase líquida indicam possibilidade de lançamento de efluentes industriais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291208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</a:t>
            </a:r>
            <a:r>
              <a:rPr lang="pt-BR" altLang="pt-BR" sz="3200" dirty="0" err="1"/>
              <a:t>titulométrica</a:t>
            </a:r>
            <a:r>
              <a:rPr lang="pt-BR" altLang="pt-BR" sz="3200" dirty="0"/>
              <a:t> envolvendo precipitação química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Indicador: Cromato de potássio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Titulante: Nitrato de prata (0,0141 N AgNO</a:t>
            </a:r>
            <a:r>
              <a:rPr lang="pt-BR" altLang="pt-BR" sz="3200" baseline="-25000" dirty="0"/>
              <a:t>3</a:t>
            </a:r>
            <a:r>
              <a:rPr lang="pt-BR" alt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7BCE56-7F5E-460E-8EDE-A52368F09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951" y="2290665"/>
            <a:ext cx="3698882" cy="34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407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538EDED-6096-4F1E-89FD-42A93B7A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pic>
        <p:nvPicPr>
          <p:cNvPr id="3" name="Mídia Online 2" title="Anￃﾡlise de Cloretos">
            <a:hlinkClick r:id="" action="ppaction://media"/>
            <a:extLst>
              <a:ext uri="{FF2B5EF4-FFF2-40B4-BE49-F238E27FC236}">
                <a16:creationId xmlns:a16="http://schemas.microsoft.com/office/drawing/2014/main" id="{124BF564-3806-49EF-AA4A-7648514948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6300" y="2133600"/>
            <a:ext cx="7392389" cy="41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6783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538EDED-6096-4F1E-89FD-42A93B7A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pic>
        <p:nvPicPr>
          <p:cNvPr id="7" name="Picture 2" descr="Resultado de imagem para argentometric titration chloride">
            <a:extLst>
              <a:ext uri="{FF2B5EF4-FFF2-40B4-BE49-F238E27FC236}">
                <a16:creationId xmlns:a16="http://schemas.microsoft.com/office/drawing/2014/main" id="{EFB76400-05CA-4D07-9C71-F457907B5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5" y="3971048"/>
            <a:ext cx="3218588" cy="20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A4D7A0A2-2C98-4485-A447-FB4B4DB32C56}"/>
                  </a:ext>
                </a:extLst>
              </p:cNvPr>
              <p:cNvSpPr txBox="1"/>
              <p:nvPr/>
            </p:nvSpPr>
            <p:spPr bwMode="auto">
              <a:xfrm>
                <a:off x="386260" y="2419481"/>
                <a:ext cx="3645116" cy="5595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𝐴𝑔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𝐴𝑔𝐶𝑙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A4D7A0A2-2C98-4485-A447-FB4B4DB32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260" y="2419481"/>
                <a:ext cx="3645116" cy="559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45774C5-ED7A-4614-9A9B-251528252516}"/>
                  </a:ext>
                </a:extLst>
              </p:cNvPr>
              <p:cNvSpPr txBox="1"/>
              <p:nvPr/>
            </p:nvSpPr>
            <p:spPr>
              <a:xfrm>
                <a:off x="5292080" y="2419481"/>
                <a:ext cx="2320251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=3.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45774C5-ED7A-4614-9A9B-251528252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419481"/>
                <a:ext cx="2320251" cy="472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0730BFE4-0A76-4D8B-8958-4ECDD64643A5}"/>
                  </a:ext>
                </a:extLst>
              </p:cNvPr>
              <p:cNvSpPr txBox="1"/>
              <p:nvPr/>
            </p:nvSpPr>
            <p:spPr bwMode="auto">
              <a:xfrm>
                <a:off x="4186738" y="3561742"/>
                <a:ext cx="4841657" cy="5595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𝐴𝑔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𝐶𝑟𝑂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𝐴𝑔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𝐶𝑟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0730BFE4-0A76-4D8B-8958-4ECDD6464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6738" y="3561742"/>
                <a:ext cx="4841657" cy="559582"/>
              </a:xfrm>
              <a:prstGeom prst="rect">
                <a:avLst/>
              </a:prstGeom>
              <a:blipFill>
                <a:blip r:embed="rId6"/>
                <a:stretch>
                  <a:fillRect b="-54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73BB735D-6F5D-4600-A184-3BB0175832AA}"/>
                  </a:ext>
                </a:extLst>
              </p:cNvPr>
              <p:cNvSpPr txBox="1"/>
              <p:nvPr/>
            </p:nvSpPr>
            <p:spPr>
              <a:xfrm>
                <a:off x="5292080" y="5445224"/>
                <a:ext cx="2320251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=5.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73BB735D-6F5D-4600-A184-3BB017583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445224"/>
                <a:ext cx="2320251" cy="4727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D821463-FE42-4B44-8CD2-1385EE8F8B78}"/>
              </a:ext>
            </a:extLst>
          </p:cNvPr>
          <p:cNvSpPr/>
          <p:nvPr/>
        </p:nvSpPr>
        <p:spPr>
          <a:xfrm>
            <a:off x="3952312" y="2593248"/>
            <a:ext cx="1160314" cy="21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ABC89E96-7CF9-4DEE-B242-964399FE84B7}"/>
              </a:ext>
            </a:extLst>
          </p:cNvPr>
          <p:cNvCxnSpPr/>
          <p:nvPr/>
        </p:nvCxnSpPr>
        <p:spPr>
          <a:xfrm rot="5400000">
            <a:off x="2243803" y="3083010"/>
            <a:ext cx="991985" cy="7840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12A1F1C5-2273-4B43-882A-5B821DA5C777}"/>
              </a:ext>
            </a:extLst>
          </p:cNvPr>
          <p:cNvSpPr/>
          <p:nvPr/>
        </p:nvSpPr>
        <p:spPr>
          <a:xfrm>
            <a:off x="6344193" y="4562159"/>
            <a:ext cx="216024" cy="843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DB058522-287F-4C4F-ADD1-EF901450CD4D}"/>
              </a:ext>
            </a:extLst>
          </p:cNvPr>
          <p:cNvCxnSpPr>
            <a:endCxn id="7" idx="3"/>
          </p:cNvCxnSpPr>
          <p:nvPr/>
        </p:nvCxnSpPr>
        <p:spPr>
          <a:xfrm rot="10800000" flipV="1">
            <a:off x="3957044" y="4221087"/>
            <a:ext cx="3855317" cy="7960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0148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979943" y="4652850"/>
                <a:ext cx="6836359" cy="836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𝐴𝑔𝑁𝑂</m:t>
                              </m:r>
                              <m:r>
                                <a:rPr lang="pt-BR" sz="2400" b="0" i="1" baseline="-250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𝐴𝑔𝑁𝑂</m:t>
                                  </m:r>
                                  <m:r>
                                    <a:rPr lang="pt-BR" sz="2400" b="0" i="1" baseline="-250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.35,45.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43" y="4652850"/>
                <a:ext cx="6836359" cy="836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sultado de imagem para argentometric titration chloride">
            <a:extLst>
              <a:ext uri="{FF2B5EF4-FFF2-40B4-BE49-F238E27FC236}">
                <a16:creationId xmlns:a16="http://schemas.microsoft.com/office/drawing/2014/main" id="{7297D306-4D7E-439E-950B-B18E3620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98" y="1997892"/>
            <a:ext cx="3218588" cy="20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219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A78F26-31A4-4897-BFBC-BF1C1FCE9F78}"/>
              </a:ext>
            </a:extLst>
          </p:cNvPr>
          <p:cNvSpPr txBox="1"/>
          <p:nvPr/>
        </p:nvSpPr>
        <p:spPr>
          <a:xfrm>
            <a:off x="876300" y="2119108"/>
            <a:ext cx="7444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Definição: Presença de cátions </a:t>
            </a:r>
            <a:r>
              <a:rPr lang="pt-B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divalentes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fase líquida  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89F910A-E311-4ED4-A50F-87A6FF145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92227"/>
              </p:ext>
            </p:extLst>
          </p:nvPr>
        </p:nvGraphicFramePr>
        <p:xfrm>
          <a:off x="2046176" y="3433831"/>
          <a:ext cx="505164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824">
                  <a:extLst>
                    <a:ext uri="{9D8B030D-6E8A-4147-A177-3AD203B41FA5}">
                      <a16:colId xmlns:a16="http://schemas.microsoft.com/office/drawing/2014/main" val="2033163239"/>
                    </a:ext>
                  </a:extLst>
                </a:gridCol>
                <a:gridCol w="2525824">
                  <a:extLst>
                    <a:ext uri="{9D8B030D-6E8A-4147-A177-3AD203B41FA5}">
                      <a16:colId xmlns:a16="http://schemas.microsoft.com/office/drawing/2014/main" val="1843197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Cátions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Ânions Associados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88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Ca</a:t>
                      </a:r>
                      <a:r>
                        <a:rPr lang="pt-BR" sz="2400" baseline="300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HCO</a:t>
                      </a:r>
                      <a:r>
                        <a:rPr lang="pt-BR" sz="2400" baseline="-25000" dirty="0"/>
                        <a:t>3</a:t>
                      </a:r>
                      <a:r>
                        <a:rPr lang="pt-BR" sz="2400" baseline="30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66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Mg</a:t>
                      </a:r>
                      <a:r>
                        <a:rPr lang="pt-BR" sz="2400" baseline="300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SO</a:t>
                      </a:r>
                      <a:r>
                        <a:rPr lang="pt-BR" sz="2400" baseline="-25000" dirty="0"/>
                        <a:t>4</a:t>
                      </a:r>
                      <a:r>
                        <a:rPr lang="pt-BR" sz="2400" baseline="300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6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Sr</a:t>
                      </a:r>
                      <a:r>
                        <a:rPr lang="pt-BR" sz="2400" baseline="300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Cl</a:t>
                      </a:r>
                      <a:r>
                        <a:rPr lang="pt-BR" sz="2400" baseline="30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1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Fe</a:t>
                      </a:r>
                      <a:r>
                        <a:rPr lang="pt-BR" sz="2400" baseline="300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NO</a:t>
                      </a:r>
                      <a:r>
                        <a:rPr lang="pt-BR" sz="2400" baseline="-25000" dirty="0"/>
                        <a:t>3</a:t>
                      </a:r>
                      <a:r>
                        <a:rPr lang="pt-BR" sz="2400" baseline="30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650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Mn</a:t>
                      </a:r>
                      <a:r>
                        <a:rPr lang="pt-BR" sz="2400" baseline="300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SiO</a:t>
                      </a:r>
                      <a:r>
                        <a:rPr lang="pt-BR" sz="2400" baseline="-25000" dirty="0"/>
                        <a:t>3</a:t>
                      </a:r>
                      <a:r>
                        <a:rPr lang="pt-BR" sz="2400" baseline="300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30414"/>
                  </a:ext>
                </a:extLst>
              </a:tr>
            </a:tbl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2A8AA766-D7C5-4559-9502-DF51180831C1}"/>
              </a:ext>
            </a:extLst>
          </p:cNvPr>
          <p:cNvSpPr/>
          <p:nvPr/>
        </p:nvSpPr>
        <p:spPr>
          <a:xfrm>
            <a:off x="2555776" y="3933055"/>
            <a:ext cx="1512168" cy="864097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360017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150332"/>
            <a:ext cx="8020373" cy="21336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cátions: Ca</a:t>
            </a:r>
            <a:r>
              <a:rPr lang="pt-BR" sz="3600" baseline="30000" dirty="0"/>
              <a:t>+2</a:t>
            </a:r>
            <a:r>
              <a:rPr lang="pt-BR" sz="3600" dirty="0"/>
              <a:t>, Mg</a:t>
            </a:r>
            <a:r>
              <a:rPr lang="pt-BR" sz="3600" baseline="30000" dirty="0"/>
              <a:t>+2</a:t>
            </a:r>
            <a:r>
              <a:rPr lang="pt-BR" sz="3600" dirty="0"/>
              <a:t>, Na</a:t>
            </a:r>
            <a:r>
              <a:rPr lang="pt-BR" sz="3600" baseline="30000" dirty="0"/>
              <a:t>+</a:t>
            </a:r>
            <a:r>
              <a:rPr lang="pt-BR" sz="3600" dirty="0"/>
              <a:t>, K</a:t>
            </a:r>
            <a:r>
              <a:rPr lang="pt-BR" sz="3600" baseline="30000" dirty="0"/>
              <a:t>+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ânions: Cl</a:t>
            </a:r>
            <a:r>
              <a:rPr lang="pt-BR" sz="3600" baseline="30000" dirty="0"/>
              <a:t>-</a:t>
            </a:r>
            <a:r>
              <a:rPr lang="pt-BR" sz="3600" dirty="0"/>
              <a:t>, SO</a:t>
            </a:r>
            <a:r>
              <a:rPr lang="pt-BR" sz="3600" baseline="-25000" dirty="0"/>
              <a:t>4</a:t>
            </a:r>
            <a:r>
              <a:rPr lang="pt-BR" sz="3600" baseline="30000" dirty="0"/>
              <a:t>-2</a:t>
            </a:r>
            <a:r>
              <a:rPr lang="pt-BR" sz="3600" dirty="0"/>
              <a:t>, HCO</a:t>
            </a:r>
            <a:r>
              <a:rPr lang="pt-BR" sz="3600" baseline="-25000" dirty="0"/>
              <a:t>3</a:t>
            </a:r>
            <a:r>
              <a:rPr lang="pt-BR" sz="3600" baseline="30000" dirty="0"/>
              <a:t>-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B7FD74B-2AB4-4819-85E4-E568A065D620}"/>
              </a:ext>
            </a:extLst>
          </p:cNvPr>
          <p:cNvSpPr/>
          <p:nvPr/>
        </p:nvSpPr>
        <p:spPr>
          <a:xfrm>
            <a:off x="4932040" y="2636912"/>
            <a:ext cx="1152128" cy="891363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87316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362199"/>
            <a:ext cx="3428706" cy="213360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Dissolução de rochas e minerais contendo sulfatos pela ação da água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7170" name="Picture 2" descr="Imagem relacionada">
            <a:extLst>
              <a:ext uri="{FF2B5EF4-FFF2-40B4-BE49-F238E27FC236}">
                <a16:creationId xmlns:a16="http://schemas.microsoft.com/office/drawing/2014/main" id="{D263C2F9-7B57-471C-94D8-8A31C80DF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865041" cy="33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0729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495222" y="2398676"/>
            <a:ext cx="8469266" cy="369461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Lançamento de efluentes industriais em corpos d’água e em redes coletoras de esgotos sanitários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Combustão de combustíveis fósseis e lançamento de efluentes gasosos contendo enxofre na atmosfera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277255619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1646" y="309527"/>
            <a:ext cx="6615114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69B641-1EC0-4413-89F5-E9F431ECA5A7}"/>
              </a:ext>
            </a:extLst>
          </p:cNvPr>
          <p:cNvSpPr txBox="1"/>
          <p:nvPr/>
        </p:nvSpPr>
        <p:spPr>
          <a:xfrm>
            <a:off x="409495" y="5791254"/>
            <a:ext cx="409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do ABC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2604DE4-79C5-479B-8269-4173DE51D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727762"/>
              </p:ext>
            </p:extLst>
          </p:nvPr>
        </p:nvGraphicFramePr>
        <p:xfrm>
          <a:off x="1907704" y="1795883"/>
          <a:ext cx="6615113" cy="399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616847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250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250 mg/L (USEPA)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Altas concentrações de sulfatos na fase líquida podem tornar a água incrustante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Águas com altas concentrações de sulfatos tendem a apresentar elevada corrosividade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281083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Águas com altas concentrações de sulfatos normalmente apresentam altos valores de condutividade e SDT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Altas concentrações de sulfatos na fase líquida indicam possibilidade de lançamento de efluentes industriais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9811160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851C2A6-0C3B-4DF2-9453-FFFD4CE00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760F28-2AE6-4F8F-A6E8-47A30EA26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140" y="1988840"/>
            <a:ext cx="5455617" cy="3168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58AE3F8-6683-44E6-89CC-EC8DA3D1B084}"/>
                  </a:ext>
                </a:extLst>
              </p:cNvPr>
              <p:cNvSpPr txBox="1"/>
              <p:nvPr/>
            </p:nvSpPr>
            <p:spPr>
              <a:xfrm>
                <a:off x="1547664" y="5574136"/>
                <a:ext cx="5775107" cy="497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𝑀𝑂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58AE3F8-6683-44E6-89CC-EC8DA3D1B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74136"/>
                <a:ext cx="5775107" cy="497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4">
                <a:extLst>
                  <a:ext uri="{FF2B5EF4-FFF2-40B4-BE49-F238E27FC236}">
                    <a16:creationId xmlns:a16="http://schemas.microsoft.com/office/drawing/2014/main" id="{46A5665A-A49A-4CE3-8926-966E0575E47A}"/>
                  </a:ext>
                </a:extLst>
              </p:cNvPr>
              <p:cNvSpPr txBox="1"/>
              <p:nvPr/>
            </p:nvSpPr>
            <p:spPr bwMode="auto">
              <a:xfrm>
                <a:off x="197238" y="3299966"/>
                <a:ext cx="31999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Object 14">
                <a:extLst>
                  <a:ext uri="{FF2B5EF4-FFF2-40B4-BE49-F238E27FC236}">
                    <a16:creationId xmlns:a16="http://schemas.microsoft.com/office/drawing/2014/main" id="{46A5665A-A49A-4CE3-8926-966E0575E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238" y="3299966"/>
                <a:ext cx="3199900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FC6E55C8-A603-4A6A-92A4-CB022D4C8C9F}"/>
                  </a:ext>
                </a:extLst>
              </p:cNvPr>
              <p:cNvSpPr txBox="1"/>
              <p:nvPr/>
            </p:nvSpPr>
            <p:spPr bwMode="auto">
              <a:xfrm>
                <a:off x="197238" y="4323493"/>
                <a:ext cx="31999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FC6E55C8-A603-4A6A-92A4-CB022D4C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238" y="4323493"/>
                <a:ext cx="3199900" cy="546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ipse 13">
            <a:extLst>
              <a:ext uri="{FF2B5EF4-FFF2-40B4-BE49-F238E27FC236}">
                <a16:creationId xmlns:a16="http://schemas.microsoft.com/office/drawing/2014/main" id="{8C7BF7F7-6504-4F94-85A8-9D1BB34481A6}"/>
              </a:ext>
            </a:extLst>
          </p:cNvPr>
          <p:cNvSpPr/>
          <p:nvPr/>
        </p:nvSpPr>
        <p:spPr>
          <a:xfrm>
            <a:off x="165023" y="3140968"/>
            <a:ext cx="846369" cy="894926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DFFAB4-22EB-4249-9DE5-A9D64BDBDB8B}"/>
              </a:ext>
            </a:extLst>
          </p:cNvPr>
          <p:cNvSpPr txBox="1"/>
          <p:nvPr/>
        </p:nvSpPr>
        <p:spPr>
          <a:xfrm>
            <a:off x="1138667" y="2410757"/>
            <a:ext cx="198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Altamente volátil !!</a:t>
            </a:r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EB1C99AE-3C94-4425-AA5F-5B291BAE009D}"/>
              </a:ext>
            </a:extLst>
          </p:cNvPr>
          <p:cNvCxnSpPr>
            <a:stCxn id="5" idx="1"/>
            <a:endCxn id="14" idx="0"/>
          </p:cNvCxnSpPr>
          <p:nvPr/>
        </p:nvCxnSpPr>
        <p:spPr>
          <a:xfrm rot="10800000" flipV="1">
            <a:off x="588209" y="2595422"/>
            <a:ext cx="550459" cy="54554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68660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7BA783B-E409-41BB-8C4B-D6A83FCC90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0023" y="2276872"/>
            <a:ext cx="4213985" cy="3168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Problemas de odor em </a:t>
            </a:r>
            <a:r>
              <a:rPr lang="pt-BR" altLang="pt-BR" sz="3600" dirty="0" err="1"/>
              <a:t>ETEs</a:t>
            </a:r>
            <a:r>
              <a:rPr lang="pt-BR" altLang="pt-BR" sz="3600" dirty="0"/>
              <a:t> e demais partes constitutivas de sistemas de coleta e afastamento de esgotos sanitários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851C2A6-0C3B-4DF2-9453-FFFD4CE00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6AA51871-1513-4DF6-A37A-D22CA341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71566"/>
            <a:ext cx="4048126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26B84E0-6524-41DB-967F-25DA0EACDA23}"/>
                  </a:ext>
                </a:extLst>
              </p:cNvPr>
              <p:cNvSpPr txBox="1"/>
              <p:nvPr/>
            </p:nvSpPr>
            <p:spPr>
              <a:xfrm>
                <a:off x="1684446" y="5620026"/>
                <a:ext cx="5775107" cy="497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𝑀𝑂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26B84E0-6524-41DB-967F-25DA0EACD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46" y="5620026"/>
                <a:ext cx="5775107" cy="497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40341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1646" y="309527"/>
            <a:ext cx="6615114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69B641-1EC0-4413-89F5-E9F431ECA5A7}"/>
              </a:ext>
            </a:extLst>
          </p:cNvPr>
          <p:cNvSpPr txBox="1"/>
          <p:nvPr/>
        </p:nvSpPr>
        <p:spPr>
          <a:xfrm>
            <a:off x="409495" y="5791254"/>
            <a:ext cx="409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do ABC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954D03F-2AD4-4413-98AD-7DF2546CA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560955"/>
              </p:ext>
            </p:extLst>
          </p:nvPr>
        </p:nvGraphicFramePr>
        <p:xfrm>
          <a:off x="1906751" y="1807734"/>
          <a:ext cx="6841713" cy="398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653182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E74B6070-FA14-4922-BD51-567F6B4D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384019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m relacionada">
            <a:extLst>
              <a:ext uri="{FF2B5EF4-FFF2-40B4-BE49-F238E27FC236}">
                <a16:creationId xmlns:a16="http://schemas.microsoft.com/office/drawing/2014/main" id="{2BD7C840-AF39-452C-B6D9-D3CD7B70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5936"/>
            <a:ext cx="3331996" cy="22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7BA783B-E409-41BB-8C4B-D6A83FCC90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3671639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Corrosão em estruturas de concreto armado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851C2A6-0C3B-4DF2-9453-FFFD4CE00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</p:spTree>
    <p:extLst>
      <p:ext uri="{BB962C8B-B14F-4D97-AF65-F5344CB8AC3E}">
        <p14:creationId xmlns:p14="http://schemas.microsoft.com/office/powerpoint/2010/main" val="32944054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</a:t>
            </a:r>
          </a:p>
        </p:txBody>
      </p:sp>
      <p:pic>
        <p:nvPicPr>
          <p:cNvPr id="10242" name="Picture 2" descr="Resultado de imagem para hardness map">
            <a:extLst>
              <a:ext uri="{FF2B5EF4-FFF2-40B4-BE49-F238E27FC236}">
                <a16:creationId xmlns:a16="http://schemas.microsoft.com/office/drawing/2014/main" id="{AE883DE3-DB36-4D11-8A7F-852D1E7D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5813001" cy="41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343175" y="2420204"/>
            <a:ext cx="3004689" cy="309702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 dureza é função das características geológicas do local 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0644306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envolvendo </a:t>
            </a:r>
            <a:r>
              <a:rPr lang="pt-BR" altLang="pt-BR" sz="3200" dirty="0" err="1"/>
              <a:t>nefelometria</a:t>
            </a:r>
            <a:r>
              <a:rPr lang="pt-BR" altLang="pt-BR" sz="3200" dirty="0"/>
              <a:t> e precipitação química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Precipitação de íons sulfato na forma de sulfato de bário (BaSO</a:t>
            </a:r>
            <a:r>
              <a:rPr lang="pt-BR" altLang="pt-BR" sz="3200" baseline="-25000" dirty="0"/>
              <a:t>4</a:t>
            </a:r>
            <a:r>
              <a:rPr lang="pt-BR" alt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237015-C1D7-4CEA-9B62-AC525720A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86" y="2017194"/>
            <a:ext cx="3169732" cy="40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4888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538EDED-6096-4F1E-89FD-42A93B7A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p:pic>
        <p:nvPicPr>
          <p:cNvPr id="3" name="Mídia Online 2" title="Anￃﾡlise de Sulfato">
            <a:hlinkClick r:id="" action="ppaction://media"/>
            <a:extLst>
              <a:ext uri="{FF2B5EF4-FFF2-40B4-BE49-F238E27FC236}">
                <a16:creationId xmlns:a16="http://schemas.microsoft.com/office/drawing/2014/main" id="{0F568B8B-6435-4331-A09F-BC6BCF2A18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6300" y="2133600"/>
            <a:ext cx="7380379" cy="41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5005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538EDED-6096-4F1E-89FD-42A93B7A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A4D7A0A2-2C98-4485-A447-FB4B4DB32C56}"/>
                  </a:ext>
                </a:extLst>
              </p:cNvPr>
              <p:cNvSpPr txBox="1"/>
              <p:nvPr/>
            </p:nvSpPr>
            <p:spPr bwMode="auto">
              <a:xfrm>
                <a:off x="386260" y="2419481"/>
                <a:ext cx="4185740" cy="5595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𝐵𝑎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𝐵𝑎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A4D7A0A2-2C98-4485-A447-FB4B4DB32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260" y="2419481"/>
                <a:ext cx="4185740" cy="559582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45774C5-ED7A-4614-9A9B-251528252516}"/>
                  </a:ext>
                </a:extLst>
              </p:cNvPr>
              <p:cNvSpPr txBox="1"/>
              <p:nvPr/>
            </p:nvSpPr>
            <p:spPr>
              <a:xfrm>
                <a:off x="5918093" y="2462893"/>
                <a:ext cx="2592761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=1,0.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45774C5-ED7A-4614-9A9B-251528252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093" y="2462893"/>
                <a:ext cx="2592761" cy="472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D821463-FE42-4B44-8CD2-1385EE8F8B78}"/>
              </a:ext>
            </a:extLst>
          </p:cNvPr>
          <p:cNvSpPr/>
          <p:nvPr/>
        </p:nvSpPr>
        <p:spPr>
          <a:xfrm>
            <a:off x="4566606" y="2593248"/>
            <a:ext cx="1160314" cy="21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ABC89E96-7CF9-4DEE-B242-964399FE84B7}"/>
              </a:ext>
            </a:extLst>
          </p:cNvPr>
          <p:cNvCxnSpPr>
            <a:cxnSpLocks/>
            <a:endCxn id="2052" idx="3"/>
          </p:cNvCxnSpPr>
          <p:nvPr/>
        </p:nvCxnSpPr>
        <p:spPr>
          <a:xfrm rot="5400000">
            <a:off x="2203775" y="3619098"/>
            <a:ext cx="1784122" cy="5040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m relacionada">
            <a:extLst>
              <a:ext uri="{FF2B5EF4-FFF2-40B4-BE49-F238E27FC236}">
                <a16:creationId xmlns:a16="http://schemas.microsoft.com/office/drawing/2014/main" id="{9359121E-F851-4485-8694-4B1EA1F60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27" y="3429000"/>
            <a:ext cx="1777681" cy="26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barium sulphate precipitate">
            <a:extLst>
              <a:ext uri="{FF2B5EF4-FFF2-40B4-BE49-F238E27FC236}">
                <a16:creationId xmlns:a16="http://schemas.microsoft.com/office/drawing/2014/main" id="{0F68DC71-880F-438A-8612-70A2DA5E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56" y="3428377"/>
            <a:ext cx="1777681" cy="26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D1D2DE4F-E8AA-42B0-B767-5A94FA7997AC}"/>
              </a:ext>
            </a:extLst>
          </p:cNvPr>
          <p:cNvCxnSpPr>
            <a:cxnSpLocks/>
            <a:endCxn id="2054" idx="1"/>
          </p:cNvCxnSpPr>
          <p:nvPr/>
        </p:nvCxnSpPr>
        <p:spPr>
          <a:xfrm rot="16200000" flipH="1">
            <a:off x="3612726" y="3074245"/>
            <a:ext cx="1783811" cy="15934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524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495223" y="5317728"/>
                <a:ext cx="4569200" cy="743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𝑇𝑢𝑟𝑏𝑖𝑑𝑒𝑧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23" y="5317728"/>
                <a:ext cx="4569200" cy="743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>
            <a:extLst>
              <a:ext uri="{FF2B5EF4-FFF2-40B4-BE49-F238E27FC236}">
                <a16:creationId xmlns:a16="http://schemas.microsoft.com/office/drawing/2014/main" id="{C97392CA-C90E-4BF9-B9D8-83B2E1D5B253}"/>
              </a:ext>
            </a:extLst>
          </p:cNvPr>
          <p:cNvGrpSpPr/>
          <p:nvPr/>
        </p:nvGrpSpPr>
        <p:grpSpPr>
          <a:xfrm>
            <a:off x="3189174" y="1800284"/>
            <a:ext cx="5369031" cy="4148996"/>
            <a:chOff x="3189174" y="1800284"/>
            <a:chExt cx="5369031" cy="414899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E43F118-8B3B-4114-B7F6-19EE32983F3B}"/>
                </a:ext>
              </a:extLst>
            </p:cNvPr>
            <p:cNvSpPr/>
            <p:nvPr/>
          </p:nvSpPr>
          <p:spPr>
            <a:xfrm>
              <a:off x="6300192" y="2182653"/>
              <a:ext cx="91440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392B8E0-336F-4358-90AA-65EDD67A6F2F}"/>
                </a:ext>
              </a:extLst>
            </p:cNvPr>
            <p:cNvSpPr/>
            <p:nvPr/>
          </p:nvSpPr>
          <p:spPr>
            <a:xfrm>
              <a:off x="6757392" y="5733256"/>
              <a:ext cx="108012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098" name="Picture 2" descr="Imagem relacionada">
              <a:extLst>
                <a:ext uri="{FF2B5EF4-FFF2-40B4-BE49-F238E27FC236}">
                  <a16:creationId xmlns:a16="http://schemas.microsoft.com/office/drawing/2014/main" id="{D9CD30FD-0159-4588-B47B-F50175522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90" y="1891777"/>
              <a:ext cx="4587367" cy="307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2DB70E-5049-4718-BA1B-F79B00C52D41}"/>
                </a:ext>
              </a:extLst>
            </p:cNvPr>
            <p:cNvSpPr/>
            <p:nvPr/>
          </p:nvSpPr>
          <p:spPr>
            <a:xfrm>
              <a:off x="3454761" y="1815310"/>
              <a:ext cx="177257" cy="3253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0CADE5F4-80CE-4E48-B70A-28AA9793053B}"/>
                </a:ext>
              </a:extLst>
            </p:cNvPr>
            <p:cNvSpPr/>
            <p:nvPr/>
          </p:nvSpPr>
          <p:spPr>
            <a:xfrm>
              <a:off x="8048905" y="1800284"/>
              <a:ext cx="177257" cy="3253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B3BA67F-A3E0-4B2B-9CF1-0CD07AD3D60B}"/>
                </a:ext>
              </a:extLst>
            </p:cNvPr>
            <p:cNvSpPr/>
            <p:nvPr/>
          </p:nvSpPr>
          <p:spPr>
            <a:xfrm rot="5400000">
              <a:off x="5518767" y="-514283"/>
              <a:ext cx="377799" cy="503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74A5F4-92CE-4F72-A7A6-DC69F63385A3}"/>
                </a:ext>
              </a:extLst>
            </p:cNvPr>
            <p:cNvSpPr/>
            <p:nvPr/>
          </p:nvSpPr>
          <p:spPr>
            <a:xfrm rot="5400000">
              <a:off x="5850813" y="2499264"/>
              <a:ext cx="377799" cy="503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01737832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</a:t>
            </a:r>
          </a:p>
        </p:txBody>
      </p:sp>
      <p:pic>
        <p:nvPicPr>
          <p:cNvPr id="10242" name="Picture 2" descr="Resultado de imagem para hardness map">
            <a:extLst>
              <a:ext uri="{FF2B5EF4-FFF2-40B4-BE49-F238E27FC236}">
                <a16:creationId xmlns:a16="http://schemas.microsoft.com/office/drawing/2014/main" id="{AE883DE3-DB36-4D11-8A7F-852D1E7D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10" y="3974734"/>
            <a:ext cx="2788665" cy="200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6068309" cy="36460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branda: 0 a 75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moderadamente dura: 75 a 150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dura: 150 a 300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muito dura: acima de 300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305072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Águas com dureza elevada podem ser altamente incrustantes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61B39256-4F11-4C22-979B-2A3F607FA18B}"/>
                  </a:ext>
                </a:extLst>
              </p:cNvPr>
              <p:cNvSpPr txBox="1"/>
              <p:nvPr/>
            </p:nvSpPr>
            <p:spPr bwMode="auto">
              <a:xfrm>
                <a:off x="1584027" y="3429000"/>
                <a:ext cx="5975945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61B39256-4F11-4C22-979B-2A3F607F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4027" y="3429000"/>
                <a:ext cx="5975945" cy="584200"/>
              </a:xfrm>
              <a:prstGeom prst="rect">
                <a:avLst/>
              </a:prstGeom>
              <a:blipFill>
                <a:blip r:embed="rId3"/>
                <a:stretch>
                  <a:fillRect b="-3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4" descr="Resultado de imagem para hardness pipes">
            <a:extLst>
              <a:ext uri="{FF2B5EF4-FFF2-40B4-BE49-F238E27FC236}">
                <a16:creationId xmlns:a16="http://schemas.microsoft.com/office/drawing/2014/main" id="{BF3BBCEF-512D-4BC7-B0F9-9203BD1E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248571"/>
            <a:ext cx="2293055" cy="193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m relacionada">
            <a:extLst>
              <a:ext uri="{FF2B5EF4-FFF2-40B4-BE49-F238E27FC236}">
                <a16:creationId xmlns:a16="http://schemas.microsoft.com/office/drawing/2014/main" id="{2826EF27-8CB6-4F94-88A0-2CD22449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36243"/>
            <a:ext cx="2352514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0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A328A2D-6AD8-4306-8D03-9A132DCC0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278503"/>
              </p:ext>
            </p:extLst>
          </p:nvPr>
        </p:nvGraphicFramePr>
        <p:xfrm>
          <a:off x="463450" y="2157015"/>
          <a:ext cx="590875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8836C1F8-CCFA-46C9-B2F0-BE30BC01C6FA}"/>
                  </a:ext>
                </a:extLst>
              </p:cNvPr>
              <p:cNvSpPr txBox="1"/>
              <p:nvPr/>
            </p:nvSpPr>
            <p:spPr bwMode="auto">
              <a:xfrm>
                <a:off x="5436096" y="1841500"/>
                <a:ext cx="3604494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8836C1F8-CCFA-46C9-B2F0-BE30BC01C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1841500"/>
                <a:ext cx="3604494" cy="584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>
            <a:extLst>
              <a:ext uri="{FF2B5EF4-FFF2-40B4-BE49-F238E27FC236}">
                <a16:creationId xmlns:a16="http://schemas.microsoft.com/office/drawing/2014/main" id="{18D0666F-DFA5-4930-B8A4-45199C809C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52309" y="3025726"/>
            <a:ext cx="2558901" cy="14157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Solubilidade do carbonato de cálcio diminui com a temperatura </a:t>
            </a:r>
          </a:p>
        </p:txBody>
      </p:sp>
    </p:spTree>
    <p:extLst>
      <p:ext uri="{BB962C8B-B14F-4D97-AF65-F5344CB8AC3E}">
        <p14:creationId xmlns:p14="http://schemas.microsoft.com/office/powerpoint/2010/main" val="78114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Águas duras tendem a comprometer instalações prediais e industriais de condução de água quente </a:t>
            </a:r>
          </a:p>
        </p:txBody>
      </p:sp>
      <p:pic>
        <p:nvPicPr>
          <p:cNvPr id="15362" name="Picture 2" descr="Resultado de imagem para hardness incrustation pipes showers">
            <a:extLst>
              <a:ext uri="{FF2B5EF4-FFF2-40B4-BE49-F238E27FC236}">
                <a16:creationId xmlns:a16="http://schemas.microsoft.com/office/drawing/2014/main" id="{A8D87056-8E4D-4692-8F7E-C115AB05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126978" cy="21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m relacionada">
            <a:extLst>
              <a:ext uri="{FF2B5EF4-FFF2-40B4-BE49-F238E27FC236}">
                <a16:creationId xmlns:a16="http://schemas.microsoft.com/office/drawing/2014/main" id="{363E4D38-1AF8-4104-BB11-96ED2261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03" y="3928467"/>
            <a:ext cx="4301711" cy="22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803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3456</TotalTime>
  <Words>1286</Words>
  <Application>Microsoft Office PowerPoint</Application>
  <PresentationFormat>Apresentação na tela (4:3)</PresentationFormat>
  <Paragraphs>241</Paragraphs>
  <Slides>54</Slides>
  <Notes>10</Notes>
  <HiddenSlides>0</HiddenSlides>
  <MMClips>4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Retrospectiva</vt:lpstr>
      <vt:lpstr>ESCOLA POLITÉCNICA DA USP DEPARTAMENTO DE ENGENHARIA  HIDRÁULICA E AMBIENTAL  PHA 3360 – POLUIÇÃO E  QUALIDADE DA ÁGUA   </vt:lpstr>
      <vt:lpstr>POLUIÇÃO E QUALIDADE DA ÁGUA</vt:lpstr>
      <vt:lpstr>CARACTERÍSTICAS FISICO-QUÍMICAS DA ÁGUA: DUREZA</vt:lpstr>
      <vt:lpstr>CARACTERÍSTICAS FISICO-QUÍMICAS DA ÁGUA: DUREZA </vt:lpstr>
      <vt:lpstr>CARACTERÍSTICAS FISICO-QUÍMICAS DA ÁGUA: DUREZA </vt:lpstr>
      <vt:lpstr>CARACTERÍSTICAS FISICO-QUÍMICAS DA ÁGUA: DUREZA 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FORMAÇÃO DE “SCALING”</vt:lpstr>
      <vt:lpstr>FORMAÇÃO DE “SCALING”</vt:lpstr>
      <vt:lpstr>FORMAÇÃO DE “SCALING”</vt:lpstr>
      <vt:lpstr>FORMAÇÃO DE “SCALING”</vt:lpstr>
      <vt:lpstr>REMOÇÃO DE DUREZA OPERAÇÕES DE ABRANDAMENTO</vt:lpstr>
      <vt:lpstr>REMOÇÃO DE DUREZA OPERAÇÕES DE ABRANDAMENTO</vt:lpstr>
      <vt:lpstr>REMOÇÃO DE DUREZA OPERAÇÕES DE ABRANDAMENTO</vt:lpstr>
      <vt:lpstr>REMOÇÃO DE DUREZA OPERAÇÕES DE ABRANDAMENTO</vt:lpstr>
      <vt:lpstr>REMOÇÃO DE DUREZA OPERAÇÕES DE ABRANDAMENTO</vt:lpstr>
      <vt:lpstr>CARACTERÍSTICAS FISICO-QUÍMICAS DA ÁGUA: DUREZA TOTAL </vt:lpstr>
      <vt:lpstr>CARACTERÍSTICAS FISICO-QUÍMICAS DA ÁGUA: DUREZA TOTAL</vt:lpstr>
      <vt:lpstr>CARACTERÍSTICAS FISICO-QUÍMICAS DA ÁGUA: DUREZA TOTAL </vt:lpstr>
      <vt:lpstr>CARACTERÍSTICAS FISICO-QUÍMICAS DA ÁGUA: DUREZA TOTAL </vt:lpstr>
      <vt:lpstr>CARACTERÍSTICAS FISICO-QUÍMICAS DA ÁGUA: DUREZA ASSOCIADA A CÁLCIO</vt:lpstr>
      <vt:lpstr>CARACTERÍSTICAS FISICO-QUÍMICAS DA ÁGUA: DUREZA ASSOCIADA A CÁLCIO</vt:lpstr>
      <vt:lpstr>CARACTERÍSTICAS FISICO-QUÍMICAS DA ÁGUA: DUREZA ASSOCIADA A CÁLCIO</vt:lpstr>
      <vt:lpstr>CARACTERÍSTICAS FISICO-QUÍMICAS DA ÁGUA: CLORETOS</vt:lpstr>
      <vt:lpstr>CARACTERÍSTICAS FISICO-QUÍMICAS DA ÁGUA: CLORETOS </vt:lpstr>
      <vt:lpstr>CARACTERÍSTICAS FISICO-QUÍMICAS DA ÁGUA: CLORETOS </vt:lpstr>
      <vt:lpstr>CARACTERÍSTICAS FISICO-QUÍMICAS DA ÁGUA: CLORETOS</vt:lpstr>
      <vt:lpstr>CARACTERÍSTICAS FISICO-QUÍMICAS DA ÁGUA: CLORETOS</vt:lpstr>
      <vt:lpstr>CARACTERÍSTICAS FISICO-QUÍMICAS DA ÁGUA: CLORETOS</vt:lpstr>
      <vt:lpstr>IMPORTÂNCIA NA ENGENHARIA SANITÁRIA E AMBIENTAL</vt:lpstr>
      <vt:lpstr>IMPORTÂNCIA NA ENGENHARIA SANITÁRIA E AMBIENTAL</vt:lpstr>
      <vt:lpstr>CARACTERÍSTICAS FISICO-QUÍMICAS DA ÁGUA: CLORETOS</vt:lpstr>
      <vt:lpstr>CARACTERÍSTICAS FISICO-QUÍMICAS DA ÁGUA: CLORETOS</vt:lpstr>
      <vt:lpstr>CARACTERÍSTICAS FISICO-QUÍMICAS DA ÁGUA: CLORETOS</vt:lpstr>
      <vt:lpstr>CARACTERÍSTICAS FISICO-QUÍMICAS DA ÁGUA: CLORETOS</vt:lpstr>
      <vt:lpstr>CARACTERÍSTICAS FISICO-QUÍMICAS DA ÁGUA: SULFATOS</vt:lpstr>
      <vt:lpstr>CARACTERÍSTICAS FISICO-QUÍMICAS DA ÁGUA: SULFATOS </vt:lpstr>
      <vt:lpstr>CARACTERÍSTICAS FISICO-QUÍMICAS DA ÁGUA: SULFATOS </vt:lpstr>
      <vt:lpstr>CARACTERÍSTICAS FISICO-QUÍMICAS DA ÁGUA: SULFATOS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CARACTERÍSTICAS FISICO-QUÍMICAS DA ÁGUA: SULFATOS</vt:lpstr>
      <vt:lpstr>IMPORTÂNCIA NA ENGENHARIA SANITÁRIA E AMBIENTAL</vt:lpstr>
      <vt:lpstr>CARACTERÍSTICAS FISICO-QUÍMICAS DA ÁGUA: SULFATOS</vt:lpstr>
      <vt:lpstr>CARACTERÍSTICAS FISICO-QUÍMICAS DA ÁGUA: SULFATOS</vt:lpstr>
      <vt:lpstr>CARACTERÍSTICAS FISICO-QUÍMICAS DA ÁGUA: SULFATOS</vt:lpstr>
      <vt:lpstr>CARACTERÍSTICAS FISICO-QUÍMICAS DA ÁGUA: SULFATOS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2019-05-03T19:09:41Z</dcterms:modified>
</cp:coreProperties>
</file>