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5"/>
  </p:notesMasterIdLst>
  <p:sldIdLst>
    <p:sldId id="605" r:id="rId2"/>
    <p:sldId id="373" r:id="rId3"/>
    <p:sldId id="554" r:id="rId4"/>
    <p:sldId id="581" r:id="rId5"/>
    <p:sldId id="447" r:id="rId6"/>
    <p:sldId id="558" r:id="rId7"/>
    <p:sldId id="559" r:id="rId8"/>
    <p:sldId id="426" r:id="rId9"/>
    <p:sldId id="560" r:id="rId10"/>
    <p:sldId id="561" r:id="rId11"/>
    <p:sldId id="562" r:id="rId12"/>
    <p:sldId id="423" r:id="rId13"/>
    <p:sldId id="258" r:id="rId14"/>
    <p:sldId id="344" r:id="rId15"/>
    <p:sldId id="347" r:id="rId16"/>
    <p:sldId id="526" r:id="rId17"/>
    <p:sldId id="476" r:id="rId18"/>
    <p:sldId id="477" r:id="rId19"/>
    <p:sldId id="351" r:id="rId20"/>
    <p:sldId id="497" r:id="rId21"/>
    <p:sldId id="353" r:id="rId22"/>
    <p:sldId id="563" r:id="rId23"/>
    <p:sldId id="360" r:id="rId24"/>
    <p:sldId id="499" r:id="rId25"/>
    <p:sldId id="564" r:id="rId26"/>
    <p:sldId id="504" r:id="rId27"/>
    <p:sldId id="505" r:id="rId28"/>
    <p:sldId id="503" r:id="rId29"/>
    <p:sldId id="565" r:id="rId30"/>
    <p:sldId id="500" r:id="rId31"/>
    <p:sldId id="354" r:id="rId32"/>
    <p:sldId id="509" r:id="rId33"/>
    <p:sldId id="512" r:id="rId34"/>
    <p:sldId id="511" r:id="rId35"/>
    <p:sldId id="325" r:id="rId36"/>
    <p:sldId id="463" r:id="rId37"/>
    <p:sldId id="465" r:id="rId38"/>
    <p:sldId id="524" r:id="rId39"/>
    <p:sldId id="525" r:id="rId40"/>
    <p:sldId id="480" r:id="rId41"/>
    <p:sldId id="583" r:id="rId42"/>
    <p:sldId id="584" r:id="rId43"/>
    <p:sldId id="585" r:id="rId44"/>
    <p:sldId id="586" r:id="rId45"/>
    <p:sldId id="587" r:id="rId46"/>
    <p:sldId id="566" r:id="rId47"/>
    <p:sldId id="429" r:id="rId48"/>
    <p:sldId id="316" r:id="rId49"/>
    <p:sldId id="315" r:id="rId50"/>
    <p:sldId id="433" r:id="rId51"/>
    <p:sldId id="317" r:id="rId52"/>
    <p:sldId id="468" r:id="rId53"/>
    <p:sldId id="469" r:id="rId54"/>
    <p:sldId id="470" r:id="rId55"/>
    <p:sldId id="471" r:id="rId56"/>
    <p:sldId id="467" r:id="rId57"/>
    <p:sldId id="479" r:id="rId58"/>
    <p:sldId id="475" r:id="rId59"/>
    <p:sldId id="515" r:id="rId60"/>
    <p:sldId id="361" r:id="rId61"/>
    <p:sldId id="579" r:id="rId62"/>
    <p:sldId id="567" r:id="rId63"/>
    <p:sldId id="472" r:id="rId64"/>
    <p:sldId id="501" r:id="rId65"/>
    <p:sldId id="307" r:id="rId66"/>
    <p:sldId id="368" r:id="rId67"/>
    <p:sldId id="568" r:id="rId68"/>
    <p:sldId id="411" r:id="rId69"/>
    <p:sldId id="412" r:id="rId70"/>
    <p:sldId id="569" r:id="rId71"/>
    <p:sldId id="580" r:id="rId72"/>
    <p:sldId id="286" r:id="rId73"/>
    <p:sldId id="570" r:id="rId74"/>
    <p:sldId id="302" r:id="rId75"/>
    <p:sldId id="401" r:id="rId76"/>
    <p:sldId id="495" r:id="rId77"/>
    <p:sldId id="303" r:id="rId78"/>
    <p:sldId id="304" r:id="rId79"/>
    <p:sldId id="410" r:id="rId80"/>
    <p:sldId id="571" r:id="rId81"/>
    <p:sldId id="572" r:id="rId82"/>
    <p:sldId id="573" r:id="rId83"/>
    <p:sldId id="435" r:id="rId84"/>
    <p:sldId id="436" r:id="rId85"/>
    <p:sldId id="448" r:id="rId86"/>
    <p:sldId id="449" r:id="rId87"/>
    <p:sldId id="450" r:id="rId88"/>
    <p:sldId id="451" r:id="rId89"/>
    <p:sldId id="437" r:id="rId90"/>
    <p:sldId id="438" r:id="rId91"/>
    <p:sldId id="452" r:id="rId92"/>
    <p:sldId id="453" r:id="rId93"/>
    <p:sldId id="454" r:id="rId94"/>
    <p:sldId id="508" r:id="rId95"/>
    <p:sldId id="478" r:id="rId96"/>
    <p:sldId id="403" r:id="rId97"/>
    <p:sldId id="518" r:id="rId98"/>
    <p:sldId id="574" r:id="rId99"/>
    <p:sldId id="404" r:id="rId100"/>
    <p:sldId id="519" r:id="rId101"/>
    <p:sldId id="590" r:id="rId102"/>
    <p:sldId id="592" r:id="rId103"/>
    <p:sldId id="405" r:id="rId104"/>
    <p:sldId id="582" r:id="rId105"/>
    <p:sldId id="482" r:id="rId106"/>
    <p:sldId id="483" r:id="rId107"/>
    <p:sldId id="484" r:id="rId108"/>
    <p:sldId id="485" r:id="rId109"/>
    <p:sldId id="494" r:id="rId110"/>
    <p:sldId id="406" r:id="rId111"/>
    <p:sldId id="575" r:id="rId112"/>
    <p:sldId id="407" r:id="rId113"/>
    <p:sldId id="593" r:id="rId114"/>
    <p:sldId id="588" r:id="rId115"/>
    <p:sldId id="521" r:id="rId116"/>
    <p:sldId id="576" r:id="rId117"/>
    <p:sldId id="409" r:id="rId118"/>
    <p:sldId id="589" r:id="rId119"/>
    <p:sldId id="496" r:id="rId120"/>
    <p:sldId id="577" r:id="rId121"/>
    <p:sldId id="591" r:id="rId122"/>
    <p:sldId id="578" r:id="rId123"/>
    <p:sldId id="392" r:id="rId1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F2082-E821-4F74-B7BD-C8CB91BCA667}" v="1" dt="2021-08-23T13:24:42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0" autoAdjust="0"/>
    <p:restoredTop sz="88931" autoAdjust="0"/>
  </p:normalViewPr>
  <p:slideViewPr>
    <p:cSldViewPr>
      <p:cViewPr varScale="1">
        <p:scale>
          <a:sx n="76" d="100"/>
          <a:sy n="76" d="100"/>
        </p:scale>
        <p:origin x="160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9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FC631F38-7D6F-480E-B79F-D651F3DA94BC}"/>
    <pc:docChg chg="undo custSel addSld delSld modSld">
      <pc:chgData name="Sidney Seckler" userId="73470fc2d5f88927" providerId="LiveId" clId="{FC631F38-7D6F-480E-B79F-D651F3DA94BC}" dt="2020-02-27T21:48:00.980" v="426" actId="47"/>
      <pc:docMkLst>
        <pc:docMk/>
      </pc:docMkLst>
      <pc:sldChg chg="modSp add mod">
        <pc:chgData name="Sidney Seckler" userId="73470fc2d5f88927" providerId="LiveId" clId="{FC631F38-7D6F-480E-B79F-D651F3DA94BC}" dt="2020-02-27T20:50:46.256" v="5" actId="14100"/>
        <pc:sldMkLst>
          <pc:docMk/>
          <pc:sldMk cId="0" sldId="257"/>
        </pc:sldMkLst>
        <pc:spChg chg="mod">
          <ac:chgData name="Sidney Seckler" userId="73470fc2d5f88927" providerId="LiveId" clId="{FC631F38-7D6F-480E-B79F-D651F3DA94BC}" dt="2020-02-27T20:50:46.256" v="5" actId="14100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3:46.459" v="337" actId="14100"/>
        <pc:sldMkLst>
          <pc:docMk/>
          <pc:sldMk cId="0" sldId="258"/>
        </pc:sldMkLst>
        <pc:spChg chg="mod">
          <ac:chgData name="Sidney Seckler" userId="73470fc2d5f88927" providerId="LiveId" clId="{FC631F38-7D6F-480E-B79F-D651F3DA94BC}" dt="2020-02-27T21:33:46.459" v="337" actId="14100"/>
          <ac:spMkLst>
            <pc:docMk/>
            <pc:sldMk cId="0" sldId="258"/>
            <ac:spMk id="62477" creationId="{00000000-0000-0000-0000-000000000000}"/>
          </ac:spMkLst>
        </pc:spChg>
      </pc:sldChg>
      <pc:sldChg chg="add del">
        <pc:chgData name="Sidney Seckler" userId="73470fc2d5f88927" providerId="LiveId" clId="{FC631F38-7D6F-480E-B79F-D651F3DA94BC}" dt="2020-02-27T21:28:57.927" v="271" actId="47"/>
        <pc:sldMkLst>
          <pc:docMk/>
          <pc:sldMk cId="0" sldId="2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264"/>
        </pc:sldMkLst>
      </pc:sldChg>
      <pc:sldChg chg="modSp add mod">
        <pc:chgData name="Sidney Seckler" userId="73470fc2d5f88927" providerId="LiveId" clId="{FC631F38-7D6F-480E-B79F-D651F3DA94BC}" dt="2020-02-27T20:52:50.353" v="40" actId="20577"/>
        <pc:sldMkLst>
          <pc:docMk/>
          <pc:sldMk cId="0" sldId="393"/>
        </pc:sldMkLst>
        <pc:spChg chg="mod">
          <ac:chgData name="Sidney Seckler" userId="73470fc2d5f88927" providerId="LiveId" clId="{FC631F38-7D6F-480E-B79F-D651F3DA94BC}" dt="2020-02-27T20:51:32.359" v="11" actId="1076"/>
          <ac:spMkLst>
            <pc:docMk/>
            <pc:sldMk cId="0" sldId="393"/>
            <ac:spMk id="1914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2:50.353" v="40" actId="20577"/>
          <ac:spMkLst>
            <pc:docMk/>
            <pc:sldMk cId="0" sldId="393"/>
            <ac:spMk id="191492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25.673" v="257" actId="1076"/>
        <pc:sldMkLst>
          <pc:docMk/>
          <pc:sldMk cId="0" sldId="394"/>
        </pc:sldMkLst>
        <pc:spChg chg="mod">
          <ac:chgData name="Sidney Seckler" userId="73470fc2d5f88927" providerId="LiveId" clId="{FC631F38-7D6F-480E-B79F-D651F3DA94BC}" dt="2020-02-27T21:25:13.578" v="255" actId="1076"/>
          <ac:spMkLst>
            <pc:docMk/>
            <pc:sldMk cId="0" sldId="394"/>
            <ac:spMk id="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5:25.673" v="257" actId="1076"/>
          <ac:spMkLst>
            <pc:docMk/>
            <pc:sldMk cId="0" sldId="394"/>
            <ac:spMk id="192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37.022" v="260" actId="1076"/>
        <pc:sldMkLst>
          <pc:docMk/>
          <pc:sldMk cId="0" sldId="395"/>
        </pc:sldMkLst>
        <pc:spChg chg="mod">
          <ac:chgData name="Sidney Seckler" userId="73470fc2d5f88927" providerId="LiveId" clId="{FC631F38-7D6F-480E-B79F-D651F3DA94BC}" dt="2020-02-27T21:25:37.022" v="260" actId="1076"/>
          <ac:spMkLst>
            <pc:docMk/>
            <pc:sldMk cId="0" sldId="395"/>
            <ac:spMk id="9" creationId="{00000000-0000-0000-0000-000000000000}"/>
          </ac:spMkLst>
        </pc:spChg>
      </pc:sldChg>
      <pc:sldChg chg="addSp delSp modSp add del mod">
        <pc:chgData name="Sidney Seckler" userId="73470fc2d5f88927" providerId="LiveId" clId="{FC631F38-7D6F-480E-B79F-D651F3DA94BC}" dt="2020-02-27T20:58:49.406" v="105" actId="47"/>
        <pc:sldMkLst>
          <pc:docMk/>
          <pc:sldMk cId="0" sldId="396"/>
        </pc:sldMkLst>
        <pc:spChg chg="add del mod">
          <ac:chgData name="Sidney Seckler" userId="73470fc2d5f88927" providerId="LiveId" clId="{FC631F38-7D6F-480E-B79F-D651F3DA94BC}" dt="2020-02-27T20:58:45.390" v="104" actId="478"/>
          <ac:spMkLst>
            <pc:docMk/>
            <pc:sldMk cId="0" sldId="396"/>
            <ac:spMk id="3" creationId="{4A450AE8-29FE-4B21-B282-C50AED3868BF}"/>
          </ac:spMkLst>
        </pc:spChg>
        <pc:spChg chg="mod">
          <ac:chgData name="Sidney Seckler" userId="73470fc2d5f88927" providerId="LiveId" clId="{FC631F38-7D6F-480E-B79F-D651F3DA94BC}" dt="2020-02-27T20:58:39.202" v="102" actId="1076"/>
          <ac:spMkLst>
            <pc:docMk/>
            <pc:sldMk cId="0" sldId="396"/>
            <ac:spMk id="194562" creationId="{00000000-0000-0000-0000-000000000000}"/>
          </ac:spMkLst>
        </pc:spChg>
        <pc:spChg chg="del">
          <ac:chgData name="Sidney Seckler" userId="73470fc2d5f88927" providerId="LiveId" clId="{FC631F38-7D6F-480E-B79F-D651F3DA94BC}" dt="2020-02-27T20:58:42.514" v="103" actId="478"/>
          <ac:spMkLst>
            <pc:docMk/>
            <pc:sldMk cId="0" sldId="396"/>
            <ac:spMk id="194563" creationId="{00000000-0000-0000-0000-000000000000}"/>
          </ac:spMkLst>
        </pc:spChg>
      </pc:sldChg>
      <pc:sldChg chg="addSp modSp add mod">
        <pc:chgData name="Sidney Seckler" userId="73470fc2d5f88927" providerId="LiveId" clId="{FC631F38-7D6F-480E-B79F-D651F3DA94BC}" dt="2020-02-27T21:01:13.501" v="126" actId="20577"/>
        <pc:sldMkLst>
          <pc:docMk/>
          <pc:sldMk cId="0" sldId="397"/>
        </pc:sldMkLst>
        <pc:spChg chg="add mod">
          <ac:chgData name="Sidney Seckler" userId="73470fc2d5f88927" providerId="LiveId" clId="{FC631F38-7D6F-480E-B79F-D651F3DA94BC}" dt="2020-02-27T21:01:13.501" v="126" actId="20577"/>
          <ac:spMkLst>
            <pc:docMk/>
            <pc:sldMk cId="0" sldId="397"/>
            <ac:spMk id="16" creationId="{902B40AA-B49E-47A7-BAC1-58F53815F527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8.362" v="110" actId="14100"/>
          <ac:spMkLst>
            <pc:docMk/>
            <pc:sldMk cId="0" sldId="397"/>
            <ac:spMk id="1955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1.686" v="109" actId="1076"/>
          <ac:spMkLst>
            <pc:docMk/>
            <pc:sldMk cId="0" sldId="397"/>
            <ac:spMk id="19558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1:00:57.181" v="111" actId="1076"/>
          <ac:cxnSpMkLst>
            <pc:docMk/>
            <pc:sldMk cId="0" sldId="397"/>
            <ac:cxnSpMk id="3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1:17.005" v="217" actId="1076"/>
        <pc:sldMkLst>
          <pc:docMk/>
          <pc:sldMk cId="0" sldId="398"/>
        </pc:sldMkLst>
        <pc:spChg chg="mod">
          <ac:chgData name="Sidney Seckler" userId="73470fc2d5f88927" providerId="LiveId" clId="{FC631F38-7D6F-480E-B79F-D651F3DA94BC}" dt="2020-02-27T21:21:17.005" v="217" actId="1076"/>
          <ac:spMkLst>
            <pc:docMk/>
            <pc:sldMk cId="0" sldId="398"/>
            <ac:spMk id="1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6:08.050" v="269" actId="1076"/>
        <pc:sldMkLst>
          <pc:docMk/>
          <pc:sldMk cId="0" sldId="406"/>
        </pc:sldMkLst>
        <pc:spChg chg="mod">
          <ac:chgData name="Sidney Seckler" userId="73470fc2d5f88927" providerId="LiveId" clId="{FC631F38-7D6F-480E-B79F-D651F3DA94BC}" dt="2020-02-27T21:26:08.050" v="269" actId="1076"/>
          <ac:spMkLst>
            <pc:docMk/>
            <pc:sldMk cId="0" sldId="406"/>
            <ac:spMk id="20480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22.999" v="51" actId="1076"/>
        <pc:sldMkLst>
          <pc:docMk/>
          <pc:sldMk cId="0" sldId="417"/>
        </pc:sldMkLst>
        <pc:spChg chg="mod">
          <ac:chgData name="Sidney Seckler" userId="73470fc2d5f88927" providerId="LiveId" clId="{FC631F38-7D6F-480E-B79F-D651F3DA94BC}" dt="2020-02-27T20:53:19.702" v="44" actId="14100"/>
          <ac:spMkLst>
            <pc:docMk/>
            <pc:sldMk cId="0" sldId="417"/>
            <ac:spMk id="2160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22.999" v="51" actId="1076"/>
          <ac:spMkLst>
            <pc:docMk/>
            <pc:sldMk cId="0" sldId="417"/>
            <ac:spMk id="2160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03.610" v="47" actId="108"/>
          <ac:spMkLst>
            <pc:docMk/>
            <pc:sldMk cId="0" sldId="417"/>
            <ac:spMk id="2160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15.764" v="49" actId="1076"/>
        <pc:sldMkLst>
          <pc:docMk/>
          <pc:sldMk cId="0" sldId="418"/>
        </pc:sldMkLst>
        <pc:spChg chg="mod">
          <ac:chgData name="Sidney Seckler" userId="73470fc2d5f88927" providerId="LiveId" clId="{FC631F38-7D6F-480E-B79F-D651F3DA94BC}" dt="2020-02-27T20:53:24.411" v="45" actId="14100"/>
          <ac:spMkLst>
            <pc:docMk/>
            <pc:sldMk cId="0" sldId="418"/>
            <ac:spMk id="2170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15.764" v="49" actId="1076"/>
          <ac:spMkLst>
            <pc:docMk/>
            <pc:sldMk cId="0" sldId="418"/>
            <ac:spMk id="21709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23.381" v="69" actId="1076"/>
        <pc:sldMkLst>
          <pc:docMk/>
          <pc:sldMk cId="0" sldId="420"/>
        </pc:sldMkLst>
        <pc:spChg chg="mod">
          <ac:chgData name="Sidney Seckler" userId="73470fc2d5f88927" providerId="LiveId" clId="{FC631F38-7D6F-480E-B79F-D651F3DA94BC}" dt="2020-02-27T20:55:44.559" v="62" actId="1076"/>
          <ac:spMkLst>
            <pc:docMk/>
            <pc:sldMk cId="0" sldId="420"/>
            <ac:spMk id="21913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23.381" v="69" actId="1076"/>
          <ac:spMkLst>
            <pc:docMk/>
            <pc:sldMk cId="0" sldId="420"/>
            <ac:spMk id="219141" creationId="{00000000-0000-0000-0000-000000000000}"/>
          </ac:spMkLst>
        </pc:spChg>
      </pc:sldChg>
      <pc:sldChg chg="addSp delSp modSp add mod">
        <pc:chgData name="Sidney Seckler" userId="73470fc2d5f88927" providerId="LiveId" clId="{FC631F38-7D6F-480E-B79F-D651F3DA94BC}" dt="2020-02-27T20:56:36.511" v="73" actId="14100"/>
        <pc:sldMkLst>
          <pc:docMk/>
          <pc:sldMk cId="0" sldId="421"/>
        </pc:sldMkLst>
        <pc:spChg chg="add del mod">
          <ac:chgData name="Sidney Seckler" userId="73470fc2d5f88927" providerId="LiveId" clId="{FC631F38-7D6F-480E-B79F-D651F3DA94BC}" dt="2020-02-27T20:55:56.253" v="64" actId="478"/>
          <ac:spMkLst>
            <pc:docMk/>
            <pc:sldMk cId="0" sldId="421"/>
            <ac:spMk id="3" creationId="{884261AC-23C7-4D11-A16F-73D73AB3DEAA}"/>
          </ac:spMkLst>
        </pc:spChg>
        <pc:spChg chg="add">
          <ac:chgData name="Sidney Seckler" userId="73470fc2d5f88927" providerId="LiveId" clId="{FC631F38-7D6F-480E-B79F-D651F3DA94BC}" dt="2020-02-27T20:56:05.597" v="65"/>
          <ac:spMkLst>
            <pc:docMk/>
            <pc:sldMk cId="0" sldId="421"/>
            <ac:spMk id="8" creationId="{5A11916F-B1F2-4576-8CE6-80FD0D8776CE}"/>
          </ac:spMkLst>
        </pc:spChg>
        <pc:spChg chg="del mod">
          <ac:chgData name="Sidney Seckler" userId="73470fc2d5f88927" providerId="LiveId" clId="{FC631F38-7D6F-480E-B79F-D651F3DA94BC}" dt="2020-02-27T20:55:54.632" v="63" actId="478"/>
          <ac:spMkLst>
            <pc:docMk/>
            <pc:sldMk cId="0" sldId="421"/>
            <ac:spMk id="2201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36.511" v="73" actId="14100"/>
          <ac:spMkLst>
            <pc:docMk/>
            <pc:sldMk cId="0" sldId="421"/>
            <ac:spMk id="22016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47:40.613" v="424" actId="6549"/>
        <pc:sldMkLst>
          <pc:docMk/>
          <pc:sldMk cId="0" sldId="425"/>
        </pc:sldMkLst>
        <pc:spChg chg="mod">
          <ac:chgData name="Sidney Seckler" userId="73470fc2d5f88927" providerId="LiveId" clId="{FC631F38-7D6F-480E-B79F-D651F3DA94BC}" dt="2020-02-27T21:47:02.231" v="412" actId="6549"/>
          <ac:spMkLst>
            <pc:docMk/>
            <pc:sldMk cId="0" sldId="425"/>
            <ac:spMk id="2242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25.706" v="385" actId="6549"/>
          <ac:spMkLst>
            <pc:docMk/>
            <pc:sldMk cId="0" sldId="425"/>
            <ac:spMk id="2242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20.338" v="418" actId="20577"/>
          <ac:spMkLst>
            <pc:docMk/>
            <pc:sldMk cId="0" sldId="425"/>
            <ac:spMk id="22427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49.226" v="410" actId="20577"/>
          <ac:spMkLst>
            <pc:docMk/>
            <pc:sldMk cId="0" sldId="425"/>
            <ac:spMk id="22429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40.613" v="424" actId="6549"/>
          <ac:spMkLst>
            <pc:docMk/>
            <pc:sldMk cId="0" sldId="425"/>
            <ac:spMk id="2242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27.696" v="98" actId="27636"/>
          <ac:spMkLst>
            <pc:docMk/>
            <pc:sldMk cId="0" sldId="425"/>
            <ac:spMk id="224293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46:00.394" v="382" actId="1076"/>
          <ac:picMkLst>
            <pc:docMk/>
            <pc:sldMk cId="0" sldId="425"/>
            <ac:picMk id="13314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9"/>
        </pc:sldMkLst>
      </pc:sldChg>
      <pc:sldChg chg="addSp delSp modSp add mod">
        <pc:chgData name="Sidney Seckler" userId="73470fc2d5f88927" providerId="LiveId" clId="{FC631F38-7D6F-480E-B79F-D651F3DA94BC}" dt="2020-02-27T20:58:14.957" v="94" actId="1076"/>
        <pc:sldMkLst>
          <pc:docMk/>
          <pc:sldMk cId="0" sldId="461"/>
        </pc:sldMkLst>
        <pc:spChg chg="add del mod">
          <ac:chgData name="Sidney Seckler" userId="73470fc2d5f88927" providerId="LiveId" clId="{FC631F38-7D6F-480E-B79F-D651F3DA94BC}" dt="2020-02-27T20:58:08.394" v="93" actId="478"/>
          <ac:spMkLst>
            <pc:docMk/>
            <pc:sldMk cId="0" sldId="461"/>
            <ac:spMk id="3" creationId="{6302AE8B-AC24-4043-B9DB-73008A41A5EA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9" creationId="{00000000-0000-0000-0000-000000000000}"/>
          </ac:spMkLst>
        </pc:spChg>
        <pc:spChg chg="del mod">
          <ac:chgData name="Sidney Seckler" userId="73470fc2d5f88927" providerId="LiveId" clId="{FC631F38-7D6F-480E-B79F-D651F3DA94BC}" dt="2020-02-27T20:58:05.519" v="92" actId="478"/>
          <ac:spMkLst>
            <pc:docMk/>
            <pc:sldMk cId="0" sldId="461"/>
            <ac:spMk id="26214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7:52.277" v="88" actId="1076"/>
          <ac:spMkLst>
            <pc:docMk/>
            <pc:sldMk cId="0" sldId="461"/>
            <ac:spMk id="26214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0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1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2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3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4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5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2:28.308" v="228" actId="108"/>
        <pc:sldMkLst>
          <pc:docMk/>
          <pc:sldMk cId="0" sldId="462"/>
        </pc:sldMkLst>
        <pc:spChg chg="mod">
          <ac:chgData name="Sidney Seckler" userId="73470fc2d5f88927" providerId="LiveId" clId="{FC631F38-7D6F-480E-B79F-D651F3DA94BC}" dt="2020-02-27T21:21:27.397" v="218" actId="1076"/>
          <ac:spMkLst>
            <pc:docMk/>
            <pc:sldMk cId="0" sldId="462"/>
            <ac:spMk id="1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2:28.308" v="228" actId="108"/>
          <ac:spMkLst>
            <pc:docMk/>
            <pc:sldMk cId="0" sldId="462"/>
            <ac:spMk id="26318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2.742" v="221" actId="1076"/>
        <pc:sldMkLst>
          <pc:docMk/>
          <pc:sldMk cId="0" sldId="464"/>
        </pc:sldMkLst>
        <pc:spChg chg="mod">
          <ac:chgData name="Sidney Seckler" userId="73470fc2d5f88927" providerId="LiveId" clId="{FC631F38-7D6F-480E-B79F-D651F3DA94BC}" dt="2020-02-27T21:21:42.742" v="221" actId="1076"/>
          <ac:spMkLst>
            <pc:docMk/>
            <pc:sldMk cId="0" sldId="464"/>
            <ac:spMk id="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7.084" v="222" actId="1076"/>
        <pc:sldMkLst>
          <pc:docMk/>
          <pc:sldMk cId="341106671" sldId="465"/>
        </pc:sldMkLst>
        <pc:spChg chg="mod">
          <ac:chgData name="Sidney Seckler" userId="73470fc2d5f88927" providerId="LiveId" clId="{FC631F38-7D6F-480E-B79F-D651F3DA94BC}" dt="2020-02-27T21:21:47.084" v="222" actId="1076"/>
          <ac:spMkLst>
            <pc:docMk/>
            <pc:sldMk cId="341106671" sldId="465"/>
            <ac:spMk id="26624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2:02.431" v="225" actId="1076"/>
        <pc:sldMkLst>
          <pc:docMk/>
          <pc:sldMk cId="0" sldId="466"/>
        </pc:sldMkLst>
        <pc:spChg chg="mod">
          <ac:chgData name="Sidney Seckler" userId="73470fc2d5f88927" providerId="LiveId" clId="{FC631F38-7D6F-480E-B79F-D651F3DA94BC}" dt="2020-02-27T21:22:02.431" v="225" actId="1076"/>
          <ac:spMkLst>
            <pc:docMk/>
            <pc:sldMk cId="0" sldId="466"/>
            <ac:spMk id="1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56.581" v="78" actId="1076"/>
        <pc:sldMkLst>
          <pc:docMk/>
          <pc:sldMk cId="2142150138" sldId="469"/>
        </pc:sldMkLst>
        <pc:spChg chg="mod">
          <ac:chgData name="Sidney Seckler" userId="73470fc2d5f88927" providerId="LiveId" clId="{FC631F38-7D6F-480E-B79F-D651F3DA94BC}" dt="2020-02-27T20:56:48.627" v="76" actId="1076"/>
          <ac:spMkLst>
            <pc:docMk/>
            <pc:sldMk cId="2142150138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FC631F38-7D6F-480E-B79F-D651F3DA94BC}" dt="2020-02-27T20:56:56.581" v="78" actId="1076"/>
          <ac:graphicFrameMkLst>
            <pc:docMk/>
            <pc:sldMk cId="2142150138" sldId="469"/>
            <ac:graphicFrameMk id="11266" creationId="{00000000-0000-0000-0000-000000000000}"/>
          </ac:graphicFrameMkLst>
        </pc:graphicFrameChg>
      </pc:sldChg>
      <pc:sldChg chg="add">
        <pc:chgData name="Sidney Seckler" userId="73470fc2d5f88927" providerId="LiveId" clId="{FC631F38-7D6F-480E-B79F-D651F3DA94BC}" dt="2020-02-27T20:58:55.109" v="106"/>
        <pc:sldMkLst>
          <pc:docMk/>
          <pc:sldMk cId="641430331" sldId="470"/>
        </pc:sldMkLst>
      </pc:sldChg>
      <pc:sldChg chg="addSp delSp modSp add mod">
        <pc:chgData name="Sidney Seckler" userId="73470fc2d5f88927" providerId="LiveId" clId="{FC631F38-7D6F-480E-B79F-D651F3DA94BC}" dt="2020-02-27T21:40:34.853" v="370" actId="1076"/>
        <pc:sldMkLst>
          <pc:docMk/>
          <pc:sldMk cId="694596665" sldId="485"/>
        </pc:sldMkLst>
        <pc:spChg chg="mod">
          <ac:chgData name="Sidney Seckler" userId="73470fc2d5f88927" providerId="LiveId" clId="{FC631F38-7D6F-480E-B79F-D651F3DA94BC}" dt="2020-02-27T21:40:04.156" v="363" actId="255"/>
          <ac:spMkLst>
            <pc:docMk/>
            <pc:sldMk cId="694596665" sldId="485"/>
            <ac:spMk id="290826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1.568" v="359" actId="478"/>
          <ac:picMkLst>
            <pc:docMk/>
            <pc:sldMk cId="694596665" sldId="485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34.853" v="370" actId="1076"/>
          <ac:picMkLst>
            <pc:docMk/>
            <pc:sldMk cId="694596665" sldId="485"/>
            <ac:picMk id="4" creationId="{D37EE678-635E-4E29-B274-3A27FE9CD4BF}"/>
          </ac:picMkLst>
        </pc:picChg>
      </pc:sldChg>
      <pc:sldChg chg="addSp delSp modSp add mod">
        <pc:chgData name="Sidney Seckler" userId="73470fc2d5f88927" providerId="LiveId" clId="{FC631F38-7D6F-480E-B79F-D651F3DA94BC}" dt="2020-02-27T21:40:47.361" v="376" actId="14100"/>
        <pc:sldMkLst>
          <pc:docMk/>
          <pc:sldMk cId="928484897" sldId="491"/>
        </pc:sldMkLst>
        <pc:spChg chg="mod">
          <ac:chgData name="Sidney Seckler" userId="73470fc2d5f88927" providerId="LiveId" clId="{FC631F38-7D6F-480E-B79F-D651F3DA94BC}" dt="2020-02-27T21:40:10.350" v="364" actId="255"/>
          <ac:spMkLst>
            <pc:docMk/>
            <pc:sldMk cId="928484897" sldId="491"/>
            <ac:spMk id="297992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4.405" v="360" actId="478"/>
          <ac:picMkLst>
            <pc:docMk/>
            <pc:sldMk cId="928484897" sldId="491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47.361" v="376" actId="14100"/>
          <ac:picMkLst>
            <pc:docMk/>
            <pc:sldMk cId="928484897" sldId="491"/>
            <ac:picMk id="4" creationId="{192F53AF-F115-40DB-9A6B-0C4A0284935D}"/>
          </ac:picMkLst>
        </pc:picChg>
      </pc:sldChg>
      <pc:sldChg chg="modSp add mod">
        <pc:chgData name="Sidney Seckler" userId="73470fc2d5f88927" providerId="LiveId" clId="{FC631F38-7D6F-480E-B79F-D651F3DA94BC}" dt="2020-02-27T21:21:32.132" v="219" actId="1076"/>
        <pc:sldMkLst>
          <pc:docMk/>
          <pc:sldMk cId="3724349252" sldId="499"/>
        </pc:sldMkLst>
        <pc:spChg chg="mod">
          <ac:chgData name="Sidney Seckler" userId="73470fc2d5f88927" providerId="LiveId" clId="{FC631F38-7D6F-480E-B79F-D651F3DA94BC}" dt="2020-02-27T21:21:32.132" v="219" actId="1076"/>
          <ac:spMkLst>
            <pc:docMk/>
            <pc:sldMk cId="3724349252" sldId="499"/>
            <ac:spMk id="31232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1:38.351" v="220" actId="1076"/>
        <pc:sldMkLst>
          <pc:docMk/>
          <pc:sldMk cId="785629499" sldId="500"/>
        </pc:sldMkLst>
        <pc:spChg chg="mod">
          <ac:chgData name="Sidney Seckler" userId="73470fc2d5f88927" providerId="LiveId" clId="{FC631F38-7D6F-480E-B79F-D651F3DA94BC}" dt="2020-02-27T21:21:38.351" v="220" actId="1076"/>
          <ac:spMkLst>
            <pc:docMk/>
            <pc:sldMk cId="785629499" sldId="500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1.164" v="223" actId="1076"/>
        <pc:sldMkLst>
          <pc:docMk/>
          <pc:sldMk cId="467277730" sldId="501"/>
        </pc:sldMkLst>
        <pc:spChg chg="mod">
          <ac:chgData name="Sidney Seckler" userId="73470fc2d5f88927" providerId="LiveId" clId="{FC631F38-7D6F-480E-B79F-D651F3DA94BC}" dt="2020-02-27T21:21:51.164" v="223" actId="1076"/>
          <ac:spMkLst>
            <pc:docMk/>
            <pc:sldMk cId="467277730" sldId="501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7.023" v="224" actId="1076"/>
        <pc:sldMkLst>
          <pc:docMk/>
          <pc:sldMk cId="0" sldId="502"/>
        </pc:sldMkLst>
        <pc:spChg chg="mod">
          <ac:chgData name="Sidney Seckler" userId="73470fc2d5f88927" providerId="LiveId" clId="{FC631F38-7D6F-480E-B79F-D651F3DA94BC}" dt="2020-02-27T21:21:57.023" v="224" actId="1076"/>
          <ac:spMkLst>
            <pc:docMk/>
            <pc:sldMk cId="0" sldId="502"/>
            <ac:spMk id="11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4:37.435" v="242" actId="1076"/>
        <pc:sldMkLst>
          <pc:docMk/>
          <pc:sldMk cId="2761136768" sldId="503"/>
        </pc:sldMkLst>
        <pc:spChg chg="mod">
          <ac:chgData name="Sidney Seckler" userId="73470fc2d5f88927" providerId="LiveId" clId="{FC631F38-7D6F-480E-B79F-D651F3DA94BC}" dt="2020-02-27T21:20:56.569" v="213" actId="1076"/>
          <ac:spMkLst>
            <pc:docMk/>
            <pc:sldMk cId="2761136768" sldId="503"/>
            <ac:spMk id="316421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37.435" v="242" actId="1076"/>
          <ac:picMkLst>
            <pc:docMk/>
            <pc:sldMk cId="2761136768" sldId="503"/>
            <ac:picMk id="33794" creationId="{00000000-0000-0000-0000-000000000000}"/>
          </ac:picMkLst>
        </pc:picChg>
      </pc:sldChg>
      <pc:sldChg chg="modSp add mod">
        <pc:chgData name="Sidney Seckler" userId="73470fc2d5f88927" providerId="LiveId" clId="{FC631F38-7D6F-480E-B79F-D651F3DA94BC}" dt="2020-02-27T21:21:09.938" v="216" actId="1076"/>
        <pc:sldMkLst>
          <pc:docMk/>
          <pc:sldMk cId="614273135" sldId="504"/>
        </pc:sldMkLst>
        <pc:spChg chg="mod">
          <ac:chgData name="Sidney Seckler" userId="73470fc2d5f88927" providerId="LiveId" clId="{FC631F38-7D6F-480E-B79F-D651F3DA94BC}" dt="2020-02-27T21:21:09.938" v="216" actId="1076"/>
          <ac:spMkLst>
            <pc:docMk/>
            <pc:sldMk cId="614273135" sldId="504"/>
            <ac:spMk id="317447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45.601" v="263" actId="1076"/>
        <pc:sldMkLst>
          <pc:docMk/>
          <pc:sldMk cId="4083682811" sldId="505"/>
        </pc:sldMkLst>
        <pc:spChg chg="mod">
          <ac:chgData name="Sidney Seckler" userId="73470fc2d5f88927" providerId="LiveId" clId="{FC631F38-7D6F-480E-B79F-D651F3DA94BC}" dt="2020-02-27T21:25:45.601" v="263" actId="1076"/>
          <ac:spMkLst>
            <pc:docMk/>
            <pc:sldMk cId="4083682811" sldId="505"/>
            <ac:spMk id="3184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54.813" v="266" actId="1076"/>
        <pc:sldMkLst>
          <pc:docMk/>
          <pc:sldMk cId="4146155646" sldId="506"/>
        </pc:sldMkLst>
        <pc:spChg chg="mod">
          <ac:chgData name="Sidney Seckler" userId="73470fc2d5f88927" providerId="LiveId" clId="{FC631F38-7D6F-480E-B79F-D651F3DA94BC}" dt="2020-02-27T21:25:54.813" v="266" actId="1076"/>
          <ac:spMkLst>
            <pc:docMk/>
            <pc:sldMk cId="4146155646" sldId="506"/>
            <ac:spMk id="31949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5:38.585" v="350" actId="14100"/>
        <pc:sldMkLst>
          <pc:docMk/>
          <pc:sldMk cId="788871648" sldId="507"/>
        </pc:sldMkLst>
        <pc:spChg chg="mod">
          <ac:chgData name="Sidney Seckler" userId="73470fc2d5f88927" providerId="LiveId" clId="{FC631F38-7D6F-480E-B79F-D651F3DA94BC}" dt="2020-02-27T21:35:38.585" v="350" actId="14100"/>
          <ac:spMkLst>
            <pc:docMk/>
            <pc:sldMk cId="788871648" sldId="507"/>
            <ac:spMk id="320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5:48.583" v="353" actId="1076"/>
        <pc:sldMkLst>
          <pc:docMk/>
          <pc:sldMk cId="3305411668" sldId="508"/>
        </pc:sldMkLst>
        <pc:spChg chg="mod">
          <ac:chgData name="Sidney Seckler" userId="73470fc2d5f88927" providerId="LiveId" clId="{FC631F38-7D6F-480E-B79F-D651F3DA94BC}" dt="2020-02-27T21:35:25.054" v="347" actId="108"/>
          <ac:spMkLst>
            <pc:docMk/>
            <pc:sldMk cId="3305411668" sldId="508"/>
            <ac:spMk id="10855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5:48.583" v="353" actId="1076"/>
          <ac:spMkLst>
            <pc:docMk/>
            <pc:sldMk cId="3305411668" sldId="508"/>
            <ac:spMk id="321539" creationId="{00000000-0000-0000-0000-000000000000}"/>
          </ac:spMkLst>
        </pc:spChg>
        <pc:grpChg chg="mod">
          <ac:chgData name="Sidney Seckler" userId="73470fc2d5f88927" providerId="LiveId" clId="{FC631F38-7D6F-480E-B79F-D651F3DA94BC}" dt="2020-02-27T21:35:25.054" v="347" actId="108"/>
          <ac:grpSpMkLst>
            <pc:docMk/>
            <pc:sldMk cId="3305411668" sldId="508"/>
            <ac:grpSpMk id="108548" creationId="{00000000-0000-0000-0000-000000000000}"/>
          </ac:grpSpMkLst>
        </pc:grpChg>
        <pc:cxnChg chg="mod">
          <ac:chgData name="Sidney Seckler" userId="73470fc2d5f88927" providerId="LiveId" clId="{FC631F38-7D6F-480E-B79F-D651F3DA94BC}" dt="2020-02-27T21:35:25.054" v="347" actId="108"/>
          <ac:cxnSpMkLst>
            <pc:docMk/>
            <pc:sldMk cId="3305411668" sldId="508"/>
            <ac:cxnSpMk id="108559" creationId="{00000000-0000-0000-0000-000000000000}"/>
          </ac:cxnSpMkLst>
        </pc:cxn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65420684" sldId="508"/>
        </pc:sldMkLst>
      </pc:sldChg>
      <pc:sldChg chg="modSp add mod">
        <pc:chgData name="Sidney Seckler" userId="73470fc2d5f88927" providerId="LiveId" clId="{FC631F38-7D6F-480E-B79F-D651F3DA94BC}" dt="2020-02-27T21:36:01.335" v="358" actId="14100"/>
        <pc:sldMkLst>
          <pc:docMk/>
          <pc:sldMk cId="665566012" sldId="509"/>
        </pc:sldMkLst>
        <pc:spChg chg="mod">
          <ac:chgData name="Sidney Seckler" userId="73470fc2d5f88927" providerId="LiveId" clId="{FC631F38-7D6F-480E-B79F-D651F3DA94BC}" dt="2020-02-27T21:36:01.335" v="358" actId="14100"/>
          <ac:spMkLst>
            <pc:docMk/>
            <pc:sldMk cId="665566012" sldId="509"/>
            <ac:spMk id="32256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142403" sldId="51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4301865" sldId="51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96402165" sldId="51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24039376" sldId="51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80775330" sldId="51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29388711" sldId="51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70351680" sldId="51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89270907" sldId="517"/>
        </pc:sldMkLst>
      </pc:sldChg>
      <pc:sldChg chg="modSp add mod">
        <pc:chgData name="Sidney Seckler" userId="73470fc2d5f88927" providerId="LiveId" clId="{FC631F38-7D6F-480E-B79F-D651F3DA94BC}" dt="2020-02-27T21:30:27.228" v="299" actId="1076"/>
        <pc:sldMkLst>
          <pc:docMk/>
          <pc:sldMk cId="1416916454" sldId="517"/>
        </pc:sldMkLst>
        <pc:spChg chg="mod">
          <ac:chgData name="Sidney Seckler" userId="73470fc2d5f88927" providerId="LiveId" clId="{FC631F38-7D6F-480E-B79F-D651F3DA94BC}" dt="2020-02-27T21:29:05.273" v="273" actId="14100"/>
          <ac:spMkLst>
            <pc:docMk/>
            <pc:sldMk cId="1416916454" sldId="517"/>
            <ac:spMk id="27443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7.228" v="299" actId="1076"/>
          <ac:spMkLst>
            <pc:docMk/>
            <pc:sldMk cId="1416916454" sldId="517"/>
            <ac:spMk id="27443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2.425" v="298" actId="1076"/>
          <ac:spMkLst>
            <pc:docMk/>
            <pc:sldMk cId="1416916454" sldId="517"/>
            <ac:spMk id="274438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57254851" sldId="518"/>
        </pc:sldMkLst>
      </pc:sldChg>
      <pc:sldChg chg="modSp add mod">
        <pc:chgData name="Sidney Seckler" userId="73470fc2d5f88927" providerId="LiveId" clId="{FC631F38-7D6F-480E-B79F-D651F3DA94BC}" dt="2020-02-27T21:34:41.813" v="344" actId="14100"/>
        <pc:sldMkLst>
          <pc:docMk/>
          <pc:sldMk cId="3965314731" sldId="518"/>
        </pc:sldMkLst>
        <pc:spChg chg="mod">
          <ac:chgData name="Sidney Seckler" userId="73470fc2d5f88927" providerId="LiveId" clId="{FC631F38-7D6F-480E-B79F-D651F3DA94BC}" dt="2020-02-27T21:34:41.813" v="344" actId="14100"/>
          <ac:spMkLst>
            <pc:docMk/>
            <pc:sldMk cId="3965314731" sldId="518"/>
            <ac:spMk id="6" creationId="{C1171903-C8EE-4A30-AE3B-3239D0767F76}"/>
          </ac:spMkLst>
        </pc:spChg>
        <pc:spChg chg="mod">
          <ac:chgData name="Sidney Seckler" userId="73470fc2d5f88927" providerId="LiveId" clId="{FC631F38-7D6F-480E-B79F-D651F3DA94BC}" dt="2020-02-27T21:29:27.900" v="276" actId="108"/>
          <ac:spMkLst>
            <pc:docMk/>
            <pc:sldMk cId="3965314731" sldId="518"/>
            <ac:spMk id="275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49.551" v="302" actId="14100"/>
          <ac:spMkLst>
            <pc:docMk/>
            <pc:sldMk cId="3965314731" sldId="518"/>
            <ac:spMk id="275462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1140260" sldId="519"/>
        </pc:sldMkLst>
      </pc:sldChg>
      <pc:sldChg chg="modSp add mod">
        <pc:chgData name="Sidney Seckler" userId="73470fc2d5f88927" providerId="LiveId" clId="{FC631F38-7D6F-480E-B79F-D651F3DA94BC}" dt="2020-02-27T21:34:37.693" v="343" actId="14100"/>
        <pc:sldMkLst>
          <pc:docMk/>
          <pc:sldMk cId="3758926798" sldId="519"/>
        </pc:sldMkLst>
        <pc:spChg chg="mod">
          <ac:chgData name="Sidney Seckler" userId="73470fc2d5f88927" providerId="LiveId" clId="{FC631F38-7D6F-480E-B79F-D651F3DA94BC}" dt="2020-02-27T21:34:37.693" v="343" actId="14100"/>
          <ac:spMkLst>
            <pc:docMk/>
            <pc:sldMk cId="3758926798" sldId="519"/>
            <ac:spMk id="6" creationId="{170AFB22-2613-4800-A609-D2ACBA0C5DB5}"/>
          </ac:spMkLst>
        </pc:spChg>
        <pc:spChg chg="mod">
          <ac:chgData name="Sidney Seckler" userId="73470fc2d5f88927" providerId="LiveId" clId="{FC631F38-7D6F-480E-B79F-D651F3DA94BC}" dt="2020-02-27T21:31:08.053" v="304" actId="14100"/>
          <ac:spMkLst>
            <pc:docMk/>
            <pc:sldMk cId="3758926798" sldId="519"/>
            <ac:spMk id="27648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15.632" v="307" actId="14100"/>
          <ac:spMkLst>
            <pc:docMk/>
            <pc:sldMk cId="3758926798" sldId="519"/>
            <ac:spMk id="276486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9.709" v="342" actId="14100"/>
        <pc:sldMkLst>
          <pc:docMk/>
          <pc:sldMk cId="3541862111" sldId="520"/>
        </pc:sldMkLst>
        <pc:spChg chg="mod">
          <ac:chgData name="Sidney Seckler" userId="73470fc2d5f88927" providerId="LiveId" clId="{FC631F38-7D6F-480E-B79F-D651F3DA94BC}" dt="2020-02-27T21:34:29.709" v="342" actId="14100"/>
          <ac:spMkLst>
            <pc:docMk/>
            <pc:sldMk cId="3541862111" sldId="520"/>
            <ac:spMk id="6" creationId="{DD5915D0-848E-40C9-BDF3-665400F22B1C}"/>
          </ac:spMkLst>
        </pc:spChg>
        <pc:spChg chg="mod">
          <ac:chgData name="Sidney Seckler" userId="73470fc2d5f88927" providerId="LiveId" clId="{FC631F38-7D6F-480E-B79F-D651F3DA94BC}" dt="2020-02-27T21:29:36.007" v="282" actId="108"/>
          <ac:spMkLst>
            <pc:docMk/>
            <pc:sldMk cId="3541862111" sldId="520"/>
            <ac:spMk id="27750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29.863" v="310" actId="1076"/>
          <ac:spMkLst>
            <pc:docMk/>
            <pc:sldMk cId="3541862111" sldId="520"/>
            <ac:spMk id="277510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10708862" sldId="52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3871290" sldId="521"/>
        </pc:sldMkLst>
      </pc:sldChg>
      <pc:sldChg chg="modSp add mod">
        <pc:chgData name="Sidney Seckler" userId="73470fc2d5f88927" providerId="LiveId" clId="{FC631F38-7D6F-480E-B79F-D651F3DA94BC}" dt="2020-02-27T21:34:24.899" v="341" actId="14100"/>
        <pc:sldMkLst>
          <pc:docMk/>
          <pc:sldMk cId="3961324535" sldId="521"/>
        </pc:sldMkLst>
        <pc:spChg chg="mod">
          <ac:chgData name="Sidney Seckler" userId="73470fc2d5f88927" providerId="LiveId" clId="{FC631F38-7D6F-480E-B79F-D651F3DA94BC}" dt="2020-02-27T21:34:24.899" v="341" actId="14100"/>
          <ac:spMkLst>
            <pc:docMk/>
            <pc:sldMk cId="3961324535" sldId="521"/>
            <ac:spMk id="7" creationId="{F288AC09-F9EC-46C4-B72E-D190B2554417}"/>
          </ac:spMkLst>
        </pc:spChg>
        <pc:spChg chg="mod">
          <ac:chgData name="Sidney Seckler" userId="73470fc2d5f88927" providerId="LiveId" clId="{FC631F38-7D6F-480E-B79F-D651F3DA94BC}" dt="2020-02-27T21:32:41.867" v="324" actId="1076"/>
          <ac:spMkLst>
            <pc:docMk/>
            <pc:sldMk cId="3961324535" sldId="521"/>
            <ac:spMk id="27853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4.419" v="313" actId="14100"/>
          <ac:spMkLst>
            <pc:docMk/>
            <pc:sldMk cId="3961324535" sldId="521"/>
            <ac:spMk id="27853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1.538" v="312" actId="1076"/>
          <ac:spMkLst>
            <pc:docMk/>
            <pc:sldMk cId="3961324535" sldId="521"/>
            <ac:spMk id="27853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0.191" v="340" actId="14100"/>
        <pc:sldMkLst>
          <pc:docMk/>
          <pc:sldMk cId="3260017325" sldId="522"/>
        </pc:sldMkLst>
        <pc:spChg chg="mod">
          <ac:chgData name="Sidney Seckler" userId="73470fc2d5f88927" providerId="LiveId" clId="{FC631F38-7D6F-480E-B79F-D651F3DA94BC}" dt="2020-02-27T21:34:20.191" v="340" actId="14100"/>
          <ac:spMkLst>
            <pc:docMk/>
            <pc:sldMk cId="3260017325" sldId="522"/>
            <ac:spMk id="7" creationId="{2B534FB5-1250-47B5-A0DE-55733F7A9EAC}"/>
          </ac:spMkLst>
        </pc:spChg>
        <pc:spChg chg="mod">
          <ac:chgData name="Sidney Seckler" userId="73470fc2d5f88927" providerId="LiveId" clId="{FC631F38-7D6F-480E-B79F-D651F3DA94BC}" dt="2020-02-27T21:32:35.613" v="323" actId="1076"/>
          <ac:spMkLst>
            <pc:docMk/>
            <pc:sldMk cId="3260017325" sldId="522"/>
            <ac:spMk id="27955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13.131" v="318" actId="14100"/>
          <ac:spMkLst>
            <pc:docMk/>
            <pc:sldMk cId="3260017325" sldId="522"/>
            <ac:spMk id="27955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03.473" v="315" actId="1076"/>
          <ac:spMkLst>
            <pc:docMk/>
            <pc:sldMk cId="3260017325" sldId="522"/>
            <ac:spMk id="279559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41182359" sldId="52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6854506" sldId="523"/>
        </pc:sldMkLst>
      </pc:sldChg>
      <pc:sldChg chg="modSp add mod">
        <pc:chgData name="Sidney Seckler" userId="73470fc2d5f88927" providerId="LiveId" clId="{FC631F38-7D6F-480E-B79F-D651F3DA94BC}" dt="2020-02-27T21:34:12.557" v="339" actId="14100"/>
        <pc:sldMkLst>
          <pc:docMk/>
          <pc:sldMk cId="1199553748" sldId="523"/>
        </pc:sldMkLst>
        <pc:spChg chg="mod">
          <ac:chgData name="Sidney Seckler" userId="73470fc2d5f88927" providerId="LiveId" clId="{FC631F38-7D6F-480E-B79F-D651F3DA94BC}" dt="2020-02-27T21:34:12.557" v="339" actId="14100"/>
          <ac:spMkLst>
            <pc:docMk/>
            <pc:sldMk cId="1199553748" sldId="523"/>
            <ac:spMk id="7" creationId="{659FA58B-ADEE-4360-BD61-6E50E5A63E66}"/>
          </ac:spMkLst>
        </pc:spChg>
        <pc:spChg chg="mod">
          <ac:chgData name="Sidney Seckler" userId="73470fc2d5f88927" providerId="LiveId" clId="{FC631F38-7D6F-480E-B79F-D651F3DA94BC}" dt="2020-02-27T21:32:57.469" v="328" actId="1076"/>
          <ac:spMkLst>
            <pc:docMk/>
            <pc:sldMk cId="1199553748" sldId="523"/>
            <ac:spMk id="28058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4.115" v="327" actId="1076"/>
          <ac:spMkLst>
            <pc:docMk/>
            <pc:sldMk cId="1199553748" sldId="523"/>
            <ac:spMk id="2805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0.301" v="325" actId="1076"/>
          <ac:spMkLst>
            <pc:docMk/>
            <pc:sldMk cId="1199553748" sldId="523"/>
            <ac:spMk id="28058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07.443" v="338" actId="14100"/>
        <pc:sldMkLst>
          <pc:docMk/>
          <pc:sldMk cId="1883043740" sldId="524"/>
        </pc:sldMkLst>
        <pc:spChg chg="mod">
          <ac:chgData name="Sidney Seckler" userId="73470fc2d5f88927" providerId="LiveId" clId="{FC631F38-7D6F-480E-B79F-D651F3DA94BC}" dt="2020-02-27T21:34:07.443" v="338" actId="14100"/>
          <ac:spMkLst>
            <pc:docMk/>
            <pc:sldMk cId="1883043740" sldId="524"/>
            <ac:spMk id="6" creationId="{49AC458A-FC65-4961-87DF-CAE2984DF166}"/>
          </ac:spMkLst>
        </pc:spChg>
        <pc:spChg chg="mod">
          <ac:chgData name="Sidney Seckler" userId="73470fc2d5f88927" providerId="LiveId" clId="{FC631F38-7D6F-480E-B79F-D651F3DA94BC}" dt="2020-02-27T21:33:07.631" v="330" actId="14100"/>
          <ac:spMkLst>
            <pc:docMk/>
            <pc:sldMk cId="1883043740" sldId="524"/>
            <ac:spMk id="28160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3:13.333" v="333" actId="1076"/>
          <ac:spMkLst>
            <pc:docMk/>
            <pc:sldMk cId="1883043740" sldId="524"/>
            <ac:spMk id="28160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119140905" sldId="524"/>
        </pc:sldMkLst>
      </pc:sldChg>
      <pc:sldChg chg="modSp add mod">
        <pc:chgData name="Sidney Seckler" userId="73470fc2d5f88927" providerId="LiveId" clId="{FC631F38-7D6F-480E-B79F-D651F3DA94BC}" dt="2020-02-27T21:24:07.971" v="236" actId="1076"/>
        <pc:sldMkLst>
          <pc:docMk/>
          <pc:sldMk cId="909533671" sldId="525"/>
        </pc:sldMkLst>
        <pc:spChg chg="mod">
          <ac:chgData name="Sidney Seckler" userId="73470fc2d5f88927" providerId="LiveId" clId="{FC631F38-7D6F-480E-B79F-D651F3DA94BC}" dt="2020-02-27T21:21:04.893" v="215" actId="1076"/>
          <ac:spMkLst>
            <pc:docMk/>
            <pc:sldMk cId="909533671" sldId="525"/>
            <ac:spMk id="269316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07.971" v="236" actId="1076"/>
          <ac:picMkLst>
            <pc:docMk/>
            <pc:sldMk cId="909533671" sldId="525"/>
            <ac:picMk id="31746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01.859" v="233" actId="1076"/>
          <ac:picMkLst>
            <pc:docMk/>
            <pc:sldMk cId="909533671" sldId="525"/>
            <ac:picMk id="31749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4216431" sldId="525"/>
        </pc:sldMkLst>
      </pc:sldChg>
      <pc:sldChg chg="modSp add mod">
        <pc:chgData name="Sidney Seckler" userId="73470fc2d5f88927" providerId="LiveId" clId="{FC631F38-7D6F-480E-B79F-D651F3DA94BC}" dt="2020-02-27T21:24:29.450" v="241" actId="1076"/>
        <pc:sldMkLst>
          <pc:docMk/>
          <pc:sldMk cId="1927962132" sldId="526"/>
        </pc:sldMkLst>
        <pc:spChg chg="mod">
          <ac:chgData name="Sidney Seckler" userId="73470fc2d5f88927" providerId="LiveId" clId="{FC631F38-7D6F-480E-B79F-D651F3DA94BC}" dt="2020-02-27T21:20:59.941" v="214" actId="1076"/>
          <ac:spMkLst>
            <pc:docMk/>
            <pc:sldMk cId="1927962132" sldId="526"/>
            <ac:spMk id="268295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29.450" v="241" actId="1076"/>
          <ac:picMkLst>
            <pc:docMk/>
            <pc:sldMk cId="1927962132" sldId="526"/>
            <ac:picMk id="32770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21.921" v="239" actId="14100"/>
          <ac:picMkLst>
            <pc:docMk/>
            <pc:sldMk cId="1927962132" sldId="526"/>
            <ac:picMk id="32773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45381099" sldId="52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2471014" sldId="527"/>
        </pc:sldMkLst>
      </pc:sldChg>
      <pc:sldChg chg="add del">
        <pc:chgData name="Sidney Seckler" userId="73470fc2d5f88927" providerId="LiveId" clId="{FC631F38-7D6F-480E-B79F-D651F3DA94BC}" dt="2020-02-27T21:48:00.980" v="426" actId="47"/>
        <pc:sldMkLst>
          <pc:docMk/>
          <pc:sldMk cId="1713298012" sldId="527"/>
        </pc:sldMkLst>
      </pc:sldChg>
      <pc:sldChg chg="add">
        <pc:chgData name="Sidney Seckler" userId="73470fc2d5f88927" providerId="LiveId" clId="{FC631F38-7D6F-480E-B79F-D651F3DA94BC}" dt="2020-02-27T21:47:55.997" v="425"/>
        <pc:sldMkLst>
          <pc:docMk/>
          <pc:sldMk cId="1874531225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27353847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3600176" sldId="52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76432804" sldId="53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4098609" sldId="53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83434829" sldId="53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75718522" sldId="53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50604595" sldId="53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992696769" sldId="53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25750306" sldId="53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56259011" sldId="53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0350393" sldId="53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253388874" sldId="53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300979852" sldId="54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13720991" sldId="54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0964339" sldId="54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608524750" sldId="54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38336581" sldId="54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119135674" sldId="54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61974299" sldId="54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84326856" sldId="5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917481913" sldId="54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68022998" sldId="55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91373273" sldId="55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4881945" sldId="55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90098657" sldId="55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17393759" sldId="55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789186" sldId="55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202684030" sldId="55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084832579" sldId="55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246626904" sldId="55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575589590" sldId="55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95130275" sldId="56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940605960" sldId="5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9867137" sldId="59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3499798" sldId="591"/>
        </pc:sldMkLst>
      </pc:sldChg>
      <pc:sldChg chg="del">
        <pc:chgData name="Sidney Seckler" userId="73470fc2d5f88927" providerId="LiveId" clId="{FC631F38-7D6F-480E-B79F-D651F3DA94BC}" dt="2020-02-27T20:50:53.805" v="6" actId="47"/>
        <pc:sldMkLst>
          <pc:docMk/>
          <pc:sldMk cId="0" sldId="605"/>
        </pc:sldMkLst>
      </pc:sldChg>
    </pc:docChg>
  </pc:docChgLst>
  <pc:docChgLst>
    <pc:chgData name="Sidney Seckler" userId="73470fc2d5f88927" providerId="LiveId" clId="{B9E8DCFF-1486-4907-B394-A970BF7D45BE}"/>
    <pc:docChg chg="undo custSel addSld delSld modSld">
      <pc:chgData name="Sidney Seckler" userId="73470fc2d5f88927" providerId="LiveId" clId="{B9E8DCFF-1486-4907-B394-A970BF7D45BE}" dt="2020-02-27T23:11:00.147" v="1269" actId="1076"/>
      <pc:docMkLst>
        <pc:docMk/>
      </pc:docMkLst>
      <pc:sldChg chg="modSp add mod">
        <pc:chgData name="Sidney Seckler" userId="73470fc2d5f88927" providerId="LiveId" clId="{B9E8DCFF-1486-4907-B394-A970BF7D45BE}" dt="2020-02-27T21:59:08.918" v="132" actId="14100"/>
        <pc:sldMkLst>
          <pc:docMk/>
          <pc:sldMk cId="0" sldId="256"/>
        </pc:sldMkLst>
        <pc:spChg chg="mod">
          <ac:chgData name="Sidney Seckler" userId="73470fc2d5f88927" providerId="LiveId" clId="{B9E8DCFF-1486-4907-B394-A970BF7D45BE}" dt="2020-02-27T21:59:08.918" v="132" actId="14100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59.965" v="131" actId="1076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B9E8DCFF-1486-4907-B394-A970BF7D45BE}" dt="2020-02-27T21:51:46.764" v="53" actId="20577"/>
        <pc:sldMkLst>
          <pc:docMk/>
          <pc:sldMk cId="0" sldId="257"/>
        </pc:sldMkLst>
        <pc:spChg chg="mod">
          <ac:chgData name="Sidney Seckler" userId="73470fc2d5f88927" providerId="LiveId" clId="{B9E8DCFF-1486-4907-B394-A970BF7D45BE}" dt="2020-02-27T21:51:46.764" v="53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00:20.771" v="141" actId="255"/>
        <pc:sldMkLst>
          <pc:docMk/>
          <pc:sldMk cId="0" sldId="258"/>
        </pc:sldMkLst>
        <pc:spChg chg="mod">
          <ac:chgData name="Sidney Seckler" userId="73470fc2d5f88927" providerId="LiveId" clId="{B9E8DCFF-1486-4907-B394-A970BF7D45BE}" dt="2020-02-27T22:00:20.771" v="141" actId="255"/>
          <ac:spMkLst>
            <pc:docMk/>
            <pc:sldMk cId="0" sldId="258"/>
            <ac:spMk id="614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1:27.401" v="163" actId="1076"/>
        <pc:sldMkLst>
          <pc:docMk/>
          <pc:sldMk cId="0" sldId="263"/>
        </pc:sldMkLst>
        <pc:spChg chg="mod">
          <ac:chgData name="Sidney Seckler" userId="73470fc2d5f88927" providerId="LiveId" clId="{B9E8DCFF-1486-4907-B394-A970BF7D45BE}" dt="2020-02-27T22:00:45.583" v="148" actId="27636"/>
          <ac:spMkLst>
            <pc:docMk/>
            <pc:sldMk cId="0" sldId="263"/>
            <ac:spMk id="11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1:20.385" v="162" actId="12"/>
          <ac:spMkLst>
            <pc:docMk/>
            <pc:sldMk cId="0" sldId="263"/>
            <ac:spMk id="112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1:27.401" v="163" actId="1076"/>
          <ac:picMkLst>
            <pc:docMk/>
            <pc:sldMk cId="0" sldId="263"/>
            <ac:picMk id="5017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8:49.294" v="128" actId="1076"/>
        <pc:sldMkLst>
          <pc:docMk/>
          <pc:sldMk cId="0" sldId="264"/>
        </pc:sldMkLst>
        <pc:spChg chg="mod">
          <ac:chgData name="Sidney Seckler" userId="73470fc2d5f88927" providerId="LiveId" clId="{B9E8DCFF-1486-4907-B394-A970BF7D45BE}" dt="2020-02-27T21:58:31.559" v="123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49.294" v="128" actId="1076"/>
          <ac:spMkLst>
            <pc:docMk/>
            <pc:sldMk cId="0" sldId="264"/>
            <ac:spMk id="1229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5:07.042" v="217" actId="12"/>
        <pc:sldMkLst>
          <pc:docMk/>
          <pc:sldMk cId="0" sldId="269"/>
        </pc:sldMkLst>
        <pc:spChg chg="mod">
          <ac:chgData name="Sidney Seckler" userId="73470fc2d5f88927" providerId="LiveId" clId="{B9E8DCFF-1486-4907-B394-A970BF7D45BE}" dt="2020-02-27T22:05:01.120" v="216" actId="14100"/>
          <ac:spMkLst>
            <pc:docMk/>
            <pc:sldMk cId="0" sldId="269"/>
            <ac:spMk id="184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5:07.042" v="217" actId="12"/>
          <ac:spMkLst>
            <pc:docMk/>
            <pc:sldMk cId="0" sldId="269"/>
            <ac:spMk id="18435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46:47.485" v="895"/>
        <pc:sldMkLst>
          <pc:docMk/>
          <pc:sldMk cId="0" sldId="272"/>
        </pc:sldMkLst>
        <pc:spChg chg="add">
          <ac:chgData name="Sidney Seckler" userId="73470fc2d5f88927" providerId="LiveId" clId="{B9E8DCFF-1486-4907-B394-A970BF7D45BE}" dt="2020-02-27T22:46:47.485" v="895"/>
          <ac:spMkLst>
            <pc:docMk/>
            <pc:sldMk cId="0" sldId="272"/>
            <ac:spMk id="43" creationId="{FD679A97-3D0E-4848-AAF7-570945C3479E}"/>
          </ac:spMkLst>
        </pc:spChg>
        <pc:spChg chg="add mod">
          <ac:chgData name="Sidney Seckler" userId="73470fc2d5f88927" providerId="LiveId" clId="{B9E8DCFF-1486-4907-B394-A970BF7D45BE}" dt="2020-02-27T22:41:50.115" v="848" actId="1076"/>
          <ac:spMkLst>
            <pc:docMk/>
            <pc:sldMk cId="0" sldId="272"/>
            <ac:spMk id="717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6.808" v="847" actId="1076"/>
          <ac:spMkLst>
            <pc:docMk/>
            <pc:sldMk cId="0" sldId="272"/>
            <ac:spMk id="717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3.785" v="846" actId="1076"/>
          <ac:spMkLst>
            <pc:docMk/>
            <pc:sldMk cId="0" sldId="272"/>
            <ac:spMk id="717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55.169" v="849" actId="1076"/>
          <ac:spMkLst>
            <pc:docMk/>
            <pc:sldMk cId="0" sldId="272"/>
            <ac:spMk id="717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30.909" v="842" actId="1076"/>
          <ac:spMkLst>
            <pc:docMk/>
            <pc:sldMk cId="0" sldId="272"/>
            <ac:spMk id="7174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2"/>
            <ac:spMk id="71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40.688" v="851" actId="1076"/>
          <ac:spMkLst>
            <pc:docMk/>
            <pc:sldMk cId="0" sldId="272"/>
            <ac:spMk id="717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9.714" v="802" actId="14100"/>
          <ac:spMkLst>
            <pc:docMk/>
            <pc:sldMk cId="0" sldId="272"/>
            <ac:spMk id="21506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3.171" v="892"/>
          <ac:grpSpMkLst>
            <pc:docMk/>
            <pc:sldMk cId="0" sldId="272"/>
            <ac:grpSpMk id="33" creationId="{B292DCE7-C4D9-47B5-8806-592B15ABB15E}"/>
          </ac:grpSpMkLst>
        </pc:grpChg>
        <pc:grpChg chg="del mod">
          <ac:chgData name="Sidney Seckler" userId="73470fc2d5f88927" providerId="LiveId" clId="{B9E8DCFF-1486-4907-B394-A970BF7D45BE}" dt="2020-02-27T22:46:12.993" v="891" actId="478"/>
          <ac:grpSpMkLst>
            <pc:docMk/>
            <pc:sldMk cId="0" sldId="272"/>
            <ac:grpSpMk id="7179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6:35.954" v="894" actId="1076"/>
        <pc:sldMkLst>
          <pc:docMk/>
          <pc:sldMk cId="0" sldId="273"/>
        </pc:sldMkLst>
        <pc:spChg chg="add mod">
          <ac:chgData name="Sidney Seckler" userId="73470fc2d5f88927" providerId="LiveId" clId="{B9E8DCFF-1486-4907-B394-A970BF7D45BE}" dt="2020-02-27T22:42:56.577" v="854" actId="1076"/>
          <ac:spMkLst>
            <pc:docMk/>
            <pc:sldMk cId="0" sldId="273"/>
            <ac:spMk id="819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8.761" v="855" actId="1076"/>
          <ac:spMkLst>
            <pc:docMk/>
            <pc:sldMk cId="0" sldId="273"/>
            <ac:spMk id="819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6:35.954" v="894" actId="1076"/>
          <ac:spMkLst>
            <pc:docMk/>
            <pc:sldMk cId="0" sldId="273"/>
            <ac:spMk id="819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0.919" v="856" actId="1076"/>
          <ac:spMkLst>
            <pc:docMk/>
            <pc:sldMk cId="0" sldId="273"/>
            <ac:spMk id="819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7.789" v="858" actId="1076"/>
          <ac:spMkLst>
            <pc:docMk/>
            <pc:sldMk cId="0" sldId="273"/>
            <ac:spMk id="8198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3"/>
            <ac:spMk id="81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2.290" v="853" actId="1076"/>
          <ac:spMkLst>
            <pc:docMk/>
            <pc:sldMk cId="0" sldId="273"/>
            <ac:spMk id="820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30.340" v="864" actId="14100"/>
          <ac:spMkLst>
            <pc:docMk/>
            <pc:sldMk cId="0" sldId="273"/>
            <ac:spMk id="22530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6.395" v="893"/>
          <ac:grpSpMkLst>
            <pc:docMk/>
            <pc:sldMk cId="0" sldId="273"/>
            <ac:grpSpMk id="33" creationId="{FCBB9D9D-6294-4421-83EA-A3B9DD21C43F}"/>
          </ac:grpSpMkLst>
        </pc:grpChg>
        <pc:grpChg chg="del mod">
          <ac:chgData name="Sidney Seckler" userId="73470fc2d5f88927" providerId="LiveId" clId="{B9E8DCFF-1486-4907-B394-A970BF7D45BE}" dt="2020-02-27T22:46:09.384" v="890" actId="478"/>
          <ac:grpSpMkLst>
            <pc:docMk/>
            <pc:sldMk cId="0" sldId="273"/>
            <ac:grpSpMk id="8203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0:42.508" v="442" actId="14100"/>
        <pc:sldMkLst>
          <pc:docMk/>
          <pc:sldMk cId="0" sldId="274"/>
        </pc:sldMkLst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7.374" v="440" actId="14100"/>
          <ac:spMkLst>
            <pc:docMk/>
            <pc:sldMk cId="0" sldId="274"/>
            <ac:spMk id="410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2.508" v="442" actId="14100"/>
          <ac:spMkLst>
            <pc:docMk/>
            <pc:sldMk cId="0" sldId="274"/>
            <ac:spMk id="410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0.244" v="441" actId="14100"/>
          <ac:spMkLst>
            <pc:docMk/>
            <pc:sldMk cId="0" sldId="274"/>
            <ac:spMk id="410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2.724" v="439" actId="14100"/>
          <ac:spMkLst>
            <pc:docMk/>
            <pc:sldMk cId="0" sldId="274"/>
            <ac:spMk id="4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2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9:59.925" v="436" actId="14100"/>
          <ac:spMkLst>
            <pc:docMk/>
            <pc:sldMk cId="0" sldId="274"/>
            <ac:spMk id="23554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274"/>
            <ac:grpSpMk id="4117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07.214" v="403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2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2:58.463" v="474" actId="255"/>
        <pc:sldMkLst>
          <pc:docMk/>
          <pc:sldMk cId="0" sldId="275"/>
        </pc:sldMkLst>
        <pc:spChg chg="add mod">
          <ac:chgData name="Sidney Seckler" userId="73470fc2d5f88927" providerId="LiveId" clId="{B9E8DCFF-1486-4907-B394-A970BF7D45BE}" dt="2020-02-27T22:22:29.548" v="469" actId="14100"/>
          <ac:spMkLst>
            <pc:docMk/>
            <pc:sldMk cId="0" sldId="275"/>
            <ac:spMk id="51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36.922" v="471" actId="14100"/>
          <ac:spMkLst>
            <pc:docMk/>
            <pc:sldMk cId="0" sldId="275"/>
            <ac:spMk id="512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22.109" v="467" actId="255"/>
          <ac:spMkLst>
            <pc:docMk/>
            <pc:sldMk cId="0" sldId="275"/>
            <ac:spMk id="512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9.182" v="462" actId="255"/>
          <ac:spMkLst>
            <pc:docMk/>
            <pc:sldMk cId="0" sldId="275"/>
            <ac:spMk id="51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05.762" v="464" actId="14100"/>
          <ac:spMkLst>
            <pc:docMk/>
            <pc:sldMk cId="0" sldId="275"/>
            <ac:spMk id="512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0.344" v="461" actId="14100"/>
          <ac:spMkLst>
            <pc:docMk/>
            <pc:sldMk cId="0" sldId="275"/>
            <ac:spMk id="512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8.463" v="474" actId="255"/>
          <ac:spMkLst>
            <pc:docMk/>
            <pc:sldMk cId="0" sldId="275"/>
            <ac:spMk id="513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27.472" v="457" actId="255"/>
          <ac:spMkLst>
            <pc:docMk/>
            <pc:sldMk cId="0" sldId="275"/>
            <ac:spMk id="513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2.423" v="473" actId="255"/>
          <ac:spMkLst>
            <pc:docMk/>
            <pc:sldMk cId="0" sldId="275"/>
            <ac:spMk id="5132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19:13.007" v="431"/>
          <ac:spMkLst>
            <pc:docMk/>
            <pc:sldMk cId="0" sldId="275"/>
            <ac:spMk id="51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08.488" v="444" actId="14100"/>
          <ac:spMkLst>
            <pc:docMk/>
            <pc:sldMk cId="0" sldId="275"/>
            <ac:spMk id="2457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22:46.749" v="472" actId="255"/>
          <ac:grpSpMkLst>
            <pc:docMk/>
            <pc:sldMk cId="0" sldId="275"/>
            <ac:grpSpMk id="5144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4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23:15.228" v="476" actId="255"/>
        <pc:sldMkLst>
          <pc:docMk/>
          <pc:sldMk cId="0" sldId="276"/>
        </pc:sldMkLst>
        <pc:spChg chg="mod">
          <ac:chgData name="Sidney Seckler" userId="73470fc2d5f88927" providerId="LiveId" clId="{B9E8DCFF-1486-4907-B394-A970BF7D45BE}" dt="2020-02-27T22:23:15.228" v="476" actId="255"/>
          <ac:spMkLst>
            <pc:docMk/>
            <pc:sldMk cId="0" sldId="27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8:24.158" v="768" actId="1076"/>
        <pc:sldMkLst>
          <pc:docMk/>
          <pc:sldMk cId="0" sldId="281"/>
        </pc:sldMkLst>
        <pc:spChg chg="mod">
          <ac:chgData name="Sidney Seckler" userId="73470fc2d5f88927" providerId="LiveId" clId="{B9E8DCFF-1486-4907-B394-A970BF7D45BE}" dt="2020-02-27T22:28:05.487" v="541" actId="108"/>
          <ac:spMkLst>
            <pc:docMk/>
            <pc:sldMk cId="0" sldId="281"/>
            <ac:spMk id="3072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09.517" v="765" actId="255"/>
          <ac:spMkLst>
            <pc:docMk/>
            <pc:sldMk cId="0" sldId="281"/>
            <ac:spMk id="307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16.878" v="767" actId="14100"/>
          <ac:spMkLst>
            <pc:docMk/>
            <pc:sldMk cId="0" sldId="281"/>
            <ac:spMk id="3072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8:24.158" v="768" actId="1076"/>
          <ac:picMkLst>
            <pc:docMk/>
            <pc:sldMk cId="0" sldId="281"/>
            <ac:picMk id="75778" creationId="{00000000-0000-0000-0000-000000000000}"/>
          </ac:picMkLst>
        </pc:picChg>
      </pc:sldChg>
      <pc:sldChg chg="addSp modSp add mod">
        <pc:chgData name="Sidney Seckler" userId="73470fc2d5f88927" providerId="LiveId" clId="{B9E8DCFF-1486-4907-B394-A970BF7D45BE}" dt="2020-02-27T22:39:41.859" v="781" actId="1036"/>
        <pc:sldMkLst>
          <pc:docMk/>
          <pc:sldMk cId="0" sldId="282"/>
        </pc:sldMkLst>
        <pc:spChg chg="mod">
          <ac:chgData name="Sidney Seckler" userId="73470fc2d5f88927" providerId="LiveId" clId="{B9E8DCFF-1486-4907-B394-A970BF7D45BE}" dt="2020-02-27T22:27:09.483" v="523" actId="108"/>
          <ac:spMkLst>
            <pc:docMk/>
            <pc:sldMk cId="0" sldId="282"/>
            <ac:spMk id="3174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38.980" v="769" actId="1076"/>
          <ac:spMkLst>
            <pc:docMk/>
            <pc:sldMk cId="0" sldId="282"/>
            <ac:spMk id="317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42.848" v="770" actId="1076"/>
          <ac:spMkLst>
            <pc:docMk/>
            <pc:sldMk cId="0" sldId="282"/>
            <ac:spMk id="31748" creationId="{00000000-0000-0000-0000-000000000000}"/>
          </ac:spMkLst>
        </pc:spChg>
        <pc:picChg chg="add mod">
          <ac:chgData name="Sidney Seckler" userId="73470fc2d5f88927" providerId="LiveId" clId="{B9E8DCFF-1486-4907-B394-A970BF7D45BE}" dt="2020-02-27T22:39:41.859" v="781" actId="1036"/>
          <ac:picMkLst>
            <pc:docMk/>
            <pc:sldMk cId="0" sldId="282"/>
            <ac:picMk id="3" creationId="{4C39BBA8-80FF-4FFF-9D73-063738DC9B42}"/>
          </ac:picMkLst>
        </pc:picChg>
      </pc:sldChg>
      <pc:sldChg chg="addSp delSp modSp add mod">
        <pc:chgData name="Sidney Seckler" userId="73470fc2d5f88927" providerId="LiveId" clId="{B9E8DCFF-1486-4907-B394-A970BF7D45BE}" dt="2020-02-27T22:46:03.434" v="889" actId="1076"/>
        <pc:sldMkLst>
          <pc:docMk/>
          <pc:sldMk cId="0" sldId="290"/>
        </pc:sldMkLst>
        <pc:spChg chg="add mod">
          <ac:chgData name="Sidney Seckler" userId="73470fc2d5f88927" providerId="LiveId" clId="{B9E8DCFF-1486-4907-B394-A970BF7D45BE}" dt="2020-02-27T22:46:03.434" v="889" actId="1076"/>
          <ac:spMkLst>
            <pc:docMk/>
            <pc:sldMk cId="0" sldId="290"/>
            <ac:spMk id="921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25.917" v="873" actId="1076"/>
          <ac:spMkLst>
            <pc:docMk/>
            <pc:sldMk cId="0" sldId="290"/>
            <ac:spMk id="9219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0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55.793" v="879" actId="1076"/>
          <ac:spMkLst>
            <pc:docMk/>
            <pc:sldMk cId="0" sldId="290"/>
            <ac:spMk id="92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38.440" v="876" actId="1076"/>
          <ac:spMkLst>
            <pc:docMk/>
            <pc:sldMk cId="0" sldId="290"/>
            <ac:spMk id="92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4:09.998" v="871" actId="2711"/>
          <ac:spMkLst>
            <pc:docMk/>
            <pc:sldMk cId="0" sldId="290"/>
            <ac:spMk id="922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3.614" v="887" actId="255"/>
          <ac:spMkLst>
            <pc:docMk/>
            <pc:sldMk cId="0" sldId="290"/>
            <ac:spMk id="92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47.708" v="886" actId="255"/>
          <ac:spMkLst>
            <pc:docMk/>
            <pc:sldMk cId="0" sldId="290"/>
            <ac:spMk id="92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8.178" v="888" actId="255"/>
          <ac:spMkLst>
            <pc:docMk/>
            <pc:sldMk cId="0" sldId="290"/>
            <ac:spMk id="92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49.173" v="869" actId="14100"/>
          <ac:spMkLst>
            <pc:docMk/>
            <pc:sldMk cId="0" sldId="290"/>
            <ac:spMk id="3993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7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8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2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52:57.864" v="978" actId="12"/>
        <pc:sldMkLst>
          <pc:docMk/>
          <pc:sldMk cId="0" sldId="291"/>
        </pc:sldMkLst>
        <pc:spChg chg="mod">
          <ac:chgData name="Sidney Seckler" userId="73470fc2d5f88927" providerId="LiveId" clId="{B9E8DCFF-1486-4907-B394-A970BF7D45BE}" dt="2020-02-27T22:52:39.960" v="971" actId="27636"/>
          <ac:spMkLst>
            <pc:docMk/>
            <pc:sldMk cId="0" sldId="291"/>
            <ac:spMk id="4096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2:57.864" v="978" actId="12"/>
          <ac:spMkLst>
            <pc:docMk/>
            <pc:sldMk cId="0" sldId="291"/>
            <ac:spMk id="40963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25.876" v="728" actId="1076"/>
        <pc:sldMkLst>
          <pc:docMk/>
          <pc:sldMk cId="0" sldId="320"/>
        </pc:sldMkLst>
        <pc:spChg chg="mod">
          <ac:chgData name="Sidney Seckler" userId="73470fc2d5f88927" providerId="LiveId" clId="{B9E8DCFF-1486-4907-B394-A970BF7D45BE}" dt="2020-02-27T22:35:09.918" v="724" actId="14100"/>
          <ac:spMkLst>
            <pc:docMk/>
            <pc:sldMk cId="0" sldId="320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25.876" v="728" actId="1076"/>
          <ac:picMkLst>
            <pc:docMk/>
            <pc:sldMk cId="0" sldId="320"/>
            <ac:picMk id="9523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70" v="209" actId="27636"/>
        <pc:sldMkLst>
          <pc:docMk/>
          <pc:sldMk cId="0" sldId="328"/>
        </pc:sldMkLst>
        <pc:spChg chg="mod">
          <ac:chgData name="Sidney Seckler" userId="73470fc2d5f88927" providerId="LiveId" clId="{B9E8DCFF-1486-4907-B394-A970BF7D45BE}" dt="2020-02-27T22:04:22.470" v="209" actId="27636"/>
          <ac:spMkLst>
            <pc:docMk/>
            <pc:sldMk cId="0" sldId="328"/>
            <ac:spMk id="8601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55.892" v="723" actId="1076"/>
        <pc:sldMkLst>
          <pc:docMk/>
          <pc:sldMk cId="0" sldId="337"/>
        </pc:sldMkLst>
        <pc:spChg chg="mod">
          <ac:chgData name="Sidney Seckler" userId="73470fc2d5f88927" providerId="LiveId" clId="{B9E8DCFF-1486-4907-B394-A970BF7D45BE}" dt="2020-02-27T22:34:55.892" v="723" actId="1076"/>
          <ac:spMkLst>
            <pc:docMk/>
            <pc:sldMk cId="0" sldId="337"/>
            <ac:spMk id="9830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05.309" v="714" actId="1076"/>
          <ac:picMkLst>
            <pc:docMk/>
            <pc:sldMk cId="0" sldId="337"/>
            <ac:picMk id="768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5:51.840" v="733" actId="1076"/>
        <pc:sldMkLst>
          <pc:docMk/>
          <pc:sldMk cId="0" sldId="341"/>
        </pc:sldMkLst>
        <pc:spChg chg="mod">
          <ac:chgData name="Sidney Seckler" userId="73470fc2d5f88927" providerId="LiveId" clId="{B9E8DCFF-1486-4907-B394-A970BF7D45BE}" dt="2020-02-27T22:35:49.086" v="732" actId="14100"/>
          <ac:spMkLst>
            <pc:docMk/>
            <pc:sldMk cId="0" sldId="341"/>
            <ac:spMk id="10240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51.840" v="733" actId="1076"/>
          <ac:picMkLst>
            <pc:docMk/>
            <pc:sldMk cId="0" sldId="341"/>
            <ac:picMk id="7885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2:42.676" v="189" actId="1076"/>
        <pc:sldMkLst>
          <pc:docMk/>
          <pc:sldMk cId="0" sldId="360"/>
        </pc:sldMkLst>
        <pc:spChg chg="mod">
          <ac:chgData name="Sidney Seckler" userId="73470fc2d5f88927" providerId="LiveId" clId="{B9E8DCFF-1486-4907-B394-A970BF7D45BE}" dt="2020-02-27T22:01:33.021" v="164" actId="14100"/>
          <ac:spMkLst>
            <pc:docMk/>
            <pc:sldMk cId="0" sldId="360"/>
            <ac:spMk id="12185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2:33.672" v="186" actId="1076"/>
          <ac:spMkLst>
            <pc:docMk/>
            <pc:sldMk cId="0" sldId="360"/>
            <ac:spMk id="121860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2:42.676" v="189" actId="1076"/>
          <ac:picMkLst>
            <pc:docMk/>
            <pc:sldMk cId="0" sldId="360"/>
            <ac:picMk id="512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9:52.325" v="782" actId="1076"/>
        <pc:sldMkLst>
          <pc:docMk/>
          <pc:sldMk cId="0" sldId="361"/>
        </pc:sldMkLst>
        <pc:spChg chg="mod">
          <ac:chgData name="Sidney Seckler" userId="73470fc2d5f88927" providerId="LiveId" clId="{B9E8DCFF-1486-4907-B394-A970BF7D45BE}" dt="2020-02-27T22:27:13.804" v="524" actId="108"/>
          <ac:spMkLst>
            <pc:docMk/>
            <pc:sldMk cId="0" sldId="361"/>
            <ac:spMk id="12288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9:52.325" v="782" actId="1076"/>
          <ac:picMkLst>
            <pc:docMk/>
            <pc:sldMk cId="0" sldId="361"/>
            <ac:picMk id="8704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7:19.008" v="526" actId="108"/>
        <pc:sldMkLst>
          <pc:docMk/>
          <pc:sldMk cId="0" sldId="362"/>
        </pc:sldMkLst>
        <pc:spChg chg="mod">
          <ac:chgData name="Sidney Seckler" userId="73470fc2d5f88927" providerId="LiveId" clId="{B9E8DCFF-1486-4907-B394-A970BF7D45BE}" dt="2020-02-27T22:27:19.008" v="526" actId="108"/>
          <ac:spMkLst>
            <pc:docMk/>
            <pc:sldMk cId="0" sldId="362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50:14.333" v="944" actId="1076"/>
        <pc:sldMkLst>
          <pc:docMk/>
          <pc:sldMk cId="0" sldId="363"/>
        </pc:sldMkLst>
        <pc:spChg chg="add mod">
          <ac:chgData name="Sidney Seckler" userId="73470fc2d5f88927" providerId="LiveId" clId="{B9E8DCFF-1486-4907-B394-A970BF7D45BE}" dt="2020-02-27T22:50:14.333" v="944" actId="1076"/>
          <ac:spMkLst>
            <pc:docMk/>
            <pc:sldMk cId="0" sldId="363"/>
            <ac:spMk id="1229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0:11.867" v="943" actId="1076"/>
          <ac:spMkLst>
            <pc:docMk/>
            <pc:sldMk cId="0" sldId="363"/>
            <ac:spMk id="122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9:51.147" v="936" actId="14100"/>
          <ac:spMkLst>
            <pc:docMk/>
            <pc:sldMk cId="0" sldId="363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07.573" v="941" actId="1076"/>
          <ac:picMkLst>
            <pc:docMk/>
            <pc:sldMk cId="0" sldId="363"/>
            <ac:picMk id="1232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09.183" v="942" actId="1076"/>
          <ac:picMkLst>
            <pc:docMk/>
            <pc:sldMk cId="0" sldId="363"/>
            <ac:picMk id="123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0:53.119" v="954" actId="1076"/>
        <pc:sldMkLst>
          <pc:docMk/>
          <pc:sldMk cId="0" sldId="364"/>
        </pc:sldMkLst>
        <pc:spChg chg="add">
          <ac:chgData name="Sidney Seckler" userId="73470fc2d5f88927" providerId="LiveId" clId="{B9E8DCFF-1486-4907-B394-A970BF7D45BE}" dt="2020-02-27T22:50:40.195" v="949"/>
          <ac:spMkLst>
            <pc:docMk/>
            <pc:sldMk cId="0" sldId="364"/>
            <ac:spMk id="20" creationId="{3180FA3A-A404-491A-8D28-B49B71229073}"/>
          </ac:spMkLst>
        </pc:spChg>
        <pc:spChg chg="add mod">
          <ac:chgData name="Sidney Seckler" userId="73470fc2d5f88927" providerId="LiveId" clId="{B9E8DCFF-1486-4907-B394-A970BF7D45BE}" dt="2020-02-27T22:50:49.812" v="952" actId="1076"/>
          <ac:spMkLst>
            <pc:docMk/>
            <pc:sldMk cId="0" sldId="364"/>
            <ac:spMk id="13314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0:31.506" v="948" actId="478"/>
          <ac:spMkLst>
            <pc:docMk/>
            <pc:sldMk cId="0" sldId="364"/>
            <ac:spMk id="133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0:25.808" v="946" actId="14100"/>
          <ac:spMkLst>
            <pc:docMk/>
            <pc:sldMk cId="0" sldId="364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11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53.119" v="954" actId="1076"/>
          <ac:picMkLst>
            <pc:docMk/>
            <pc:sldMk cId="0" sldId="364"/>
            <ac:picMk id="1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27.496" v="947" actId="1076"/>
          <ac:picMkLst>
            <pc:docMk/>
            <pc:sldMk cId="0" sldId="364"/>
            <ac:picMk id="1335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51.121" v="953" actId="1076"/>
          <ac:picMkLst>
            <pc:docMk/>
            <pc:sldMk cId="0" sldId="364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17.948" v="961" actId="1076"/>
        <pc:sldMkLst>
          <pc:docMk/>
          <pc:sldMk cId="0" sldId="365"/>
        </pc:sldMkLst>
        <pc:spChg chg="add">
          <ac:chgData name="Sidney Seckler" userId="73470fc2d5f88927" providerId="LiveId" clId="{B9E8DCFF-1486-4907-B394-A970BF7D45BE}" dt="2020-02-27T22:51:04.772" v="957"/>
          <ac:spMkLst>
            <pc:docMk/>
            <pc:sldMk cId="0" sldId="365"/>
            <ac:spMk id="12" creationId="{296888CC-E3E7-45B4-8718-B08958D88E5D}"/>
          </ac:spMkLst>
        </pc:spChg>
        <pc:spChg chg="add mod">
          <ac:chgData name="Sidney Seckler" userId="73470fc2d5f88927" providerId="LiveId" clId="{B9E8DCFF-1486-4907-B394-A970BF7D45BE}" dt="2020-02-27T22:51:15.245" v="960" actId="1076"/>
          <ac:spMkLst>
            <pc:docMk/>
            <pc:sldMk cId="0" sldId="365"/>
            <ac:spMk id="14338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03.664" v="956" actId="478"/>
          <ac:spMkLst>
            <pc:docMk/>
            <pc:sldMk cId="0" sldId="365"/>
            <ac:spMk id="143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00.785" v="955" actId="14100"/>
          <ac:spMkLst>
            <pc:docMk/>
            <pc:sldMk cId="0" sldId="365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17.948" v="961" actId="1076"/>
          <ac:picMkLst>
            <pc:docMk/>
            <pc:sldMk cId="0" sldId="365"/>
            <ac:picMk id="143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46.839" v="968" actId="1076"/>
        <pc:sldMkLst>
          <pc:docMk/>
          <pc:sldMk cId="0" sldId="367"/>
        </pc:sldMkLst>
        <pc:spChg chg="add">
          <ac:chgData name="Sidney Seckler" userId="73470fc2d5f88927" providerId="LiveId" clId="{B9E8DCFF-1486-4907-B394-A970BF7D45BE}" dt="2020-02-27T22:51:33.032" v="964"/>
          <ac:spMkLst>
            <pc:docMk/>
            <pc:sldMk cId="0" sldId="367"/>
            <ac:spMk id="12" creationId="{AEF771C2-CE36-49BB-8B53-0BF5924E9B26}"/>
          </ac:spMkLst>
        </pc:spChg>
        <pc:spChg chg="add mod">
          <ac:chgData name="Sidney Seckler" userId="73470fc2d5f88927" providerId="LiveId" clId="{B9E8DCFF-1486-4907-B394-A970BF7D45BE}" dt="2020-02-27T22:51:44.785" v="967" actId="1076"/>
          <ac:spMkLst>
            <pc:docMk/>
            <pc:sldMk cId="0" sldId="367"/>
            <ac:spMk id="16386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29.984" v="963" actId="478"/>
          <ac:spMkLst>
            <pc:docMk/>
            <pc:sldMk cId="0" sldId="367"/>
            <ac:spMk id="163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23.391" v="962" actId="14100"/>
          <ac:spMkLst>
            <pc:docMk/>
            <pc:sldMk cId="0" sldId="367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46.839" v="968" actId="1076"/>
          <ac:picMkLst>
            <pc:docMk/>
            <pc:sldMk cId="0" sldId="367"/>
            <ac:picMk id="164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48:00.564" v="911" actId="14100"/>
        <pc:sldMkLst>
          <pc:docMk/>
          <pc:sldMk cId="0" sldId="368"/>
        </pc:sldMkLst>
        <pc:spChg chg="add mod">
          <ac:chgData name="Sidney Seckler" userId="73470fc2d5f88927" providerId="LiveId" clId="{B9E8DCFF-1486-4907-B394-A970BF7D45BE}" dt="2020-02-27T22:47:16.758" v="901" actId="14100"/>
          <ac:spMkLst>
            <pc:docMk/>
            <pc:sldMk cId="0" sldId="368"/>
            <ac:spMk id="1024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23.557" v="903" actId="14100"/>
          <ac:spMkLst>
            <pc:docMk/>
            <pc:sldMk cId="0" sldId="368"/>
            <ac:spMk id="1024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30.955" v="905" actId="14100"/>
          <ac:spMkLst>
            <pc:docMk/>
            <pc:sldMk cId="0" sldId="368"/>
            <ac:spMk id="1024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40.407" v="907" actId="14100"/>
          <ac:spMkLst>
            <pc:docMk/>
            <pc:sldMk cId="0" sldId="368"/>
            <ac:spMk id="1024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52.885" v="909" actId="1076"/>
          <ac:spMkLst>
            <pc:docMk/>
            <pc:sldMk cId="0" sldId="368"/>
            <ac:spMk id="102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00.564" v="911" actId="14100"/>
          <ac:spMkLst>
            <pc:docMk/>
            <pc:sldMk cId="0" sldId="368"/>
            <ac:spMk id="1024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07.295" v="899" actId="14100"/>
          <ac:spMkLst>
            <pc:docMk/>
            <pc:sldMk cId="0" sldId="368"/>
            <ac:spMk id="13721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9:40.557" v="934" actId="1076"/>
        <pc:sldMkLst>
          <pc:docMk/>
          <pc:sldMk cId="0" sldId="369"/>
        </pc:sldMkLst>
        <pc:spChg chg="add mod">
          <ac:chgData name="Sidney Seckler" userId="73470fc2d5f88927" providerId="LiveId" clId="{B9E8DCFF-1486-4907-B394-A970BF7D45BE}" dt="2020-02-27T22:49:40.557" v="934" actId="1076"/>
          <ac:spMkLst>
            <pc:docMk/>
            <pc:sldMk cId="0" sldId="369"/>
            <ac:spMk id="11266" creationId="{00000000-0000-0000-0000-000000000000}"/>
          </ac:spMkLst>
        </pc:spChg>
        <pc:spChg chg="add del mod">
          <ac:chgData name="Sidney Seckler" userId="73470fc2d5f88927" providerId="LiveId" clId="{B9E8DCFF-1486-4907-B394-A970BF7D45BE}" dt="2020-02-27T22:48:54.094" v="923" actId="478"/>
          <ac:spMkLst>
            <pc:docMk/>
            <pc:sldMk cId="0" sldId="369"/>
            <ac:spMk id="1126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49:22.059" v="930" actId="478"/>
          <ac:spMkLst>
            <pc:docMk/>
            <pc:sldMk cId="0" sldId="369"/>
            <ac:spMk id="1126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2:48:42.405" v="920" actId="478"/>
          <ac:spMkLst>
            <pc:docMk/>
            <pc:sldMk cId="0" sldId="369"/>
            <ac:spMk id="1126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46.600" v="922" actId="27636"/>
          <ac:spMkLst>
            <pc:docMk/>
            <pc:sldMk cId="0" sldId="369"/>
            <ac:spMk id="13824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49:34.304" v="933" actId="14100"/>
          <ac:graphicFrameMkLst>
            <pc:docMk/>
            <pc:sldMk cId="0" sldId="369"/>
            <ac:graphicFrameMk id="138248" creationId="{00000000-0000-0000-0000-000000000000}"/>
          </ac:graphicFrameMkLst>
        </pc:graphicFrameChg>
        <pc:cxnChg chg="del mod">
          <ac:chgData name="Sidney Seckler" userId="73470fc2d5f88927" providerId="LiveId" clId="{B9E8DCFF-1486-4907-B394-A970BF7D45BE}" dt="2020-02-27T22:48:56.458" v="924" actId="478"/>
          <ac:cxnSpMkLst>
            <pc:docMk/>
            <pc:sldMk cId="0" sldId="369"/>
            <ac:cxnSpMk id="11270" creationId="{00000000-0000-0000-0000-000000000000}"/>
          </ac:cxnSpMkLst>
        </pc:cxnChg>
      </pc:sldChg>
      <pc:sldChg chg="modSp add mod">
        <pc:chgData name="Sidney Seckler" userId="73470fc2d5f88927" providerId="LiveId" clId="{B9E8DCFF-1486-4907-B394-A970BF7D45BE}" dt="2020-02-27T22:03:50.074" v="206" actId="14100"/>
        <pc:sldMkLst>
          <pc:docMk/>
          <pc:sldMk cId="0" sldId="370"/>
        </pc:sldMkLst>
        <pc:spChg chg="mod">
          <ac:chgData name="Sidney Seckler" userId="73470fc2d5f88927" providerId="LiveId" clId="{B9E8DCFF-1486-4907-B394-A970BF7D45BE}" dt="2020-02-27T22:03:50.074" v="206" actId="14100"/>
          <ac:spMkLst>
            <pc:docMk/>
            <pc:sldMk cId="0" sldId="370"/>
            <ac:spMk id="139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3:41.358" v="204" actId="1076"/>
          <ac:spMkLst>
            <pc:docMk/>
            <pc:sldMk cId="0" sldId="370"/>
            <ac:spMk id="13926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3:44.423" v="205" actId="1076"/>
          <ac:picMkLst>
            <pc:docMk/>
            <pc:sldMk cId="0" sldId="370"/>
            <ac:picMk id="52226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2:21.241" v="58" actId="1076"/>
        <pc:sldMkLst>
          <pc:docMk/>
          <pc:sldMk cId="0" sldId="373"/>
        </pc:sldMkLst>
        <pc:spChg chg="mod">
          <ac:chgData name="Sidney Seckler" userId="73470fc2d5f88927" providerId="LiveId" clId="{B9E8DCFF-1486-4907-B394-A970BF7D45BE}" dt="2020-02-27T21:52:21.241" v="5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11.847" v="55" actId="14100"/>
          <ac:spMkLst>
            <pc:docMk/>
            <pc:sldMk cId="0" sldId="373"/>
            <ac:spMk id="14541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09.223" v="67" actId="14100"/>
        <pc:sldMkLst>
          <pc:docMk/>
          <pc:sldMk cId="0" sldId="375"/>
        </pc:sldMkLst>
        <pc:spChg chg="mod">
          <ac:chgData name="Sidney Seckler" userId="73470fc2d5f88927" providerId="LiveId" clId="{B9E8DCFF-1486-4907-B394-A970BF7D45BE}" dt="2020-02-27T21:53:09.223" v="67" actId="14100"/>
          <ac:spMkLst>
            <pc:docMk/>
            <pc:sldMk cId="0" sldId="375"/>
            <ac:spMk id="14848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55.478" v="63" actId="108"/>
          <ac:spMkLst>
            <pc:docMk/>
            <pc:sldMk cId="0" sldId="375"/>
            <ac:spMk id="148484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27.046" v="69" actId="1076"/>
        <pc:sldMkLst>
          <pc:docMk/>
          <pc:sldMk cId="0" sldId="376"/>
        </pc:sldMkLst>
        <pc:spChg chg="mod">
          <ac:chgData name="Sidney Seckler" userId="73470fc2d5f88927" providerId="LiveId" clId="{B9E8DCFF-1486-4907-B394-A970BF7D45BE}" dt="2020-02-27T21:52:33.071" v="61" actId="1076"/>
          <ac:spMkLst>
            <pc:docMk/>
            <pc:sldMk cId="0" sldId="376"/>
            <ac:spMk id="1495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3:27.046" v="69" actId="1076"/>
          <ac:spMkLst>
            <pc:docMk/>
            <pc:sldMk cId="0" sldId="376"/>
            <ac:spMk id="14950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4:59.975" v="81" actId="1076"/>
        <pc:sldMkLst>
          <pc:docMk/>
          <pc:sldMk cId="0" sldId="378"/>
        </pc:sldMkLst>
        <pc:spChg chg="mod">
          <ac:chgData name="Sidney Seckler" userId="73470fc2d5f88927" providerId="LiveId" clId="{B9E8DCFF-1486-4907-B394-A970BF7D45BE}" dt="2020-02-27T21:54:44.849" v="76" actId="1076"/>
          <ac:spMkLst>
            <pc:docMk/>
            <pc:sldMk cId="0" sldId="378"/>
            <ac:spMk id="15155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4:59.975" v="81" actId="1076"/>
          <ac:picMkLst>
            <pc:docMk/>
            <pc:sldMk cId="0" sldId="378"/>
            <ac:picMk id="409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4:49.641" v="78" actId="1076"/>
          <ac:picMkLst>
            <pc:docMk/>
            <pc:sldMk cId="0" sldId="378"/>
            <ac:picMk id="4096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0:07.842" v="138" actId="1076"/>
        <pc:sldMkLst>
          <pc:docMk/>
          <pc:sldMk cId="0" sldId="385"/>
        </pc:sldMkLst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9:45.773" v="135" actId="14100"/>
          <ac:spMkLst>
            <pc:docMk/>
            <pc:sldMk cId="0" sldId="385"/>
            <ac:spMk id="16077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0:37.175" v="145" actId="1076"/>
        <pc:sldMkLst>
          <pc:docMk/>
          <pc:sldMk cId="0" sldId="387"/>
        </pc:sldMkLst>
        <pc:spChg chg="mod">
          <ac:chgData name="Sidney Seckler" userId="73470fc2d5f88927" providerId="LiveId" clId="{B9E8DCFF-1486-4907-B394-A970BF7D45BE}" dt="2020-02-27T22:00:27.681" v="142" actId="14100"/>
          <ac:spMkLst>
            <pc:docMk/>
            <pc:sldMk cId="0" sldId="387"/>
            <ac:spMk id="1628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37.175" v="145" actId="1076"/>
          <ac:spMkLst>
            <pc:docMk/>
            <pc:sldMk cId="0" sldId="387"/>
            <ac:spMk id="162820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8:26.628" v="122" actId="14100"/>
        <pc:sldMkLst>
          <pc:docMk/>
          <pc:sldMk cId="0" sldId="388"/>
        </pc:sldMkLst>
        <pc:spChg chg="mod">
          <ac:chgData name="Sidney Seckler" userId="73470fc2d5f88927" providerId="LiveId" clId="{B9E8DCFF-1486-4907-B394-A970BF7D45BE}" dt="2020-02-27T21:58:26.628" v="122" actId="14100"/>
          <ac:spMkLst>
            <pc:docMk/>
            <pc:sldMk cId="0" sldId="388"/>
            <ac:spMk id="163844" creationId="{00000000-0000-0000-0000-000000000000}"/>
          </ac:spMkLst>
        </pc:spChg>
      </pc:sldChg>
      <pc:sldChg chg="add">
        <pc:chgData name="Sidney Seckler" userId="73470fc2d5f88927" providerId="LiveId" clId="{B9E8DCFF-1486-4907-B394-A970BF7D45BE}" dt="2020-02-27T22:04:22.377" v="207"/>
        <pc:sldMkLst>
          <pc:docMk/>
          <pc:sldMk cId="0" sldId="38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8"/>
        </pc:sldMkLst>
      </pc:sldChg>
      <pc:sldChg chg="addSp delSp modSp add mod">
        <pc:chgData name="Sidney Seckler" userId="73470fc2d5f88927" providerId="LiveId" clId="{B9E8DCFF-1486-4907-B394-A970BF7D45BE}" dt="2020-02-27T22:32:49.738" v="706" actId="1076"/>
        <pc:sldMkLst>
          <pc:docMk/>
          <pc:sldMk cId="0" sldId="405"/>
        </pc:sldMkLst>
        <pc:spChg chg="add del mod">
          <ac:chgData name="Sidney Seckler" userId="73470fc2d5f88927" providerId="LiveId" clId="{B9E8DCFF-1486-4907-B394-A970BF7D45BE}" dt="2020-02-27T22:32:45.255" v="705" actId="478"/>
          <ac:spMkLst>
            <pc:docMk/>
            <pc:sldMk cId="0" sldId="405"/>
            <ac:spMk id="15" creationId="{CA920FE9-6E66-44A7-9A8B-184DA1FE6E36}"/>
          </ac:spMkLst>
        </pc:spChg>
        <pc:spChg chg="add mod">
          <ac:chgData name="Sidney Seckler" userId="73470fc2d5f88927" providerId="LiveId" clId="{B9E8DCFF-1486-4907-B394-A970BF7D45BE}" dt="2020-02-27T22:30:45.673" v="583" actId="255"/>
          <ac:spMkLst>
            <pc:docMk/>
            <pc:sldMk cId="0" sldId="405"/>
            <ac:spMk id="307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53.877" v="585" actId="14100"/>
          <ac:spMkLst>
            <pc:docMk/>
            <pc:sldMk cId="0" sldId="405"/>
            <ac:spMk id="30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53.377" v="621" actId="255"/>
          <ac:spMkLst>
            <pc:docMk/>
            <pc:sldMk cId="0" sldId="405"/>
            <ac:spMk id="307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8.442" v="582" actId="14100"/>
          <ac:spMkLst>
            <pc:docMk/>
            <pc:sldMk cId="0" sldId="405"/>
            <ac:spMk id="307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46.856" v="620" actId="255"/>
          <ac:spMkLst>
            <pc:docMk/>
            <pc:sldMk cId="0" sldId="405"/>
            <ac:spMk id="307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4.790" v="581" actId="14100"/>
          <ac:spMkLst>
            <pc:docMk/>
            <pc:sldMk cId="0" sldId="405"/>
            <ac:spMk id="307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34.625" v="619" actId="1036"/>
          <ac:spMkLst>
            <pc:docMk/>
            <pc:sldMk cId="0" sldId="405"/>
            <ac:spMk id="308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05.837" v="622" actId="14100"/>
          <ac:spMkLst>
            <pc:docMk/>
            <pc:sldMk cId="0" sldId="405"/>
            <ac:spMk id="30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14.126" v="598" actId="1038"/>
          <ac:spMkLst>
            <pc:docMk/>
            <pc:sldMk cId="0" sldId="405"/>
            <ac:spMk id="308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37.834" v="703" actId="6549"/>
          <ac:spMkLst>
            <pc:docMk/>
            <pc:sldMk cId="0" sldId="405"/>
            <ac:spMk id="181251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32:42.256" v="704" actId="478"/>
          <ac:spMkLst>
            <pc:docMk/>
            <pc:sldMk cId="0" sldId="405"/>
            <ac:spMk id="181252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30:29.652" v="580" actId="1076"/>
          <ac:grpSpMkLst>
            <pc:docMk/>
            <pc:sldMk cId="0" sldId="405"/>
            <ac:grpSpMk id="3084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86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90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32:49.738" v="706" actId="1076"/>
          <ac:picMkLst>
            <pc:docMk/>
            <pc:sldMk cId="0" sldId="405"/>
            <ac:picMk id="3080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06"/>
        </pc:sldMkLst>
      </pc:sldChg>
      <pc:sldChg chg="modSp add mod">
        <pc:chgData name="Sidney Seckler" userId="73470fc2d5f88927" providerId="LiveId" clId="{B9E8DCFF-1486-4907-B394-A970BF7D45BE}" dt="2020-02-27T22:36:03.864" v="736" actId="1076"/>
        <pc:sldMkLst>
          <pc:docMk/>
          <pc:sldMk cId="0" sldId="413"/>
        </pc:sldMkLst>
        <pc:spChg chg="mod">
          <ac:chgData name="Sidney Seckler" userId="73470fc2d5f88927" providerId="LiveId" clId="{B9E8DCFF-1486-4907-B394-A970BF7D45BE}" dt="2020-02-27T22:36:00.586" v="735" actId="14100"/>
          <ac:spMkLst>
            <pc:docMk/>
            <pc:sldMk cId="0" sldId="413"/>
            <ac:spMk id="19046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03.864" v="736" actId="1076"/>
          <ac:picMkLst>
            <pc:docMk/>
            <pc:sldMk cId="0" sldId="413"/>
            <ac:picMk id="7987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6:24.836" v="744" actId="14100"/>
        <pc:sldMkLst>
          <pc:docMk/>
          <pc:sldMk cId="0" sldId="414"/>
        </pc:sldMkLst>
        <pc:spChg chg="mod">
          <ac:chgData name="Sidney Seckler" userId="73470fc2d5f88927" providerId="LiveId" clId="{B9E8DCFF-1486-4907-B394-A970BF7D45BE}" dt="2020-02-27T22:36:12.800" v="738" actId="14100"/>
          <ac:spMkLst>
            <pc:docMk/>
            <pc:sldMk cId="0" sldId="414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21.224" v="742" actId="1076"/>
          <ac:picMkLst>
            <pc:docMk/>
            <pc:sldMk cId="0" sldId="414"/>
            <ac:picMk id="8089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6:24.836" v="744" actId="14100"/>
          <ac:picMkLst>
            <pc:docMk/>
            <pc:sldMk cId="0" sldId="414"/>
            <ac:picMk id="80901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5"/>
        </pc:sldMkLst>
      </pc:sldChg>
      <pc:sldChg chg="modSp add mod">
        <pc:chgData name="Sidney Seckler" userId="73470fc2d5f88927" providerId="LiveId" clId="{B9E8DCFF-1486-4907-B394-A970BF7D45BE}" dt="2020-02-27T22:53:15.356" v="982" actId="1076"/>
        <pc:sldMkLst>
          <pc:docMk/>
          <pc:sldMk cId="0" sldId="429"/>
        </pc:sldMkLst>
        <pc:spChg chg="mod">
          <ac:chgData name="Sidney Seckler" userId="73470fc2d5f88927" providerId="LiveId" clId="{B9E8DCFF-1486-4907-B394-A970BF7D45BE}" dt="2020-02-27T22:53:12.262" v="981" actId="113"/>
          <ac:spMkLst>
            <pc:docMk/>
            <pc:sldMk cId="0" sldId="429"/>
            <ac:spMk id="21299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05.561" v="979" actId="14100"/>
          <ac:spMkLst>
            <pc:docMk/>
            <pc:sldMk cId="0" sldId="429"/>
            <ac:spMk id="2129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15.356" v="982" actId="1076"/>
          <ac:picMkLst>
            <pc:docMk/>
            <pc:sldMk cId="0" sldId="429"/>
            <ac:picMk id="1024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26.464" v="984" actId="14100"/>
        <pc:sldMkLst>
          <pc:docMk/>
          <pc:sldMk cId="0" sldId="430"/>
        </pc:sldMkLst>
        <pc:spChg chg="mod">
          <ac:chgData name="Sidney Seckler" userId="73470fc2d5f88927" providerId="LiveId" clId="{B9E8DCFF-1486-4907-B394-A970BF7D45BE}" dt="2020-02-27T22:52:40.022" v="973" actId="27636"/>
          <ac:spMkLst>
            <pc:docMk/>
            <pc:sldMk cId="0" sldId="430"/>
            <ac:spMk id="2140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26.464" v="984" actId="14100"/>
          <ac:spMkLst>
            <pc:docMk/>
            <pc:sldMk cId="0" sldId="430"/>
            <ac:spMk id="21402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23.266" v="983" actId="1076"/>
          <ac:picMkLst>
            <pc:docMk/>
            <pc:sldMk cId="0" sldId="430"/>
            <ac:picMk id="103431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42.474" v="986" actId="1076"/>
        <pc:sldMkLst>
          <pc:docMk/>
          <pc:sldMk cId="0" sldId="431"/>
        </pc:sldMkLst>
        <pc:spChg chg="mod">
          <ac:chgData name="Sidney Seckler" userId="73470fc2d5f88927" providerId="LiveId" clId="{B9E8DCFF-1486-4907-B394-A970BF7D45BE}" dt="2020-02-27T22:53:37.582" v="985" actId="14100"/>
          <ac:spMkLst>
            <pc:docMk/>
            <pc:sldMk cId="0" sldId="431"/>
            <ac:spMk id="215045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42.474" v="986" actId="1076"/>
          <ac:picMkLst>
            <pc:docMk/>
            <pc:sldMk cId="0" sldId="431"/>
            <ac:picMk id="10445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7:09.964" v="1048" actId="255"/>
        <pc:sldMkLst>
          <pc:docMk/>
          <pc:sldMk cId="0" sldId="432"/>
        </pc:sldMkLst>
        <pc:spChg chg="mod">
          <ac:chgData name="Sidney Seckler" userId="73470fc2d5f88927" providerId="LiveId" clId="{B9E8DCFF-1486-4907-B394-A970BF7D45BE}" dt="2020-02-27T22:57:09.964" v="1048" actId="255"/>
          <ac:spMkLst>
            <pc:docMk/>
            <pc:sldMk cId="0" sldId="432"/>
            <ac:spMk id="1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37.565" v="1043" actId="1076"/>
          <ac:spMkLst>
            <pc:docMk/>
            <pc:sldMk cId="0" sldId="432"/>
            <ac:spMk id="1945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58.289" v="1047" actId="1076"/>
          <ac:spMkLst>
            <pc:docMk/>
            <pc:sldMk cId="0" sldId="432"/>
            <ac:spMk id="1945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8.600" v="1029" actId="14100"/>
          <ac:spMkLst>
            <pc:docMk/>
            <pc:sldMk cId="0" sldId="432"/>
            <ac:spMk id="21606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6:54.586" v="1046" actId="1076"/>
          <ac:picMkLst>
            <pc:docMk/>
            <pc:sldMk cId="0" sldId="432"/>
            <ac:picMk id="194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8:44.845" v="1071" actId="1076"/>
        <pc:sldMkLst>
          <pc:docMk/>
          <pc:sldMk cId="0" sldId="433"/>
        </pc:sldMkLst>
        <pc:spChg chg="add mod">
          <ac:chgData name="Sidney Seckler" userId="73470fc2d5f88927" providerId="LiveId" clId="{B9E8DCFF-1486-4907-B394-A970BF7D45BE}" dt="2020-02-27T22:58:38.388" v="1070" actId="255"/>
          <ac:spMkLst>
            <pc:docMk/>
            <pc:sldMk cId="0" sldId="433"/>
            <ac:spMk id="2048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3.493" v="1065" actId="1076"/>
          <ac:spMkLst>
            <pc:docMk/>
            <pc:sldMk cId="0" sldId="433"/>
            <ac:spMk id="22016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0.679" v="1064" actId="14100"/>
          <ac:spMkLst>
            <pc:docMk/>
            <pc:sldMk cId="0" sldId="433"/>
            <ac:spMk id="22016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3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8:44.845" v="1071" actId="1076"/>
          <ac:picMkLst>
            <pc:docMk/>
            <pc:sldMk cId="0" sldId="433"/>
            <ac:picMk id="204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9:42.629" v="1087" actId="1076"/>
        <pc:sldMkLst>
          <pc:docMk/>
          <pc:sldMk cId="0" sldId="434"/>
        </pc:sldMkLst>
        <pc:spChg chg="add mod">
          <ac:chgData name="Sidney Seckler" userId="73470fc2d5f88927" providerId="LiveId" clId="{B9E8DCFF-1486-4907-B394-A970BF7D45BE}" dt="2020-02-27T22:59:42.629" v="1087" actId="1076"/>
          <ac:spMkLst>
            <pc:docMk/>
            <pc:sldMk cId="0" sldId="434"/>
            <ac:spMk id="2150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51.441" v="1072" actId="14100"/>
          <ac:spMkLst>
            <pc:docMk/>
            <pc:sldMk cId="0" sldId="434"/>
            <ac:spMk id="2211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9:32.853" v="1084" actId="1076"/>
          <ac:spMkLst>
            <pc:docMk/>
            <pc:sldMk cId="0" sldId="434"/>
            <ac:spMk id="22119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4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9:24.507" v="1082" actId="1076"/>
          <ac:picMkLst>
            <pc:docMk/>
            <pc:sldMk cId="0" sldId="434"/>
            <ac:picMk id="21507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0:24.945" v="1097" actId="14100"/>
        <pc:sldMkLst>
          <pc:docMk/>
          <pc:sldMk cId="0" sldId="435"/>
        </pc:sldMkLst>
        <pc:spChg chg="add mod">
          <ac:chgData name="Sidney Seckler" userId="73470fc2d5f88927" providerId="LiveId" clId="{B9E8DCFF-1486-4907-B394-A970BF7D45BE}" dt="2020-02-27T23:00:14.677" v="1094" actId="1076"/>
          <ac:spMkLst>
            <pc:docMk/>
            <pc:sldMk cId="0" sldId="435"/>
            <ac:spMk id="2253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4.945" v="1097" actId="14100"/>
          <ac:spMkLst>
            <pc:docMk/>
            <pc:sldMk cId="0" sldId="435"/>
            <ac:spMk id="2222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0.089" v="1096" actId="1076"/>
          <ac:spMkLst>
            <pc:docMk/>
            <pc:sldMk cId="0" sldId="435"/>
            <ac:spMk id="22221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5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0:16.875" v="1095" actId="1076"/>
          <ac:picMkLst>
            <pc:docMk/>
            <pc:sldMk cId="0" sldId="435"/>
            <ac:picMk id="22531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19.647" v="1115" actId="478"/>
        <pc:sldMkLst>
          <pc:docMk/>
          <pc:sldMk cId="0" sldId="436"/>
        </pc:sldMkLst>
        <pc:spChg chg="add mod">
          <ac:chgData name="Sidney Seckler" userId="73470fc2d5f88927" providerId="LiveId" clId="{B9E8DCFF-1486-4907-B394-A970BF7D45BE}" dt="2020-02-27T23:01:11.005" v="1112" actId="1076"/>
          <ac:spMkLst>
            <pc:docMk/>
            <pc:sldMk cId="0" sldId="436"/>
            <ac:spMk id="2355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1:13.177" v="1113" actId="1076"/>
          <ac:spMkLst>
            <pc:docMk/>
            <pc:sldMk cId="0" sldId="436"/>
            <ac:spMk id="23555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19.647" v="1115" actId="478"/>
          <ac:spMkLst>
            <pc:docMk/>
            <pc:sldMk cId="0" sldId="436"/>
            <ac:spMk id="23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35.829" v="1098" actId="14100"/>
          <ac:spMkLst>
            <pc:docMk/>
            <pc:sldMk cId="0" sldId="436"/>
            <ac:spMk id="2232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07.101" v="1111" actId="1076"/>
          <ac:spMkLst>
            <pc:docMk/>
            <pc:sldMk cId="0" sldId="436"/>
            <ac:spMk id="22323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14.959" v="1114" actId="1076"/>
          <ac:picMkLst>
            <pc:docMk/>
            <pc:sldMk cId="0" sldId="436"/>
            <ac:picMk id="2355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49.683" v="1125" actId="478"/>
        <pc:sldMkLst>
          <pc:docMk/>
          <pc:sldMk cId="0" sldId="437"/>
        </pc:sldMkLst>
        <pc:spChg chg="add mod">
          <ac:chgData name="Sidney Seckler" userId="73470fc2d5f88927" providerId="LiveId" clId="{B9E8DCFF-1486-4907-B394-A970BF7D45BE}" dt="2020-02-27T23:01:46.009" v="1123" actId="1076"/>
          <ac:spMkLst>
            <pc:docMk/>
            <pc:sldMk cId="0" sldId="437"/>
            <ac:spMk id="2457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49.683" v="1125" actId="478"/>
          <ac:spMkLst>
            <pc:docMk/>
            <pc:sldMk cId="0" sldId="437"/>
            <ac:spMk id="245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25.863" v="1116" actId="14100"/>
          <ac:spMkLst>
            <pc:docMk/>
            <pc:sldMk cId="0" sldId="437"/>
            <ac:spMk id="22426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41.483" v="1121" actId="1076"/>
          <ac:spMkLst>
            <pc:docMk/>
            <pc:sldMk cId="0" sldId="437"/>
            <ac:spMk id="22426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47.568" v="1124" actId="1076"/>
          <ac:picMkLst>
            <pc:docMk/>
            <pc:sldMk cId="0" sldId="437"/>
            <ac:picMk id="2457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32.206" v="1186" actId="1076"/>
        <pc:sldMkLst>
          <pc:docMk/>
          <pc:sldMk cId="0" sldId="438"/>
        </pc:sldMkLst>
        <pc:spChg chg="add mod">
          <ac:chgData name="Sidney Seckler" userId="73470fc2d5f88927" providerId="LiveId" clId="{B9E8DCFF-1486-4907-B394-A970BF7D45BE}" dt="2020-02-27T23:02:51.741" v="1145" actId="1076"/>
          <ac:spMkLst>
            <pc:docMk/>
            <pc:sldMk cId="0" sldId="438"/>
            <ac:spMk id="256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2:54.121" v="1146" actId="1076"/>
          <ac:spMkLst>
            <pc:docMk/>
            <pc:sldMk cId="0" sldId="438"/>
            <ac:spMk id="2560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56.117" v="1126" actId="14100"/>
          <ac:spMkLst>
            <pc:docMk/>
            <pc:sldMk cId="0" sldId="438"/>
            <ac:spMk id="22528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2:58.109" v="1148" actId="1076"/>
          <ac:spMkLst>
            <pc:docMk/>
            <pc:sldMk cId="0" sldId="438"/>
            <ac:spMk id="22528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5:32.206" v="1186" actId="1076"/>
          <ac:picMkLst>
            <pc:docMk/>
            <pc:sldMk cId="0" sldId="438"/>
            <ac:picMk id="25604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4:27.935" v="1175" actId="1076"/>
        <pc:sldMkLst>
          <pc:docMk/>
          <pc:sldMk cId="0" sldId="439"/>
        </pc:sldMkLst>
        <pc:spChg chg="add mod">
          <ac:chgData name="Sidney Seckler" userId="73470fc2d5f88927" providerId="LiveId" clId="{B9E8DCFF-1486-4907-B394-A970BF7D45BE}" dt="2020-02-27T23:03:42.141" v="1159" actId="1076"/>
          <ac:spMkLst>
            <pc:docMk/>
            <pc:sldMk cId="0" sldId="439"/>
            <ac:spMk id="266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4:22.986" v="1173" actId="1076"/>
          <ac:spMkLst>
            <pc:docMk/>
            <pc:sldMk cId="0" sldId="439"/>
            <ac:spMk id="2662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18.651" v="1149" actId="14100"/>
          <ac:spMkLst>
            <pc:docMk/>
            <pc:sldMk cId="0" sldId="439"/>
            <ac:spMk id="2263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57.836" v="1165" actId="14100"/>
          <ac:spMkLst>
            <pc:docMk/>
            <pc:sldMk cId="0" sldId="439"/>
            <ac:spMk id="22631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4:14.192" v="1169" actId="1076"/>
          <ac:picMkLst>
            <pc:docMk/>
            <pc:sldMk cId="0" sldId="439"/>
            <ac:picMk id="2662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3:04:27.935" v="1175" actId="1076"/>
          <ac:picMkLst>
            <pc:docMk/>
            <pc:sldMk cId="0" sldId="439"/>
            <ac:picMk id="2664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24.856" v="1185" actId="1076"/>
        <pc:sldMkLst>
          <pc:docMk/>
          <pc:sldMk cId="0" sldId="440"/>
        </pc:sldMkLst>
        <pc:spChg chg="add mod">
          <ac:chgData name="Sidney Seckler" userId="73470fc2d5f88927" providerId="LiveId" clId="{B9E8DCFF-1486-4907-B394-A970BF7D45BE}" dt="2020-02-27T23:04:50.191" v="1179" actId="255"/>
          <ac:spMkLst>
            <pc:docMk/>
            <pc:sldMk cId="0" sldId="440"/>
            <ac:spMk id="2765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0.952" v="1176" actId="14100"/>
          <ac:spMkLst>
            <pc:docMk/>
            <pc:sldMk cId="0" sldId="440"/>
            <ac:spMk id="2273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4.108" v="1177" actId="1076"/>
          <ac:spMkLst>
            <pc:docMk/>
            <pc:sldMk cId="0" sldId="440"/>
            <ac:spMk id="22733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0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5:13.389" v="1183" actId="1076"/>
          <ac:picMkLst>
            <pc:docMk/>
            <pc:sldMk cId="0" sldId="440"/>
            <ac:picMk id="21" creationId="{C6995919-65EE-476C-93E8-36C2E8417223}"/>
          </ac:picMkLst>
        </pc:picChg>
        <pc:picChg chg="add mod">
          <ac:chgData name="Sidney Seckler" userId="73470fc2d5f88927" providerId="LiveId" clId="{B9E8DCFF-1486-4907-B394-A970BF7D45BE}" dt="2020-02-27T23:05:24.856" v="1185" actId="1076"/>
          <ac:picMkLst>
            <pc:docMk/>
            <pc:sldMk cId="0" sldId="440"/>
            <ac:picMk id="22" creationId="{F09F1E78-B62D-4AE0-B2DF-0C3B3468B925}"/>
          </ac:picMkLst>
        </pc:picChg>
        <pc:picChg chg="del">
          <ac:chgData name="Sidney Seckler" userId="73470fc2d5f88927" providerId="LiveId" clId="{B9E8DCFF-1486-4907-B394-A970BF7D45BE}" dt="2020-02-27T23:04:52.445" v="1180" actId="478"/>
          <ac:picMkLst>
            <pc:docMk/>
            <pc:sldMk cId="0" sldId="440"/>
            <ac:picMk id="27651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4:54.215" v="1181" actId="478"/>
          <ac:picMkLst>
            <pc:docMk/>
            <pc:sldMk cId="0" sldId="440"/>
            <ac:picMk id="2766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6:36.930" v="1201" actId="1076"/>
        <pc:sldMkLst>
          <pc:docMk/>
          <pc:sldMk cId="0" sldId="441"/>
        </pc:sldMkLst>
        <pc:spChg chg="add mod">
          <ac:chgData name="Sidney Seckler" userId="73470fc2d5f88927" providerId="LiveId" clId="{B9E8DCFF-1486-4907-B394-A970BF7D45BE}" dt="2020-02-27T23:06:34.886" v="1200" actId="1076"/>
          <ac:spMkLst>
            <pc:docMk/>
            <pc:sldMk cId="0" sldId="441"/>
            <ac:spMk id="2867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5:42.597" v="1187" actId="14100"/>
          <ac:spMkLst>
            <pc:docMk/>
            <pc:sldMk cId="0" sldId="441"/>
            <ac:spMk id="22835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30.429" v="1199" actId="1076"/>
          <ac:spMkLst>
            <pc:docMk/>
            <pc:sldMk cId="0" sldId="441"/>
            <ac:spMk id="22835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1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6:21.416" v="1196" actId="1076"/>
          <ac:picMkLst>
            <pc:docMk/>
            <pc:sldMk cId="0" sldId="441"/>
            <ac:picMk id="21" creationId="{73DE53F5-2D97-4CBF-90E7-797ACD55550E}"/>
          </ac:picMkLst>
        </pc:picChg>
        <pc:picChg chg="add mod">
          <ac:chgData name="Sidney Seckler" userId="73470fc2d5f88927" providerId="LiveId" clId="{B9E8DCFF-1486-4907-B394-A970BF7D45BE}" dt="2020-02-27T23:06:36.930" v="1201" actId="1076"/>
          <ac:picMkLst>
            <pc:docMk/>
            <pc:sldMk cId="0" sldId="441"/>
            <ac:picMk id="22" creationId="{B84B07A4-075B-4BAF-9772-EFE070FED9AF}"/>
          </ac:picMkLst>
        </pc:picChg>
        <pc:picChg chg="del">
          <ac:chgData name="Sidney Seckler" userId="73470fc2d5f88927" providerId="LiveId" clId="{B9E8DCFF-1486-4907-B394-A970BF7D45BE}" dt="2020-02-27T23:05:57.339" v="1191" actId="478"/>
          <ac:picMkLst>
            <pc:docMk/>
            <pc:sldMk cId="0" sldId="441"/>
            <ac:picMk id="28675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5:59.118" v="1192" actId="478"/>
          <ac:picMkLst>
            <pc:docMk/>
            <pc:sldMk cId="0" sldId="441"/>
            <ac:picMk id="2868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7:40.932" v="1217" actId="1076"/>
        <pc:sldMkLst>
          <pc:docMk/>
          <pc:sldMk cId="0" sldId="442"/>
        </pc:sldMkLst>
        <pc:spChg chg="add mod">
          <ac:chgData name="Sidney Seckler" userId="73470fc2d5f88927" providerId="LiveId" clId="{B9E8DCFF-1486-4907-B394-A970BF7D45BE}" dt="2020-02-27T23:07:17.058" v="1213" actId="1076"/>
          <ac:spMkLst>
            <pc:docMk/>
            <pc:sldMk cId="0" sldId="442"/>
            <ac:spMk id="296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7:10.818" v="1211" actId="1076"/>
          <ac:spMkLst>
            <pc:docMk/>
            <pc:sldMk cId="0" sldId="442"/>
            <ac:spMk id="2969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44.208" v="1202" actId="14100"/>
          <ac:spMkLst>
            <pc:docMk/>
            <pc:sldMk cId="0" sldId="442"/>
            <ac:spMk id="22938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7:22.828" v="1215" actId="1076"/>
          <ac:spMkLst>
            <pc:docMk/>
            <pc:sldMk cId="0" sldId="442"/>
            <ac:spMk id="22938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4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7:40.932" v="1217" actId="1076"/>
          <ac:picMkLst>
            <pc:docMk/>
            <pc:sldMk cId="0" sldId="442"/>
            <ac:picMk id="23" creationId="{DEC21682-0042-4A7F-AD3E-4F2035E9A383}"/>
          </ac:picMkLst>
        </pc:picChg>
        <pc:picChg chg="del">
          <ac:chgData name="Sidney Seckler" userId="73470fc2d5f88927" providerId="LiveId" clId="{B9E8DCFF-1486-4907-B394-A970BF7D45BE}" dt="2020-02-27T23:06:46.265" v="1203" actId="478"/>
          <ac:picMkLst>
            <pc:docMk/>
            <pc:sldMk cId="0" sldId="442"/>
            <ac:picMk id="29700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6:47.959" v="1204" actId="478"/>
          <ac:picMkLst>
            <pc:docMk/>
            <pc:sldMk cId="0" sldId="442"/>
            <ac:picMk id="2971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8:40.060" v="1235" actId="1076"/>
        <pc:sldMkLst>
          <pc:docMk/>
          <pc:sldMk cId="0" sldId="443"/>
        </pc:sldMkLst>
        <pc:spChg chg="add mod">
          <ac:chgData name="Sidney Seckler" userId="73470fc2d5f88927" providerId="LiveId" clId="{B9E8DCFF-1486-4907-B394-A970BF7D45BE}" dt="2020-02-27T23:08:23.122" v="1230" actId="1076"/>
          <ac:spMkLst>
            <pc:docMk/>
            <pc:sldMk cId="0" sldId="443"/>
            <ac:spMk id="3072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8:32.440" v="1233" actId="478"/>
          <ac:spMkLst>
            <pc:docMk/>
            <pc:sldMk cId="0" sldId="443"/>
            <ac:spMk id="307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40.060" v="1235" actId="1076"/>
          <ac:spMkLst>
            <pc:docMk/>
            <pc:sldMk cId="0" sldId="443"/>
            <ac:spMk id="23040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11.568" v="1227" actId="1076"/>
          <ac:spMkLst>
            <pc:docMk/>
            <pc:sldMk cId="0" sldId="443"/>
            <ac:spMk id="23040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3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8:29.190" v="1232" actId="1076"/>
          <ac:picMkLst>
            <pc:docMk/>
            <pc:sldMk cId="0" sldId="443"/>
            <ac:picMk id="21" creationId="{47D668DC-C6B8-4F46-8BF9-B1515042E3A2}"/>
          </ac:picMkLst>
        </pc:picChg>
        <pc:picChg chg="del">
          <ac:chgData name="Sidney Seckler" userId="73470fc2d5f88927" providerId="LiveId" clId="{B9E8DCFF-1486-4907-B394-A970BF7D45BE}" dt="2020-02-27T23:07:46.243" v="1218" actId="478"/>
          <ac:picMkLst>
            <pc:docMk/>
            <pc:sldMk cId="0" sldId="443"/>
            <ac:picMk id="30723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7:48.544" v="1219" actId="478"/>
          <ac:picMkLst>
            <pc:docMk/>
            <pc:sldMk cId="0" sldId="443"/>
            <ac:picMk id="3073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10:04.871" v="1261" actId="478"/>
        <pc:sldMkLst>
          <pc:docMk/>
          <pc:sldMk cId="0" sldId="444"/>
        </pc:sldMkLst>
        <pc:spChg chg="add mod">
          <ac:chgData name="Sidney Seckler" userId="73470fc2d5f88927" providerId="LiveId" clId="{B9E8DCFF-1486-4907-B394-A970BF7D45BE}" dt="2020-02-27T23:09:28.938" v="1250" actId="1076"/>
          <ac:spMkLst>
            <pc:docMk/>
            <pc:sldMk cId="0" sldId="444"/>
            <ac:spMk id="3174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4.871" v="1261" actId="478"/>
          <ac:spMkLst>
            <pc:docMk/>
            <pc:sldMk cId="0" sldId="444"/>
            <ac:spMk id="31754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1.932" v="1260" actId="478"/>
          <ac:spMkLst>
            <pc:docMk/>
            <pc:sldMk cId="0" sldId="444"/>
            <ac:spMk id="3175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4.326" v="1258" actId="478"/>
          <ac:spMkLst>
            <pc:docMk/>
            <pc:sldMk cId="0" sldId="444"/>
            <ac:spMk id="3175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3:09:46.774" v="1256" actId="478"/>
          <ac:spMkLst>
            <pc:docMk/>
            <pc:sldMk cId="0" sldId="444"/>
            <ac:spMk id="3175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40.843" v="1254" actId="478"/>
          <ac:spMkLst>
            <pc:docMk/>
            <pc:sldMk cId="0" sldId="444"/>
            <ac:spMk id="31759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7.834" v="1259" actId="478"/>
          <ac:spMkLst>
            <pc:docMk/>
            <pc:sldMk cId="0" sldId="444"/>
            <ac:spMk id="31761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7.623" v="1253" actId="478"/>
          <ac:spMkLst>
            <pc:docMk/>
            <pc:sldMk cId="0" sldId="444"/>
            <ac:spMk id="3176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1.251" v="1251" actId="478"/>
          <ac:spMkLst>
            <pc:docMk/>
            <pc:sldMk cId="0" sldId="444"/>
            <ac:spMk id="31763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0.623" v="1257" actId="478"/>
          <ac:spMkLst>
            <pc:docMk/>
            <pc:sldMk cId="0" sldId="444"/>
            <ac:spMk id="317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51.378" v="1237" actId="1076"/>
          <ac:spMkLst>
            <pc:docMk/>
            <pc:sldMk cId="0" sldId="444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9:35.862" v="1252" actId="1076"/>
          <ac:spMkLst>
            <pc:docMk/>
            <pc:sldMk cId="0" sldId="444"/>
            <ac:spMk id="23143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4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9:25.093" v="1249" actId="1076"/>
          <ac:picMkLst>
            <pc:docMk/>
            <pc:sldMk cId="0" sldId="444"/>
            <ac:picMk id="22" creationId="{07422474-0A37-4ADE-8C2A-D95DEC47FDA9}"/>
          </ac:picMkLst>
        </pc:picChg>
        <pc:picChg chg="del">
          <ac:chgData name="Sidney Seckler" userId="73470fc2d5f88927" providerId="LiveId" clId="{B9E8DCFF-1486-4907-B394-A970BF7D45BE}" dt="2020-02-27T23:08:53.155" v="1238" actId="478"/>
          <ac:picMkLst>
            <pc:docMk/>
            <pc:sldMk cId="0" sldId="444"/>
            <ac:picMk id="31747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8:55.489" v="1239" actId="478"/>
          <ac:picMkLst>
            <pc:docMk/>
            <pc:sldMk cId="0" sldId="444"/>
            <ac:picMk id="317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5:42.112" v="1028" actId="14100"/>
        <pc:sldMkLst>
          <pc:docMk/>
          <pc:sldMk cId="0" sldId="445"/>
        </pc:sldMkLst>
        <pc:spChg chg="add mod">
          <ac:chgData name="Sidney Seckler" userId="73470fc2d5f88927" providerId="LiveId" clId="{B9E8DCFF-1486-4907-B394-A970BF7D45BE}" dt="2020-02-27T22:55:33.739" v="1027" actId="1076"/>
          <ac:spMkLst>
            <pc:docMk/>
            <pc:sldMk cId="0" sldId="44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2.112" v="1028" actId="14100"/>
          <ac:spMkLst>
            <pc:docMk/>
            <pc:sldMk cId="0" sldId="445"/>
            <ac:spMk id="23245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5"/>
            <ac:graphicFrameMk id="3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26.609" v="1024" actId="1076"/>
          <ac:graphicFrameMkLst>
            <pc:docMk/>
            <pc:sldMk cId="0" sldId="445"/>
            <ac:graphicFrameMk id="23283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55:06.109" v="1020"/>
        <pc:sldMkLst>
          <pc:docMk/>
          <pc:sldMk cId="0" sldId="446"/>
        </pc:sldMkLst>
        <pc:spChg chg="add mod">
          <ac:chgData name="Sidney Seckler" userId="73470fc2d5f88927" providerId="LiveId" clId="{B9E8DCFF-1486-4907-B394-A970BF7D45BE}" dt="2020-02-27T22:54:59.049" v="1019" actId="255"/>
          <ac:spMkLst>
            <pc:docMk/>
            <pc:sldMk cId="0" sldId="446"/>
            <ac:spMk id="174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51.606" v="987" actId="14100"/>
          <ac:spMkLst>
            <pc:docMk/>
            <pc:sldMk cId="0" sldId="446"/>
            <ac:spMk id="23347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6"/>
            <ac:graphicFrameMk id="2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06.109" v="1020"/>
          <ac:graphicFrameMkLst>
            <pc:docMk/>
            <pc:sldMk cId="0" sldId="446"/>
            <ac:graphicFrameMk id="233547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1:53:46.369" v="71" actId="14100"/>
        <pc:sldMkLst>
          <pc:docMk/>
          <pc:sldMk cId="0" sldId="447"/>
        </pc:sldMkLst>
        <pc:spChg chg="mod">
          <ac:chgData name="Sidney Seckler" userId="73470fc2d5f88927" providerId="LiveId" clId="{B9E8DCFF-1486-4907-B394-A970BF7D45BE}" dt="2020-02-27T21:53:46.369" v="71" actId="14100"/>
          <ac:spMkLst>
            <pc:docMk/>
            <pc:sldMk cId="0" sldId="447"/>
            <ac:spMk id="234499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1:57:42.676" v="116" actId="47"/>
        <pc:sldMkLst>
          <pc:docMk/>
          <pc:sldMk cId="0" sldId="448"/>
        </pc:sldMkLst>
        <pc:spChg chg="mod">
          <ac:chgData name="Sidney Seckler" userId="73470fc2d5f88927" providerId="LiveId" clId="{B9E8DCFF-1486-4907-B394-A970BF7D45BE}" dt="2020-02-27T21:55:48.256" v="92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add del">
        <pc:chgData name="Sidney Seckler" userId="73470fc2d5f88927" providerId="LiveId" clId="{B9E8DCFF-1486-4907-B394-A970BF7D45BE}" dt="2020-02-27T21:57:44.623" v="117" actId="47"/>
        <pc:sldMkLst>
          <pc:docMk/>
          <pc:sldMk cId="0" sldId="449"/>
        </pc:sldMkLst>
      </pc:sldChg>
      <pc:sldChg chg="modSp add mod">
        <pc:chgData name="Sidney Seckler" userId="73470fc2d5f88927" providerId="LiveId" clId="{B9E8DCFF-1486-4907-B394-A970BF7D45BE}" dt="2020-02-27T21:55:36.934" v="90" actId="1076"/>
        <pc:sldMkLst>
          <pc:docMk/>
          <pc:sldMk cId="0" sldId="450"/>
        </pc:sldMkLst>
        <pc:spChg chg="mod">
          <ac:chgData name="Sidney Seckler" userId="73470fc2d5f88927" providerId="LiveId" clId="{B9E8DCFF-1486-4907-B394-A970BF7D45BE}" dt="2020-02-27T21:55:13.945" v="84" actId="1076"/>
          <ac:spMkLst>
            <pc:docMk/>
            <pc:sldMk cId="0" sldId="450"/>
            <ac:spMk id="2375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5:36.934" v="90" actId="1076"/>
          <ac:picMkLst>
            <pc:docMk/>
            <pc:sldMk cId="0" sldId="450"/>
            <ac:picMk id="4198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5:30.681" v="89" actId="14100"/>
          <ac:picMkLst>
            <pc:docMk/>
            <pc:sldMk cId="0" sldId="450"/>
            <ac:picMk id="41989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6:57.715" v="109" actId="14100"/>
        <pc:sldMkLst>
          <pc:docMk/>
          <pc:sldMk cId="0" sldId="451"/>
        </pc:sldMkLst>
        <pc:spChg chg="mod">
          <ac:chgData name="Sidney Seckler" userId="73470fc2d5f88927" providerId="LiveId" clId="{B9E8DCFF-1486-4907-B394-A970BF7D45BE}" dt="2020-02-27T21:56:57.715" v="109" actId="14100"/>
          <ac:spMkLst>
            <pc:docMk/>
            <pc:sldMk cId="0" sldId="451"/>
            <ac:spMk id="23554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7:24.652" v="115" actId="1076"/>
        <pc:sldMkLst>
          <pc:docMk/>
          <pc:sldMk cId="0" sldId="452"/>
        </pc:sldMkLst>
        <pc:spChg chg="mod">
          <ac:chgData name="Sidney Seckler" userId="73470fc2d5f88927" providerId="LiveId" clId="{B9E8DCFF-1486-4907-B394-A970BF7D45BE}" dt="2020-02-27T21:57:24.652" v="115" actId="1076"/>
          <ac:spMkLst>
            <pc:docMk/>
            <pc:sldMk cId="0" sldId="452"/>
            <ac:spMk id="236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7:18.109" v="114" actId="1076"/>
          <ac:spMkLst>
            <pc:docMk/>
            <pc:sldMk cId="0" sldId="452"/>
            <ac:spMk id="23656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2.892" v="730" actId="1076"/>
        <pc:sldMkLst>
          <pc:docMk/>
          <pc:sldMk cId="0" sldId="453"/>
        </pc:sldMkLst>
        <pc:spChg chg="mod">
          <ac:chgData name="Sidney Seckler" userId="73470fc2d5f88927" providerId="LiveId" clId="{B9E8DCFF-1486-4907-B394-A970BF7D45BE}" dt="2020-02-27T22:35:30.622" v="729" actId="14100"/>
          <ac:spMkLst>
            <pc:docMk/>
            <pc:sldMk cId="0" sldId="453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32.892" v="730" actId="1076"/>
          <ac:picMkLst>
            <pc:docMk/>
            <pc:sldMk cId="0" sldId="453"/>
            <ac:picMk id="962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9:30.909" v="262" actId="6549"/>
        <pc:sldMkLst>
          <pc:docMk/>
          <pc:sldMk cId="0" sldId="456"/>
        </pc:sldMkLst>
        <pc:spChg chg="mod">
          <ac:chgData name="Sidney Seckler" userId="73470fc2d5f88927" providerId="LiveId" clId="{B9E8DCFF-1486-4907-B394-A970BF7D45BE}" dt="2020-02-27T22:08:14.171" v="235" actId="14100"/>
          <ac:spMkLst>
            <pc:docMk/>
            <pc:sldMk cId="0" sldId="456"/>
            <ac:spMk id="2693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9:30.909" v="262" actId="6549"/>
          <ac:spMkLst>
            <pc:docMk/>
            <pc:sldMk cId="0" sldId="456"/>
            <ac:spMk id="26931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8:53.673" v="240" actId="1076"/>
          <ac:picMkLst>
            <pc:docMk/>
            <pc:sldMk cId="0" sldId="456"/>
            <ac:picMk id="5939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1:40.046" v="285" actId="1076"/>
        <pc:sldMkLst>
          <pc:docMk/>
          <pc:sldMk cId="0" sldId="457"/>
        </pc:sldMkLst>
        <pc:spChg chg="mod">
          <ac:chgData name="Sidney Seckler" userId="73470fc2d5f88927" providerId="LiveId" clId="{B9E8DCFF-1486-4907-B394-A970BF7D45BE}" dt="2020-02-27T22:09:49.277" v="266" actId="255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1:13.463" v="284" actId="6549"/>
          <ac:spMkLst>
            <pc:docMk/>
            <pc:sldMk cId="0" sldId="457"/>
            <ac:spMk id="27034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1:40.046" v="285" actId="1076"/>
          <ac:picMkLst>
            <pc:docMk/>
            <pc:sldMk cId="0" sldId="457"/>
            <ac:picMk id="6041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2:00.694" v="289" actId="1076"/>
        <pc:sldMkLst>
          <pc:docMk/>
          <pc:sldMk cId="0" sldId="458"/>
        </pc:sldMkLst>
        <pc:spChg chg="mod">
          <ac:chgData name="Sidney Seckler" userId="73470fc2d5f88927" providerId="LiveId" clId="{B9E8DCFF-1486-4907-B394-A970BF7D45BE}" dt="2020-02-27T22:11:52.606" v="288" actId="255"/>
          <ac:spMkLst>
            <pc:docMk/>
            <pc:sldMk cId="0" sldId="458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00.694" v="289" actId="1076"/>
          <ac:picMkLst>
            <pc:docMk/>
            <pc:sldMk cId="0" sldId="458"/>
            <ac:picMk id="6144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4:13.777" v="330" actId="14100"/>
        <pc:sldMkLst>
          <pc:docMk/>
          <pc:sldMk cId="0" sldId="459"/>
        </pc:sldMkLst>
        <pc:spChg chg="mod">
          <ac:chgData name="Sidney Seckler" userId="73470fc2d5f88927" providerId="LiveId" clId="{B9E8DCFF-1486-4907-B394-A970BF7D45BE}" dt="2020-02-27T22:14:02.176" v="325" actId="255"/>
          <ac:spMkLst>
            <pc:docMk/>
            <pc:sldMk cId="0" sldId="459"/>
            <ac:spMk id="27238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10.502" v="329" actId="1076"/>
          <ac:picMkLst>
            <pc:docMk/>
            <pc:sldMk cId="0" sldId="459"/>
            <ac:picMk id="6553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4:13.777" v="330" actId="14100"/>
          <ac:picMkLst>
            <pc:docMk/>
            <pc:sldMk cId="0" sldId="459"/>
            <ac:picMk id="65541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21.360" v="310" actId="947"/>
        <pc:sldMkLst>
          <pc:docMk/>
          <pc:sldMk cId="0" sldId="461"/>
        </pc:sldMkLst>
        <pc:spChg chg="mod">
          <ac:chgData name="Sidney Seckler" userId="73470fc2d5f88927" providerId="LiveId" clId="{B9E8DCFF-1486-4907-B394-A970BF7D45BE}" dt="2020-02-27T22:12:34.331" v="298" actId="255"/>
          <ac:spMkLst>
            <pc:docMk/>
            <pc:sldMk cId="0" sldId="461"/>
            <ac:spMk id="2775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3:21.360" v="310" actId="947"/>
          <ac:spMkLst>
            <pc:docMk/>
            <pc:sldMk cId="0" sldId="461"/>
            <ac:spMk id="27750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56.768" v="302" actId="1076"/>
          <ac:picMkLst>
            <pc:docMk/>
            <pc:sldMk cId="0" sldId="461"/>
            <ac:picMk id="63490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52.426" v="323" actId="14100"/>
        <pc:sldMkLst>
          <pc:docMk/>
          <pc:sldMk cId="0" sldId="462"/>
        </pc:sldMkLst>
        <pc:spChg chg="mod">
          <ac:chgData name="Sidney Seckler" userId="73470fc2d5f88927" providerId="LiveId" clId="{B9E8DCFF-1486-4907-B394-A970BF7D45BE}" dt="2020-02-27T22:13:31.908" v="312" actId="255"/>
          <ac:spMkLst>
            <pc:docMk/>
            <pc:sldMk cId="0" sldId="462"/>
            <ac:spMk id="27853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3:48.850" v="321" actId="1076"/>
          <ac:picMkLst>
            <pc:docMk/>
            <pc:sldMk cId="0" sldId="462"/>
            <ac:picMk id="64514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3:52.426" v="323" actId="14100"/>
          <ac:picMkLst>
            <pc:docMk/>
            <pc:sldMk cId="0" sldId="462"/>
            <ac:picMk id="64517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5:06.039" v="344" actId="947"/>
        <pc:sldMkLst>
          <pc:docMk/>
          <pc:sldMk cId="1886839313" sldId="463"/>
        </pc:sldMkLst>
        <pc:spChg chg="mod">
          <ac:chgData name="Sidney Seckler" userId="73470fc2d5f88927" providerId="LiveId" clId="{B9E8DCFF-1486-4907-B394-A970BF7D45BE}" dt="2020-02-27T22:14:45.999" v="337" actId="255"/>
          <ac:spMkLst>
            <pc:docMk/>
            <pc:sldMk cId="1886839313" sldId="463"/>
            <ac:spMk id="2826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5:06.039" v="344" actId="947"/>
          <ac:spMkLst>
            <pc:docMk/>
            <pc:sldMk cId="1886839313" sldId="463"/>
            <ac:spMk id="28262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35.468" v="334" actId="1076"/>
          <ac:picMkLst>
            <pc:docMk/>
            <pc:sldMk cId="1886839313" sldId="463"/>
            <ac:picMk id="66562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09.851" v="360" actId="1076"/>
        <pc:sldMkLst>
          <pc:docMk/>
          <pc:sldMk cId="0" sldId="464"/>
        </pc:sldMkLst>
        <pc:spChg chg="mod">
          <ac:chgData name="Sidney Seckler" userId="73470fc2d5f88927" providerId="LiveId" clId="{B9E8DCFF-1486-4907-B394-A970BF7D45BE}" dt="2020-02-27T22:15:21.785" v="347" actId="14100"/>
          <ac:spMkLst>
            <pc:docMk/>
            <pc:sldMk cId="0" sldId="464"/>
            <ac:spMk id="28365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6:06.054" v="359" actId="947"/>
          <ac:spMkLst>
            <pc:docMk/>
            <pc:sldMk cId="0" sldId="464"/>
            <ac:spMk id="283653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09.851" v="360" actId="1076"/>
          <ac:picMkLst>
            <pc:docMk/>
            <pc:sldMk cId="0" sldId="464"/>
            <ac:picMk id="67586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42.382" v="375" actId="1076"/>
        <pc:sldMkLst>
          <pc:docMk/>
          <pc:sldMk cId="341106671" sldId="465"/>
        </pc:sldMkLst>
        <pc:spChg chg="mod">
          <ac:chgData name="Sidney Seckler" userId="73470fc2d5f88927" providerId="LiveId" clId="{B9E8DCFF-1486-4907-B394-A970BF7D45BE}" dt="2020-02-27T22:16:20.949" v="362" actId="255"/>
          <ac:spMkLst>
            <pc:docMk/>
            <pc:sldMk cId="341106671" sldId="465"/>
            <ac:spMk id="28467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41.256" v="374" actId="1076"/>
          <ac:picMkLst>
            <pc:docMk/>
            <pc:sldMk cId="341106671" sldId="465"/>
            <ac:picMk id="68610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6:42.382" v="375" actId="1076"/>
          <ac:picMkLst>
            <pc:docMk/>
            <pc:sldMk cId="341106671" sldId="465"/>
            <ac:picMk id="68613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66"/>
        </pc:sldMkLst>
      </pc:sldChg>
      <pc:sldChg chg="modSp add mod">
        <pc:chgData name="Sidney Seckler" userId="73470fc2d5f88927" providerId="LiveId" clId="{B9E8DCFF-1486-4907-B394-A970BF7D45BE}" dt="2020-02-27T22:17:06.112" v="384" actId="1076"/>
        <pc:sldMkLst>
          <pc:docMk/>
          <pc:sldMk cId="4035844551" sldId="467"/>
        </pc:sldMkLst>
        <pc:spChg chg="mod">
          <ac:chgData name="Sidney Seckler" userId="73470fc2d5f88927" providerId="LiveId" clId="{B9E8DCFF-1486-4907-B394-A970BF7D45BE}" dt="2020-02-27T22:16:53.537" v="377" actId="255"/>
          <ac:spMkLst>
            <pc:docMk/>
            <pc:sldMk cId="4035844551" sldId="467"/>
            <ac:spMk id="28774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06.112" v="384" actId="1076"/>
          <ac:picMkLst>
            <pc:docMk/>
            <pc:sldMk cId="4035844551" sldId="467"/>
            <ac:picMk id="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02.869" v="382" actId="14100"/>
          <ac:picMkLst>
            <pc:docMk/>
            <pc:sldMk cId="4035844551" sldId="467"/>
            <ac:picMk id="706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7:31.612" v="389" actId="1076"/>
        <pc:sldMkLst>
          <pc:docMk/>
          <pc:sldMk cId="1633779736" sldId="468"/>
        </pc:sldMkLst>
        <pc:spChg chg="mod">
          <ac:chgData name="Sidney Seckler" userId="73470fc2d5f88927" providerId="LiveId" clId="{B9E8DCFF-1486-4907-B394-A970BF7D45BE}" dt="2020-02-27T22:17:16.608" v="386" actId="255"/>
          <ac:spMkLst>
            <pc:docMk/>
            <pc:sldMk cId="1633779736" sldId="468"/>
            <ac:spMk id="2897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31.612" v="389" actId="1076"/>
          <ac:picMkLst>
            <pc:docMk/>
            <pc:sldMk cId="1633779736" sldId="468"/>
            <ac:picMk id="7168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27.830" v="388" actId="1076"/>
          <ac:picMkLst>
            <pc:docMk/>
            <pc:sldMk cId="1633779736" sldId="468"/>
            <ac:picMk id="7168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7:48.946" v="395" actId="1076"/>
        <pc:sldMkLst>
          <pc:docMk/>
          <pc:sldMk cId="2142150138" sldId="469"/>
        </pc:sldMkLst>
        <pc:spChg chg="mod">
          <ac:chgData name="Sidney Seckler" userId="73470fc2d5f88927" providerId="LiveId" clId="{B9E8DCFF-1486-4907-B394-A970BF7D45BE}" dt="2020-02-27T22:17:37.453" v="390" actId="14100"/>
          <ac:spMkLst>
            <pc:docMk/>
            <pc:sldMk cId="2142150138" sldId="46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46.380" v="394" actId="14100"/>
          <ac:picMkLst>
            <pc:docMk/>
            <pc:sldMk cId="2142150138" sldId="469"/>
            <ac:picMk id="7270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48.946" v="395" actId="1076"/>
          <ac:picMkLst>
            <pc:docMk/>
            <pc:sldMk cId="2142150138" sldId="469"/>
            <ac:picMk id="72709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41430331" sldId="470"/>
        </pc:sldMkLst>
      </pc:sldChg>
      <pc:sldChg chg="modSp add mod">
        <pc:chgData name="Sidney Seckler" userId="73470fc2d5f88927" providerId="LiveId" clId="{B9E8DCFF-1486-4907-B394-A970BF7D45BE}" dt="2020-02-27T23:11:00.147" v="1269" actId="1076"/>
        <pc:sldMkLst>
          <pc:docMk/>
          <pc:sldMk cId="23227930" sldId="471"/>
        </pc:sldMkLst>
        <pc:spChg chg="mod">
          <ac:chgData name="Sidney Seckler" userId="73470fc2d5f88927" providerId="LiveId" clId="{B9E8DCFF-1486-4907-B394-A970BF7D45BE}" dt="2020-02-27T23:11:00.147" v="1269" actId="1076"/>
          <ac:spMkLst>
            <pc:docMk/>
            <pc:sldMk cId="23227930" sldId="471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10:50.156" v="1267" actId="1076"/>
          <ac:spMkLst>
            <pc:docMk/>
            <pc:sldMk cId="23227930" sldId="471"/>
            <ac:spMk id="23143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3:10:55.614" v="1268" actId="1076"/>
          <ac:picMkLst>
            <pc:docMk/>
            <pc:sldMk cId="23227930" sldId="471"/>
            <ac:picMk id="10549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36" v="208" actId="27636"/>
        <pc:sldMkLst>
          <pc:docMk/>
          <pc:sldMk cId="2338494902" sldId="474"/>
        </pc:sldMkLst>
        <pc:spChg chg="mod">
          <ac:chgData name="Sidney Seckler" userId="73470fc2d5f88927" providerId="LiveId" clId="{B9E8DCFF-1486-4907-B394-A970BF7D45BE}" dt="2020-02-27T22:04:22.436" v="208" actId="27636"/>
          <ac:spMkLst>
            <pc:docMk/>
            <pc:sldMk cId="2338494902" sldId="474"/>
            <ac:spMk id="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4:51.517" v="213" actId="6549"/>
        <pc:sldMkLst>
          <pc:docMk/>
          <pc:sldMk cId="1589128153" sldId="475"/>
        </pc:sldMkLst>
        <pc:spChg chg="mod">
          <ac:chgData name="Sidney Seckler" userId="73470fc2d5f88927" providerId="LiveId" clId="{B9E8DCFF-1486-4907-B394-A970BF7D45BE}" dt="2020-02-27T22:04:51.517" v="213" actId="6549"/>
          <ac:spMkLst>
            <pc:docMk/>
            <pc:sldMk cId="1589128153" sldId="475"/>
            <ac:spMk id="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12:16.980" v="294" actId="14100"/>
        <pc:sldMkLst>
          <pc:docMk/>
          <pc:sldMk cId="1820468522" sldId="476"/>
        </pc:sldMkLst>
        <pc:spChg chg="mod">
          <ac:chgData name="Sidney Seckler" userId="73470fc2d5f88927" providerId="LiveId" clId="{B9E8DCFF-1486-4907-B394-A970BF7D45BE}" dt="2020-02-27T22:12:11.577" v="292" actId="255"/>
          <ac:spMkLst>
            <pc:docMk/>
            <pc:sldMk cId="1820468522" sldId="476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16.980" v="294" actId="14100"/>
          <ac:picMkLst>
            <pc:docMk/>
            <pc:sldMk cId="1820468522" sldId="476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3:26.384" v="478" actId="255"/>
        <pc:sldMkLst>
          <pc:docMk/>
          <pc:sldMk cId="3767723696" sldId="477"/>
        </pc:sldMkLst>
        <pc:spChg chg="mod">
          <ac:chgData name="Sidney Seckler" userId="73470fc2d5f88927" providerId="LiveId" clId="{B9E8DCFF-1486-4907-B394-A970BF7D45BE}" dt="2020-02-27T22:23:26.384" v="478" actId="255"/>
          <ac:spMkLst>
            <pc:docMk/>
            <pc:sldMk cId="3767723696" sldId="47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7:16.782" v="525" actId="108"/>
        <pc:sldMkLst>
          <pc:docMk/>
          <pc:sldMk cId="1932601847" sldId="478"/>
        </pc:sldMkLst>
        <pc:spChg chg="mod">
          <ac:chgData name="Sidney Seckler" userId="73470fc2d5f88927" providerId="LiveId" clId="{B9E8DCFF-1486-4907-B394-A970BF7D45BE}" dt="2020-02-27T22:27:16.782" v="525" actId="108"/>
          <ac:spMkLst>
            <pc:docMk/>
            <pc:sldMk cId="1932601847" sldId="478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47.843" v="721" actId="14100"/>
        <pc:sldMkLst>
          <pc:docMk/>
          <pc:sldMk cId="890015777" sldId="479"/>
        </pc:sldMkLst>
        <pc:spChg chg="mod">
          <ac:chgData name="Sidney Seckler" userId="73470fc2d5f88927" providerId="LiveId" clId="{B9E8DCFF-1486-4907-B394-A970BF7D45BE}" dt="2020-02-27T22:34:47.843" v="721" actId="14100"/>
          <ac:spMkLst>
            <pc:docMk/>
            <pc:sldMk cId="890015777" sldId="479"/>
            <ac:spMk id="9830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9.257" v="731" actId="14100"/>
        <pc:sldMkLst>
          <pc:docMk/>
          <pc:sldMk cId="1360967830" sldId="480"/>
        </pc:sldMkLst>
        <pc:spChg chg="mod">
          <ac:chgData name="Sidney Seckler" userId="73470fc2d5f88927" providerId="LiveId" clId="{B9E8DCFF-1486-4907-B394-A970BF7D45BE}" dt="2020-02-27T22:35:39.257" v="731" actId="14100"/>
          <ac:spMkLst>
            <pc:docMk/>
            <pc:sldMk cId="1360967830" sldId="480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0:18.240" v="787" actId="1076"/>
        <pc:sldMkLst>
          <pc:docMk/>
          <pc:sldMk cId="2670603293" sldId="481"/>
        </pc:sldMkLst>
        <pc:spChg chg="mod">
          <ac:chgData name="Sidney Seckler" userId="73470fc2d5f88927" providerId="LiveId" clId="{B9E8DCFF-1486-4907-B394-A970BF7D45BE}" dt="2020-02-27T22:40:16.017" v="786" actId="14100"/>
          <ac:spMkLst>
            <pc:docMk/>
            <pc:sldMk cId="2670603293" sldId="481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18.240" v="787" actId="1076"/>
          <ac:picMkLst>
            <pc:docMk/>
            <pc:sldMk cId="2670603293" sldId="481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40:41.996" v="796" actId="1076"/>
        <pc:sldMkLst>
          <pc:docMk/>
          <pc:sldMk cId="563886989" sldId="482"/>
        </pc:sldMkLst>
        <pc:spChg chg="mod">
          <ac:chgData name="Sidney Seckler" userId="73470fc2d5f88927" providerId="LiveId" clId="{B9E8DCFF-1486-4907-B394-A970BF7D45BE}" dt="2020-02-27T22:40:28.529" v="790" actId="255"/>
          <ac:spMkLst>
            <pc:docMk/>
            <pc:sldMk cId="563886989" sldId="482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41.996" v="796" actId="1076"/>
          <ac:picMkLst>
            <pc:docMk/>
            <pc:sldMk cId="563886989" sldId="482"/>
            <ac:picMk id="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40:36.850" v="794" actId="1076"/>
          <ac:picMkLst>
            <pc:docMk/>
            <pc:sldMk cId="563886989" sldId="482"/>
            <ac:picMk id="4" creationId="{00000000-0000-0000-0000-000000000000}"/>
          </ac:picMkLst>
        </pc:picChg>
      </pc:sldChg>
      <pc:sldChg chg="add">
        <pc:chgData name="Sidney Seckler" userId="73470fc2d5f88927" providerId="LiveId" clId="{B9E8DCFF-1486-4907-B394-A970BF7D45BE}" dt="2020-02-27T22:18:15.047" v="396"/>
        <pc:sldMkLst>
          <pc:docMk/>
          <pc:sldMk cId="1745041132" sldId="484"/>
        </pc:sldMkLst>
      </pc:sldChg>
      <pc:sldChg chg="modSp add mod">
        <pc:chgData name="Sidney Seckler" userId="73470fc2d5f88927" providerId="LiveId" clId="{B9E8DCFF-1486-4907-B394-A970BF7D45BE}" dt="2020-02-27T22:36:50.574" v="750" actId="1076"/>
        <pc:sldMkLst>
          <pc:docMk/>
          <pc:sldMk cId="694596665" sldId="485"/>
        </pc:sldMkLst>
        <pc:spChg chg="mod">
          <ac:chgData name="Sidney Seckler" userId="73470fc2d5f88927" providerId="LiveId" clId="{B9E8DCFF-1486-4907-B394-A970BF7D45BE}" dt="2020-02-27T22:36:50.574" v="750" actId="1076"/>
          <ac:spMkLst>
            <pc:docMk/>
            <pc:sldMk cId="694596665" sldId="48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6:33.775" v="746" actId="14100"/>
          <ac:spMkLst>
            <pc:docMk/>
            <pc:sldMk cId="694596665" sldId="485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1:02.394" v="801" actId="14100"/>
        <pc:sldMkLst>
          <pc:docMk/>
          <pc:sldMk cId="4281847082" sldId="486"/>
        </pc:sldMkLst>
        <pc:spChg chg="mod">
          <ac:chgData name="Sidney Seckler" userId="73470fc2d5f88927" providerId="LiveId" clId="{B9E8DCFF-1486-4907-B394-A970BF7D45BE}" dt="2020-02-27T22:40:56.854" v="799" actId="1076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2.394" v="801" actId="14100"/>
          <ac:spMkLst>
            <pc:docMk/>
            <pc:sldMk cId="4281847082" sldId="486"/>
            <ac:spMk id="101378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28484897" sldId="491"/>
        </pc:sldMkLst>
      </pc:sldChg>
      <pc:sldChg chg="modSp add mod">
        <pc:chgData name="Sidney Seckler" userId="73470fc2d5f88927" providerId="LiveId" clId="{B9E8DCFF-1486-4907-B394-A970BF7D45BE}" dt="2020-02-27T22:23:36.503" v="480" actId="255"/>
        <pc:sldMkLst>
          <pc:docMk/>
          <pc:sldMk cId="1102598463" sldId="492"/>
        </pc:sldMkLst>
        <pc:spChg chg="mod">
          <ac:chgData name="Sidney Seckler" userId="73470fc2d5f88927" providerId="LiveId" clId="{B9E8DCFF-1486-4907-B394-A970BF7D45BE}" dt="2020-02-27T22:23:36.503" v="480" actId="255"/>
          <ac:spMkLst>
            <pc:docMk/>
            <pc:sldMk cId="1102598463" sldId="492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58.648" v="483" actId="255"/>
        <pc:sldMkLst>
          <pc:docMk/>
          <pc:sldMk cId="2239041012" sldId="493"/>
        </pc:sldMkLst>
        <pc:spChg chg="mod">
          <ac:chgData name="Sidney Seckler" userId="73470fc2d5f88927" providerId="LiveId" clId="{B9E8DCFF-1486-4907-B394-A970BF7D45BE}" dt="2020-02-27T22:23:58.648" v="483" actId="255"/>
          <ac:spMkLst>
            <pc:docMk/>
            <pc:sldMk cId="2239041012" sldId="493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46.764" v="481" actId="255"/>
        <pc:sldMkLst>
          <pc:docMk/>
          <pc:sldMk cId="1382682213" sldId="494"/>
        </pc:sldMkLst>
        <pc:spChg chg="mod">
          <ac:chgData name="Sidney Seckler" userId="73470fc2d5f88927" providerId="LiveId" clId="{B9E8DCFF-1486-4907-B394-A970BF7D45BE}" dt="2020-02-27T22:23:46.764" v="481" actId="255"/>
          <ac:spMkLst>
            <pc:docMk/>
            <pc:sldMk cId="1382682213" sldId="494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06.997" v="485" actId="255"/>
        <pc:sldMkLst>
          <pc:docMk/>
          <pc:sldMk cId="2054450687" sldId="495"/>
        </pc:sldMkLst>
        <pc:spChg chg="mod">
          <ac:chgData name="Sidney Seckler" userId="73470fc2d5f88927" providerId="LiveId" clId="{B9E8DCFF-1486-4907-B394-A970BF7D45BE}" dt="2020-02-27T22:24:06.997" v="485" actId="255"/>
          <ac:spMkLst>
            <pc:docMk/>
            <pc:sldMk cId="2054450687" sldId="495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16.918" v="487" actId="255"/>
        <pc:sldMkLst>
          <pc:docMk/>
          <pc:sldMk cId="3429676375" sldId="496"/>
        </pc:sldMkLst>
        <pc:spChg chg="mod">
          <ac:chgData name="Sidney Seckler" userId="73470fc2d5f88927" providerId="LiveId" clId="{B9E8DCFF-1486-4907-B394-A970BF7D45BE}" dt="2020-02-27T22:24:16.918" v="487" actId="255"/>
          <ac:spMkLst>
            <pc:docMk/>
            <pc:sldMk cId="3429676375" sldId="49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25.491" v="489" actId="255"/>
        <pc:sldMkLst>
          <pc:docMk/>
          <pc:sldMk cId="1270408300" sldId="497"/>
        </pc:sldMkLst>
        <pc:spChg chg="mod">
          <ac:chgData name="Sidney Seckler" userId="73470fc2d5f88927" providerId="LiveId" clId="{B9E8DCFF-1486-4907-B394-A970BF7D45BE}" dt="2020-02-27T22:24:25.491" v="489" actId="255"/>
          <ac:spMkLst>
            <pc:docMk/>
            <pc:sldMk cId="1270408300" sldId="49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38.357" v="491" actId="255"/>
        <pc:sldMkLst>
          <pc:docMk/>
          <pc:sldMk cId="2370221105" sldId="498"/>
        </pc:sldMkLst>
        <pc:spChg chg="mod">
          <ac:chgData name="Sidney Seckler" userId="73470fc2d5f88927" providerId="LiveId" clId="{B9E8DCFF-1486-4907-B394-A970BF7D45BE}" dt="2020-02-27T22:24:38.357" v="491" actId="255"/>
          <ac:spMkLst>
            <pc:docMk/>
            <pc:sldMk cId="2370221105" sldId="498"/>
            <ac:spMk id="25602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34:36.998" v="719" actId="14100"/>
        <pc:sldMkLst>
          <pc:docMk/>
          <pc:sldMk cId="3724349252" sldId="499"/>
        </pc:sldMkLst>
        <pc:spChg chg="mod">
          <ac:chgData name="Sidney Seckler" userId="73470fc2d5f88927" providerId="LiveId" clId="{B9E8DCFF-1486-4907-B394-A970BF7D45BE}" dt="2020-02-27T22:26:44.138" v="511" actId="108"/>
          <ac:spMkLst>
            <pc:docMk/>
            <pc:sldMk cId="3724349252" sldId="49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29.468" v="716" actId="1076"/>
          <ac:picMkLst>
            <pc:docMk/>
            <pc:sldMk cId="3724349252" sldId="499"/>
            <ac:picMk id="921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4:36.998" v="719" actId="14100"/>
          <ac:picMkLst>
            <pc:docMk/>
            <pc:sldMk cId="3724349252" sldId="499"/>
            <ac:picMk id="9216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34:44.064" v="720" actId="1076"/>
        <pc:sldMkLst>
          <pc:docMk/>
          <pc:sldMk cId="785629499" sldId="500"/>
        </pc:sldMkLst>
        <pc:spChg chg="mod">
          <ac:chgData name="Sidney Seckler" userId="73470fc2d5f88927" providerId="LiveId" clId="{B9E8DCFF-1486-4907-B394-A970BF7D45BE}" dt="2020-02-27T22:34:44.064" v="720" actId="1076"/>
          <ac:spMkLst>
            <pc:docMk/>
            <pc:sldMk cId="785629499" sldId="500"/>
            <ac:spMk id="254980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67277730" sldId="50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2761136768" sldId="50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14273135" sldId="50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083682811" sldId="50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146155646" sldId="50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788871648" sldId="50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305411668" sldId="50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65566012" sldId="50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416916454" sldId="5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5314731" sldId="5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758926798" sldId="51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541862111" sldId="5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1324535" sldId="5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260017325" sldId="52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199553748" sldId="52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83043740" sldId="52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09533671" sldId="52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927962132" sldId="52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74531225" sldId="528"/>
        </pc:sldMkLst>
      </pc:sldChg>
      <pc:sldMasterChg chg="delSldLayout">
        <pc:chgData name="Sidney Seckler" userId="73470fc2d5f88927" providerId="LiveId" clId="{B9E8DCFF-1486-4907-B394-A970BF7D45BE}" dt="2020-02-27T21:50:38.572" v="0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4129095251" sldId="2147483674"/>
          </pc:sldLayoutMkLst>
        </pc:sldLayoutChg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838195321" sldId="2147483675"/>
          </pc:sldLayoutMkLst>
        </pc:sldLayoutChg>
      </pc:sldMasterChg>
    </pc:docChg>
  </pc:docChgLst>
  <pc:docChgLst>
    <pc:chgData name="Sidney Seckler" userId="73470fc2d5f88927" providerId="LiveId" clId="{8C8375F1-18F7-4605-ADA9-768007A03F45}"/>
    <pc:docChg chg="undo custSel addSld delSld modSld sldOrd">
      <pc:chgData name="Sidney Seckler" userId="73470fc2d5f88927" providerId="LiveId" clId="{8C8375F1-18F7-4605-ADA9-768007A03F45}" dt="2020-03-13T10:17:59.257" v="2013" actId="1076"/>
      <pc:docMkLst>
        <pc:docMk/>
      </pc:docMkLst>
      <pc:sldChg chg="modSp mod">
        <pc:chgData name="Sidney Seckler" userId="73470fc2d5f88927" providerId="LiveId" clId="{8C8375F1-18F7-4605-ADA9-768007A03F45}" dt="2020-03-12T15:55:23.417" v="347" actId="6549"/>
        <pc:sldMkLst>
          <pc:docMk/>
          <pc:sldMk cId="0" sldId="256"/>
        </pc:sldMkLst>
        <pc:spChg chg="mod">
          <ac:chgData name="Sidney Seckler" userId="73470fc2d5f88927" providerId="LiveId" clId="{8C8375F1-18F7-4605-ADA9-768007A03F45}" dt="2020-03-12T15:55:23.417" v="347" actId="6549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4:57.448" v="341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8C8375F1-18F7-4605-ADA9-768007A03F45}" dt="2020-03-12T15:47:04.819" v="19" actId="20577"/>
        <pc:sldMkLst>
          <pc:docMk/>
          <pc:sldMk cId="0" sldId="257"/>
        </pc:sldMkLst>
        <pc:spChg chg="mod">
          <ac:chgData name="Sidney Seckler" userId="73470fc2d5f88927" providerId="LiveId" clId="{8C8375F1-18F7-4605-ADA9-768007A03F45}" dt="2020-03-12T15:47:04.819" v="19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3:05.666" v="802" actId="47"/>
        <pc:sldMkLst>
          <pc:docMk/>
          <pc:sldMk cId="0" sldId="258"/>
        </pc:sldMkLst>
      </pc:sldChg>
      <pc:sldChg chg="del">
        <pc:chgData name="Sidney Seckler" userId="73470fc2d5f88927" providerId="LiveId" clId="{8C8375F1-18F7-4605-ADA9-768007A03F45}" dt="2020-03-12T16:16:30.295" v="831" actId="47"/>
        <pc:sldMkLst>
          <pc:docMk/>
          <pc:sldMk cId="0" sldId="263"/>
        </pc:sldMkLst>
      </pc:sldChg>
      <pc:sldChg chg="del">
        <pc:chgData name="Sidney Seckler" userId="73470fc2d5f88927" providerId="LiveId" clId="{8C8375F1-18F7-4605-ADA9-768007A03F45}" dt="2020-03-12T15:54:47.835" v="321" actId="47"/>
        <pc:sldMkLst>
          <pc:docMk/>
          <pc:sldMk cId="0" sldId="264"/>
        </pc:sldMkLst>
      </pc:sldChg>
      <pc:sldChg chg="del">
        <pc:chgData name="Sidney Seckler" userId="73470fc2d5f88927" providerId="LiveId" clId="{8C8375F1-18F7-4605-ADA9-768007A03F45}" dt="2020-03-12T16:18:47.258" v="850" actId="47"/>
        <pc:sldMkLst>
          <pc:docMk/>
          <pc:sldMk cId="0" sldId="269"/>
        </pc:sldMkLst>
      </pc:sldChg>
      <pc:sldChg chg="del">
        <pc:chgData name="Sidney Seckler" userId="73470fc2d5f88927" providerId="LiveId" clId="{8C8375F1-18F7-4605-ADA9-768007A03F45}" dt="2020-03-12T17:09:58.855" v="1159" actId="47"/>
        <pc:sldMkLst>
          <pc:docMk/>
          <pc:sldMk cId="0" sldId="272"/>
        </pc:sldMkLst>
      </pc:sldChg>
      <pc:sldChg chg="del">
        <pc:chgData name="Sidney Seckler" userId="73470fc2d5f88927" providerId="LiveId" clId="{8C8375F1-18F7-4605-ADA9-768007A03F45}" dt="2020-03-12T17:09:59.976" v="1160" actId="47"/>
        <pc:sldMkLst>
          <pc:docMk/>
          <pc:sldMk cId="0" sldId="27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4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5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6"/>
        </pc:sldMkLst>
      </pc:sldChg>
      <pc:sldChg chg="addSp delSp modSp add mod">
        <pc:chgData name="Sidney Seckler" userId="73470fc2d5f88927" providerId="LiveId" clId="{8C8375F1-18F7-4605-ADA9-768007A03F45}" dt="2020-03-12T16:08:09.745" v="688" actId="20577"/>
        <pc:sldMkLst>
          <pc:docMk/>
          <pc:sldMk cId="0" sldId="277"/>
        </pc:sldMkLst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" creationId="{BBFDE838-CE71-4B0E-B4AA-9489DB529842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4" creationId="{0B858662-E824-4348-BD05-77C9B7F39175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5" creationId="{018675A8-615C-470B-AAE1-BACD98FA34AB}"/>
          </ac:spMkLst>
        </pc:spChg>
        <pc:spChg chg="add del mod">
          <ac:chgData name="Sidney Seckler" userId="73470fc2d5f88927" providerId="LiveId" clId="{8C8375F1-18F7-4605-ADA9-768007A03F45}" dt="2020-03-12T16:04:07.630" v="506" actId="478"/>
          <ac:spMkLst>
            <pc:docMk/>
            <pc:sldMk cId="0" sldId="277"/>
            <ac:spMk id="6" creationId="{8237770D-3EBE-401D-87DE-184B04C18F45}"/>
          </ac:spMkLst>
        </pc:spChg>
        <pc:spChg chg="add mod">
          <ac:chgData name="Sidney Seckler" userId="73470fc2d5f88927" providerId="LiveId" clId="{8C8375F1-18F7-4605-ADA9-768007A03F45}" dt="2020-03-12T16:06:39.307" v="613" actId="1076"/>
          <ac:spMkLst>
            <pc:docMk/>
            <pc:sldMk cId="0" sldId="277"/>
            <ac:spMk id="7" creationId="{D292DDCD-5BE8-49F6-AC5D-D3115404597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5" creationId="{BDD34071-8A51-48EF-8261-A0C3F42E27C2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6" creationId="{F7F34EA8-54AE-4F72-81B9-B8F20828309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7" creationId="{51F1AEDE-6EBD-489B-BDE6-922CD9D1269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8" creationId="{20E3FDC1-B8C3-443A-AA59-B39BDDBB6E4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9" creationId="{C270D46B-0352-4B0A-A26B-57D1D484C08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0" creationId="{310C177E-1AD5-4BD4-BFAE-440077E0AF91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24" creationId="{DE461DB1-6161-472E-96DA-2D1096511417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6" creationId="{756E5FDC-2C86-4BB3-9BEF-4805D59598C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7" creationId="{5276B1EC-73E6-4D69-A73F-74A39776D1D4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8" creationId="{FC7A7192-5C93-478B-9B02-54B845D21240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9" creationId="{DA0CE37F-41C1-431A-9294-63B4BD91892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0" creationId="{C57241BE-39D1-458D-A620-C832DEBEA8A2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1" creationId="{0AA934E1-39E7-405D-818B-BDBF4E704231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2" creationId="{EFE7C945-E7DD-43C0-BA08-900E0D47AEDF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3" creationId="{6666F0B4-399A-4274-8C18-E8D085CFD2C3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4" creationId="{0FA2A094-5FB7-4782-BDA7-C6EF240DC2C0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5" creationId="{DA862738-E79E-48C2-8C36-71D75000AFA6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36" creationId="{D7440E4B-EBC4-412C-BD33-546FCAE889DF}"/>
          </ac:spMkLst>
        </pc:spChg>
        <pc:spChg chg="add mod">
          <ac:chgData name="Sidney Seckler" userId="73470fc2d5f88927" providerId="LiveId" clId="{8C8375F1-18F7-4605-ADA9-768007A03F45}" dt="2020-03-12T16:07:11.279" v="619" actId="1076"/>
          <ac:spMkLst>
            <pc:docMk/>
            <pc:sldMk cId="0" sldId="277"/>
            <ac:spMk id="39" creationId="{1F4D0329-A555-49A8-9797-92C11B264C64}"/>
          </ac:spMkLst>
        </pc:spChg>
        <pc:spChg chg="add mod">
          <ac:chgData name="Sidney Seckler" userId="73470fc2d5f88927" providerId="LiveId" clId="{8C8375F1-18F7-4605-ADA9-768007A03F45}" dt="2020-03-12T16:06:58.790" v="616" actId="1076"/>
          <ac:spMkLst>
            <pc:docMk/>
            <pc:sldMk cId="0" sldId="277"/>
            <ac:spMk id="40" creationId="{80AABAF1-AC60-43CD-936C-3870229FD544}"/>
          </ac:spMkLst>
        </pc:spChg>
        <pc:spChg chg="add mod">
          <ac:chgData name="Sidney Seckler" userId="73470fc2d5f88927" providerId="LiveId" clId="{8C8375F1-18F7-4605-ADA9-768007A03F45}" dt="2020-03-12T16:08:09.745" v="688" actId="20577"/>
          <ac:spMkLst>
            <pc:docMk/>
            <pc:sldMk cId="0" sldId="277"/>
            <ac:spMk id="41" creationId="{CE43C1AF-0CE7-411C-893F-515C09CBCBD3}"/>
          </ac:spMkLst>
        </pc:spChg>
        <pc:spChg chg="mod">
          <ac:chgData name="Sidney Seckler" userId="73470fc2d5f88927" providerId="LiveId" clId="{8C8375F1-18F7-4605-ADA9-768007A03F45}" dt="2020-03-12T15:58:36.151" v="373" actId="14100"/>
          <ac:spMkLst>
            <pc:docMk/>
            <pc:sldMk cId="0" sldId="277"/>
            <ac:spMk id="26626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06:07.023" v="603" actId="1038"/>
          <ac:grpSpMkLst>
            <pc:docMk/>
            <pc:sldMk cId="0" sldId="277"/>
            <ac:grpSpMk id="3" creationId="{64637FC8-BD82-4D58-AAEF-1BA4B7D6B42C}"/>
          </ac:grpSpMkLst>
        </pc:grpChg>
        <pc:grpChg chg="add del mod">
          <ac:chgData name="Sidney Seckler" userId="73470fc2d5f88927" providerId="LiveId" clId="{8C8375F1-18F7-4605-ADA9-768007A03F45}" dt="2020-03-12T16:02:25.267" v="469" actId="165"/>
          <ac:grpSpMkLst>
            <pc:docMk/>
            <pc:sldMk cId="0" sldId="277"/>
            <ac:grpSpMk id="25" creationId="{B3AC1B85-AA90-4C07-A227-4B871F4E4FD0}"/>
          </ac:grpSpMkLst>
        </pc:grpChg>
        <pc:grpChg chg="del">
          <ac:chgData name="Sidney Seckler" userId="73470fc2d5f88927" providerId="LiveId" clId="{8C8375F1-18F7-4605-ADA9-768007A03F45}" dt="2020-03-12T15:58:49.736" v="374" actId="478"/>
          <ac:grpSpMkLst>
            <pc:docMk/>
            <pc:sldMk cId="0" sldId="277"/>
            <ac:grpSpMk id="26629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8:28.417" v="371"/>
          <ac:picMkLst>
            <pc:docMk/>
            <pc:sldMk cId="0" sldId="277"/>
            <ac:picMk id="13" creationId="{8C1D777A-B4F4-4252-AE66-0A8415C1C1F3}"/>
          </ac:picMkLst>
        </pc:picChg>
      </pc:sldChg>
      <pc:sldChg chg="addSp modSp add mod">
        <pc:chgData name="Sidney Seckler" userId="73470fc2d5f88927" providerId="LiveId" clId="{8C8375F1-18F7-4605-ADA9-768007A03F45}" dt="2020-03-12T16:16:13.152" v="828" actId="14100"/>
        <pc:sldMkLst>
          <pc:docMk/>
          <pc:sldMk cId="0" sldId="278"/>
        </pc:sldMkLst>
        <pc:spChg chg="mod">
          <ac:chgData name="Sidney Seckler" userId="73470fc2d5f88927" providerId="LiveId" clId="{8C8375F1-18F7-4605-ADA9-768007A03F45}" dt="2020-03-12T16:14:02.301" v="816" actId="14100"/>
          <ac:spMkLst>
            <pc:docMk/>
            <pc:sldMk cId="0" sldId="278"/>
            <ac:spMk id="276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3.152" v="828" actId="14100"/>
          <ac:spMkLst>
            <pc:docMk/>
            <pc:sldMk cId="0" sldId="278"/>
            <ac:spMk id="276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5.453" v="807"/>
          <ac:picMkLst>
            <pc:docMk/>
            <pc:sldMk cId="0" sldId="278"/>
            <ac:picMk id="4" creationId="{835D70A2-CF73-4591-B840-9CD15150EE89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81"/>
        </pc:sldMkLst>
      </pc:sldChg>
      <pc:sldChg chg="del">
        <pc:chgData name="Sidney Seckler" userId="73470fc2d5f88927" providerId="LiveId" clId="{8C8375F1-18F7-4605-ADA9-768007A03F45}" dt="2020-03-12T17:08:31.981" v="1144" actId="47"/>
        <pc:sldMkLst>
          <pc:docMk/>
          <pc:sldMk cId="0" sldId="282"/>
        </pc:sldMkLst>
      </pc:sldChg>
      <pc:sldChg chg="addSp modSp add mod">
        <pc:chgData name="Sidney Seckler" userId="73470fc2d5f88927" providerId="LiveId" clId="{8C8375F1-18F7-4605-ADA9-768007A03F45}" dt="2020-03-12T16:20:43.310" v="925" actId="113"/>
        <pc:sldMkLst>
          <pc:docMk/>
          <pc:sldMk cId="0" sldId="285"/>
        </pc:sldMkLst>
        <pc:spChg chg="mod">
          <ac:chgData name="Sidney Seckler" userId="73470fc2d5f88927" providerId="LiveId" clId="{8C8375F1-18F7-4605-ADA9-768007A03F45}" dt="2020-03-12T16:20:04.223" v="861" actId="1076"/>
          <ac:spMkLst>
            <pc:docMk/>
            <pc:sldMk cId="0" sldId="285"/>
            <ac:spMk id="34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27.259" v="920" actId="14100"/>
          <ac:spMkLst>
            <pc:docMk/>
            <pc:sldMk cId="0" sldId="285"/>
            <ac:spMk id="34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43.310" v="925" actId="113"/>
          <ac:spMkLst>
            <pc:docMk/>
            <pc:sldMk cId="0" sldId="285"/>
            <ac:spMk id="34821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9:51.091" v="857"/>
          <ac:picMkLst>
            <pc:docMk/>
            <pc:sldMk cId="0" sldId="285"/>
            <ac:picMk id="5" creationId="{B6F8FFBF-3304-42EB-B715-17F98BB1E5AA}"/>
          </ac:picMkLst>
        </pc:picChg>
      </pc:sldChg>
      <pc:sldChg chg="addSp modSp add mod">
        <pc:chgData name="Sidney Seckler" userId="73470fc2d5f88927" providerId="LiveId" clId="{8C8375F1-18F7-4605-ADA9-768007A03F45}" dt="2020-03-12T16:12:30.660" v="800" actId="1076"/>
        <pc:sldMkLst>
          <pc:docMk/>
          <pc:sldMk cId="0" sldId="286"/>
        </pc:sldMkLst>
        <pc:spChg chg="mod">
          <ac:chgData name="Sidney Seckler" userId="73470fc2d5f88927" providerId="LiveId" clId="{8C8375F1-18F7-4605-ADA9-768007A03F45}" dt="2020-03-12T16:11:35.803" v="791" actId="1076"/>
          <ac:spMkLst>
            <pc:docMk/>
            <pc:sldMk cId="0" sldId="286"/>
            <ac:spMk id="358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7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12:30.660" v="800" actId="1076"/>
          <ac:grpSpMkLst>
            <pc:docMk/>
            <pc:sldMk cId="0" sldId="286"/>
            <ac:grpSpMk id="2" creationId="{8827D150-5F63-4A3F-B29F-019B76424F28}"/>
          </ac:grpSpMkLst>
        </pc:grpChg>
        <pc:picChg chg="add">
          <ac:chgData name="Sidney Seckler" userId="73470fc2d5f88927" providerId="LiveId" clId="{8C8375F1-18F7-4605-ADA9-768007A03F45}" dt="2020-03-12T16:11:25.868" v="789"/>
          <ac:picMkLst>
            <pc:docMk/>
            <pc:sldMk cId="0" sldId="286"/>
            <ac:picMk id="16" creationId="{C74E7928-3E10-42E3-BC26-D8C9FD62A46A}"/>
          </ac:picMkLst>
        </pc:picChg>
      </pc:sldChg>
      <pc:sldChg chg="del">
        <pc:chgData name="Sidney Seckler" userId="73470fc2d5f88927" providerId="LiveId" clId="{8C8375F1-18F7-4605-ADA9-768007A03F45}" dt="2020-03-12T17:10:01.359" v="1161" actId="47"/>
        <pc:sldMkLst>
          <pc:docMk/>
          <pc:sldMk cId="0" sldId="290"/>
        </pc:sldMkLst>
      </pc:sldChg>
      <pc:sldChg chg="del">
        <pc:chgData name="Sidney Seckler" userId="73470fc2d5f88927" providerId="LiveId" clId="{8C8375F1-18F7-4605-ADA9-768007A03F45}" dt="2020-03-12T17:10:23.985" v="1168" actId="47"/>
        <pc:sldMkLst>
          <pc:docMk/>
          <pc:sldMk cId="0" sldId="29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01"/>
        </pc:sldMkLst>
        <pc:spChg chg="add del mod">
          <ac:chgData name="Sidney Seckler" userId="73470fc2d5f88927" providerId="LiveId" clId="{8C8375F1-18F7-4605-ADA9-768007A03F45}" dt="2020-03-12T16:56:52.107" v="990" actId="478"/>
          <ac:spMkLst>
            <pc:docMk/>
            <pc:sldMk cId="0" sldId="301"/>
            <ac:spMk id="3" creationId="{973BC873-4C10-4643-8EFD-B336195C9271}"/>
          </ac:spMkLst>
        </pc:spChg>
        <pc:spChg chg="add mod">
          <ac:chgData name="Sidney Seckler" userId="73470fc2d5f88927" providerId="LiveId" clId="{8C8375F1-18F7-4605-ADA9-768007A03F45}" dt="2020-03-12T16:59:00.446" v="1022" actId="1076"/>
          <ac:spMkLst>
            <pc:docMk/>
            <pc:sldMk cId="0" sldId="301"/>
            <ac:spMk id="7" creationId="{6D18A432-1316-4EE9-B7D1-F3D1CFAB8E6F}"/>
          </ac:spMkLst>
        </pc:spChg>
        <pc:spChg chg="del mod">
          <ac:chgData name="Sidney Seckler" userId="73470fc2d5f88927" providerId="LiveId" clId="{8C8375F1-18F7-4605-ADA9-768007A03F45}" dt="2020-03-12T16:56:49.210" v="989" actId="478"/>
          <ac:spMkLst>
            <pc:docMk/>
            <pc:sldMk cId="0" sldId="301"/>
            <ac:spMk id="5734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4.035" v="977"/>
          <ac:picMkLst>
            <pc:docMk/>
            <pc:sldMk cId="0" sldId="301"/>
            <ac:picMk id="4" creationId="{B262F463-904A-4703-A310-10A4D59A07DD}"/>
          </ac:picMkLst>
        </pc:picChg>
      </pc:sldChg>
      <pc:sldChg chg="del">
        <pc:chgData name="Sidney Seckler" userId="73470fc2d5f88927" providerId="LiveId" clId="{8C8375F1-18F7-4605-ADA9-768007A03F45}" dt="2020-03-12T16:55:15.214" v="970" actId="47"/>
        <pc:sldMkLst>
          <pc:docMk/>
          <pc:sldMk cId="0" sldId="320"/>
        </pc:sldMkLst>
      </pc:sldChg>
      <pc:sldChg chg="addSp modSp add mod ord">
        <pc:chgData name="Sidney Seckler" userId="73470fc2d5f88927" providerId="LiveId" clId="{8C8375F1-18F7-4605-ADA9-768007A03F45}" dt="2020-03-12T18:06:34.996" v="1621"/>
        <pc:sldMkLst>
          <pc:docMk/>
          <pc:sldMk cId="0" sldId="326"/>
        </pc:sldMkLst>
        <pc:spChg chg="mod">
          <ac:chgData name="Sidney Seckler" userId="73470fc2d5f88927" providerId="LiveId" clId="{8C8375F1-18F7-4605-ADA9-768007A03F45}" dt="2020-03-12T16:58:52.236" v="1021" actId="14100"/>
          <ac:spMkLst>
            <pc:docMk/>
            <pc:sldMk cId="0" sldId="326"/>
            <ac:spMk id="839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13.160" v="1024" actId="207"/>
          <ac:spMkLst>
            <pc:docMk/>
            <pc:sldMk cId="0" sldId="326"/>
            <ac:spMk id="83977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2.136" v="976"/>
          <ac:picMkLst>
            <pc:docMk/>
            <pc:sldMk cId="0" sldId="326"/>
            <ac:picMk id="9" creationId="{ECE3E742-14C1-45AA-BBFD-B214F075ACF2}"/>
          </ac:picMkLst>
        </pc:picChg>
        <pc:cxnChg chg="mod">
          <ac:chgData name="Sidney Seckler" userId="73470fc2d5f88927" providerId="LiveId" clId="{8C8375F1-18F7-4605-ADA9-768007A03F45}" dt="2020-03-12T16:59:33.885" v="1026" actId="208"/>
          <ac:cxnSpMkLst>
            <pc:docMk/>
            <pc:sldMk cId="0" sldId="326"/>
            <ac:cxnSpMk id="8397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6:59:25.651" v="1025" actId="208"/>
          <ac:cxnSpMkLst>
            <pc:docMk/>
            <pc:sldMk cId="0" sldId="326"/>
            <ac:cxnSpMk id="83979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6:37.547" v="836" actId="47"/>
        <pc:sldMkLst>
          <pc:docMk/>
          <pc:sldMk cId="0" sldId="328"/>
        </pc:sldMkLst>
      </pc:sldChg>
      <pc:sldChg chg="del">
        <pc:chgData name="Sidney Seckler" userId="73470fc2d5f88927" providerId="LiveId" clId="{8C8375F1-18F7-4605-ADA9-768007A03F45}" dt="2020-03-12T16:55:10.745" v="966" actId="47"/>
        <pc:sldMkLst>
          <pc:docMk/>
          <pc:sldMk cId="0" sldId="337"/>
        </pc:sldMkLst>
      </pc:sldChg>
      <pc:sldChg chg="addSp delSp modSp add mod">
        <pc:chgData name="Sidney Seckler" userId="73470fc2d5f88927" providerId="LiveId" clId="{8C8375F1-18F7-4605-ADA9-768007A03F45}" dt="2020-03-12T18:15:46.738" v="1657" actId="1076"/>
        <pc:sldMkLst>
          <pc:docMk/>
          <pc:sldMk cId="0" sldId="340"/>
        </pc:sldMkLst>
        <pc:spChg chg="mod">
          <ac:chgData name="Sidney Seckler" userId="73470fc2d5f88927" providerId="LiveId" clId="{8C8375F1-18F7-4605-ADA9-768007A03F45}" dt="2020-03-12T16:25:00.992" v="931" actId="14100"/>
          <ac:spMkLst>
            <pc:docMk/>
            <pc:sldMk cId="0" sldId="340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15:46.738" v="1657" actId="1076"/>
          <ac:picMkLst>
            <pc:docMk/>
            <pc:sldMk cId="0" sldId="340"/>
            <ac:picMk id="2" creationId="{17C1132E-D497-49F2-8154-E973B0AFC934}"/>
          </ac:picMkLst>
        </pc:picChg>
        <pc:picChg chg="add">
          <ac:chgData name="Sidney Seckler" userId="73470fc2d5f88927" providerId="LiveId" clId="{8C8375F1-18F7-4605-ADA9-768007A03F45}" dt="2020-03-12T16:24:45.592" v="928"/>
          <ac:picMkLst>
            <pc:docMk/>
            <pc:sldMk cId="0" sldId="340"/>
            <ac:picMk id="4" creationId="{E03D5675-2357-4389-BA77-CF2E5AEB0A9A}"/>
          </ac:picMkLst>
        </pc:picChg>
        <pc:picChg chg="del mod">
          <ac:chgData name="Sidney Seckler" userId="73470fc2d5f88927" providerId="LiveId" clId="{8C8375F1-18F7-4605-ADA9-768007A03F45}" dt="2020-03-12T18:15:15.136" v="1654" actId="478"/>
          <ac:picMkLst>
            <pc:docMk/>
            <pc:sldMk cId="0" sldId="340"/>
            <ac:picMk id="28674" creationId="{B88641DF-1823-445F-A00A-EEB9A65022BA}"/>
          </ac:picMkLst>
        </pc:picChg>
      </pc:sldChg>
      <pc:sldChg chg="del">
        <pc:chgData name="Sidney Seckler" userId="73470fc2d5f88927" providerId="LiveId" clId="{8C8375F1-18F7-4605-ADA9-768007A03F45}" dt="2020-03-12T16:55:18.326" v="973" actId="47"/>
        <pc:sldMkLst>
          <pc:docMk/>
          <pc:sldMk cId="0" sldId="34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6"/>
        </pc:sldMkLst>
        <pc:spChg chg="del mod">
          <ac:chgData name="Sidney Seckler" userId="73470fc2d5f88927" providerId="LiveId" clId="{8C8375F1-18F7-4605-ADA9-768007A03F45}" dt="2020-03-12T17:00:19.733" v="1034" actId="478"/>
          <ac:spMkLst>
            <pc:docMk/>
            <pc:sldMk cId="0" sldId="346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21.295" v="1035"/>
          <ac:spMkLst>
            <pc:docMk/>
            <pc:sldMk cId="0" sldId="346"/>
            <ac:spMk id="6" creationId="{4C4344E9-1EEA-4009-A2A5-22D0D708E442}"/>
          </ac:spMkLst>
        </pc:spChg>
        <pc:picChg chg="add">
          <ac:chgData name="Sidney Seckler" userId="73470fc2d5f88927" providerId="LiveId" clId="{8C8375F1-18F7-4605-ADA9-768007A03F45}" dt="2020-03-12T16:55:52.190" v="982"/>
          <ac:picMkLst>
            <pc:docMk/>
            <pc:sldMk cId="0" sldId="346"/>
            <ac:picMk id="4" creationId="{97671814-B81D-4DF0-8634-76448DFBE7D9}"/>
          </ac:picMkLst>
        </pc:picChg>
        <pc:picChg chg="mod">
          <ac:chgData name="Sidney Seckler" userId="73470fc2d5f88927" providerId="LiveId" clId="{8C8375F1-18F7-4605-ADA9-768007A03F45}" dt="2020-03-12T16:58:30.793" v="1017" actId="1076"/>
          <ac:picMkLst>
            <pc:docMk/>
            <pc:sldMk cId="0" sldId="346"/>
            <ac:picMk id="107524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7"/>
        </pc:sldMkLst>
        <pc:spChg chg="add del mod">
          <ac:chgData name="Sidney Seckler" userId="73470fc2d5f88927" providerId="LiveId" clId="{8C8375F1-18F7-4605-ADA9-768007A03F45}" dt="2020-03-12T17:00:31.561" v="1037" actId="478"/>
          <ac:spMkLst>
            <pc:docMk/>
            <pc:sldMk cId="0" sldId="347"/>
            <ac:spMk id="3" creationId="{0505A64D-3D39-4FC3-B130-FE51D2EF2AAF}"/>
          </ac:spMkLst>
        </pc:spChg>
        <pc:spChg chg="del mod">
          <ac:chgData name="Sidney Seckler" userId="73470fc2d5f88927" providerId="LiveId" clId="{8C8375F1-18F7-4605-ADA9-768007A03F45}" dt="2020-03-12T17:00:26.539" v="1036" actId="478"/>
          <ac:spMkLst>
            <pc:docMk/>
            <pc:sldMk cId="0" sldId="347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33.224" v="1038"/>
          <ac:spMkLst>
            <pc:docMk/>
            <pc:sldMk cId="0" sldId="347"/>
            <ac:spMk id="7" creationId="{464B48C2-B7C8-497A-89E3-232FBBBCCEF0}"/>
          </ac:spMkLst>
        </pc:spChg>
        <pc:picChg chg="add">
          <ac:chgData name="Sidney Seckler" userId="73470fc2d5f88927" providerId="LiveId" clId="{8C8375F1-18F7-4605-ADA9-768007A03F45}" dt="2020-03-12T16:55:54.861" v="983"/>
          <ac:picMkLst>
            <pc:docMk/>
            <pc:sldMk cId="0" sldId="347"/>
            <ac:picMk id="4" creationId="{5AD0B17B-B07A-4515-B01B-14928C2A5891}"/>
          </ac:picMkLst>
        </pc:picChg>
        <pc:picChg chg="mod">
          <ac:chgData name="Sidney Seckler" userId="73470fc2d5f88927" providerId="LiveId" clId="{8C8375F1-18F7-4605-ADA9-768007A03F45}" dt="2020-03-12T16:58:36.891" v="1018" actId="1076"/>
          <ac:picMkLst>
            <pc:docMk/>
            <pc:sldMk cId="0" sldId="347"/>
            <ac:picMk id="108548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8"/>
        </pc:sldMkLst>
        <pc:spChg chg="add del mod">
          <ac:chgData name="Sidney Seckler" userId="73470fc2d5f88927" providerId="LiveId" clId="{8C8375F1-18F7-4605-ADA9-768007A03F45}" dt="2020-03-12T17:00:41.548" v="1040" actId="478"/>
          <ac:spMkLst>
            <pc:docMk/>
            <pc:sldMk cId="0" sldId="348"/>
            <ac:spMk id="3" creationId="{1BA9D949-7DCD-48A6-B580-52BA63ACFF7B}"/>
          </ac:spMkLst>
        </pc:spChg>
        <pc:spChg chg="del mod">
          <ac:chgData name="Sidney Seckler" userId="73470fc2d5f88927" providerId="LiveId" clId="{8C8375F1-18F7-4605-ADA9-768007A03F45}" dt="2020-03-12T17:00:38.752" v="1039" actId="478"/>
          <ac:spMkLst>
            <pc:docMk/>
            <pc:sldMk cId="0" sldId="348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42.915" v="1041"/>
          <ac:spMkLst>
            <pc:docMk/>
            <pc:sldMk cId="0" sldId="348"/>
            <ac:spMk id="7" creationId="{5900576E-BEE5-4D7A-8591-15C7C01724C3}"/>
          </ac:spMkLst>
        </pc:spChg>
        <pc:picChg chg="add">
          <ac:chgData name="Sidney Seckler" userId="73470fc2d5f88927" providerId="LiveId" clId="{8C8375F1-18F7-4605-ADA9-768007A03F45}" dt="2020-03-12T16:55:56.995" v="984"/>
          <ac:picMkLst>
            <pc:docMk/>
            <pc:sldMk cId="0" sldId="348"/>
            <ac:picMk id="4" creationId="{22585E47-B31C-4532-9B98-449117BA433F}"/>
          </ac:picMkLst>
        </pc:picChg>
      </pc:sldChg>
      <pc:sldChg chg="addSp delSp modSp add mod">
        <pc:chgData name="Sidney Seckler" userId="73470fc2d5f88927" providerId="LiveId" clId="{8C8375F1-18F7-4605-ADA9-768007A03F45}" dt="2020-03-12T16:16:21.476" v="830" actId="14100"/>
        <pc:sldMkLst>
          <pc:docMk/>
          <pc:sldMk cId="0" sldId="358"/>
        </pc:sldMkLst>
        <pc:spChg chg="add">
          <ac:chgData name="Sidney Seckler" userId="73470fc2d5f88927" providerId="LiveId" clId="{8C8375F1-18F7-4605-ADA9-768007A03F45}" dt="2020-03-12T16:14:22.939" v="821"/>
          <ac:spMkLst>
            <pc:docMk/>
            <pc:sldMk cId="0" sldId="358"/>
            <ac:spMk id="5" creationId="{49F0EEC2-94F6-4828-9220-FAF8DD169C5B}"/>
          </ac:spMkLst>
        </pc:spChg>
        <pc:spChg chg="mod">
          <ac:chgData name="Sidney Seckler" userId="73470fc2d5f88927" providerId="LiveId" clId="{8C8375F1-18F7-4605-ADA9-768007A03F45}" dt="2020-03-12T16:16:21.476" v="830" actId="14100"/>
          <ac:spMkLst>
            <pc:docMk/>
            <pc:sldMk cId="0" sldId="358"/>
            <ac:spMk id="1198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6:14:21.550" v="820" actId="478"/>
          <ac:spMkLst>
            <pc:docMk/>
            <pc:sldMk cId="0" sldId="358"/>
            <ac:spMk id="11981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46.256" v="811"/>
          <ac:picMkLst>
            <pc:docMk/>
            <pc:sldMk cId="0" sldId="358"/>
            <ac:picMk id="4" creationId="{69294DD6-531A-4088-8D34-CB4D93EAF5DA}"/>
          </ac:picMkLst>
        </pc:picChg>
      </pc:sldChg>
      <pc:sldChg chg="addSp delSp modSp add mod">
        <pc:chgData name="Sidney Seckler" userId="73470fc2d5f88927" providerId="LiveId" clId="{8C8375F1-18F7-4605-ADA9-768007A03F45}" dt="2020-03-12T16:16:17.136" v="829" actId="14100"/>
        <pc:sldMkLst>
          <pc:docMk/>
          <pc:sldMk cId="0" sldId="359"/>
        </pc:sldMkLst>
        <pc:spChg chg="add del mod">
          <ac:chgData name="Sidney Seckler" userId="73470fc2d5f88927" providerId="LiveId" clId="{8C8375F1-18F7-4605-ADA9-768007A03F45}" dt="2020-03-12T16:14:15.786" v="818" actId="478"/>
          <ac:spMkLst>
            <pc:docMk/>
            <pc:sldMk cId="0" sldId="359"/>
            <ac:spMk id="3" creationId="{7D3BCA9D-F5B2-4400-BC9E-AA160EC936D9}"/>
          </ac:spMkLst>
        </pc:spChg>
        <pc:spChg chg="add">
          <ac:chgData name="Sidney Seckler" userId="73470fc2d5f88927" providerId="LiveId" clId="{8C8375F1-18F7-4605-ADA9-768007A03F45}" dt="2020-03-12T16:14:16.901" v="819"/>
          <ac:spMkLst>
            <pc:docMk/>
            <pc:sldMk cId="0" sldId="359"/>
            <ac:spMk id="8" creationId="{91BD263A-A47E-4172-B93C-CBBBFD97300C}"/>
          </ac:spMkLst>
        </pc:spChg>
        <pc:spChg chg="del mod">
          <ac:chgData name="Sidney Seckler" userId="73470fc2d5f88927" providerId="LiveId" clId="{8C8375F1-18F7-4605-ADA9-768007A03F45}" dt="2020-03-12T16:14:12.490" v="817" actId="478"/>
          <ac:spMkLst>
            <pc:docMk/>
            <pc:sldMk cId="0" sldId="359"/>
            <ac:spMk id="12083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7.136" v="829" actId="14100"/>
          <ac:spMkLst>
            <pc:docMk/>
            <pc:sldMk cId="0" sldId="359"/>
            <ac:spMk id="1208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7.597" v="808"/>
          <ac:picMkLst>
            <pc:docMk/>
            <pc:sldMk cId="0" sldId="359"/>
            <ac:picMk id="4" creationId="{ABD9C349-06D5-4345-8616-74FA75B7AF40}"/>
          </ac:picMkLst>
        </pc:picChg>
        <pc:picChg chg="add del">
          <ac:chgData name="Sidney Seckler" userId="73470fc2d5f88927" providerId="LiveId" clId="{8C8375F1-18F7-4605-ADA9-768007A03F45}" dt="2020-03-12T16:13:42.408" v="810" actId="478"/>
          <ac:picMkLst>
            <pc:docMk/>
            <pc:sldMk cId="0" sldId="359"/>
            <ac:picMk id="5" creationId="{0498D062-4DD5-4198-BCC2-B7820500E317}"/>
          </ac:picMkLst>
        </pc:picChg>
      </pc:sldChg>
      <pc:sldChg chg="del">
        <pc:chgData name="Sidney Seckler" userId="73470fc2d5f88927" providerId="LiveId" clId="{8C8375F1-18F7-4605-ADA9-768007A03F45}" dt="2020-03-12T16:16:32.248" v="832" actId="47"/>
        <pc:sldMkLst>
          <pc:docMk/>
          <pc:sldMk cId="0" sldId="360"/>
        </pc:sldMkLst>
      </pc:sldChg>
      <pc:sldChg chg="del">
        <pc:chgData name="Sidney Seckler" userId="73470fc2d5f88927" providerId="LiveId" clId="{8C8375F1-18F7-4605-ADA9-768007A03F45}" dt="2020-03-12T17:08:33.141" v="1145" actId="47"/>
        <pc:sldMkLst>
          <pc:docMk/>
          <pc:sldMk cId="0" sldId="361"/>
        </pc:sldMkLst>
      </pc:sldChg>
      <pc:sldChg chg="del">
        <pc:chgData name="Sidney Seckler" userId="73470fc2d5f88927" providerId="LiveId" clId="{8C8375F1-18F7-4605-ADA9-768007A03F45}" dt="2020-03-12T17:08:37.042" v="1147" actId="47"/>
        <pc:sldMkLst>
          <pc:docMk/>
          <pc:sldMk cId="0" sldId="362"/>
        </pc:sldMkLst>
      </pc:sldChg>
      <pc:sldChg chg="del">
        <pc:chgData name="Sidney Seckler" userId="73470fc2d5f88927" providerId="LiveId" clId="{8C8375F1-18F7-4605-ADA9-768007A03F45}" dt="2020-03-12T17:10:12.627" v="1164" actId="47"/>
        <pc:sldMkLst>
          <pc:docMk/>
          <pc:sldMk cId="0" sldId="363"/>
        </pc:sldMkLst>
      </pc:sldChg>
      <pc:sldChg chg="addSp modSp add del mod">
        <pc:chgData name="Sidney Seckler" userId="73470fc2d5f88927" providerId="LiveId" clId="{8C8375F1-18F7-4605-ADA9-768007A03F45}" dt="2020-03-12T18:21:58.932" v="1695" actId="6549"/>
        <pc:sldMkLst>
          <pc:docMk/>
          <pc:sldMk cId="0" sldId="364"/>
        </pc:sldMkLst>
        <pc:spChg chg="mod">
          <ac:chgData name="Sidney Seckler" userId="73470fc2d5f88927" providerId="LiveId" clId="{8C8375F1-18F7-4605-ADA9-768007A03F45}" dt="2020-03-12T17:29:32.203" v="1491" actId="14100"/>
          <ac:spMkLst>
            <pc:docMk/>
            <pc:sldMk cId="0" sldId="364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1:58.932" v="1695" actId="6549"/>
          <ac:spMkLst>
            <pc:docMk/>
            <pc:sldMk cId="0" sldId="364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35.286" v="1426"/>
          <ac:picMkLst>
            <pc:docMk/>
            <pc:sldMk cId="0" sldId="364"/>
            <ac:picMk id="4" creationId="{C14D0196-8EF7-48AF-843B-D2E917702D87}"/>
          </ac:picMkLst>
        </pc:picChg>
      </pc:sldChg>
      <pc:sldChg chg="del">
        <pc:chgData name="Sidney Seckler" userId="73470fc2d5f88927" providerId="LiveId" clId="{8C8375F1-18F7-4605-ADA9-768007A03F45}" dt="2020-03-12T17:10:19.646" v="1166" actId="47"/>
        <pc:sldMkLst>
          <pc:docMk/>
          <pc:sldMk cId="0" sldId="365"/>
        </pc:sldMkLst>
      </pc:sldChg>
      <pc:sldChg chg="del">
        <pc:chgData name="Sidney Seckler" userId="73470fc2d5f88927" providerId="LiveId" clId="{8C8375F1-18F7-4605-ADA9-768007A03F45}" dt="2020-03-12T17:10:21.271" v="1167" actId="47"/>
        <pc:sldMkLst>
          <pc:docMk/>
          <pc:sldMk cId="0" sldId="367"/>
        </pc:sldMkLst>
      </pc:sldChg>
      <pc:sldChg chg="del">
        <pc:chgData name="Sidney Seckler" userId="73470fc2d5f88927" providerId="LiveId" clId="{8C8375F1-18F7-4605-ADA9-768007A03F45}" dt="2020-03-12T17:10:06.133" v="1162" actId="47"/>
        <pc:sldMkLst>
          <pc:docMk/>
          <pc:sldMk cId="0" sldId="368"/>
        </pc:sldMkLst>
      </pc:sldChg>
      <pc:sldChg chg="del">
        <pc:chgData name="Sidney Seckler" userId="73470fc2d5f88927" providerId="LiveId" clId="{8C8375F1-18F7-4605-ADA9-768007A03F45}" dt="2020-03-12T17:10:09.618" v="1163" actId="47"/>
        <pc:sldMkLst>
          <pc:docMk/>
          <pc:sldMk cId="0" sldId="369"/>
        </pc:sldMkLst>
      </pc:sldChg>
      <pc:sldChg chg="del">
        <pc:chgData name="Sidney Seckler" userId="73470fc2d5f88927" providerId="LiveId" clId="{8C8375F1-18F7-4605-ADA9-768007A03F45}" dt="2020-03-12T16:16:33.783" v="833" actId="47"/>
        <pc:sldMkLst>
          <pc:docMk/>
          <pc:sldMk cId="0" sldId="370"/>
        </pc:sldMkLst>
      </pc:sldChg>
      <pc:sldChg chg="modSp mod">
        <pc:chgData name="Sidney Seckler" userId="73470fc2d5f88927" providerId="LiveId" clId="{8C8375F1-18F7-4605-ADA9-768007A03F45}" dt="2020-03-12T17:31:41.125" v="1516" actId="20577"/>
        <pc:sldMkLst>
          <pc:docMk/>
          <pc:sldMk cId="0" sldId="373"/>
        </pc:sldMkLst>
        <pc:spChg chg="mod">
          <ac:chgData name="Sidney Seckler" userId="73470fc2d5f88927" providerId="LiveId" clId="{8C8375F1-18F7-4605-ADA9-768007A03F45}" dt="2020-03-12T15:47:55.428" v="39" actId="20577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31:41.125" v="1516" actId="20577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48:02.535" v="41" actId="47"/>
        <pc:sldMkLst>
          <pc:docMk/>
          <pc:sldMk cId="0" sldId="375"/>
        </pc:sldMkLst>
      </pc:sldChg>
      <pc:sldChg chg="del">
        <pc:chgData name="Sidney Seckler" userId="73470fc2d5f88927" providerId="LiveId" clId="{8C8375F1-18F7-4605-ADA9-768007A03F45}" dt="2020-03-12T15:48:00.715" v="40" actId="47"/>
        <pc:sldMkLst>
          <pc:docMk/>
          <pc:sldMk cId="0" sldId="376"/>
        </pc:sldMkLst>
      </pc:sldChg>
      <pc:sldChg chg="del">
        <pc:chgData name="Sidney Seckler" userId="73470fc2d5f88927" providerId="LiveId" clId="{8C8375F1-18F7-4605-ADA9-768007A03F45}" dt="2020-03-12T15:51:04.656" v="230" actId="47"/>
        <pc:sldMkLst>
          <pc:docMk/>
          <pc:sldMk cId="0" sldId="378"/>
        </pc:sldMkLst>
      </pc:sldChg>
      <pc:sldChg chg="del">
        <pc:chgData name="Sidney Seckler" userId="73470fc2d5f88927" providerId="LiveId" clId="{8C8375F1-18F7-4605-ADA9-768007A03F45}" dt="2020-03-12T16:13:01.395" v="801" actId="47"/>
        <pc:sldMkLst>
          <pc:docMk/>
          <pc:sldMk cId="0" sldId="385"/>
        </pc:sldMkLst>
      </pc:sldChg>
      <pc:sldChg chg="del">
        <pc:chgData name="Sidney Seckler" userId="73470fc2d5f88927" providerId="LiveId" clId="{8C8375F1-18F7-4605-ADA9-768007A03F45}" dt="2020-03-12T16:13:07.057" v="803" actId="47"/>
        <pc:sldMkLst>
          <pc:docMk/>
          <pc:sldMk cId="0" sldId="387"/>
        </pc:sldMkLst>
      </pc:sldChg>
      <pc:sldChg chg="del">
        <pc:chgData name="Sidney Seckler" userId="73470fc2d5f88927" providerId="LiveId" clId="{8C8375F1-18F7-4605-ADA9-768007A03F45}" dt="2020-03-12T15:54:45.945" v="320" actId="47"/>
        <pc:sldMkLst>
          <pc:docMk/>
          <pc:sldMk cId="0" sldId="388"/>
        </pc:sldMkLst>
      </pc:sldChg>
      <pc:sldChg chg="del">
        <pc:chgData name="Sidney Seckler" userId="73470fc2d5f88927" providerId="LiveId" clId="{8C8375F1-18F7-4605-ADA9-768007A03F45}" dt="2020-03-12T16:16:36.444" v="835" actId="47"/>
        <pc:sldMkLst>
          <pc:docMk/>
          <pc:sldMk cId="0" sldId="389"/>
        </pc:sldMkLst>
      </pc:sldChg>
      <pc:sldChg chg="addSp delSp modSp add mod">
        <pc:chgData name="Sidney Seckler" userId="73470fc2d5f88927" providerId="LiveId" clId="{8C8375F1-18F7-4605-ADA9-768007A03F45}" dt="2020-03-12T15:57:57.374" v="369" actId="1076"/>
        <pc:sldMkLst>
          <pc:docMk/>
          <pc:sldMk cId="0" sldId="395"/>
        </pc:sldMkLst>
        <pc:spChg chg="mod">
          <ac:chgData name="Sidney Seckler" userId="73470fc2d5f88927" providerId="LiveId" clId="{8C8375F1-18F7-4605-ADA9-768007A03F45}" dt="2020-03-12T15:56:50.081" v="355" actId="1076"/>
          <ac:spMkLst>
            <pc:docMk/>
            <pc:sldMk cId="0" sldId="395"/>
            <ac:spMk id="17408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3.171" v="368" actId="1076"/>
          <ac:spMkLst>
            <pc:docMk/>
            <pc:sldMk cId="0" sldId="395"/>
            <ac:spMk id="174109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1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2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3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4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5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6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7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8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7.374" v="369" actId="1076"/>
          <ac:spMkLst>
            <pc:docMk/>
            <pc:sldMk cId="0" sldId="395"/>
            <ac:spMk id="1741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5:57:53.171" v="368" actId="1076"/>
          <ac:grpSpMkLst>
            <pc:docMk/>
            <pc:sldMk cId="0" sldId="395"/>
            <ac:grpSpMk id="2" creationId="{F0810EA3-9E60-4AB3-874E-69A92FD5A7C5}"/>
          </ac:grpSpMkLst>
        </pc:grpChg>
        <pc:grpChg chg="add mod">
          <ac:chgData name="Sidney Seckler" userId="73470fc2d5f88927" providerId="LiveId" clId="{8C8375F1-18F7-4605-ADA9-768007A03F45}" dt="2020-03-12T15:57:43.023" v="365" actId="1076"/>
          <ac:grpSpMkLst>
            <pc:docMk/>
            <pc:sldMk cId="0" sldId="395"/>
            <ac:grpSpMk id="3" creationId="{BB6D2C4A-8087-4AF1-A93C-F4466E4703D1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02" creationId="{00000000-0000-0000-0000-000000000000}"/>
          </ac:grpSpMkLst>
        </pc:grpChg>
        <pc:grpChg chg="del mod">
          <ac:chgData name="Sidney Seckler" userId="73470fc2d5f88927" providerId="LiveId" clId="{8C8375F1-18F7-4605-ADA9-768007A03F45}" dt="2020-03-12T15:57:26.698" v="361" actId="165"/>
          <ac:grpSpMkLst>
            <pc:docMk/>
            <pc:sldMk cId="0" sldId="395"/>
            <ac:grpSpMk id="174139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48.174" v="367" actId="1076"/>
          <ac:grpSpMkLst>
            <pc:docMk/>
            <pc:sldMk cId="0" sldId="395"/>
            <ac:grpSpMk id="174140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43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6:34.449" v="350"/>
          <ac:picMkLst>
            <pc:docMk/>
            <pc:sldMk cId="0" sldId="395"/>
            <ac:picMk id="41" creationId="{D967E89D-2F3C-4618-9963-03DB952DCE32}"/>
          </ac:picMkLst>
        </pc:picChg>
        <pc:cxnChg chg="mod">
          <ac:chgData name="Sidney Seckler" userId="73470fc2d5f88927" providerId="LiveId" clId="{8C8375F1-18F7-4605-ADA9-768007A03F45}" dt="2020-03-12T15:57:02.474" v="356" actId="164"/>
          <ac:cxnSpMkLst>
            <pc:docMk/>
            <pc:sldMk cId="0" sldId="395"/>
            <ac:cxnSpMk id="17410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5:57:45.159" v="366" actId="1076"/>
          <ac:cxnSpMkLst>
            <pc:docMk/>
            <pc:sldMk cId="0" sldId="395"/>
            <ac:cxnSpMk id="174141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05"/>
        </pc:sldMkLst>
      </pc:sldChg>
      <pc:sldChg chg="addSp delSp modSp add mod">
        <pc:chgData name="Sidney Seckler" userId="73470fc2d5f88927" providerId="LiveId" clId="{8C8375F1-18F7-4605-ADA9-768007A03F45}" dt="2020-03-12T17:03:37.473" v="1088" actId="255"/>
        <pc:sldMkLst>
          <pc:docMk/>
          <pc:sldMk cId="0" sldId="411"/>
        </pc:sldMkLst>
        <pc:spChg chg="add mod">
          <ac:chgData name="Sidney Seckler" userId="73470fc2d5f88927" providerId="LiveId" clId="{8C8375F1-18F7-4605-ADA9-768007A03F45}" dt="2020-03-12T17:02:11.320" v="1062" actId="14100"/>
          <ac:spMkLst>
            <pc:docMk/>
            <pc:sldMk cId="0" sldId="411"/>
            <ac:spMk id="19149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16.847" v="1066" actId="27636"/>
          <ac:spMkLst>
            <pc:docMk/>
            <pc:sldMk cId="0" sldId="411"/>
            <ac:spMk id="19149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24.016" v="1068" actId="14100"/>
          <ac:spMkLst>
            <pc:docMk/>
            <pc:sldMk cId="0" sldId="411"/>
            <ac:spMk id="19149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30.260" v="1070" actId="14100"/>
          <ac:spMkLst>
            <pc:docMk/>
            <pc:sldMk cId="0" sldId="411"/>
            <ac:spMk id="19149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2:48.804" v="1075" actId="14100"/>
          <ac:spMkLst>
            <pc:docMk/>
            <pc:sldMk cId="0" sldId="411"/>
            <ac:spMk id="19149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37.473" v="1088" actId="255"/>
          <ac:spMkLst>
            <pc:docMk/>
            <pc:sldMk cId="0" sldId="411"/>
            <ac:spMk id="1914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04:29.886" v="1099" actId="14100"/>
        <pc:sldMkLst>
          <pc:docMk/>
          <pc:sldMk cId="0" sldId="412"/>
        </pc:sldMkLst>
        <pc:spChg chg="mod">
          <ac:chgData name="Sidney Seckler" userId="73470fc2d5f88927" providerId="LiveId" clId="{8C8375F1-18F7-4605-ADA9-768007A03F45}" dt="2020-03-12T17:04:29.886" v="1099" actId="14100"/>
          <ac:spMkLst>
            <pc:docMk/>
            <pc:sldMk cId="0" sldId="412"/>
            <ac:spMk id="1925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4:19.867" v="1097" actId="1076"/>
          <ac:spMkLst>
            <pc:docMk/>
            <pc:sldMk cId="0" sldId="412"/>
            <ac:spMk id="19251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3:48.319" v="1091" actId="14100"/>
          <ac:spMkLst>
            <pc:docMk/>
            <pc:sldMk cId="0" sldId="412"/>
            <ac:spMk id="19251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10.779" v="1082" actId="1076"/>
          <ac:spMkLst>
            <pc:docMk/>
            <pc:sldMk cId="0" sldId="412"/>
            <ac:spMk id="1925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4" creationId="{00000000-0000-0000-0000-000000000000}"/>
          </ac:graphicFrameMkLst>
        </pc:graphicFrameChg>
        <pc:graphicFrameChg chg="modGraphic">
          <ac:chgData name="Sidney Seckler" userId="73470fc2d5f88927" providerId="LiveId" clId="{8C8375F1-18F7-4605-ADA9-768007A03F45}" dt="2020-03-12T17:04:09.741" v="1095" actId="255"/>
          <ac:graphicFrameMkLst>
            <pc:docMk/>
            <pc:sldMk cId="0" sldId="412"/>
            <ac:graphicFrameMk id="192519" creationId="{00000000-0000-0000-0000-000000000000}"/>
          </ac:graphicFrameMkLst>
        </pc:graphicFrameChg>
        <pc:cxnChg chg="mod">
          <ac:chgData name="Sidney Seckler" userId="73470fc2d5f88927" providerId="LiveId" clId="{8C8375F1-18F7-4605-ADA9-768007A03F45}" dt="2020-03-12T17:04:29.886" v="1099" actId="14100"/>
          <ac:cxnSpMkLst>
            <pc:docMk/>
            <pc:sldMk cId="0" sldId="412"/>
            <ac:cxnSpMk id="192518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55:19.211" v="974" actId="47"/>
        <pc:sldMkLst>
          <pc:docMk/>
          <pc:sldMk cId="0" sldId="413"/>
        </pc:sldMkLst>
      </pc:sldChg>
      <pc:sldChg chg="del">
        <pc:chgData name="Sidney Seckler" userId="73470fc2d5f88927" providerId="LiveId" clId="{8C8375F1-18F7-4605-ADA9-768007A03F45}" dt="2020-03-12T16:55:24.018" v="975" actId="47"/>
        <pc:sldMkLst>
          <pc:docMk/>
          <pc:sldMk cId="0" sldId="414"/>
        </pc:sldMkLst>
      </pc:sldChg>
      <pc:sldChg chg="modSp add mod">
        <pc:chgData name="Sidney Seckler" userId="73470fc2d5f88927" providerId="LiveId" clId="{8C8375F1-18F7-4605-ADA9-768007A03F45}" dt="2020-03-12T18:24:22.641" v="1702" actId="1076"/>
        <pc:sldMkLst>
          <pc:docMk/>
          <pc:sldMk cId="0" sldId="415"/>
        </pc:sldMkLst>
        <pc:spChg chg="mod">
          <ac:chgData name="Sidney Seckler" userId="73470fc2d5f88927" providerId="LiveId" clId="{8C8375F1-18F7-4605-ADA9-768007A03F45}" dt="2020-03-12T18:24:22.641" v="1702" actId="1076"/>
          <ac:spMkLst>
            <pc:docMk/>
            <pc:sldMk cId="0" sldId="415"/>
            <ac:spMk id="2170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10.496" v="1699" actId="14100"/>
          <ac:spMkLst>
            <pc:docMk/>
            <pc:sldMk cId="0" sldId="415"/>
            <ac:spMk id="217093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2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0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1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2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3"/>
        </pc:sldMkLst>
      </pc:sldChg>
      <pc:sldChg chg="modSp add del mod">
        <pc:chgData name="Sidney Seckler" userId="73470fc2d5f88927" providerId="LiveId" clId="{8C8375F1-18F7-4605-ADA9-768007A03F45}" dt="2020-03-12T18:24:39.845" v="1706" actId="1076"/>
        <pc:sldMkLst>
          <pc:docMk/>
          <pc:sldMk cId="0" sldId="434"/>
        </pc:sldMkLst>
        <pc:spChg chg="mod">
          <ac:chgData name="Sidney Seckler" userId="73470fc2d5f88927" providerId="LiveId" clId="{8C8375F1-18F7-4605-ADA9-768007A03F45}" dt="2020-03-12T18:24:39.845" v="1706" actId="1076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26.918" v="1703" actId="14100"/>
          <ac:spMkLst>
            <pc:docMk/>
            <pc:sldMk cId="0" sldId="434"/>
            <ac:spMk id="236548" creationId="{00000000-0000-0000-0000-000000000000}"/>
          </ac:spMkLst>
        </pc:spChg>
      </pc:sldChg>
      <pc:sldChg chg="modSp add del mod">
        <pc:chgData name="Sidney Seckler" userId="73470fc2d5f88927" providerId="LiveId" clId="{8C8375F1-18F7-4605-ADA9-768007A03F45}" dt="2020-03-12T18:24:51.771" v="1708" actId="12"/>
        <pc:sldMkLst>
          <pc:docMk/>
          <pc:sldMk cId="0" sldId="435"/>
        </pc:sldMkLst>
        <pc:spChg chg="mod">
          <ac:chgData name="Sidney Seckler" userId="73470fc2d5f88927" providerId="LiveId" clId="{8C8375F1-18F7-4605-ADA9-768007A03F45}" dt="2020-03-12T18:24:51.771" v="1708" actId="12"/>
          <ac:spMkLst>
            <pc:docMk/>
            <pc:sldMk cId="0" sldId="435"/>
            <ac:spMk id="2375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46.487" v="1707" actId="14100"/>
          <ac:spMkLst>
            <pc:docMk/>
            <pc:sldMk cId="0" sldId="435"/>
            <ac:spMk id="237572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25:30.283" v="1710" actId="1076"/>
        <pc:sldMkLst>
          <pc:docMk/>
          <pc:sldMk cId="0" sldId="436"/>
        </pc:sldMkLst>
        <pc:spChg chg="mod">
          <ac:chgData name="Sidney Seckler" userId="73470fc2d5f88927" providerId="LiveId" clId="{8C8375F1-18F7-4605-ADA9-768007A03F45}" dt="2020-03-12T18:25:27.549" v="1709" actId="14100"/>
          <ac:spMkLst>
            <pc:docMk/>
            <pc:sldMk cId="0" sldId="436"/>
            <ac:spMk id="238595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30.283" v="1710" actId="1076"/>
          <ac:picMkLst>
            <pc:docMk/>
            <pc:sldMk cId="0" sldId="436"/>
            <ac:picMk id="238597" creationId="{00000000-0000-0000-0000-000000000000}"/>
          </ac:picMkLst>
        </pc:picChg>
      </pc:sldChg>
      <pc:sldChg chg="modSp add del mod">
        <pc:chgData name="Sidney Seckler" userId="73470fc2d5f88927" providerId="LiveId" clId="{8C8375F1-18F7-4605-ADA9-768007A03F45}" dt="2020-03-12T18:25:47.377" v="1715" actId="14100"/>
        <pc:sldMkLst>
          <pc:docMk/>
          <pc:sldMk cId="0" sldId="437"/>
        </pc:sldMkLst>
        <pc:spChg chg="mod">
          <ac:chgData name="Sidney Seckler" userId="73470fc2d5f88927" providerId="LiveId" clId="{8C8375F1-18F7-4605-ADA9-768007A03F45}" dt="2020-03-12T18:25:35.135" v="1711" actId="14100"/>
          <ac:spMkLst>
            <pc:docMk/>
            <pc:sldMk cId="0" sldId="437"/>
            <ac:spMk id="239620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42.107" v="1714" actId="1076"/>
          <ac:picMkLst>
            <pc:docMk/>
            <pc:sldMk cId="0" sldId="437"/>
            <ac:picMk id="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5:47.377" v="1715" actId="14100"/>
          <ac:picMkLst>
            <pc:docMk/>
            <pc:sldMk cId="0" sldId="437"/>
            <ac:picMk id="239621" creationId="{00000000-0000-0000-0000-000000000000}"/>
          </ac:picMkLst>
        </pc:picChg>
      </pc:sldChg>
      <pc:sldChg chg="addSp delSp modSp add del mod">
        <pc:chgData name="Sidney Seckler" userId="73470fc2d5f88927" providerId="LiveId" clId="{8C8375F1-18F7-4605-ADA9-768007A03F45}" dt="2020-03-12T18:27:44.928" v="1760" actId="14100"/>
        <pc:sldMkLst>
          <pc:docMk/>
          <pc:sldMk cId="0" sldId="438"/>
        </pc:sldMkLst>
        <pc:spChg chg="mod">
          <ac:chgData name="Sidney Seckler" userId="73470fc2d5f88927" providerId="LiveId" clId="{8C8375F1-18F7-4605-ADA9-768007A03F45}" dt="2020-03-12T18:27:39.065" v="1758" actId="113"/>
          <ac:spMkLst>
            <pc:docMk/>
            <pc:sldMk cId="0" sldId="438"/>
            <ac:spMk id="2406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5:53.365" v="1716" actId="14100"/>
          <ac:spMkLst>
            <pc:docMk/>
            <pc:sldMk cId="0" sldId="438"/>
            <ac:spMk id="2406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20.155" v="1755" actId="6549"/>
          <ac:spMkLst>
            <pc:docMk/>
            <pc:sldMk cId="0" sldId="438"/>
            <ac:spMk id="2406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7:44.928" v="1760" actId="14100"/>
          <ac:spMkLst>
            <pc:docMk/>
            <pc:sldMk cId="0" sldId="438"/>
            <ac:spMk id="24064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31.419" v="1757" actId="1076"/>
          <ac:spMkLst>
            <pc:docMk/>
            <pc:sldMk cId="0" sldId="438"/>
            <ac:spMk id="24065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8:34.124" v="1772" actId="14100"/>
        <pc:sldMkLst>
          <pc:docMk/>
          <pc:sldMk cId="0" sldId="439"/>
        </pc:sldMkLst>
        <pc:spChg chg="mod">
          <ac:chgData name="Sidney Seckler" userId="73470fc2d5f88927" providerId="LiveId" clId="{8C8375F1-18F7-4605-ADA9-768007A03F45}" dt="2020-03-12T18:27:56.556" v="1763" actId="113"/>
          <ac:spMkLst>
            <pc:docMk/>
            <pc:sldMk cId="0" sldId="439"/>
            <ac:spMk id="24166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5.450" v="1766" actId="478"/>
          <ac:spMkLst>
            <pc:docMk/>
            <pc:sldMk cId="0" sldId="439"/>
            <ac:spMk id="24166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34.124" v="1772" actId="14100"/>
          <ac:spMkLst>
            <pc:docMk/>
            <pc:sldMk cId="0" sldId="439"/>
            <ac:spMk id="24167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2.903" v="1769" actId="478"/>
          <ac:spMkLst>
            <pc:docMk/>
            <pc:sldMk cId="0" sldId="439"/>
            <ac:spMk id="24167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1.076" v="1768" actId="478"/>
          <ac:spMkLst>
            <pc:docMk/>
            <pc:sldMk cId="0" sldId="439"/>
            <ac:spMk id="24167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8.630" v="1767" actId="478"/>
          <ac:spMkLst>
            <pc:docMk/>
            <pc:sldMk cId="0" sldId="439"/>
            <ac:spMk id="24167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8:03.358" v="1765" actId="14100"/>
          <ac:spMkLst>
            <pc:docMk/>
            <pc:sldMk cId="0" sldId="439"/>
            <ac:spMk id="2416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23.219" v="1771" actId="14100"/>
          <ac:spMkLst>
            <pc:docMk/>
            <pc:sldMk cId="0" sldId="439"/>
            <ac:spMk id="241675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9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9:07.851" v="1782" actId="1076"/>
        <pc:sldMkLst>
          <pc:docMk/>
          <pc:sldMk cId="0" sldId="440"/>
        </pc:sldMkLst>
        <pc:spChg chg="mod">
          <ac:chgData name="Sidney Seckler" userId="73470fc2d5f88927" providerId="LiveId" clId="{8C8375F1-18F7-4605-ADA9-768007A03F45}" dt="2020-03-12T18:28:57.551" v="1779" actId="27636"/>
          <ac:spMkLst>
            <pc:docMk/>
            <pc:sldMk cId="0" sldId="440"/>
            <ac:spMk id="24269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0.757" v="1773" actId="14100"/>
          <ac:spMkLst>
            <pc:docMk/>
            <pc:sldMk cId="0" sldId="440"/>
            <ac:spMk id="24269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4.291" v="1774" actId="113"/>
          <ac:spMkLst>
            <pc:docMk/>
            <pc:sldMk cId="0" sldId="440"/>
            <ac:spMk id="24269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9:07.851" v="1782" actId="1076"/>
          <ac:spMkLst>
            <pc:docMk/>
            <pc:sldMk cId="0" sldId="440"/>
            <ac:spMk id="24270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0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0:58.804" v="1805" actId="1076"/>
        <pc:sldMkLst>
          <pc:docMk/>
          <pc:sldMk cId="0" sldId="441"/>
        </pc:sldMkLst>
        <pc:spChg chg="mod">
          <ac:chgData name="Sidney Seckler" userId="73470fc2d5f88927" providerId="LiveId" clId="{8C8375F1-18F7-4605-ADA9-768007A03F45}" dt="2020-03-12T18:30:09.824" v="1794" actId="108"/>
          <ac:spMkLst>
            <pc:docMk/>
            <pc:sldMk cId="0" sldId="441"/>
            <ac:spMk id="2437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44.578" v="1802" actId="14100"/>
          <ac:spMkLst>
            <pc:docMk/>
            <pc:sldMk cId="0" sldId="441"/>
            <ac:spMk id="2437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0.987" v="1795" actId="108"/>
          <ac:spMkLst>
            <pc:docMk/>
            <pc:sldMk cId="0" sldId="441"/>
            <ac:spMk id="24372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49.532" v="1803" actId="255"/>
          <ac:spMkLst>
            <pc:docMk/>
            <pc:sldMk cId="0" sldId="441"/>
            <ac:spMk id="24372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58.804" v="1805" actId="1076"/>
          <ac:spMkLst>
            <pc:docMk/>
            <pc:sldMk cId="0" sldId="441"/>
            <ac:spMk id="24372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1:27.189" v="1812" actId="1076"/>
        <pc:sldMkLst>
          <pc:docMk/>
          <pc:sldMk cId="0" sldId="442"/>
        </pc:sldMkLst>
        <pc:spChg chg="mod">
          <ac:chgData name="Sidney Seckler" userId="73470fc2d5f88927" providerId="LiveId" clId="{8C8375F1-18F7-4605-ADA9-768007A03F45}" dt="2020-03-12T18:31:08.235" v="1807" actId="6549"/>
          <ac:spMkLst>
            <pc:docMk/>
            <pc:sldMk cId="0" sldId="442"/>
            <ac:spMk id="2447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04.439" v="1806" actId="14100"/>
          <ac:spMkLst>
            <pc:docMk/>
            <pc:sldMk cId="0" sldId="442"/>
            <ac:spMk id="24474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27.189" v="1812" actId="1076"/>
          <ac:spMkLst>
            <pc:docMk/>
            <pc:sldMk cId="0" sldId="442"/>
            <ac:spMk id="24475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2"/>
            <ac:graphicFrameMk id="2" creationId="{00000000-0000-0000-0000-000000000000}"/>
          </ac:graphicFrameMkLst>
        </pc:graphicFrameChg>
        <pc:cxnChg chg="del">
          <ac:chgData name="Sidney Seckler" userId="73470fc2d5f88927" providerId="LiveId" clId="{8C8375F1-18F7-4605-ADA9-768007A03F45}" dt="2020-03-12T18:31:23.351" v="1811" actId="478"/>
          <ac:cxnSpMkLst>
            <pc:docMk/>
            <pc:sldMk cId="0" sldId="442"/>
            <ac:cxnSpMk id="244751" creationId="{00000000-0000-0000-0000-000000000000}"/>
          </ac:cxnSpMkLst>
        </pc:cxnChg>
        <pc:cxnChg chg="del">
          <ac:chgData name="Sidney Seckler" userId="73470fc2d5f88927" providerId="LiveId" clId="{8C8375F1-18F7-4605-ADA9-768007A03F45}" dt="2020-03-12T18:31:21.704" v="1810" actId="478"/>
          <ac:cxnSpMkLst>
            <pc:docMk/>
            <pc:sldMk cId="0" sldId="442"/>
            <ac:cxnSpMk id="244752" creationId="{00000000-0000-0000-0000-000000000000}"/>
          </ac:cxnSpMkLst>
        </pc:cxnChg>
      </pc:sldChg>
      <pc:sldChg chg="addSp delSp modSp add del mod">
        <pc:chgData name="Sidney Seckler" userId="73470fc2d5f88927" providerId="LiveId" clId="{8C8375F1-18F7-4605-ADA9-768007A03F45}" dt="2020-03-12T18:31:57.533" v="1819" actId="1076"/>
        <pc:sldMkLst>
          <pc:docMk/>
          <pc:sldMk cId="0" sldId="443"/>
        </pc:sldMkLst>
        <pc:spChg chg="mod">
          <ac:chgData name="Sidney Seckler" userId="73470fc2d5f88927" providerId="LiveId" clId="{8C8375F1-18F7-4605-ADA9-768007A03F45}" dt="2020-03-12T18:31:40.250" v="1815" actId="27636"/>
          <ac:spMkLst>
            <pc:docMk/>
            <pc:sldMk cId="0" sldId="443"/>
            <ac:spMk id="24576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32.398" v="1813" actId="14100"/>
          <ac:spMkLst>
            <pc:docMk/>
            <pc:sldMk cId="0" sldId="443"/>
            <ac:spMk id="24576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8.235" v="1799" actId="108"/>
          <ac:spMkLst>
            <pc:docMk/>
            <pc:sldMk cId="0" sldId="443"/>
            <ac:spMk id="2457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7.533" v="1819" actId="1076"/>
          <ac:spMkLst>
            <pc:docMk/>
            <pc:sldMk cId="0" sldId="443"/>
            <ac:spMk id="24577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4.233" v="1818" actId="1076"/>
          <ac:spMkLst>
            <pc:docMk/>
            <pc:sldMk cId="0" sldId="443"/>
            <ac:spMk id="24577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4" creationId="{00000000-0000-0000-0000-000000000000}"/>
          </ac:graphicFrameMkLst>
        </pc:graphicFrameChg>
      </pc:sldChg>
      <pc:sldChg chg="modSp add del mod">
        <pc:chgData name="Sidney Seckler" userId="73470fc2d5f88927" providerId="LiveId" clId="{8C8375F1-18F7-4605-ADA9-768007A03F45}" dt="2020-03-12T18:32:08.793" v="1822" actId="27636"/>
        <pc:sldMkLst>
          <pc:docMk/>
          <pc:sldMk cId="0" sldId="444"/>
        </pc:sldMkLst>
        <pc:spChg chg="mod">
          <ac:chgData name="Sidney Seckler" userId="73470fc2d5f88927" providerId="LiveId" clId="{8C8375F1-18F7-4605-ADA9-768007A03F45}" dt="2020-03-12T18:32:08.793" v="1822" actId="27636"/>
          <ac:spMkLst>
            <pc:docMk/>
            <pc:sldMk cId="0" sldId="444"/>
            <ac:spMk id="2467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2:04.493" v="1820" actId="14100"/>
          <ac:spMkLst>
            <pc:docMk/>
            <pc:sldMk cId="0" sldId="444"/>
            <ac:spMk id="246790" creationId="{00000000-0000-0000-0000-000000000000}"/>
          </ac:spMkLst>
        </pc:spChg>
      </pc:sldChg>
      <pc:sldChg chg="addSp modSp add del">
        <pc:chgData name="Sidney Seckler" userId="73470fc2d5f88927" providerId="LiveId" clId="{8C8375F1-18F7-4605-ADA9-768007A03F45}" dt="2020-03-12T18:29:56.779" v="1793" actId="1076"/>
        <pc:sldMkLst>
          <pc:docMk/>
          <pc:sldMk cId="0" sldId="445"/>
        </pc:sldMkLst>
        <pc:spChg chg="mod">
          <ac:chgData name="Sidney Seckler" userId="73470fc2d5f88927" providerId="LiveId" clId="{8C8375F1-18F7-4605-ADA9-768007A03F45}" dt="2020-03-12T18:29:15.694" v="1783" actId="14100"/>
          <ac:spMkLst>
            <pc:docMk/>
            <pc:sldMk cId="0" sldId="445"/>
            <ac:spMk id="2478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29:56.779" v="1793" actId="1076"/>
          <ac:grpSpMkLst>
            <pc:docMk/>
            <pc:sldMk cId="0" sldId="445"/>
            <ac:grpSpMk id="2" creationId="{BFB293FF-CB2C-4063-9CC6-46FC2B608396}"/>
          </ac:grpSpMkLst>
        </pc:grpChg>
        <pc:picChg chg="mod">
          <ac:chgData name="Sidney Seckler" userId="73470fc2d5f88927" providerId="LiveId" clId="{8C8375F1-18F7-4605-ADA9-768007A03F45}" dt="2020-03-12T18:29:40.399" v="1791" actId="1037"/>
          <ac:picMkLst>
            <pc:docMk/>
            <pc:sldMk cId="0" sldId="445"/>
            <ac:picMk id="24784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9:22.201" v="1785" actId="1076"/>
          <ac:picMkLst>
            <pc:docMk/>
            <pc:sldMk cId="0" sldId="445"/>
            <ac:picMk id="247844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29:51.080" v="1792" actId="164"/>
          <ac:cxnSpMkLst>
            <pc:docMk/>
            <pc:sldMk cId="0" sldId="445"/>
            <ac:cxnSpMk id="247836" creationId="{00000000-0000-0000-0000-000000000000}"/>
          </ac:cxnSpMkLst>
        </pc:cxnChg>
      </pc:sldChg>
      <pc:sldChg chg="add del">
        <pc:chgData name="Sidney Seckler" userId="73470fc2d5f88927" providerId="LiveId" clId="{8C8375F1-18F7-4605-ADA9-768007A03F45}" dt="2020-03-12T18:32:46.098" v="1824" actId="47"/>
        <pc:sldMkLst>
          <pc:docMk/>
          <pc:sldMk cId="0" sldId="446"/>
        </pc:sldMkLst>
      </pc:sldChg>
      <pc:sldChg chg="modSp add">
        <pc:chgData name="Sidney Seckler" userId="73470fc2d5f88927" providerId="LiveId" clId="{8C8375F1-18F7-4605-ADA9-768007A03F45}" dt="2020-03-12T18:32:50.302" v="1825" actId="14100"/>
        <pc:sldMkLst>
          <pc:docMk/>
          <pc:sldMk cId="0" sldId="448"/>
        </pc:sldMkLst>
        <pc:spChg chg="mod">
          <ac:chgData name="Sidney Seckler" userId="73470fc2d5f88927" providerId="LiveId" clId="{8C8375F1-18F7-4605-ADA9-768007A03F45}" dt="2020-03-12T18:32:50.302" v="1825" actId="14100"/>
          <ac:spMkLst>
            <pc:docMk/>
            <pc:sldMk cId="0" sldId="448"/>
            <ac:spMk id="251909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2:56.046" v="1827" actId="14100"/>
        <pc:sldMkLst>
          <pc:docMk/>
          <pc:sldMk cId="0" sldId="449"/>
        </pc:sldMkLst>
        <pc:spChg chg="mod">
          <ac:chgData name="Sidney Seckler" userId="73470fc2d5f88927" providerId="LiveId" clId="{8C8375F1-18F7-4605-ADA9-768007A03F45}" dt="2020-03-12T18:32:56.046" v="1827" actId="14100"/>
          <ac:spMkLst>
            <pc:docMk/>
            <pc:sldMk cId="0" sldId="449"/>
            <ac:spMk id="252933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33:03.002" v="1828" actId="14100"/>
        <pc:sldMkLst>
          <pc:docMk/>
          <pc:sldMk cId="0" sldId="450"/>
        </pc:sldMkLst>
        <pc:spChg chg="mod">
          <ac:chgData name="Sidney Seckler" userId="73470fc2d5f88927" providerId="LiveId" clId="{8C8375F1-18F7-4605-ADA9-768007A03F45}" dt="2020-03-12T18:33:03.002" v="1828" actId="14100"/>
          <ac:spMkLst>
            <pc:docMk/>
            <pc:sldMk cId="0" sldId="450"/>
            <ac:spMk id="253957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54:21.615" v="318" actId="47"/>
        <pc:sldMkLst>
          <pc:docMk/>
          <pc:sldMk cId="0" sldId="452"/>
        </pc:sldMkLst>
      </pc:sldChg>
      <pc:sldChg chg="del">
        <pc:chgData name="Sidney Seckler" userId="73470fc2d5f88927" providerId="LiveId" clId="{8C8375F1-18F7-4605-ADA9-768007A03F45}" dt="2020-03-12T16:55:16.320" v="971" actId="47"/>
        <pc:sldMkLst>
          <pc:docMk/>
          <pc:sldMk cId="0" sldId="453"/>
        </pc:sldMkLst>
      </pc:sldChg>
      <pc:sldChg chg="addSp delSp modSp add mod">
        <pc:chgData name="Sidney Seckler" userId="73470fc2d5f88927" providerId="LiveId" clId="{8C8375F1-18F7-4605-ADA9-768007A03F45}" dt="2020-03-12T15:53:58.644" v="317"/>
        <pc:sldMkLst>
          <pc:docMk/>
          <pc:sldMk cId="0" sldId="454"/>
        </pc:sldMkLst>
        <pc:spChg chg="add del mod">
          <ac:chgData name="Sidney Seckler" userId="73470fc2d5f88927" providerId="LiveId" clId="{8C8375F1-18F7-4605-ADA9-768007A03F45}" dt="2020-03-12T15:53:57.548" v="316" actId="478"/>
          <ac:spMkLst>
            <pc:docMk/>
            <pc:sldMk cId="0" sldId="454"/>
            <ac:spMk id="3" creationId="{46E34ACE-F8E8-4D60-A7B4-E389E4568C31}"/>
          </ac:spMkLst>
        </pc:spChg>
        <pc:spChg chg="add">
          <ac:chgData name="Sidney Seckler" userId="73470fc2d5f88927" providerId="LiveId" clId="{8C8375F1-18F7-4605-ADA9-768007A03F45}" dt="2020-03-12T15:53:58.644" v="317"/>
          <ac:spMkLst>
            <pc:docMk/>
            <pc:sldMk cId="0" sldId="454"/>
            <ac:spMk id="8" creationId="{9544BEE8-A73F-41D8-A497-57225A9DD092}"/>
          </ac:spMkLst>
        </pc:spChg>
        <pc:spChg chg="del mod">
          <ac:chgData name="Sidney Seckler" userId="73470fc2d5f88927" providerId="LiveId" clId="{8C8375F1-18F7-4605-ADA9-768007A03F45}" dt="2020-03-12T15:53:55.151" v="315" actId="478"/>
          <ac:spMkLst>
            <pc:docMk/>
            <pc:sldMk cId="0" sldId="454"/>
            <ac:spMk id="259076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8:56.224" v="851" actId="47"/>
        <pc:sldMkLst>
          <pc:docMk/>
          <pc:sldMk cId="0" sldId="456"/>
        </pc:sldMkLst>
      </pc:sldChg>
      <pc:sldChg chg="del">
        <pc:chgData name="Sidney Seckler" userId="73470fc2d5f88927" providerId="LiveId" clId="{8C8375F1-18F7-4605-ADA9-768007A03F45}" dt="2020-03-12T16:18:57.800" v="852" actId="47"/>
        <pc:sldMkLst>
          <pc:docMk/>
          <pc:sldMk cId="0" sldId="457"/>
        </pc:sldMkLst>
      </pc:sldChg>
      <pc:sldChg chg="del">
        <pc:chgData name="Sidney Seckler" userId="73470fc2d5f88927" providerId="LiveId" clId="{8C8375F1-18F7-4605-ADA9-768007A03F45}" dt="2020-03-12T16:18:58.749" v="853" actId="47"/>
        <pc:sldMkLst>
          <pc:docMk/>
          <pc:sldMk cId="0" sldId="45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59"/>
        </pc:sldMkLst>
      </pc:sldChg>
      <pc:sldChg chg="addSp del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1"/>
        </pc:sldMkLst>
        <pc:spChg chg="add del mod">
          <ac:chgData name="Sidney Seckler" userId="73470fc2d5f88927" providerId="LiveId" clId="{8C8375F1-18F7-4605-ADA9-768007A03F45}" dt="2020-03-12T16:57:04.633" v="993" actId="478"/>
          <ac:spMkLst>
            <pc:docMk/>
            <pc:sldMk cId="0" sldId="461"/>
            <ac:spMk id="3" creationId="{DC239852-5310-43A6-860D-62012922DFF5}"/>
          </ac:spMkLst>
        </pc:spChg>
        <pc:spChg chg="add mod">
          <ac:chgData name="Sidney Seckler" userId="73470fc2d5f88927" providerId="LiveId" clId="{8C8375F1-18F7-4605-ADA9-768007A03F45}" dt="2020-03-12T16:59:05.420" v="1023" actId="14100"/>
          <ac:spMkLst>
            <pc:docMk/>
            <pc:sldMk cId="0" sldId="461"/>
            <ac:spMk id="7" creationId="{60DBEEF9-2027-4A59-803C-863E71F80241}"/>
          </ac:spMkLst>
        </pc:spChg>
        <pc:spChg chg="del mod">
          <ac:chgData name="Sidney Seckler" userId="73470fc2d5f88927" providerId="LiveId" clId="{8C8375F1-18F7-4605-ADA9-768007A03F45}" dt="2020-03-12T16:56:58.760" v="992" actId="478"/>
          <ac:spMkLst>
            <pc:docMk/>
            <pc:sldMk cId="0" sldId="461"/>
            <ac:spMk id="29184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9.123" v="978"/>
          <ac:picMkLst>
            <pc:docMk/>
            <pc:sldMk cId="0" sldId="461"/>
            <ac:picMk id="4" creationId="{06011642-49BC-4907-89FE-A65D06A0E5E0}"/>
          </ac:picMkLst>
        </pc:picChg>
        <pc:picChg chg="mod">
          <ac:chgData name="Sidney Seckler" userId="73470fc2d5f88927" providerId="LiveId" clId="{8C8375F1-18F7-4605-ADA9-768007A03F45}" dt="2020-03-12T16:57:15.010" v="996" actId="1076"/>
          <ac:picMkLst>
            <pc:docMk/>
            <pc:sldMk cId="0" sldId="461"/>
            <ac:picMk id="29184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2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886839313" sldId="46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4"/>
        </pc:sldMkLst>
      </pc:sldChg>
      <pc:sldChg chg="addSp modSp add del mod ord">
        <pc:chgData name="Sidney Seckler" userId="73470fc2d5f88927" providerId="LiveId" clId="{8C8375F1-18F7-4605-ADA9-768007A03F45}" dt="2020-03-12T18:06:34.996" v="1621"/>
        <pc:sldMkLst>
          <pc:docMk/>
          <pc:sldMk cId="341106671" sldId="465"/>
        </pc:sldMkLst>
        <pc:spChg chg="mod">
          <ac:chgData name="Sidney Seckler" userId="73470fc2d5f88927" providerId="LiveId" clId="{8C8375F1-18F7-4605-ADA9-768007A03F45}" dt="2020-03-12T16:59:51.959" v="1028" actId="14100"/>
          <ac:spMkLst>
            <pc:docMk/>
            <pc:sldMk cId="341106671" sldId="465"/>
            <ac:spMk id="2979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55.298" v="1029" actId="207"/>
          <ac:spMkLst>
            <pc:docMk/>
            <pc:sldMk cId="341106671" sldId="465"/>
            <ac:spMk id="29799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44.022" v="979"/>
          <ac:picMkLst>
            <pc:docMk/>
            <pc:sldMk cId="341106671" sldId="465"/>
            <ac:picMk id="7" creationId="{C1E6987E-A0E3-4774-AC62-B70616EA36A7}"/>
          </ac:picMkLst>
        </pc:picChg>
        <pc:picChg chg="mod">
          <ac:chgData name="Sidney Seckler" userId="73470fc2d5f88927" providerId="LiveId" clId="{8C8375F1-18F7-4605-ADA9-768007A03F45}" dt="2020-03-12T16:57:36.360" v="1002" actId="1076"/>
          <ac:picMkLst>
            <pc:docMk/>
            <pc:sldMk cId="341106671" sldId="465"/>
            <ac:picMk id="297989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7:00:02.765" v="1030" actId="208"/>
          <ac:cxnSpMkLst>
            <pc:docMk/>
            <pc:sldMk cId="341106671" sldId="465"/>
            <ac:cxnSpMk id="297993" creationId="{00000000-0000-0000-0000-000000000000}"/>
          </ac:cxnSpMkLst>
        </pc:cxn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466"/>
        </pc:sldMkLst>
        <pc:spChg chg="add del mod">
          <ac:chgData name="Sidney Seckler" userId="73470fc2d5f88927" providerId="LiveId" clId="{8C8375F1-18F7-4605-ADA9-768007A03F45}" dt="2020-03-12T17:00:14.514" v="1032" actId="478"/>
          <ac:spMkLst>
            <pc:docMk/>
            <pc:sldMk cId="0" sldId="466"/>
            <ac:spMk id="3" creationId="{4BB05673-D498-4106-8DF0-29B892D8F746}"/>
          </ac:spMkLst>
        </pc:spChg>
        <pc:spChg chg="del mod">
          <ac:chgData name="Sidney Seckler" userId="73470fc2d5f88927" providerId="LiveId" clId="{8C8375F1-18F7-4605-ADA9-768007A03F45}" dt="2020-03-12T17:00:11.927" v="1031" actId="478"/>
          <ac:spMkLst>
            <pc:docMk/>
            <pc:sldMk cId="0" sldId="466"/>
            <ac:spMk id="6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15.589" v="1033"/>
          <ac:spMkLst>
            <pc:docMk/>
            <pc:sldMk cId="0" sldId="466"/>
            <ac:spMk id="8" creationId="{309F7ECA-930A-4B04-A3DE-FAC0E5E6429C}"/>
          </ac:spMkLst>
        </pc:spChg>
        <pc:picChg chg="add">
          <ac:chgData name="Sidney Seckler" userId="73470fc2d5f88927" providerId="LiveId" clId="{8C8375F1-18F7-4605-ADA9-768007A03F45}" dt="2020-03-12T16:55:49.377" v="981"/>
          <ac:picMkLst>
            <pc:docMk/>
            <pc:sldMk cId="0" sldId="466"/>
            <ac:picMk id="5" creationId="{D18B8912-80C6-417A-B093-38104EB87816}"/>
          </ac:picMkLst>
        </pc:picChg>
        <pc:picChg chg="mod">
          <ac:chgData name="Sidney Seckler" userId="73470fc2d5f88927" providerId="LiveId" clId="{8C8375F1-18F7-4605-ADA9-768007A03F45}" dt="2020-03-12T16:58:08.883" v="1012" actId="1076"/>
          <ac:picMkLst>
            <pc:docMk/>
            <pc:sldMk cId="0" sldId="466"/>
            <ac:picMk id="30003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6:58:05.923" v="1011" actId="1076"/>
          <ac:picMkLst>
            <pc:docMk/>
            <pc:sldMk cId="0" sldId="466"/>
            <ac:picMk id="300038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4035844551" sldId="46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633779736" sldId="46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142150138" sldId="46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23227930" sldId="471"/>
        </pc:sldMkLst>
      </pc:sldChg>
      <pc:sldChg chg="del">
        <pc:chgData name="Sidney Seckler" userId="73470fc2d5f88927" providerId="LiveId" clId="{8C8375F1-18F7-4605-ADA9-768007A03F45}" dt="2020-03-12T16:16:35.172" v="834" actId="47"/>
        <pc:sldMkLst>
          <pc:docMk/>
          <pc:sldMk cId="2338494902" sldId="474"/>
        </pc:sldMkLst>
      </pc:sldChg>
      <pc:sldChg chg="add del">
        <pc:chgData name="Sidney Seckler" userId="73470fc2d5f88927" providerId="LiveId" clId="{8C8375F1-18F7-4605-ADA9-768007A03F45}" dt="2020-03-12T16:18:45.368" v="849" actId="47"/>
        <pc:sldMkLst>
          <pc:docMk/>
          <pc:sldMk cId="1589128153" sldId="475"/>
        </pc:sldMkLst>
      </pc:sldChg>
      <pc:sldChg chg="del">
        <pc:chgData name="Sidney Seckler" userId="73470fc2d5f88927" providerId="LiveId" clId="{8C8375F1-18F7-4605-ADA9-768007A03F45}" dt="2020-03-12T16:18:59.462" v="854" actId="47"/>
        <pc:sldMkLst>
          <pc:docMk/>
          <pc:sldMk cId="1820468522" sldId="476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767723696" sldId="477"/>
        </pc:sldMkLst>
      </pc:sldChg>
      <pc:sldChg chg="del">
        <pc:chgData name="Sidney Seckler" userId="73470fc2d5f88927" providerId="LiveId" clId="{8C8375F1-18F7-4605-ADA9-768007A03F45}" dt="2020-03-12T17:08:35.390" v="1146" actId="47"/>
        <pc:sldMkLst>
          <pc:docMk/>
          <pc:sldMk cId="1932601847" sldId="478"/>
        </pc:sldMkLst>
      </pc:sldChg>
      <pc:sldChg chg="del">
        <pc:chgData name="Sidney Seckler" userId="73470fc2d5f88927" providerId="LiveId" clId="{8C8375F1-18F7-4605-ADA9-768007A03F45}" dt="2020-03-12T16:55:12.381" v="967" actId="47"/>
        <pc:sldMkLst>
          <pc:docMk/>
          <pc:sldMk cId="890015777" sldId="479"/>
        </pc:sldMkLst>
      </pc:sldChg>
      <pc:sldChg chg="del">
        <pc:chgData name="Sidney Seckler" userId="73470fc2d5f88927" providerId="LiveId" clId="{8C8375F1-18F7-4605-ADA9-768007A03F45}" dt="2020-03-12T16:55:17.405" v="972" actId="47"/>
        <pc:sldMkLst>
          <pc:docMk/>
          <pc:sldMk cId="1360967830" sldId="480"/>
        </pc:sldMkLst>
      </pc:sldChg>
      <pc:sldChg chg="addSp delSp modSp add mod">
        <pc:chgData name="Sidney Seckler" userId="73470fc2d5f88927" providerId="LiveId" clId="{8C8375F1-18F7-4605-ADA9-768007A03F45}" dt="2020-03-12T17:05:32.689" v="1111" actId="255"/>
        <pc:sldMkLst>
          <pc:docMk/>
          <pc:sldMk cId="2275078887" sldId="480"/>
        </pc:sldMkLst>
        <pc:spChg chg="add mod">
          <ac:chgData name="Sidney Seckler" userId="73470fc2d5f88927" providerId="LiveId" clId="{8C8375F1-18F7-4605-ADA9-768007A03F45}" dt="2020-03-12T17:05:28.772" v="1110" actId="14100"/>
          <ac:spMkLst>
            <pc:docMk/>
            <pc:sldMk cId="2275078887" sldId="480"/>
            <ac:spMk id="1229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32.689" v="1111" actId="255"/>
          <ac:spMkLst>
            <pc:docMk/>
            <pc:sldMk cId="2275078887" sldId="480"/>
            <ac:spMk id="122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4:53.441" v="1103" actId="108"/>
          <ac:spMkLst>
            <pc:docMk/>
            <pc:sldMk cId="2275078887" sldId="480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8C8375F1-18F7-4605-ADA9-768007A03F45}" dt="2020-03-12T17:08:38.398" v="1148" actId="47"/>
        <pc:sldMkLst>
          <pc:docMk/>
          <pc:sldMk cId="2670603293" sldId="481"/>
        </pc:sldMkLst>
      </pc:sldChg>
      <pc:sldChg chg="del">
        <pc:chgData name="Sidney Seckler" userId="73470fc2d5f88927" providerId="LiveId" clId="{8C8375F1-18F7-4605-ADA9-768007A03F45}" dt="2020-03-12T17:08:39.410" v="1149" actId="47"/>
        <pc:sldMkLst>
          <pc:docMk/>
          <pc:sldMk cId="563886989" sldId="482"/>
        </pc:sldMkLst>
      </pc:sldChg>
      <pc:sldChg chg="addSp delSp modSp add mod">
        <pc:chgData name="Sidney Seckler" userId="73470fc2d5f88927" providerId="LiveId" clId="{8C8375F1-18F7-4605-ADA9-768007A03F45}" dt="2020-03-12T17:06:56.532" v="1138" actId="1076"/>
        <pc:sldMkLst>
          <pc:docMk/>
          <pc:sldMk cId="865206821" sldId="483"/>
        </pc:sldMkLst>
        <pc:spChg chg="add mod">
          <ac:chgData name="Sidney Seckler" userId="73470fc2d5f88927" providerId="LiveId" clId="{8C8375F1-18F7-4605-ADA9-768007A03F45}" dt="2020-03-12T17:06:55.084" v="1137" actId="1076"/>
          <ac:spMkLst>
            <pc:docMk/>
            <pc:sldMk cId="865206821" sldId="483"/>
            <ac:spMk id="1638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45.377" v="1133" actId="255"/>
          <ac:spMkLst>
            <pc:docMk/>
            <pc:sldMk cId="865206821" sldId="483"/>
            <ac:spMk id="163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41.712" v="1132" actId="14100"/>
          <ac:spMkLst>
            <pc:docMk/>
            <pc:sldMk cId="865206821" sldId="483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56.532" v="1138" actId="1076"/>
          <ac:picMkLst>
            <pc:docMk/>
            <pc:sldMk cId="865206821" sldId="483"/>
            <ac:picMk id="16435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745041132" sldId="484"/>
        </pc:sldMkLst>
      </pc:sldChg>
      <pc:sldChg chg="del">
        <pc:chgData name="Sidney Seckler" userId="73470fc2d5f88927" providerId="LiveId" clId="{8C8375F1-18F7-4605-ADA9-768007A03F45}" dt="2020-03-12T18:08:18.903" v="1624" actId="47"/>
        <pc:sldMkLst>
          <pc:docMk/>
          <pc:sldMk cId="694596665" sldId="485"/>
        </pc:sldMkLst>
      </pc:sldChg>
      <pc:sldChg chg="modSp mod">
        <pc:chgData name="Sidney Seckler" userId="73470fc2d5f88927" providerId="LiveId" clId="{8C8375F1-18F7-4605-ADA9-768007A03F45}" dt="2020-03-12T17:22:31.959" v="1418" actId="20577"/>
        <pc:sldMkLst>
          <pc:docMk/>
          <pc:sldMk cId="4281847082" sldId="486"/>
        </pc:sldMkLst>
        <pc:spChg chg="mod">
          <ac:chgData name="Sidney Seckler" userId="73470fc2d5f88927" providerId="LiveId" clId="{8C8375F1-18F7-4605-ADA9-768007A03F45}" dt="2020-03-12T17:22:31.959" v="1418" actId="20577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1:43.883" v="1325" actId="20577"/>
          <ac:spMkLst>
            <pc:docMk/>
            <pc:sldMk cId="4281847082" sldId="486"/>
            <ac:spMk id="1013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4:58.424" v="1221" actId="1076"/>
        <pc:sldMkLst>
          <pc:docMk/>
          <pc:sldMk cId="89505472" sldId="487"/>
        </pc:sldMkLst>
        <pc:spChg chg="mod">
          <ac:chgData name="Sidney Seckler" userId="73470fc2d5f88927" providerId="LiveId" clId="{8C8375F1-18F7-4605-ADA9-768007A03F45}" dt="2020-03-12T17:14:53.148" v="1219" actId="14100"/>
          <ac:spMkLst>
            <pc:docMk/>
            <pc:sldMk cId="89505472" sldId="487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1.468" v="1153"/>
          <ac:picMkLst>
            <pc:docMk/>
            <pc:sldMk cId="89505472" sldId="487"/>
            <ac:picMk id="5" creationId="{B65E96C8-1FDC-49E6-AE44-B7504462D46D}"/>
          </ac:picMkLst>
        </pc:picChg>
        <pc:picChg chg="mod">
          <ac:chgData name="Sidney Seckler" userId="73470fc2d5f88927" providerId="LiveId" clId="{8C8375F1-18F7-4605-ADA9-768007A03F45}" dt="2020-03-12T17:14:58.424" v="1221" actId="1076"/>
          <ac:picMkLst>
            <pc:docMk/>
            <pc:sldMk cId="89505472" sldId="487"/>
            <ac:picMk id="251908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19:01.616" v="1225" actId="1076"/>
        <pc:sldMkLst>
          <pc:docMk/>
          <pc:sldMk cId="3170635301" sldId="488"/>
        </pc:sldMkLst>
        <pc:spChg chg="mod">
          <ac:chgData name="Sidney Seckler" userId="73470fc2d5f88927" providerId="LiveId" clId="{8C8375F1-18F7-4605-ADA9-768007A03F45}" dt="2020-03-12T17:18:57.127" v="1223" actId="14100"/>
          <ac:spMkLst>
            <pc:docMk/>
            <pc:sldMk cId="3170635301" sldId="488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4.976" v="1154"/>
          <ac:picMkLst>
            <pc:docMk/>
            <pc:sldMk cId="3170635301" sldId="488"/>
            <ac:picMk id="5" creationId="{D337B5D2-A772-487C-8FD3-352E4F47C9CA}"/>
          </ac:picMkLst>
        </pc:picChg>
        <pc:picChg chg="mod">
          <ac:chgData name="Sidney Seckler" userId="73470fc2d5f88927" providerId="LiveId" clId="{8C8375F1-18F7-4605-ADA9-768007A03F45}" dt="2020-03-12T17:19:01.616" v="1225" actId="1076"/>
          <ac:picMkLst>
            <pc:docMk/>
            <pc:sldMk cId="3170635301" sldId="488"/>
            <ac:picMk id="251908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7:19:21.019" v="1229" actId="1076"/>
        <pc:sldMkLst>
          <pc:docMk/>
          <pc:sldMk cId="4214659833" sldId="489"/>
        </pc:sldMkLst>
        <pc:spChg chg="mod">
          <ac:chgData name="Sidney Seckler" userId="73470fc2d5f88927" providerId="LiveId" clId="{8C8375F1-18F7-4605-ADA9-768007A03F45}" dt="2020-03-12T17:07:39.386" v="1140" actId="27636"/>
          <ac:spMkLst>
            <pc:docMk/>
            <pc:sldMk cId="4214659833" sldId="489"/>
            <ac:spMk id="1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9:21.019" v="1229" actId="1076"/>
          <ac:spMkLst>
            <pc:docMk/>
            <pc:sldMk cId="4214659833" sldId="489"/>
            <ac:spMk id="99330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9:34.061" v="1233" actId="1076"/>
        <pc:sldMkLst>
          <pc:docMk/>
          <pc:sldMk cId="1133912049" sldId="490"/>
        </pc:sldMkLst>
        <pc:spChg chg="mod">
          <ac:chgData name="Sidney Seckler" userId="73470fc2d5f88927" providerId="LiveId" clId="{8C8375F1-18F7-4605-ADA9-768007A03F45}" dt="2020-03-12T17:19:32.089" v="1232" actId="1076"/>
          <ac:spMkLst>
            <pc:docMk/>
            <pc:sldMk cId="1133912049" sldId="490"/>
            <ac:spMk id="1433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0.318" v="1155"/>
          <ac:picMkLst>
            <pc:docMk/>
            <pc:sldMk cId="1133912049" sldId="490"/>
            <ac:picMk id="4" creationId="{C8B47195-267F-4FC3-8551-B040734E9770}"/>
          </ac:picMkLst>
        </pc:picChg>
        <pc:picChg chg="mod">
          <ac:chgData name="Sidney Seckler" userId="73470fc2d5f88927" providerId="LiveId" clId="{8C8375F1-18F7-4605-ADA9-768007A03F45}" dt="2020-03-12T17:19:34.061" v="1233" actId="1076"/>
          <ac:picMkLst>
            <pc:docMk/>
            <pc:sldMk cId="1133912049" sldId="490"/>
            <ac:picMk id="143363" creationId="{00000000-0000-0000-0000-000000000000}"/>
          </ac:picMkLst>
        </pc:picChg>
      </pc:sldChg>
      <pc:sldChg chg="add del">
        <pc:chgData name="Sidney Seckler" userId="73470fc2d5f88927" providerId="LiveId" clId="{8C8375F1-18F7-4605-ADA9-768007A03F45}" dt="2020-03-12T15:51:30.454" v="233" actId="47"/>
        <pc:sldMkLst>
          <pc:docMk/>
          <pc:sldMk cId="928484897" sldId="491"/>
        </pc:sldMkLst>
        <pc:spChg chg="mod">
          <ac:chgData name="Sidney Seckler" userId="73470fc2d5f88927" providerId="LiveId" clId="{8C8375F1-18F7-4605-ADA9-768007A03F45}" dt="2020-03-12T17:20:07.811" v="1244" actId="1076"/>
          <ac:spMkLst>
            <pc:docMk/>
            <pc:sldMk cId="928484897" sldId="491"/>
            <ac:spMk id="2764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3.374" v="1156"/>
          <ac:picMkLst>
            <pc:docMk/>
            <pc:sldMk cId="928484897" sldId="491"/>
            <ac:picMk id="4" creationId="{79AC5E0F-55F2-48E3-8BFC-21CFEF96C088}"/>
          </ac:picMkLst>
        </pc:picChg>
        <pc:picChg chg="mod">
          <ac:chgData name="Sidney Seckler" userId="73470fc2d5f88927" providerId="LiveId" clId="{8C8375F1-18F7-4605-ADA9-768007A03F45}" dt="2020-03-12T17:19:58.008" v="1243" actId="1076"/>
          <ac:picMkLst>
            <pc:docMk/>
            <pc:sldMk cId="928484897" sldId="491"/>
            <ac:picMk id="276487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102598463" sldId="492"/>
        </pc:sldMkLst>
      </pc:sldChg>
      <pc:sldChg chg="addSp delSp modSp add mod">
        <pc:chgData name="Sidney Seckler" userId="73470fc2d5f88927" providerId="LiveId" clId="{8C8375F1-18F7-4605-ADA9-768007A03F45}" dt="2020-03-12T17:20:24.083" v="1248"/>
        <pc:sldMkLst>
          <pc:docMk/>
          <pc:sldMk cId="2445131929" sldId="492"/>
        </pc:sldMkLst>
        <pc:spChg chg="add del mod">
          <ac:chgData name="Sidney Seckler" userId="73470fc2d5f88927" providerId="LiveId" clId="{8C8375F1-18F7-4605-ADA9-768007A03F45}" dt="2020-03-12T17:20:16.707" v="1247" actId="478"/>
          <ac:spMkLst>
            <pc:docMk/>
            <pc:sldMk cId="2445131929" sldId="492"/>
            <ac:spMk id="3" creationId="{5E13711A-DCA0-45CB-BA23-114522AF1E32}"/>
          </ac:spMkLst>
        </pc:spChg>
        <pc:spChg chg="add">
          <ac:chgData name="Sidney Seckler" userId="73470fc2d5f88927" providerId="LiveId" clId="{8C8375F1-18F7-4605-ADA9-768007A03F45}" dt="2020-03-12T17:20:24.083" v="1248"/>
          <ac:spMkLst>
            <pc:docMk/>
            <pc:sldMk cId="2445131929" sldId="492"/>
            <ac:spMk id="7" creationId="{E3258D36-A219-4545-9984-CADB99FC34BF}"/>
          </ac:spMkLst>
        </pc:spChg>
        <pc:spChg chg="del mod">
          <ac:chgData name="Sidney Seckler" userId="73470fc2d5f88927" providerId="LiveId" clId="{8C8375F1-18F7-4605-ADA9-768007A03F45}" dt="2020-03-12T17:20:12.847" v="1245" actId="478"/>
          <ac:spMkLst>
            <pc:docMk/>
            <pc:sldMk cId="2445131929" sldId="492"/>
            <ac:spMk id="2775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6.494" v="1157"/>
          <ac:picMkLst>
            <pc:docMk/>
            <pc:sldMk cId="2445131929" sldId="492"/>
            <ac:picMk id="4" creationId="{8D7508A8-4A24-4A87-BCBC-A3ED2EB61C76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239041012" sldId="493"/>
        </pc:sldMkLst>
      </pc:sldChg>
      <pc:sldChg chg="addSp delSp modSp add mod">
        <pc:chgData name="Sidney Seckler" userId="73470fc2d5f88927" providerId="LiveId" clId="{8C8375F1-18F7-4605-ADA9-768007A03F45}" dt="2020-03-12T17:20:46.632" v="1256" actId="1076"/>
        <pc:sldMkLst>
          <pc:docMk/>
          <pc:sldMk cId="2906643200" sldId="493"/>
        </pc:sldMkLst>
        <pc:spChg chg="add del mod">
          <ac:chgData name="Sidney Seckler" userId="73470fc2d5f88927" providerId="LiveId" clId="{8C8375F1-18F7-4605-ADA9-768007A03F45}" dt="2020-03-12T17:20:30.239" v="1250" actId="478"/>
          <ac:spMkLst>
            <pc:docMk/>
            <pc:sldMk cId="2906643200" sldId="493"/>
            <ac:spMk id="3" creationId="{435C8C9F-2858-40B8-BB35-507EE9A705B7}"/>
          </ac:spMkLst>
        </pc:spChg>
        <pc:spChg chg="add">
          <ac:chgData name="Sidney Seckler" userId="73470fc2d5f88927" providerId="LiveId" clId="{8C8375F1-18F7-4605-ADA9-768007A03F45}" dt="2020-03-12T17:20:31.411" v="1251"/>
          <ac:spMkLst>
            <pc:docMk/>
            <pc:sldMk cId="2906643200" sldId="493"/>
            <ac:spMk id="8" creationId="{A9284EBB-E65B-4085-9083-B705083EB616}"/>
          </ac:spMkLst>
        </pc:spChg>
        <pc:spChg chg="del mod">
          <ac:chgData name="Sidney Seckler" userId="73470fc2d5f88927" providerId="LiveId" clId="{8C8375F1-18F7-4605-ADA9-768007A03F45}" dt="2020-03-12T17:20:28.108" v="1249" actId="478"/>
          <ac:spMkLst>
            <pc:docMk/>
            <pc:sldMk cId="2906643200" sldId="493"/>
            <ac:spMk id="28160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50.404" v="1158"/>
          <ac:picMkLst>
            <pc:docMk/>
            <pc:sldMk cId="2906643200" sldId="493"/>
            <ac:picMk id="5" creationId="{D47B2B26-ABE0-4620-BCC3-F5E65271EAB8}"/>
          </ac:picMkLst>
        </pc:picChg>
        <pc:picChg chg="mod">
          <ac:chgData name="Sidney Seckler" userId="73470fc2d5f88927" providerId="LiveId" clId="{8C8375F1-18F7-4605-ADA9-768007A03F45}" dt="2020-03-12T17:20:42.324" v="1255" actId="14100"/>
          <ac:picMkLst>
            <pc:docMk/>
            <pc:sldMk cId="2906643200" sldId="493"/>
            <ac:picMk id="28160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0:46.632" v="1256" actId="1076"/>
          <ac:picMkLst>
            <pc:docMk/>
            <pc:sldMk cId="2906643200" sldId="493"/>
            <ac:picMk id="28161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382682213" sldId="494"/>
        </pc:sldMkLst>
      </pc:sldChg>
      <pc:sldChg chg="addSp modSp add mod">
        <pc:chgData name="Sidney Seckler" userId="73470fc2d5f88927" providerId="LiveId" clId="{8C8375F1-18F7-4605-ADA9-768007A03F45}" dt="2020-03-12T17:24:07.479" v="1431" actId="1076"/>
        <pc:sldMkLst>
          <pc:docMk/>
          <pc:sldMk cId="3752463810" sldId="494"/>
        </pc:sldMkLst>
        <pc:spChg chg="mod">
          <ac:chgData name="Sidney Seckler" userId="73470fc2d5f88927" providerId="LiveId" clId="{8C8375F1-18F7-4605-ADA9-768007A03F45}" dt="2020-03-12T17:23:54.909" v="1429" actId="1076"/>
          <ac:spMkLst>
            <pc:docMk/>
            <pc:sldMk cId="3752463810" sldId="494"/>
            <ac:spMk id="1177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18.929" v="1422"/>
          <ac:picMkLst>
            <pc:docMk/>
            <pc:sldMk cId="3752463810" sldId="494"/>
            <ac:picMk id="4" creationId="{A63F2E80-455F-4E4E-8B1F-81AED1AA43B7}"/>
          </ac:picMkLst>
        </pc:picChg>
        <pc:picChg chg="mod">
          <ac:chgData name="Sidney Seckler" userId="73470fc2d5f88927" providerId="LiveId" clId="{8C8375F1-18F7-4605-ADA9-768007A03F45}" dt="2020-03-12T17:24:07.479" v="1431" actId="1076"/>
          <ac:picMkLst>
            <pc:docMk/>
            <pc:sldMk cId="3752463810" sldId="494"/>
            <ac:picMk id="117765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24:31.779" v="1438" actId="1076"/>
        <pc:sldMkLst>
          <pc:docMk/>
          <pc:sldMk cId="1494138465" sldId="495"/>
        </pc:sldMkLst>
        <pc:spChg chg="mod">
          <ac:chgData name="Sidney Seckler" userId="73470fc2d5f88927" providerId="LiveId" clId="{8C8375F1-18F7-4605-ADA9-768007A03F45}" dt="2020-03-12T17:24:20.003" v="1433" actId="14100"/>
          <ac:spMkLst>
            <pc:docMk/>
            <pc:sldMk cId="1494138465" sldId="495"/>
            <ac:spMk id="11878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1.889" v="1423"/>
          <ac:picMkLst>
            <pc:docMk/>
            <pc:sldMk cId="1494138465" sldId="495"/>
            <ac:picMk id="5" creationId="{278C73B3-2F47-44D8-924F-C94B11B1BEE6}"/>
          </ac:picMkLst>
        </pc:picChg>
        <pc:picChg chg="mod">
          <ac:chgData name="Sidney Seckler" userId="73470fc2d5f88927" providerId="LiveId" clId="{8C8375F1-18F7-4605-ADA9-768007A03F45}" dt="2020-03-12T17:24:31.779" v="1438" actId="1076"/>
          <ac:picMkLst>
            <pc:docMk/>
            <pc:sldMk cId="1494138465" sldId="495"/>
            <ac:picMk id="11879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4:30.533" v="1437" actId="1076"/>
          <ac:picMkLst>
            <pc:docMk/>
            <pc:sldMk cId="1494138465" sldId="495"/>
            <ac:picMk id="11879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054450687" sldId="495"/>
        </pc:sldMkLst>
      </pc:sldChg>
      <pc:sldChg chg="addSp modSp add mod">
        <pc:chgData name="Sidney Seckler" userId="73470fc2d5f88927" providerId="LiveId" clId="{8C8375F1-18F7-4605-ADA9-768007A03F45}" dt="2020-03-13T10:17:59.257" v="2013" actId="1076"/>
        <pc:sldMkLst>
          <pc:docMk/>
          <pc:sldMk cId="2106131761" sldId="496"/>
        </pc:sldMkLst>
        <pc:spChg chg="mod">
          <ac:chgData name="Sidney Seckler" userId="73470fc2d5f88927" providerId="LiveId" clId="{8C8375F1-18F7-4605-ADA9-768007A03F45}" dt="2020-03-12T17:24:42.185" v="1441" actId="1076"/>
          <ac:spMkLst>
            <pc:docMk/>
            <pc:sldMk cId="2106131761" sldId="496"/>
            <ac:spMk id="28365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3.879" v="1424"/>
          <ac:picMkLst>
            <pc:docMk/>
            <pc:sldMk cId="2106131761" sldId="496"/>
            <ac:picMk id="5" creationId="{664AFEC7-C766-44FD-BDB5-CA64B9DF9997}"/>
          </ac:picMkLst>
        </pc:picChg>
        <pc:picChg chg="mod">
          <ac:chgData name="Sidney Seckler" userId="73470fc2d5f88927" providerId="LiveId" clId="{8C8375F1-18F7-4605-ADA9-768007A03F45}" dt="2020-03-13T10:17:56.686" v="2012" actId="1076"/>
          <ac:picMkLst>
            <pc:docMk/>
            <pc:sldMk cId="2106131761" sldId="496"/>
            <ac:picMk id="283651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3T10:17:59.257" v="2013" actId="1076"/>
          <ac:picMkLst>
            <pc:docMk/>
            <pc:sldMk cId="2106131761" sldId="496"/>
            <ac:picMk id="283653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429676375" sldId="496"/>
        </pc:sldMkLst>
      </pc:sldChg>
      <pc:sldChg chg="addSp modSp add mod ord">
        <pc:chgData name="Sidney Seckler" userId="73470fc2d5f88927" providerId="LiveId" clId="{8C8375F1-18F7-4605-ADA9-768007A03F45}" dt="2020-03-13T10:17:26.258" v="2008" actId="14100"/>
        <pc:sldMkLst>
          <pc:docMk/>
          <pc:sldMk cId="559619512" sldId="497"/>
        </pc:sldMkLst>
        <pc:spChg chg="mod">
          <ac:chgData name="Sidney Seckler" userId="73470fc2d5f88927" providerId="LiveId" clId="{8C8375F1-18F7-4605-ADA9-768007A03F45}" dt="2020-03-13T10:17:26.258" v="2008" actId="14100"/>
          <ac:spMkLst>
            <pc:docMk/>
            <pc:sldMk cId="559619512" sldId="497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6:00.217" v="950" actId="14100"/>
          <ac:spMkLst>
            <pc:docMk/>
            <pc:sldMk cId="559619512" sldId="497"/>
            <ac:spMk id="101378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24:52.882" v="929"/>
          <ac:picMkLst>
            <pc:docMk/>
            <pc:sldMk cId="559619512" sldId="497"/>
            <ac:picMk id="4" creationId="{F3E0C10C-9264-42A2-A88A-3CF7F0BB8061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270408300" sldId="49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370221105" sldId="498"/>
        </pc:sldMkLst>
      </pc:sldChg>
      <pc:sldChg chg="del">
        <pc:chgData name="Sidney Seckler" userId="73470fc2d5f88927" providerId="LiveId" clId="{8C8375F1-18F7-4605-ADA9-768007A03F45}" dt="2020-03-12T16:55:13.179" v="968" actId="47"/>
        <pc:sldMkLst>
          <pc:docMk/>
          <pc:sldMk cId="3724349252" sldId="499"/>
        </pc:sldMkLst>
        <pc:spChg chg="mod">
          <ac:chgData name="Sidney Seckler" userId="73470fc2d5f88927" providerId="LiveId" clId="{8C8375F1-18F7-4605-ADA9-768007A03F45}" dt="2020-03-12T17:11:38.540" v="1179" actId="1076"/>
          <ac:spMkLst>
            <pc:docMk/>
            <pc:sldMk cId="3724349252" sldId="499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08:26.649" v="1625" actId="255"/>
          <ac:spMkLst>
            <pc:docMk/>
            <pc:sldMk cId="3724349252" sldId="499"/>
            <ac:spMk id="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18.829" v="1177" actId="1076"/>
          <ac:spMkLst>
            <pc:docMk/>
            <pc:sldMk cId="3724349252" sldId="499"/>
            <ac:spMk id="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19.291" v="1150"/>
          <ac:picMkLst>
            <pc:docMk/>
            <pc:sldMk cId="3724349252" sldId="499"/>
            <ac:picMk id="27" creationId="{FFFA1FA5-F0CC-4B2E-AE88-8CA3E4CE0F51}"/>
          </ac:picMkLst>
        </pc:pic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9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0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3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4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2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4" creationId="{00000000-0000-0000-0000-000000000000}"/>
          </ac:cxnSpMkLst>
        </pc:cxnChg>
      </pc:sldChg>
      <pc:sldChg chg="addSp modSp add mod">
        <pc:chgData name="Sidney Seckler" userId="73470fc2d5f88927" providerId="LiveId" clId="{8C8375F1-18F7-4605-ADA9-768007A03F45}" dt="2020-03-12T17:25:31.962" v="1449" actId="1076"/>
        <pc:sldMkLst>
          <pc:docMk/>
          <pc:sldMk cId="785629499" sldId="500"/>
        </pc:sldMkLst>
        <pc:spChg chg="mod">
          <ac:chgData name="Sidney Seckler" userId="73470fc2d5f88927" providerId="LiveId" clId="{8C8375F1-18F7-4605-ADA9-768007A03F45}" dt="2020-03-12T17:25:25.758" v="1448" actId="14100"/>
          <ac:spMkLst>
            <pc:docMk/>
            <pc:sldMk cId="785629499" sldId="500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31.962" v="1449" actId="1076"/>
          <ac:spMkLst>
            <pc:docMk/>
            <pc:sldMk cId="785629499" sldId="500"/>
            <ac:spMk id="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6.761" v="1425"/>
          <ac:picMkLst>
            <pc:docMk/>
            <pc:sldMk cId="785629499" sldId="500"/>
            <ac:picMk id="4" creationId="{F9379D6E-9B26-4B5B-83B1-567D4621998D}"/>
          </ac:picMkLst>
        </pc:picChg>
      </pc:sldChg>
      <pc:sldChg chg="modSp add mod">
        <pc:chgData name="Sidney Seckler" userId="73470fc2d5f88927" providerId="LiveId" clId="{8C8375F1-18F7-4605-ADA9-768007A03F45}" dt="2020-03-12T18:42:47.930" v="1984" actId="20577"/>
        <pc:sldMkLst>
          <pc:docMk/>
          <pc:sldMk cId="467277730" sldId="501"/>
        </pc:sldMkLst>
        <pc:spChg chg="mod">
          <ac:chgData name="Sidney Seckler" userId="73470fc2d5f88927" providerId="LiveId" clId="{8C8375F1-18F7-4605-ADA9-768007A03F45}" dt="2020-03-12T18:42:47.930" v="1984" actId="20577"/>
          <ac:spMkLst>
            <pc:docMk/>
            <pc:sldMk cId="467277730" sldId="501"/>
            <ac:spMk id="145412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5:52:57.731" v="307" actId="207"/>
        <pc:sldMkLst>
          <pc:docMk/>
          <pc:sldMk cId="0" sldId="502"/>
        </pc:sldMkLst>
        <pc:spChg chg="add mod">
          <ac:chgData name="Sidney Seckler" userId="73470fc2d5f88927" providerId="LiveId" clId="{8C8375F1-18F7-4605-ADA9-768007A03F45}" dt="2020-03-12T15:52:11.739" v="295" actId="1076"/>
          <ac:spMkLst>
            <pc:docMk/>
            <pc:sldMk cId="0" sldId="502"/>
            <ac:spMk id="6" creationId="{55222C7D-096F-47D4-98CF-25E78049B9E6}"/>
          </ac:spMkLst>
        </pc:spChg>
        <pc:spChg chg="add mod">
          <ac:chgData name="Sidney Seckler" userId="73470fc2d5f88927" providerId="LiveId" clId="{8C8375F1-18F7-4605-ADA9-768007A03F45}" dt="2020-03-12T15:52:34.295" v="304" actId="1035"/>
          <ac:spMkLst>
            <pc:docMk/>
            <pc:sldMk cId="0" sldId="502"/>
            <ac:spMk id="7" creationId="{C37C0F12-EE05-46CE-ACF3-C1D16840916B}"/>
          </ac:spMkLst>
        </pc:spChg>
        <pc:spChg chg="add mod">
          <ac:chgData name="Sidney Seckler" userId="73470fc2d5f88927" providerId="LiveId" clId="{8C8375F1-18F7-4605-ADA9-768007A03F45}" dt="2020-03-12T15:52:57.731" v="307" actId="207"/>
          <ac:spMkLst>
            <pc:docMk/>
            <pc:sldMk cId="0" sldId="502"/>
            <ac:spMk id="8" creationId="{A9D4F234-A47A-4707-8839-30A01296FBB4}"/>
          </ac:spMkLst>
        </pc:spChg>
        <pc:spChg chg="mod">
          <ac:chgData name="Sidney Seckler" userId="73470fc2d5f88927" providerId="LiveId" clId="{8C8375F1-18F7-4605-ADA9-768007A03F45}" dt="2020-03-12T15:51:45.421" v="290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5:53:35.872" v="312" actId="14100"/>
        <pc:sldMkLst>
          <pc:docMk/>
          <pc:sldMk cId="2761136768" sldId="503"/>
        </pc:sldMkLst>
        <pc:spChg chg="mod">
          <ac:chgData name="Sidney Seckler" userId="73470fc2d5f88927" providerId="LiveId" clId="{8C8375F1-18F7-4605-ADA9-768007A03F45}" dt="2020-03-12T15:53:35.872" v="312" actId="14100"/>
          <ac:spMkLst>
            <pc:docMk/>
            <pc:sldMk cId="2761136768" sldId="503"/>
            <ac:spMk id="167940" creationId="{00000000-0000-0000-0000-000000000000}"/>
          </ac:spMkLst>
        </pc:spChg>
      </pc:sldChg>
      <pc:sldChg chg="add">
        <pc:chgData name="Sidney Seckler" userId="73470fc2d5f88927" providerId="LiveId" clId="{8C8375F1-18F7-4605-ADA9-768007A03F45}" dt="2020-03-12T15:54:41.233" v="319"/>
        <pc:sldMkLst>
          <pc:docMk/>
          <pc:sldMk cId="614273135" sldId="504"/>
        </pc:sldMkLst>
      </pc:sldChg>
      <pc:sldChg chg="modSp add mod">
        <pc:chgData name="Sidney Seckler" userId="73470fc2d5f88927" providerId="LiveId" clId="{8C8375F1-18F7-4605-ADA9-768007A03F45}" dt="2020-03-12T16:18:28.017" v="848" actId="255"/>
        <pc:sldMkLst>
          <pc:docMk/>
          <pc:sldMk cId="4083682811" sldId="505"/>
        </pc:sldMkLst>
        <pc:spChg chg="mod">
          <ac:chgData name="Sidney Seckler" userId="73470fc2d5f88927" providerId="LiveId" clId="{8C8375F1-18F7-4605-ADA9-768007A03F45}" dt="2020-03-12T16:18:28.017" v="848" actId="255"/>
          <ac:spMkLst>
            <pc:docMk/>
            <pc:sldMk cId="4083682811" sldId="505"/>
            <ac:spMk id="2150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04.166" v="843" actId="27636"/>
        <pc:sldMkLst>
          <pc:docMk/>
          <pc:sldMk cId="4146155646" sldId="506"/>
        </pc:sldMkLst>
        <pc:spChg chg="mod">
          <ac:chgData name="Sidney Seckler" userId="73470fc2d5f88927" providerId="LiveId" clId="{8C8375F1-18F7-4605-ADA9-768007A03F45}" dt="2020-03-12T16:18:04.166" v="843" actId="27636"/>
          <ac:spMkLst>
            <pc:docMk/>
            <pc:sldMk cId="4146155646" sldId="506"/>
            <ac:spMk id="22530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15.557" v="847" actId="27636"/>
        <pc:sldMkLst>
          <pc:docMk/>
          <pc:sldMk cId="788871648" sldId="507"/>
        </pc:sldMkLst>
        <pc:spChg chg="mod">
          <ac:chgData name="Sidney Seckler" userId="73470fc2d5f88927" providerId="LiveId" clId="{8C8375F1-18F7-4605-ADA9-768007A03F45}" dt="2020-03-12T16:18:15.557" v="847" actId="27636"/>
          <ac:spMkLst>
            <pc:docMk/>
            <pc:sldMk cId="788871648" sldId="507"/>
            <ac:spMk id="39938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2.404" v="954" actId="108"/>
        <pc:sldMkLst>
          <pc:docMk/>
          <pc:sldMk cId="3305411668" sldId="508"/>
        </pc:sldMkLst>
        <pc:spChg chg="mod">
          <ac:chgData name="Sidney Seckler" userId="73470fc2d5f88927" providerId="LiveId" clId="{8C8375F1-18F7-4605-ADA9-768007A03F45}" dt="2020-03-12T16:27:12.404" v="954" actId="108"/>
          <ac:spMkLst>
            <pc:docMk/>
            <pc:sldMk cId="3305411668" sldId="508"/>
            <ac:spMk id="122882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4.829" v="955" actId="108"/>
        <pc:sldMkLst>
          <pc:docMk/>
          <pc:sldMk cId="665566012" sldId="509"/>
        </pc:sldMkLst>
        <pc:spChg chg="mod">
          <ac:chgData name="Sidney Seckler" userId="73470fc2d5f88927" providerId="LiveId" clId="{8C8375F1-18F7-4605-ADA9-768007A03F45}" dt="2020-03-12T16:27:14.829" v="955" actId="108"/>
          <ac:spMkLst>
            <pc:docMk/>
            <pc:sldMk cId="665566012" sldId="509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7.627" v="956" actId="108"/>
        <pc:sldMkLst>
          <pc:docMk/>
          <pc:sldMk cId="2299180705" sldId="510"/>
        </pc:sldMkLst>
        <pc:spChg chg="mod">
          <ac:chgData name="Sidney Seckler" userId="73470fc2d5f88927" providerId="LiveId" clId="{8C8375F1-18F7-4605-ADA9-768007A03F45}" dt="2020-03-12T16:27:17.627" v="956" actId="108"/>
          <ac:spMkLst>
            <pc:docMk/>
            <pc:sldMk cId="2299180705" sldId="510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8C8375F1-18F7-4605-ADA9-768007A03F45}" dt="2020-03-12T17:06:05.090" v="1121" actId="1076"/>
        <pc:sldMkLst>
          <pc:docMk/>
          <pc:sldMk cId="671703165" sldId="511"/>
        </pc:sldMkLst>
        <pc:spChg chg="mod">
          <ac:chgData name="Sidney Seckler" userId="73470fc2d5f88927" providerId="LiveId" clId="{8C8375F1-18F7-4605-ADA9-768007A03F45}" dt="2020-03-12T16:55:03.962" v="962" actId="27636"/>
          <ac:spMkLst>
            <pc:docMk/>
            <pc:sldMk cId="671703165" sldId="511"/>
            <ac:spMk id="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55.548" v="1118" actId="1076"/>
          <ac:spMkLst>
            <pc:docMk/>
            <pc:sldMk cId="671703165" sldId="511"/>
            <ac:spMk id="133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05.090" v="1121" actId="1076"/>
          <ac:spMkLst>
            <pc:docMk/>
            <pc:sldMk cId="671703165" sldId="511"/>
            <ac:spMk id="133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5:41.229" v="1113" actId="14100"/>
          <ac:spMkLst>
            <pc:docMk/>
            <pc:sldMk cId="671703165" sldId="511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11" creationId="{00000000-0000-0000-0000-000000000000}"/>
          </ac:graphicFrameMkLst>
        </pc:graphicFrameChg>
        <pc:picChg chg="add">
          <ac:chgData name="Sidney Seckler" userId="73470fc2d5f88927" providerId="LiveId" clId="{8C8375F1-18F7-4605-ADA9-768007A03F45}" dt="2020-03-12T16:55:46.457" v="980"/>
          <ac:picMkLst>
            <pc:docMk/>
            <pc:sldMk cId="671703165" sldId="511"/>
            <ac:picMk id="5" creationId="{9D6BEED3-C76F-4071-9D94-028FB5B7C5FB}"/>
          </ac:picMkLst>
        </pc:picChg>
        <pc:picChg chg="mod">
          <ac:chgData name="Sidney Seckler" userId="73470fc2d5f88927" providerId="LiveId" clId="{8C8375F1-18F7-4605-ADA9-768007A03F45}" dt="2020-03-12T17:05:58.821" v="1120" actId="1076"/>
          <ac:picMkLst>
            <pc:docMk/>
            <pc:sldMk cId="671703165" sldId="511"/>
            <ac:picMk id="1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05:56.823" v="1119" actId="1076"/>
          <ac:picMkLst>
            <pc:docMk/>
            <pc:sldMk cId="671703165" sldId="511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7:06:34.108" v="1130" actId="1076"/>
        <pc:sldMkLst>
          <pc:docMk/>
          <pc:sldMk cId="3452075545" sldId="512"/>
        </pc:sldMkLst>
        <pc:spChg chg="add mod">
          <ac:chgData name="Sidney Seckler" userId="73470fc2d5f88927" providerId="LiveId" clId="{8C8375F1-18F7-4605-ADA9-768007A03F45}" dt="2020-03-12T17:06:32.549" v="1129" actId="1076"/>
          <ac:spMkLst>
            <pc:docMk/>
            <pc:sldMk cId="3452075545" sldId="512"/>
            <ac:spMk id="1433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27.947" v="1127" actId="1076"/>
          <ac:spMkLst>
            <pc:docMk/>
            <pc:sldMk cId="3452075545" sldId="512"/>
            <ac:spMk id="143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14.498" v="1123" actId="14100"/>
          <ac:spMkLst>
            <pc:docMk/>
            <pc:sldMk cId="3452075545" sldId="512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34.108" v="1130" actId="1076"/>
          <ac:picMkLst>
            <pc:docMk/>
            <pc:sldMk cId="3452075545" sldId="512"/>
            <ac:picMk id="14383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39:18.977" v="1910" actId="6549"/>
        <pc:sldMkLst>
          <pc:docMk/>
          <pc:sldMk cId="2011859621" sldId="513"/>
        </pc:sldMkLst>
        <pc:spChg chg="mod">
          <ac:chgData name="Sidney Seckler" userId="73470fc2d5f88927" providerId="LiveId" clId="{8C8375F1-18F7-4605-ADA9-768007A03F45}" dt="2020-03-12T18:39:18.977" v="1910" actId="6549"/>
          <ac:spMkLst>
            <pc:docMk/>
            <pc:sldMk cId="2011859621" sldId="513"/>
            <ac:spMk id="2283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9:15.763" v="1909" actId="14100"/>
          <ac:spMkLst>
            <pc:docMk/>
            <pc:sldMk cId="2011859621" sldId="513"/>
            <ac:spMk id="228358" creationId="{00000000-0000-0000-0000-000000000000}"/>
          </ac:spMkLst>
        </pc:spChg>
      </pc:sldChg>
      <pc:sldChg chg="add del">
        <pc:chgData name="Sidney Seckler" userId="73470fc2d5f88927" providerId="LiveId" clId="{8C8375F1-18F7-4605-ADA9-768007A03F45}" dt="2020-03-12T18:39:31.925" v="1911" actId="47"/>
        <pc:sldMkLst>
          <pc:docMk/>
          <pc:sldMk cId="3377862706" sldId="514"/>
        </pc:sldMkLst>
      </pc:sldChg>
      <pc:sldChg chg="addSp delSp modSp add mod">
        <pc:chgData name="Sidney Seckler" userId="73470fc2d5f88927" providerId="LiveId" clId="{8C8375F1-18F7-4605-ADA9-768007A03F45}" dt="2020-03-12T18:40:39.085" v="1933" actId="478"/>
        <pc:sldMkLst>
          <pc:docMk/>
          <pc:sldMk cId="818713802" sldId="515"/>
        </pc:sldMkLst>
        <pc:spChg chg="mod">
          <ac:chgData name="Sidney Seckler" userId="73470fc2d5f88927" providerId="LiveId" clId="{8C8375F1-18F7-4605-ADA9-768007A03F45}" dt="2020-03-12T18:40:15.049" v="1922" actId="1076"/>
          <ac:spMkLst>
            <pc:docMk/>
            <pc:sldMk cId="818713802" sldId="515"/>
            <ac:spMk id="23040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9.085" v="1933" actId="478"/>
          <ac:spMkLst>
            <pc:docMk/>
            <pc:sldMk cId="818713802" sldId="515"/>
            <ac:spMk id="23040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6.398" v="1932" actId="478"/>
          <ac:spMkLst>
            <pc:docMk/>
            <pc:sldMk cId="818713802" sldId="515"/>
            <ac:spMk id="23040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01.440" v="1919" actId="14100"/>
          <ac:spMkLst>
            <pc:docMk/>
            <pc:sldMk cId="818713802" sldId="515"/>
            <ac:spMk id="23040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3.074" v="1926" actId="478"/>
          <ac:spMkLst>
            <pc:docMk/>
            <pc:sldMk cId="818713802" sldId="515"/>
            <ac:spMk id="23040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4.267" v="1931" actId="478"/>
          <ac:spMkLst>
            <pc:docMk/>
            <pc:sldMk cId="818713802" sldId="515"/>
            <ac:spMk id="230409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2.014" v="1930" actId="478"/>
          <ac:spMkLst>
            <pc:docMk/>
            <pc:sldMk cId="818713802" sldId="515"/>
            <ac:spMk id="23041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7.578" v="1928" actId="478"/>
          <ac:spMkLst>
            <pc:docMk/>
            <pc:sldMk cId="818713802" sldId="515"/>
            <ac:spMk id="23041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9.997" v="1929" actId="478"/>
          <ac:spMkLst>
            <pc:docMk/>
            <pc:sldMk cId="818713802" sldId="515"/>
            <ac:spMk id="2304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5.236" v="1927" actId="478"/>
          <ac:spMkLst>
            <pc:docMk/>
            <pc:sldMk cId="818713802" sldId="515"/>
            <ac:spMk id="23041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6.893" v="1920" actId="1076"/>
          <ac:spMkLst>
            <pc:docMk/>
            <pc:sldMk cId="818713802" sldId="515"/>
            <ac:spMk id="23041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9.640" v="1925" actId="478"/>
          <ac:spMkLst>
            <pc:docMk/>
            <pc:sldMk cId="818713802" sldId="515"/>
            <ac:spMk id="2304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15.371" v="1923" actId="1076"/>
          <ac:spMkLst>
            <pc:docMk/>
            <pc:sldMk cId="818713802" sldId="515"/>
            <ac:spMk id="23041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9.944" v="1921" actId="1076"/>
          <ac:spMkLst>
            <pc:docMk/>
            <pc:sldMk cId="818713802" sldId="515"/>
            <ac:spMk id="23041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7.520" v="1924" actId="478"/>
          <ac:spMkLst>
            <pc:docMk/>
            <pc:sldMk cId="818713802" sldId="515"/>
            <ac:spMk id="230419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1:31.950" v="1947" actId="1076"/>
        <pc:sldMkLst>
          <pc:docMk/>
          <pc:sldMk cId="125399752" sldId="516"/>
        </pc:sldMkLst>
        <pc:spChg chg="mod">
          <ac:chgData name="Sidney Seckler" userId="73470fc2d5f88927" providerId="LiveId" clId="{8C8375F1-18F7-4605-ADA9-768007A03F45}" dt="2020-03-12T18:40:48.570" v="1936" actId="27636"/>
          <ac:spMkLst>
            <pc:docMk/>
            <pc:sldMk cId="125399752" sldId="516"/>
            <ac:spMk id="23142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45.062" v="1934" actId="14100"/>
          <ac:spMkLst>
            <pc:docMk/>
            <pc:sldMk cId="125399752" sldId="516"/>
            <ac:spMk id="23143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25.474" v="1945" actId="1076"/>
          <ac:spMkLst>
            <pc:docMk/>
            <pc:sldMk cId="125399752" sldId="516"/>
            <ac:spMk id="23144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0.840" v="1939" actId="1076"/>
          <ac:spMkLst>
            <pc:docMk/>
            <pc:sldMk cId="125399752" sldId="516"/>
            <ac:spMk id="23144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5.560" v="1940" actId="1076"/>
          <ac:spMkLst>
            <pc:docMk/>
            <pc:sldMk cId="125399752" sldId="516"/>
            <ac:spMk id="23144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31.950" v="1947" actId="1076"/>
          <ac:spMkLst>
            <pc:docMk/>
            <pc:sldMk cId="125399752" sldId="516"/>
            <ac:spMk id="23144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2:05.787" v="1960" actId="1076"/>
        <pc:sldMkLst>
          <pc:docMk/>
          <pc:sldMk cId="1416916454" sldId="517"/>
        </pc:sldMkLst>
        <pc:spChg chg="mod">
          <ac:chgData name="Sidney Seckler" userId="73470fc2d5f88927" providerId="LiveId" clId="{8C8375F1-18F7-4605-ADA9-768007A03F45}" dt="2020-03-12T18:41:38.290" v="1948" actId="14100"/>
          <ac:spMkLst>
            <pc:docMk/>
            <pc:sldMk cId="1416916454" sldId="517"/>
            <ac:spMk id="23245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43.033" v="1950" actId="27636"/>
          <ac:spMkLst>
            <pc:docMk/>
            <pc:sldMk cId="1416916454" sldId="517"/>
            <ac:spMk id="2324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2:05.787" v="1960" actId="1076"/>
          <ac:spMkLst>
            <pc:docMk/>
            <pc:sldMk cId="1416916454" sldId="517"/>
            <ac:spMk id="23247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416916454" sldId="51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8:41:57.748" v="1958" actId="1036"/>
          <ac:picMkLst>
            <pc:docMk/>
            <pc:sldMk cId="1416916454" sldId="517"/>
            <ac:picMk id="232477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42:13.104" v="1962" actId="6549"/>
        <pc:sldMkLst>
          <pc:docMk/>
          <pc:sldMk cId="3965314731" sldId="518"/>
        </pc:sldMkLst>
        <pc:spChg chg="mod">
          <ac:chgData name="Sidney Seckler" userId="73470fc2d5f88927" providerId="LiveId" clId="{8C8375F1-18F7-4605-ADA9-768007A03F45}" dt="2020-03-12T18:42:13.104" v="1962" actId="6549"/>
          <ac:spMkLst>
            <pc:docMk/>
            <pc:sldMk cId="3965314731" sldId="518"/>
            <ac:spMk id="2334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2:10.220" v="1961" actId="14100"/>
          <ac:spMkLst>
            <pc:docMk/>
            <pc:sldMk cId="3965314731" sldId="518"/>
            <ac:spMk id="2334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2:39.543" v="1183" actId="14100"/>
        <pc:sldMkLst>
          <pc:docMk/>
          <pc:sldMk cId="3758926798" sldId="519"/>
        </pc:sldMkLst>
        <pc:spChg chg="mod">
          <ac:chgData name="Sidney Seckler" userId="73470fc2d5f88927" providerId="LiveId" clId="{8C8375F1-18F7-4605-ADA9-768007A03F45}" dt="2020-03-12T17:12:28.803" v="1180" actId="14100"/>
          <ac:spMkLst>
            <pc:docMk/>
            <pc:sldMk cId="3758926798" sldId="519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2:39.543" v="1183" actId="14100"/>
          <ac:spMkLst>
            <pc:docMk/>
            <pc:sldMk cId="3758926798" sldId="519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3.441" v="1151"/>
          <ac:picMkLst>
            <pc:docMk/>
            <pc:sldMk cId="3758926798" sldId="519"/>
            <ac:picMk id="4" creationId="{53A9D82B-358F-4C67-9EA9-0A0A3D31E8B6}"/>
          </ac:picMkLst>
        </pc:picChg>
      </pc:sldChg>
      <pc:sldChg chg="addSp delSp modSp add mod">
        <pc:chgData name="Sidney Seckler" userId="73470fc2d5f88927" providerId="LiveId" clId="{8C8375F1-18F7-4605-ADA9-768007A03F45}" dt="2020-03-12T17:14:39.344" v="1216" actId="108"/>
        <pc:sldMkLst>
          <pc:docMk/>
          <pc:sldMk cId="3541862111" sldId="520"/>
        </pc:sldMkLst>
        <pc:spChg chg="add del mod">
          <ac:chgData name="Sidney Seckler" userId="73470fc2d5f88927" providerId="LiveId" clId="{8C8375F1-18F7-4605-ADA9-768007A03F45}" dt="2020-03-12T17:13:50.240" v="1188" actId="478"/>
          <ac:spMkLst>
            <pc:docMk/>
            <pc:sldMk cId="3541862111" sldId="520"/>
            <ac:spMk id="3" creationId="{5680AF86-60EB-4935-9031-D77CBF453108}"/>
          </ac:spMkLst>
        </pc:spChg>
        <pc:spChg chg="add">
          <ac:chgData name="Sidney Seckler" userId="73470fc2d5f88927" providerId="LiveId" clId="{8C8375F1-18F7-4605-ADA9-768007A03F45}" dt="2020-03-12T17:13:51.361" v="1189"/>
          <ac:spMkLst>
            <pc:docMk/>
            <pc:sldMk cId="3541862111" sldId="520"/>
            <ac:spMk id="8" creationId="{AB0447ED-DAD1-424F-A319-6655BAA1AB37}"/>
          </ac:spMkLst>
        </pc:spChg>
        <pc:spChg chg="del mod">
          <ac:chgData name="Sidney Seckler" userId="73470fc2d5f88927" providerId="LiveId" clId="{8C8375F1-18F7-4605-ADA9-768007A03F45}" dt="2020-03-12T17:13:48.045" v="1187" actId="478"/>
          <ac:spMkLst>
            <pc:docMk/>
            <pc:sldMk cId="3541862111" sldId="520"/>
            <ac:spMk id="1218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1.746" v="1215" actId="1076"/>
          <ac:spMkLst>
            <pc:docMk/>
            <pc:sldMk cId="3541862111" sldId="520"/>
            <ac:spMk id="12185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9.344" v="1216" actId="108"/>
          <ac:spMkLst>
            <pc:docMk/>
            <pc:sldMk cId="3541862111" sldId="520"/>
            <ac:spMk id="12186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8.089" v="1152"/>
          <ac:picMkLst>
            <pc:docMk/>
            <pc:sldMk cId="3541862111" sldId="520"/>
            <ac:picMk id="5" creationId="{0AA1D747-2003-4CBD-A8F2-2C1102C7F3C1}"/>
          </ac:picMkLst>
        </pc:picChg>
      </pc:sldChg>
      <pc:sldChg chg="add del">
        <pc:chgData name="Sidney Seckler" userId="73470fc2d5f88927" providerId="LiveId" clId="{8C8375F1-18F7-4605-ADA9-768007A03F45}" dt="2020-03-12T17:14:45.150" v="1217" actId="47"/>
        <pc:sldMkLst>
          <pc:docMk/>
          <pc:sldMk cId="3886218392" sldId="521"/>
        </pc:sldMkLst>
      </pc:sldChg>
      <pc:sldChg chg="addSp delSp modSp add mod">
        <pc:chgData name="Sidney Seckler" userId="73470fc2d5f88927" providerId="LiveId" clId="{8C8375F1-18F7-4605-ADA9-768007A03F45}" dt="2020-03-12T17:27:52.474" v="1473" actId="255"/>
        <pc:sldMkLst>
          <pc:docMk/>
          <pc:sldMk cId="3961324535" sldId="521"/>
        </pc:sldMkLst>
        <pc:spChg chg="mod">
          <ac:chgData name="Sidney Seckler" userId="73470fc2d5f88927" providerId="LiveId" clId="{8C8375F1-18F7-4605-ADA9-768007A03F45}" dt="2020-03-12T17:27:52.474" v="1473" actId="255"/>
          <ac:spMkLst>
            <pc:docMk/>
            <pc:sldMk cId="3961324535" sldId="521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52.395" v="1452" actId="14100"/>
          <ac:spMkLst>
            <pc:docMk/>
            <pc:sldMk cId="3961324535" sldId="521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6:39.537" v="1464" actId="14100"/>
          <ac:spMkLst>
            <pc:docMk/>
            <pc:sldMk cId="3961324535" sldId="521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33.778" v="1472" actId="6549"/>
          <ac:spMkLst>
            <pc:docMk/>
            <pc:sldMk cId="3961324535" sldId="521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6:30.789" v="1462"/>
          <ac:graphicFrameMkLst>
            <pc:docMk/>
            <pc:sldMk cId="3961324535" sldId="52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29:25.032" v="1490" actId="947"/>
        <pc:sldMkLst>
          <pc:docMk/>
          <pc:sldMk cId="3260017325" sldId="522"/>
        </pc:sldMkLst>
        <pc:spChg chg="mod">
          <ac:chgData name="Sidney Seckler" userId="73470fc2d5f88927" providerId="LiveId" clId="{8C8375F1-18F7-4605-ADA9-768007A03F45}" dt="2020-03-12T17:28:18.973" v="1477" actId="14100"/>
          <ac:spMkLst>
            <pc:docMk/>
            <pc:sldMk cId="3260017325" sldId="522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58.873" v="1474" actId="14100"/>
          <ac:spMkLst>
            <pc:docMk/>
            <pc:sldMk cId="3260017325" sldId="522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8:30.792" v="1482" actId="14100"/>
          <ac:spMkLst>
            <pc:docMk/>
            <pc:sldMk cId="3260017325" sldId="522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9:25.032" v="1490" actId="947"/>
          <ac:spMkLst>
            <pc:docMk/>
            <pc:sldMk cId="3260017325" sldId="522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8:20.881" v="1479"/>
          <ac:graphicFrameMkLst>
            <pc:docMk/>
            <pc:sldMk cId="3260017325" sldId="522"/>
            <ac:graphicFrameMk id="2" creationId="{00000000-0000-0000-0000-000000000000}"/>
          </ac:graphicFrameMkLst>
        </pc:graphicFrameChg>
      </pc:sldChg>
      <pc:sldChg chg="addSp modSp add mod">
        <pc:chgData name="Sidney Seckler" userId="73470fc2d5f88927" providerId="LiveId" clId="{8C8375F1-18F7-4605-ADA9-768007A03F45}" dt="2020-03-12T18:03:43.242" v="1606" actId="1076"/>
        <pc:sldMkLst>
          <pc:docMk/>
          <pc:sldMk cId="1199553748" sldId="523"/>
        </pc:sldMkLst>
        <pc:spChg chg="mod">
          <ac:chgData name="Sidney Seckler" userId="73470fc2d5f88927" providerId="LiveId" clId="{8C8375F1-18F7-4605-ADA9-768007A03F45}" dt="2020-03-12T18:03:26.820" v="1600" actId="1076"/>
          <ac:spMkLst>
            <pc:docMk/>
            <pc:sldMk cId="1199553748" sldId="523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3:43.242" v="1606" actId="1076"/>
          <ac:picMkLst>
            <pc:docMk/>
            <pc:sldMk cId="1199553748" sldId="523"/>
            <ac:picMk id="2" creationId="{AA983E3E-6F6B-406D-8C0B-81C7CADBEAE5}"/>
          </ac:picMkLst>
        </pc:picChg>
        <pc:picChg chg="add">
          <ac:chgData name="Sidney Seckler" userId="73470fc2d5f88927" providerId="LiveId" clId="{8C8375F1-18F7-4605-ADA9-768007A03F45}" dt="2020-03-12T18:03:11.467" v="1594"/>
          <ac:picMkLst>
            <pc:docMk/>
            <pc:sldMk cId="1199553748" sldId="523"/>
            <ac:picMk id="4" creationId="{12636806-558D-49B5-A996-01C7D8B1DBC0}"/>
          </ac:picMkLst>
        </pc:picChg>
      </pc:sldChg>
      <pc:sldChg chg="addSp delSp modSp add mod">
        <pc:chgData name="Sidney Seckler" userId="73470fc2d5f88927" providerId="LiveId" clId="{8C8375F1-18F7-4605-ADA9-768007A03F45}" dt="2020-03-12T18:04:20.241" v="1617" actId="1076"/>
        <pc:sldMkLst>
          <pc:docMk/>
          <pc:sldMk cId="1883043740" sldId="524"/>
        </pc:sldMkLst>
        <pc:spChg chg="add del mod">
          <ac:chgData name="Sidney Seckler" userId="73470fc2d5f88927" providerId="LiveId" clId="{8C8375F1-18F7-4605-ADA9-768007A03F45}" dt="2020-03-12T18:03:56.450" v="1608" actId="478"/>
          <ac:spMkLst>
            <pc:docMk/>
            <pc:sldMk cId="1883043740" sldId="524"/>
            <ac:spMk id="5" creationId="{936E8CF8-AF13-4B06-A2A0-AE6CF387D4FE}"/>
          </ac:spMkLst>
        </pc:spChg>
        <pc:spChg chg="add">
          <ac:chgData name="Sidney Seckler" userId="73470fc2d5f88927" providerId="LiveId" clId="{8C8375F1-18F7-4605-ADA9-768007A03F45}" dt="2020-03-12T18:03:57.993" v="1609"/>
          <ac:spMkLst>
            <pc:docMk/>
            <pc:sldMk cId="1883043740" sldId="524"/>
            <ac:spMk id="7" creationId="{3184DA9E-EC21-47E1-B398-D479C87E8D0C}"/>
          </ac:spMkLst>
        </pc:spChg>
        <pc:spChg chg="del">
          <ac:chgData name="Sidney Seckler" userId="73470fc2d5f88927" providerId="LiveId" clId="{8C8375F1-18F7-4605-ADA9-768007A03F45}" dt="2020-03-12T18:03:53.750" v="1607" actId="478"/>
          <ac:spMkLst>
            <pc:docMk/>
            <pc:sldMk cId="1883043740" sldId="524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0.241" v="1617" actId="1076"/>
          <ac:picMkLst>
            <pc:docMk/>
            <pc:sldMk cId="1883043740" sldId="524"/>
            <ac:picMk id="2" creationId="{C554353D-18C1-4628-9B40-8B3D1D0EDA36}"/>
          </ac:picMkLst>
        </pc:picChg>
        <pc:picChg chg="add">
          <ac:chgData name="Sidney Seckler" userId="73470fc2d5f88927" providerId="LiveId" clId="{8C8375F1-18F7-4605-ADA9-768007A03F45}" dt="2020-03-12T18:03:13.559" v="1595"/>
          <ac:picMkLst>
            <pc:docMk/>
            <pc:sldMk cId="1883043740" sldId="524"/>
            <ac:picMk id="4" creationId="{C8841D44-1385-4F32-B899-BAA2A3CEE8A0}"/>
          </ac:picMkLst>
        </pc:picChg>
      </pc:sldChg>
      <pc:sldChg chg="addSp delSp modSp add mod">
        <pc:chgData name="Sidney Seckler" userId="73470fc2d5f88927" providerId="LiveId" clId="{8C8375F1-18F7-4605-ADA9-768007A03F45}" dt="2020-03-12T18:04:27.186" v="1619" actId="1076"/>
        <pc:sldMkLst>
          <pc:docMk/>
          <pc:sldMk cId="447029235" sldId="525"/>
        </pc:sldMkLst>
        <pc:spChg chg="add del mod">
          <ac:chgData name="Sidney Seckler" userId="73470fc2d5f88927" providerId="LiveId" clId="{8C8375F1-18F7-4605-ADA9-768007A03F45}" dt="2020-03-12T18:04:08.278" v="1611" actId="478"/>
          <ac:spMkLst>
            <pc:docMk/>
            <pc:sldMk cId="447029235" sldId="525"/>
            <ac:spMk id="5" creationId="{495AEA8D-FDE2-443D-A047-F300F969777D}"/>
          </ac:spMkLst>
        </pc:spChg>
        <pc:spChg chg="add">
          <ac:chgData name="Sidney Seckler" userId="73470fc2d5f88927" providerId="LiveId" clId="{8C8375F1-18F7-4605-ADA9-768007A03F45}" dt="2020-03-12T18:04:09.988" v="1612"/>
          <ac:spMkLst>
            <pc:docMk/>
            <pc:sldMk cId="447029235" sldId="525"/>
            <ac:spMk id="7" creationId="{B496616C-27F8-432E-8C76-3C6ED3546E37}"/>
          </ac:spMkLst>
        </pc:spChg>
        <pc:spChg chg="del">
          <ac:chgData name="Sidney Seckler" userId="73470fc2d5f88927" providerId="LiveId" clId="{8C8375F1-18F7-4605-ADA9-768007A03F45}" dt="2020-03-12T18:04:04.408" v="1610" actId="478"/>
          <ac:spMkLst>
            <pc:docMk/>
            <pc:sldMk cId="447029235" sldId="525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7.186" v="1619" actId="1076"/>
          <ac:picMkLst>
            <pc:docMk/>
            <pc:sldMk cId="447029235" sldId="525"/>
            <ac:picMk id="2" creationId="{524B2BC0-4BF2-438D-A051-871C5EE3B614}"/>
          </ac:picMkLst>
        </pc:picChg>
        <pc:picChg chg="add">
          <ac:chgData name="Sidney Seckler" userId="73470fc2d5f88927" providerId="LiveId" clId="{8C8375F1-18F7-4605-ADA9-768007A03F45}" dt="2020-03-12T18:03:15.578" v="1596"/>
          <ac:picMkLst>
            <pc:docMk/>
            <pc:sldMk cId="447029235" sldId="525"/>
            <ac:picMk id="4" creationId="{407D5E1D-ECAA-4D9E-B1CA-B7723746C275}"/>
          </ac:picMkLst>
        </pc:picChg>
      </pc:sldChg>
      <pc:sldChg chg="delSp modSp add mod">
        <pc:chgData name="Sidney Seckler" userId="73470fc2d5f88927" providerId="LiveId" clId="{8C8375F1-18F7-4605-ADA9-768007A03F45}" dt="2020-03-12T18:17:02.620" v="1665" actId="1076"/>
        <pc:sldMkLst>
          <pc:docMk/>
          <pc:sldMk cId="605037094" sldId="526"/>
        </pc:sldMkLst>
        <pc:picChg chg="del mod">
          <ac:chgData name="Sidney Seckler" userId="73470fc2d5f88927" providerId="LiveId" clId="{8C8375F1-18F7-4605-ADA9-768007A03F45}" dt="2020-03-12T18:16:47.499" v="1661" actId="478"/>
          <ac:picMkLst>
            <pc:docMk/>
            <pc:sldMk cId="605037094" sldId="526"/>
            <ac:picMk id="2" creationId="{BEF65699-DB6A-490A-A385-1559DBF5CA2F}"/>
          </ac:picMkLst>
        </pc:picChg>
        <pc:picChg chg="mod">
          <ac:chgData name="Sidney Seckler" userId="73470fc2d5f88927" providerId="LiveId" clId="{8C8375F1-18F7-4605-ADA9-768007A03F45}" dt="2020-03-12T18:17:02.620" v="1665" actId="1076"/>
          <ac:picMkLst>
            <pc:docMk/>
            <pc:sldMk cId="605037094" sldId="526"/>
            <ac:picMk id="3" creationId="{90E66351-325C-4FF6-BED5-7CDBB69AC616}"/>
          </ac:picMkLst>
        </pc:picChg>
      </pc:sldChg>
      <pc:sldChg chg="modSp add mod">
        <pc:chgData name="Sidney Seckler" userId="73470fc2d5f88927" providerId="LiveId" clId="{8C8375F1-18F7-4605-ADA9-768007A03F45}" dt="2020-03-12T18:33:36.130" v="1832" actId="14100"/>
        <pc:sldMkLst>
          <pc:docMk/>
          <pc:sldMk cId="678444850" sldId="527"/>
        </pc:sldMkLst>
        <pc:spChg chg="mod">
          <ac:chgData name="Sidney Seckler" userId="73470fc2d5f88927" providerId="LiveId" clId="{8C8375F1-18F7-4605-ADA9-768007A03F45}" dt="2020-03-12T18:33:36.130" v="1832" actId="14100"/>
          <ac:spMkLst>
            <pc:docMk/>
            <pc:sldMk cId="678444850" sldId="527"/>
            <ac:spMk id="2181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09.465" v="1829" actId="14100"/>
          <ac:spMkLst>
            <pc:docMk/>
            <pc:sldMk cId="678444850" sldId="527"/>
            <ac:spMk id="21811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8:33:46.314" v="1834" actId="12"/>
        <pc:sldMkLst>
          <pc:docMk/>
          <pc:sldMk cId="3460156726" sldId="528"/>
        </pc:sldMkLst>
        <pc:spChg chg="mod">
          <ac:chgData name="Sidney Seckler" userId="73470fc2d5f88927" providerId="LiveId" clId="{8C8375F1-18F7-4605-ADA9-768007A03F45}" dt="2020-03-12T18:33:46.314" v="1834" actId="12"/>
          <ac:spMkLst>
            <pc:docMk/>
            <pc:sldMk cId="3460156726" sldId="528"/>
            <ac:spMk id="2191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42.790" v="1833" actId="14100"/>
          <ac:spMkLst>
            <pc:docMk/>
            <pc:sldMk cId="3460156726" sldId="528"/>
            <ac:spMk id="219140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4:00.530" v="1838" actId="1076"/>
        <pc:sldMkLst>
          <pc:docMk/>
          <pc:sldMk cId="3396273079" sldId="529"/>
        </pc:sldMkLst>
        <pc:spChg chg="mod">
          <ac:chgData name="Sidney Seckler" userId="73470fc2d5f88927" providerId="LiveId" clId="{8C8375F1-18F7-4605-ADA9-768007A03F45}" dt="2020-03-12T18:33:53.895" v="1835" actId="14100"/>
          <ac:spMkLst>
            <pc:docMk/>
            <pc:sldMk cId="3396273079" sldId="529"/>
            <ac:spMk id="220164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33:55.370" v="1836" actId="1076"/>
          <ac:picMkLst>
            <pc:docMk/>
            <pc:sldMk cId="3396273079" sldId="529"/>
            <ac:picMk id="5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00.530" v="1838" actId="1076"/>
          <ac:picMkLst>
            <pc:docMk/>
            <pc:sldMk cId="3396273079" sldId="529"/>
            <ac:picMk id="6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28.961" v="1844" actId="1076"/>
        <pc:sldMkLst>
          <pc:docMk/>
          <pc:sldMk cId="3817349089" sldId="530"/>
        </pc:sldMkLst>
        <pc:spChg chg="mod">
          <ac:chgData name="Sidney Seckler" userId="73470fc2d5f88927" providerId="LiveId" clId="{8C8375F1-18F7-4605-ADA9-768007A03F45}" dt="2020-03-12T18:34:19.520" v="1840" actId="14100"/>
          <ac:spMkLst>
            <pc:docMk/>
            <pc:sldMk cId="3817349089" sldId="530"/>
            <ac:spMk id="3061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13.495" v="1839"/>
          <ac:picMkLst>
            <pc:docMk/>
            <pc:sldMk cId="3817349089" sldId="530"/>
            <ac:picMk id="5" creationId="{122765FC-5DC4-467A-B34B-E47AB14AD56C}"/>
          </ac:picMkLst>
        </pc:picChg>
        <pc:picChg chg="mod">
          <ac:chgData name="Sidney Seckler" userId="73470fc2d5f88927" providerId="LiveId" clId="{8C8375F1-18F7-4605-ADA9-768007A03F45}" dt="2020-03-12T18:34:28.961" v="1844" actId="1076"/>
          <ac:picMkLst>
            <pc:docMk/>
            <pc:sldMk cId="3817349089" sldId="530"/>
            <ac:picMk id="30617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23.740" v="1841" actId="14100"/>
          <ac:picMkLst>
            <pc:docMk/>
            <pc:sldMk cId="3817349089" sldId="530"/>
            <ac:picMk id="306180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46.190" v="1852" actId="14100"/>
        <pc:sldMkLst>
          <pc:docMk/>
          <pc:sldMk cId="683216431" sldId="531"/>
        </pc:sldMkLst>
        <pc:spChg chg="mod">
          <ac:chgData name="Sidney Seckler" userId="73470fc2d5f88927" providerId="LiveId" clId="{8C8375F1-18F7-4605-ADA9-768007A03F45}" dt="2020-03-12T18:34:36.270" v="1846" actId="14100"/>
          <ac:spMkLst>
            <pc:docMk/>
            <pc:sldMk cId="683216431" sldId="531"/>
            <ac:spMk id="3072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33.309" v="1845"/>
          <ac:picMkLst>
            <pc:docMk/>
            <pc:sldMk cId="683216431" sldId="531"/>
            <ac:picMk id="5" creationId="{436351F5-AC75-4051-B79F-E15836006FDF}"/>
          </ac:picMkLst>
        </pc:picChg>
        <pc:picChg chg="mod">
          <ac:chgData name="Sidney Seckler" userId="73470fc2d5f88927" providerId="LiveId" clId="{8C8375F1-18F7-4605-ADA9-768007A03F45}" dt="2020-03-12T18:34:46.190" v="1852" actId="14100"/>
          <ac:picMkLst>
            <pc:docMk/>
            <pc:sldMk cId="683216431" sldId="531"/>
            <ac:picMk id="30720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44.178" v="1851" actId="1076"/>
          <ac:picMkLst>
            <pc:docMk/>
            <pc:sldMk cId="683216431" sldId="531"/>
            <ac:picMk id="307204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8:35:40.091" v="1860" actId="14100"/>
        <pc:sldMkLst>
          <pc:docMk/>
          <pc:sldMk cId="230868336" sldId="532"/>
        </pc:sldMkLst>
        <pc:spChg chg="mod">
          <ac:chgData name="Sidney Seckler" userId="73470fc2d5f88927" providerId="LiveId" clId="{8C8375F1-18F7-4605-ADA9-768007A03F45}" dt="2020-03-12T18:35:00.812" v="1854" actId="12"/>
          <ac:spMkLst>
            <pc:docMk/>
            <pc:sldMk cId="230868336" sldId="532"/>
            <ac:spMk id="2232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4:54.265" v="1853" actId="14100"/>
          <ac:spMkLst>
            <pc:docMk/>
            <pc:sldMk cId="230868336" sldId="532"/>
            <ac:spMk id="2232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0.835" v="1856" actId="255"/>
          <ac:spMkLst>
            <pc:docMk/>
            <pc:sldMk cId="230868336" sldId="532"/>
            <ac:spMk id="2232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0.091" v="1860" actId="14100"/>
          <ac:spMkLst>
            <pc:docMk/>
            <pc:sldMk cId="230868336" sldId="532"/>
            <ac:spMk id="2232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8.457" v="1858" actId="1076"/>
          <ac:spMkLst>
            <pc:docMk/>
            <pc:sldMk cId="230868336" sldId="532"/>
            <ac:spMk id="2232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7:02.864" v="1880" actId="1076"/>
        <pc:sldMkLst>
          <pc:docMk/>
          <pc:sldMk cId="1756163392" sldId="533"/>
        </pc:sldMkLst>
        <pc:spChg chg="mod">
          <ac:chgData name="Sidney Seckler" userId="73470fc2d5f88927" providerId="LiveId" clId="{8C8375F1-18F7-4605-ADA9-768007A03F45}" dt="2020-03-12T18:35:45.133" v="1861" actId="108"/>
          <ac:spMkLst>
            <pc:docMk/>
            <pc:sldMk cId="1756163392" sldId="533"/>
            <ac:spMk id="2242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02.864" v="1880" actId="1076"/>
          <ac:spMkLst>
            <pc:docMk/>
            <pc:sldMk cId="1756163392" sldId="533"/>
            <ac:spMk id="22426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6:42.604" v="1876" actId="255"/>
          <ac:spMkLst>
            <pc:docMk/>
            <pc:sldMk cId="1756163392" sldId="533"/>
            <ac:spMk id="22426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6.462" v="1862" actId="108"/>
          <ac:spMkLst>
            <pc:docMk/>
            <pc:sldMk cId="1756163392" sldId="533"/>
            <ac:spMk id="22427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756163392" sldId="533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8:06.772" v="1893" actId="1076"/>
        <pc:sldMkLst>
          <pc:docMk/>
          <pc:sldMk cId="1472367017" sldId="534"/>
        </pc:sldMkLst>
        <pc:spChg chg="del">
          <ac:chgData name="Sidney Seckler" userId="73470fc2d5f88927" providerId="LiveId" clId="{8C8375F1-18F7-4605-ADA9-768007A03F45}" dt="2020-03-12T18:37:40.560" v="1889" actId="478"/>
          <ac:spMkLst>
            <pc:docMk/>
            <pc:sldMk cId="1472367017" sldId="534"/>
            <ac:spMk id="22528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7:37.707" v="1888" actId="478"/>
          <ac:spMkLst>
            <pc:docMk/>
            <pc:sldMk cId="1472367017" sldId="534"/>
            <ac:spMk id="22528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6:58.258" v="1879" actId="14100"/>
          <ac:spMkLst>
            <pc:docMk/>
            <pc:sldMk cId="1472367017" sldId="534"/>
            <ac:spMk id="2252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9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" creationId="{7EDCA842-8611-4BF6-A9EB-8FA5BF9E7E91}"/>
          </ac:grpSpMkLst>
        </pc:grpChg>
        <pc:grpChg chg="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25311" creationId="{00000000-0000-0000-0000-000000000000}"/>
          </ac:grpSpMkLst>
        </pc:grpChg>
        <pc:picChg chg="mod">
          <ac:chgData name="Sidney Seckler" userId="73470fc2d5f88927" providerId="LiveId" clId="{8C8375F1-18F7-4605-ADA9-768007A03F45}" dt="2020-03-12T18:37:16.501" v="1883" actId="1036"/>
          <ac:picMkLst>
            <pc:docMk/>
            <pc:sldMk cId="1472367017" sldId="534"/>
            <ac:picMk id="225318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7:25.540" v="1887" actId="1076"/>
          <ac:picMkLst>
            <pc:docMk/>
            <pc:sldMk cId="1472367017" sldId="534"/>
            <ac:picMk id="225323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37:53.662" v="1890" actId="164"/>
          <ac:cxnSpMkLst>
            <pc:docMk/>
            <pc:sldMk cId="1472367017" sldId="534"/>
            <ac:cxnSpMk id="225315" creationId="{00000000-0000-0000-0000-000000000000}"/>
          </ac:cxnSpMkLst>
        </pc:cxnChg>
      </pc:sldChg>
      <pc:sldChg chg="addSp delSp modSp add mod">
        <pc:chgData name="Sidney Seckler" userId="73470fc2d5f88927" providerId="LiveId" clId="{8C8375F1-18F7-4605-ADA9-768007A03F45}" dt="2020-03-12T18:38:13.223" v="1894" actId="14100"/>
        <pc:sldMkLst>
          <pc:docMk/>
          <pc:sldMk cId="2973338315" sldId="535"/>
        </pc:sldMkLst>
        <pc:spChg chg="mod">
          <ac:chgData name="Sidney Seckler" userId="73470fc2d5f88927" providerId="LiveId" clId="{8C8375F1-18F7-4605-ADA9-768007A03F45}" dt="2020-03-12T18:23:33.452" v="1697" actId="27636"/>
          <ac:spMkLst>
            <pc:docMk/>
            <pc:sldMk cId="2973338315" sldId="535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13.223" v="1894" actId="14100"/>
          <ac:spMkLst>
            <pc:docMk/>
            <pc:sldMk cId="2973338315" sldId="535"/>
            <ac:spMk id="226310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8:25:58.446" v="1739"/>
          <ac:spMkLst>
            <pc:docMk/>
            <pc:sldMk cId="2973338315" sldId="535"/>
            <ac:spMk id="22631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973338315" sldId="535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9:09.476" v="1908" actId="478"/>
        <pc:sldMkLst>
          <pc:docMk/>
          <pc:sldMk cId="3289184794" sldId="536"/>
        </pc:sldMkLst>
        <pc:spChg chg="mod">
          <ac:chgData name="Sidney Seckler" userId="73470fc2d5f88927" providerId="LiveId" clId="{8C8375F1-18F7-4605-ADA9-768007A03F45}" dt="2020-03-12T18:35:58.439" v="1863" actId="108"/>
          <ac:spMkLst>
            <pc:docMk/>
            <pc:sldMk cId="3289184794" sldId="536"/>
            <ac:spMk id="2273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31.082" v="1895" actId="14100"/>
          <ac:spMkLst>
            <pc:docMk/>
            <pc:sldMk cId="3289184794" sldId="536"/>
            <ac:spMk id="2273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9.476" v="1908" actId="478"/>
          <ac:spMkLst>
            <pc:docMk/>
            <pc:sldMk cId="3289184794" sldId="536"/>
            <ac:spMk id="2273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7.809" v="1907" actId="478"/>
          <ac:spMkLst>
            <pc:docMk/>
            <pc:sldMk cId="3289184794" sldId="536"/>
            <ac:spMk id="2273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5.916" v="1906" actId="478"/>
          <ac:spMkLst>
            <pc:docMk/>
            <pc:sldMk cId="3289184794" sldId="536"/>
            <ac:spMk id="22733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40.908" v="1897" actId="1076"/>
          <ac:spMkLst>
            <pc:docMk/>
            <pc:sldMk cId="3289184794" sldId="536"/>
            <ac:spMk id="22734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3.954" v="1905" actId="478"/>
          <ac:spMkLst>
            <pc:docMk/>
            <pc:sldMk cId="3289184794" sldId="536"/>
            <ac:spMk id="2273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57.754" v="1902" actId="1076"/>
          <ac:spMkLst>
            <pc:docMk/>
            <pc:sldMk cId="3289184794" sldId="536"/>
            <ac:spMk id="2273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5.484" v="1901" actId="1076"/>
          <ac:spMkLst>
            <pc:docMk/>
            <pc:sldMk cId="3289184794" sldId="536"/>
            <ac:spMk id="22734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1.831" v="1904" actId="478"/>
          <ac:spMkLst>
            <pc:docMk/>
            <pc:sldMk cId="3289184794" sldId="536"/>
            <ac:spMk id="22734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1.162" v="1900" actId="1076"/>
          <ac:spMkLst>
            <pc:docMk/>
            <pc:sldMk cId="3289184794" sldId="536"/>
            <ac:spMk id="22734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8:59.762" v="1903" actId="478"/>
          <ac:spMkLst>
            <pc:docMk/>
            <pc:sldMk cId="3289184794" sldId="536"/>
            <ac:spMk id="2273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6" creationId="{00000000-0000-0000-0000-000000000000}"/>
          </ac:graphicFrameMkLst>
        </pc:graphicFrameChg>
      </pc:sldChg>
      <pc:sldChg chg="add">
        <pc:chgData name="Sidney Seckler" userId="73470fc2d5f88927" providerId="LiveId" clId="{8C8375F1-18F7-4605-ADA9-768007A03F45}" dt="2020-03-12T18:32:41.597" v="1823"/>
        <pc:sldMkLst>
          <pc:docMk/>
          <pc:sldMk cId="1457569828" sldId="537"/>
        </pc:sldMkLst>
      </pc:sldChg>
      <pc:sldChg chg="add">
        <pc:chgData name="Sidney Seckler" userId="73470fc2d5f88927" providerId="LiveId" clId="{8C8375F1-18F7-4605-ADA9-768007A03F45}" dt="2020-03-12T18:39:36.587" v="1912"/>
        <pc:sldMkLst>
          <pc:docMk/>
          <pc:sldMk cId="3165642381" sldId="538"/>
        </pc:sldMkLst>
      </pc:sldChg>
      <pc:sldMasterChg chg="delSldLayout">
        <pc:chgData name="Sidney Seckler" userId="73470fc2d5f88927" providerId="LiveId" clId="{8C8375F1-18F7-4605-ADA9-768007A03F45}" dt="2020-03-12T15:51:30.454" v="23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8C8375F1-18F7-4605-ADA9-768007A03F45}" dt="2020-03-12T15:51:30.454" v="233" actId="47"/>
          <pc:sldLayoutMkLst>
            <pc:docMk/>
            <pc:sldMasterMk cId="2813308476" sldId="2147483662"/>
            <pc:sldLayoutMk cId="420787338" sldId="2147483674"/>
          </pc:sldLayoutMkLst>
        </pc:sldLayoutChg>
      </pc:sldMasterChg>
    </pc:docChg>
  </pc:docChgLst>
  <pc:docChgLst>
    <pc:chgData name="Sidney Seckler" userId="73470fc2d5f88927" providerId="LiveId" clId="{FEBCFBF4-1FA5-4EBB-ABCC-D7DC7E535771}"/>
    <pc:docChg chg="custSel modSld">
      <pc:chgData name="Sidney Seckler" userId="73470fc2d5f88927" providerId="LiveId" clId="{FEBCFBF4-1FA5-4EBB-ABCC-D7DC7E535771}" dt="2019-08-05T13:44:23.295" v="40" actId="20577"/>
      <pc:docMkLst>
        <pc:docMk/>
      </pc:docMkLst>
      <pc:sldChg chg="modSp">
        <pc:chgData name="Sidney Seckler" userId="73470fc2d5f88927" providerId="LiveId" clId="{FEBCFBF4-1FA5-4EBB-ABCC-D7DC7E535771}" dt="2019-08-05T13:44:23.295" v="40" actId="20577"/>
        <pc:sldMkLst>
          <pc:docMk/>
          <pc:sldMk cId="3661974299" sldId="546"/>
        </pc:sldMkLst>
        <pc:spChg chg="mod">
          <ac:chgData name="Sidney Seckler" userId="73470fc2d5f88927" providerId="LiveId" clId="{FEBCFBF4-1FA5-4EBB-ABCC-D7DC7E535771}" dt="2019-08-05T13:44:23.295" v="40" actId="20577"/>
          <ac:spMkLst>
            <pc:docMk/>
            <pc:sldMk cId="3661974299" sldId="546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DAB1B2FD-CBE1-4741-BE9F-5D0BACEBBAA7}"/>
    <pc:docChg chg="undo custSel addSld delSld modSld sldOrd">
      <pc:chgData name="Sidney Seckler" userId="73470fc2d5f88927" providerId="LiveId" clId="{DAB1B2FD-CBE1-4741-BE9F-5D0BACEBBAA7}" dt="2020-05-08T14:42:46.815" v="1980"/>
      <pc:docMkLst>
        <pc:docMk/>
      </pc:docMkLst>
      <pc:sldChg chg="modSp mod">
        <pc:chgData name="Sidney Seckler" userId="73470fc2d5f88927" providerId="LiveId" clId="{DAB1B2FD-CBE1-4741-BE9F-5D0BACEBBAA7}" dt="2020-04-23T20:45:15.230" v="36" actId="20577"/>
        <pc:sldMkLst>
          <pc:docMk/>
          <pc:sldMk cId="0" sldId="257"/>
        </pc:sldMkLst>
        <pc:spChg chg="mod">
          <ac:chgData name="Sidney Seckler" userId="73470fc2d5f88927" providerId="LiveId" clId="{DAB1B2FD-CBE1-4741-BE9F-5D0BACEBBAA7}" dt="2020-04-23T20:45:15.230" v="36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DAB1B2FD-CBE1-4741-BE9F-5D0BACEBBAA7}" dt="2020-04-23T20:55:18.995" v="179" actId="1036"/>
        <pc:sldMkLst>
          <pc:docMk/>
          <pc:sldMk cId="0" sldId="258"/>
        </pc:sldMkLst>
        <pc:spChg chg="mod">
          <ac:chgData name="Sidney Seckler" userId="73470fc2d5f88927" providerId="LiveId" clId="{DAB1B2FD-CBE1-4741-BE9F-5D0BACEBBAA7}" dt="2020-04-23T20:54:08.490" v="164" actId="27636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5:07.235" v="171" actId="1076"/>
          <ac:spMkLst>
            <pc:docMk/>
            <pc:sldMk cId="0" sldId="258"/>
            <ac:spMk id="614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5:18.995" v="179" actId="1036"/>
          <ac:picMkLst>
            <pc:docMk/>
            <pc:sldMk cId="0" sldId="258"/>
            <ac:picMk id="22530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6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279"/>
        </pc:sldMkLst>
      </pc:sldChg>
      <pc:sldChg chg="modSp add del mod">
        <pc:chgData name="Sidney Seckler" userId="73470fc2d5f88927" providerId="LiveId" clId="{DAB1B2FD-CBE1-4741-BE9F-5D0BACEBBAA7}" dt="2020-04-23T22:01:09.844" v="699" actId="1036"/>
        <pc:sldMkLst>
          <pc:docMk/>
          <pc:sldMk cId="0" sldId="286"/>
        </pc:sldMkLst>
        <pc:spChg chg="mod">
          <ac:chgData name="Sidney Seckler" userId="73470fc2d5f88927" providerId="LiveId" clId="{DAB1B2FD-CBE1-4741-BE9F-5D0BACEBBAA7}" dt="2020-04-23T22:00:26.753" v="690" actId="27636"/>
          <ac:spMkLst>
            <pc:docMk/>
            <pc:sldMk cId="0" sldId="286"/>
            <ac:spMk id="3891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00:55.471" v="694" actId="14100"/>
          <ac:spMkLst>
            <pc:docMk/>
            <pc:sldMk cId="0" sldId="286"/>
            <ac:spMk id="3891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01:09.844" v="699" actId="1036"/>
          <ac:picMkLst>
            <pc:docMk/>
            <pc:sldMk cId="0" sldId="286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2:03:21.033" v="708" actId="255"/>
        <pc:sldMkLst>
          <pc:docMk/>
          <pc:sldMk cId="0" sldId="302"/>
        </pc:sldMkLst>
        <pc:spChg chg="mod">
          <ac:chgData name="Sidney Seckler" userId="73470fc2d5f88927" providerId="LiveId" clId="{DAB1B2FD-CBE1-4741-BE9F-5D0BACEBBAA7}" dt="2020-04-23T22:03:10.379" v="705" actId="108"/>
          <ac:spMkLst>
            <pc:docMk/>
            <pc:sldMk cId="0" sldId="302"/>
            <ac:spMk id="55298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03:21.033" v="708" actId="255"/>
          <ac:graphicFrameMkLst>
            <pc:docMk/>
            <pc:sldMk cId="0" sldId="30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2:16:59.559" v="761" actId="1076"/>
        <pc:sldMkLst>
          <pc:docMk/>
          <pc:sldMk cId="0" sldId="303"/>
        </pc:sldMkLst>
        <pc:spChg chg="add del mod">
          <ac:chgData name="Sidney Seckler" userId="73470fc2d5f88927" providerId="LiveId" clId="{DAB1B2FD-CBE1-4741-BE9F-5D0BACEBBAA7}" dt="2020-04-23T22:16:20.610" v="753" actId="478"/>
          <ac:spMkLst>
            <pc:docMk/>
            <pc:sldMk cId="0" sldId="303"/>
            <ac:spMk id="11" creationId="{C9A32BD3-165E-499C-8788-D2C895CEE4F9}"/>
          </ac:spMkLst>
        </pc:spChg>
        <pc:spChg chg="add">
          <ac:chgData name="Sidney Seckler" userId="73470fc2d5f88927" providerId="LiveId" clId="{DAB1B2FD-CBE1-4741-BE9F-5D0BACEBBAA7}" dt="2020-04-23T22:16:21.829" v="754"/>
          <ac:spMkLst>
            <pc:docMk/>
            <pc:sldMk cId="0" sldId="303"/>
            <ac:spMk id="19" creationId="{17A3C547-1046-41B9-824B-919893A92D1D}"/>
          </ac:spMkLst>
        </pc:spChg>
        <pc:spChg chg="mod">
          <ac:chgData name="Sidney Seckler" userId="73470fc2d5f88927" providerId="LiveId" clId="{DAB1B2FD-CBE1-4741-BE9F-5D0BACEBBAA7}" dt="2020-04-23T22:16:56.281" v="760" actId="1076"/>
          <ac:spMkLst>
            <pc:docMk/>
            <pc:sldMk cId="0" sldId="303"/>
            <ac:spMk id="56330" creationId="{00000000-0000-0000-0000-000000000000}"/>
          </ac:spMkLst>
        </pc:spChg>
        <pc:spChg chg="del mod">
          <ac:chgData name="Sidney Seckler" userId="73470fc2d5f88927" providerId="LiveId" clId="{DAB1B2FD-CBE1-4741-BE9F-5D0BACEBBAA7}" dt="2020-04-23T22:16:17.799" v="752" actId="478"/>
          <ac:spMkLst>
            <pc:docMk/>
            <pc:sldMk cId="0" sldId="303"/>
            <ac:spMk id="56337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59.559" v="761" actId="1076"/>
          <ac:spMkLst>
            <pc:docMk/>
            <pc:sldMk cId="0" sldId="303"/>
            <ac:spMk id="119812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41.627" v="757" actId="1076"/>
          <ac:spMkLst>
            <pc:docMk/>
            <pc:sldMk cId="0" sldId="303"/>
            <ac:spMk id="11981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45.689" v="758" actId="1076"/>
          <ac:spMkLst>
            <pc:docMk/>
            <pc:sldMk cId="0" sldId="303"/>
            <ac:spMk id="11981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6:50.409" v="759" actId="1076"/>
          <ac:spMkLst>
            <pc:docMk/>
            <pc:sldMk cId="0" sldId="303"/>
            <ac:spMk id="119815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2:18:30.628" v="773" actId="6549"/>
        <pc:sldMkLst>
          <pc:docMk/>
          <pc:sldMk cId="0" sldId="304"/>
        </pc:sldMkLst>
        <pc:spChg chg="add del mod">
          <ac:chgData name="Sidney Seckler" userId="73470fc2d5f88927" providerId="LiveId" clId="{DAB1B2FD-CBE1-4741-BE9F-5D0BACEBBAA7}" dt="2020-04-23T22:17:16.520" v="763" actId="478"/>
          <ac:spMkLst>
            <pc:docMk/>
            <pc:sldMk cId="0" sldId="304"/>
            <ac:spMk id="5" creationId="{FAA071DF-BBDF-4F58-935C-E7C491F9938E}"/>
          </ac:spMkLst>
        </pc:spChg>
        <pc:spChg chg="add">
          <ac:chgData name="Sidney Seckler" userId="73470fc2d5f88927" providerId="LiveId" clId="{DAB1B2FD-CBE1-4741-BE9F-5D0BACEBBAA7}" dt="2020-04-23T22:17:25.314" v="764"/>
          <ac:spMkLst>
            <pc:docMk/>
            <pc:sldMk cId="0" sldId="304"/>
            <ac:spMk id="10" creationId="{4907EC14-CFA0-4695-8344-BC89EA2A208B}"/>
          </ac:spMkLst>
        </pc:spChg>
        <pc:spChg chg="mod">
          <ac:chgData name="Sidney Seckler" userId="73470fc2d5f88927" providerId="LiveId" clId="{DAB1B2FD-CBE1-4741-BE9F-5D0BACEBBAA7}" dt="2020-04-23T22:18:30.628" v="773" actId="6549"/>
          <ac:spMkLst>
            <pc:docMk/>
            <pc:sldMk cId="0" sldId="304"/>
            <ac:spMk id="57359" creationId="{00000000-0000-0000-0000-000000000000}"/>
          </ac:spMkLst>
        </pc:spChg>
        <pc:spChg chg="del mod">
          <ac:chgData name="Sidney Seckler" userId="73470fc2d5f88927" providerId="LiveId" clId="{DAB1B2FD-CBE1-4741-BE9F-5D0BACEBBAA7}" dt="2020-04-23T22:17:13.611" v="762" actId="478"/>
          <ac:spMkLst>
            <pc:docMk/>
            <pc:sldMk cId="0" sldId="304"/>
            <ac:spMk id="57362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7:33.860" v="766" actId="1076"/>
          <ac:spMkLst>
            <pc:docMk/>
            <pc:sldMk cId="0" sldId="304"/>
            <ac:spMk id="120834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04"/>
            <ac:graphicFrameMk id="2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1:55:58.957" v="657" actId="1076"/>
        <pc:sldMkLst>
          <pc:docMk/>
          <pc:sldMk cId="0" sldId="307"/>
        </pc:sldMkLst>
        <pc:spChg chg="mod">
          <ac:chgData name="Sidney Seckler" userId="73470fc2d5f88927" providerId="LiveId" clId="{DAB1B2FD-CBE1-4741-BE9F-5D0BACEBBAA7}" dt="2020-04-23T21:55:46.503" v="654" actId="14100"/>
          <ac:spMkLst>
            <pc:docMk/>
            <pc:sldMk cId="0" sldId="307"/>
            <ac:spMk id="60418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5:58.957" v="657" actId="1076"/>
          <ac:graphicFrameMkLst>
            <pc:docMk/>
            <pc:sldMk cId="0" sldId="307"/>
            <ac:graphicFrameMk id="70660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08"/>
        </pc:sldMkLst>
      </pc:sldChg>
      <pc:sldChg chg="addSp delSp modSp add mod">
        <pc:chgData name="Sidney Seckler" userId="73470fc2d5f88927" providerId="LiveId" clId="{DAB1B2FD-CBE1-4741-BE9F-5D0BACEBBAA7}" dt="2020-04-23T21:27:31.361" v="462" actId="1076"/>
        <pc:sldMkLst>
          <pc:docMk/>
          <pc:sldMk cId="0" sldId="315"/>
        </pc:sldMkLst>
        <pc:spChg chg="add del mod">
          <ac:chgData name="Sidney Seckler" userId="73470fc2d5f88927" providerId="LiveId" clId="{DAB1B2FD-CBE1-4741-BE9F-5D0BACEBBAA7}" dt="2020-04-23T21:27:21.766" v="457" actId="478"/>
          <ac:spMkLst>
            <pc:docMk/>
            <pc:sldMk cId="0" sldId="315"/>
            <ac:spMk id="3" creationId="{EDF010BD-E06B-4572-9F85-07F6564F3F37}"/>
          </ac:spMkLst>
        </pc:spChg>
        <pc:spChg chg="add">
          <ac:chgData name="Sidney Seckler" userId="73470fc2d5f88927" providerId="LiveId" clId="{DAB1B2FD-CBE1-4741-BE9F-5D0BACEBBAA7}" dt="2020-04-23T21:27:23.063" v="458"/>
          <ac:spMkLst>
            <pc:docMk/>
            <pc:sldMk cId="0" sldId="315"/>
            <ac:spMk id="7" creationId="{80CD2A50-53B4-44C5-913A-1A1A7DAC42A4}"/>
          </ac:spMkLst>
        </pc:spChg>
        <pc:spChg chg="del">
          <ac:chgData name="Sidney Seckler" userId="73470fc2d5f88927" providerId="LiveId" clId="{DAB1B2FD-CBE1-4741-BE9F-5D0BACEBBAA7}" dt="2020-04-23T21:27:18.662" v="456" actId="478"/>
          <ac:spMkLst>
            <pc:docMk/>
            <pc:sldMk cId="0" sldId="315"/>
            <ac:spMk id="7475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31.361" v="462" actId="1076"/>
          <ac:picMkLst>
            <pc:docMk/>
            <pc:sldMk cId="0" sldId="315"/>
            <ac:picMk id="4608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27:13.597" v="455" actId="1076"/>
        <pc:sldMkLst>
          <pc:docMk/>
          <pc:sldMk cId="0" sldId="316"/>
        </pc:sldMkLst>
        <pc:spChg chg="add del mod">
          <ac:chgData name="Sidney Seckler" userId="73470fc2d5f88927" providerId="LiveId" clId="{DAB1B2FD-CBE1-4741-BE9F-5D0BACEBBAA7}" dt="2020-04-23T21:26:58.272" v="452" actId="478"/>
          <ac:spMkLst>
            <pc:docMk/>
            <pc:sldMk cId="0" sldId="316"/>
            <ac:spMk id="4" creationId="{84716349-5442-4B2B-8FAD-22F9FBD63549}"/>
          </ac:spMkLst>
        </pc:spChg>
        <pc:spChg chg="add">
          <ac:chgData name="Sidney Seckler" userId="73470fc2d5f88927" providerId="LiveId" clId="{DAB1B2FD-CBE1-4741-BE9F-5D0BACEBBAA7}" dt="2020-04-23T21:27:06.487" v="453"/>
          <ac:spMkLst>
            <pc:docMk/>
            <pc:sldMk cId="0" sldId="316"/>
            <ac:spMk id="7" creationId="{BDAFF1D9-AC5C-4E72-9038-26F7585D6808}"/>
          </ac:spMkLst>
        </pc:spChg>
        <pc:spChg chg="del">
          <ac:chgData name="Sidney Seckler" userId="73470fc2d5f88927" providerId="LiveId" clId="{DAB1B2FD-CBE1-4741-BE9F-5D0BACEBBAA7}" dt="2020-04-23T21:26:55.634" v="451" actId="478"/>
          <ac:spMkLst>
            <pc:docMk/>
            <pc:sldMk cId="0" sldId="316"/>
            <ac:spMk id="7577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13.597" v="455" actId="1076"/>
          <ac:picMkLst>
            <pc:docMk/>
            <pc:sldMk cId="0" sldId="316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28:07.034" v="472" actId="1076"/>
        <pc:sldMkLst>
          <pc:docMk/>
          <pc:sldMk cId="0" sldId="317"/>
        </pc:sldMkLst>
        <pc:spChg chg="add del mod">
          <ac:chgData name="Sidney Seckler" userId="73470fc2d5f88927" providerId="LiveId" clId="{DAB1B2FD-CBE1-4741-BE9F-5D0BACEBBAA7}" dt="2020-04-23T21:27:59.485" v="469" actId="478"/>
          <ac:spMkLst>
            <pc:docMk/>
            <pc:sldMk cId="0" sldId="317"/>
            <ac:spMk id="3" creationId="{69CC8577-6D38-4977-AF70-A5B70E31E19E}"/>
          </ac:spMkLst>
        </pc:spChg>
        <pc:spChg chg="add">
          <ac:chgData name="Sidney Seckler" userId="73470fc2d5f88927" providerId="LiveId" clId="{DAB1B2FD-CBE1-4741-BE9F-5D0BACEBBAA7}" dt="2020-04-23T21:28:01.016" v="470"/>
          <ac:spMkLst>
            <pc:docMk/>
            <pc:sldMk cId="0" sldId="317"/>
            <ac:spMk id="7" creationId="{EE429FC2-CAE0-490D-83FA-D7F544808665}"/>
          </ac:spMkLst>
        </pc:spChg>
        <pc:spChg chg="del">
          <ac:chgData name="Sidney Seckler" userId="73470fc2d5f88927" providerId="LiveId" clId="{DAB1B2FD-CBE1-4741-BE9F-5D0BACEBBAA7}" dt="2020-04-23T21:27:57.031" v="468" actId="478"/>
          <ac:spMkLst>
            <pc:docMk/>
            <pc:sldMk cId="0" sldId="317"/>
            <ac:spMk id="7680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8:07.034" v="472" actId="1076"/>
          <ac:picMkLst>
            <pc:docMk/>
            <pc:sldMk cId="0" sldId="317"/>
            <ac:picMk id="4710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0:51:13.730" v="139" actId="47"/>
        <pc:sldMkLst>
          <pc:docMk/>
          <pc:sldMk cId="0" sldId="319"/>
        </pc:sldMkLst>
      </pc:sldChg>
      <pc:sldChg chg="modSp add mod">
        <pc:chgData name="Sidney Seckler" userId="73470fc2d5f88927" providerId="LiveId" clId="{DAB1B2FD-CBE1-4741-BE9F-5D0BACEBBAA7}" dt="2020-04-23T21:24:07.486" v="423" actId="1076"/>
        <pc:sldMkLst>
          <pc:docMk/>
          <pc:sldMk cId="0" sldId="325"/>
        </pc:sldMkLst>
        <pc:picChg chg="mod">
          <ac:chgData name="Sidney Seckler" userId="73470fc2d5f88927" providerId="LiveId" clId="{DAB1B2FD-CBE1-4741-BE9F-5D0BACEBBAA7}" dt="2020-04-23T21:24:07.486" v="423" actId="1076"/>
          <ac:picMkLst>
            <pc:docMk/>
            <pc:sldMk cId="0" sldId="325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2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39"/>
        </pc:sldMkLst>
      </pc:sldChg>
      <pc:sldChg chg="addSp delSp modSp add mod">
        <pc:chgData name="Sidney Seckler" userId="73470fc2d5f88927" providerId="LiveId" clId="{DAB1B2FD-CBE1-4741-BE9F-5D0BACEBBAA7}" dt="2020-04-23T20:58:16.096" v="205" actId="1076"/>
        <pc:sldMkLst>
          <pc:docMk/>
          <pc:sldMk cId="0" sldId="344"/>
        </pc:sldMkLst>
        <pc:spChg chg="add">
          <ac:chgData name="Sidney Seckler" userId="73470fc2d5f88927" providerId="LiveId" clId="{DAB1B2FD-CBE1-4741-BE9F-5D0BACEBBAA7}" dt="2020-04-23T20:55:36.221" v="181"/>
          <ac:spMkLst>
            <pc:docMk/>
            <pc:sldMk cId="0" sldId="344"/>
            <ac:spMk id="11" creationId="{B5C3B808-B49A-4C03-9D7A-6ABC46B01BE3}"/>
          </ac:spMkLst>
        </pc:spChg>
        <pc:spChg chg="del">
          <ac:chgData name="Sidney Seckler" userId="73470fc2d5f88927" providerId="LiveId" clId="{DAB1B2FD-CBE1-4741-BE9F-5D0BACEBBAA7}" dt="2020-04-23T20:57:43.280" v="198" actId="478"/>
          <ac:spMkLst>
            <pc:docMk/>
            <pc:sldMk cId="0" sldId="344"/>
            <ac:spMk id="2662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7:37.987" v="196" actId="478"/>
          <ac:spMkLst>
            <pc:docMk/>
            <pc:sldMk cId="0" sldId="344"/>
            <ac:spMk id="2662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7:41.019" v="197" actId="478"/>
          <ac:spMkLst>
            <pc:docMk/>
            <pc:sldMk cId="0" sldId="344"/>
            <ac:spMk id="2663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7:51.533" v="200" actId="1076"/>
          <ac:spMkLst>
            <pc:docMk/>
            <pc:sldMk cId="0" sldId="344"/>
            <ac:spMk id="2663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7:15.862" v="195" actId="1076"/>
          <ac:spMkLst>
            <pc:docMk/>
            <pc:sldMk cId="0" sldId="344"/>
            <ac:spMk id="12083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6:28.157" v="186" actId="14100"/>
          <ac:spMkLst>
            <pc:docMk/>
            <pc:sldMk cId="0" sldId="344"/>
            <ac:spMk id="12084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0:55:34.612" v="180" actId="478"/>
          <ac:spMkLst>
            <pc:docMk/>
            <pc:sldMk cId="0" sldId="344"/>
            <ac:spMk id="120844" creationId="{00000000-0000-0000-0000-000000000000}"/>
          </ac:spMkLst>
        </pc:spChg>
        <pc:picChg chg="add mod">
          <ac:chgData name="Sidney Seckler" userId="73470fc2d5f88927" providerId="LiveId" clId="{DAB1B2FD-CBE1-4741-BE9F-5D0BACEBBAA7}" dt="2020-04-23T20:58:16.096" v="205" actId="1076"/>
          <ac:picMkLst>
            <pc:docMk/>
            <pc:sldMk cId="0" sldId="344"/>
            <ac:picMk id="14" creationId="{1414D09C-A349-4B7B-919C-072CF375E68F}"/>
          </ac:picMkLst>
        </pc:picChg>
        <pc:cxnChg chg="del mod">
          <ac:chgData name="Sidney Seckler" userId="73470fc2d5f88927" providerId="LiveId" clId="{DAB1B2FD-CBE1-4741-BE9F-5D0BACEBBAA7}" dt="2020-04-23T20:57:46.140" v="199" actId="478"/>
          <ac:cxnSpMkLst>
            <pc:docMk/>
            <pc:sldMk cId="0" sldId="344"/>
            <ac:cxnSpMk id="26632" creationId="{00000000-0000-0000-0000-000000000000}"/>
          </ac:cxnSpMkLst>
        </pc:cxnChg>
      </pc:sldChg>
      <pc:sldChg chg="modSp add mod">
        <pc:chgData name="Sidney Seckler" userId="73470fc2d5f88927" providerId="LiveId" clId="{DAB1B2FD-CBE1-4741-BE9F-5D0BACEBBAA7}" dt="2020-04-23T20:59:23.126" v="221" actId="14100"/>
        <pc:sldMkLst>
          <pc:docMk/>
          <pc:sldMk cId="0" sldId="347"/>
        </pc:sldMkLst>
        <pc:spChg chg="mod">
          <ac:chgData name="Sidney Seckler" userId="73470fc2d5f88927" providerId="LiveId" clId="{DAB1B2FD-CBE1-4741-BE9F-5D0BACEBBAA7}" dt="2020-04-23T20:59:23.126" v="221" actId="14100"/>
          <ac:spMkLst>
            <pc:docMk/>
            <pc:sldMk cId="0" sldId="347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8:53.957" v="214" actId="1076"/>
          <ac:picMkLst>
            <pc:docMk/>
            <pc:sldMk cId="0" sldId="347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0:58:49.676" v="212" actId="1076"/>
          <ac:picMkLst>
            <pc:docMk/>
            <pc:sldMk cId="0" sldId="347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4T00:08:19.908" v="1272" actId="14100"/>
        <pc:sldMkLst>
          <pc:docMk/>
          <pc:sldMk cId="0" sldId="351"/>
        </pc:sldMkLst>
        <pc:spChg chg="add">
          <ac:chgData name="Sidney Seckler" userId="73470fc2d5f88927" providerId="LiveId" clId="{DAB1B2FD-CBE1-4741-BE9F-5D0BACEBBAA7}" dt="2020-04-23T21:00:10.502" v="223"/>
          <ac:spMkLst>
            <pc:docMk/>
            <pc:sldMk cId="0" sldId="351"/>
            <ac:spMk id="15" creationId="{00016821-319C-42EF-9DAB-2E8DB8F6CE41}"/>
          </ac:spMkLst>
        </pc:spChg>
        <pc:spChg chg="mod">
          <ac:chgData name="Sidney Seckler" userId="73470fc2d5f88927" providerId="LiveId" clId="{DAB1B2FD-CBE1-4741-BE9F-5D0BACEBBAA7}" dt="2020-04-24T00:08:15.972" v="1271" actId="14100"/>
          <ac:spMkLst>
            <pc:docMk/>
            <pc:sldMk cId="0" sldId="351"/>
            <ac:spMk id="327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0:36.751" v="228" actId="14100"/>
          <ac:spMkLst>
            <pc:docMk/>
            <pc:sldMk cId="0" sldId="351"/>
            <ac:spMk id="32773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08:19.908" v="1272" actId="14100"/>
          <ac:spMkLst>
            <pc:docMk/>
            <pc:sldMk cId="0" sldId="351"/>
            <ac:spMk id="3277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48.254" v="242" actId="255"/>
          <ac:spMkLst>
            <pc:docMk/>
            <pc:sldMk cId="0" sldId="351"/>
            <ac:spMk id="327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05.516" v="233" actId="14100"/>
          <ac:spMkLst>
            <pc:docMk/>
            <pc:sldMk cId="0" sldId="351"/>
            <ac:spMk id="327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0:39.689" v="229" actId="14100"/>
          <ac:spMkLst>
            <pc:docMk/>
            <pc:sldMk cId="0" sldId="351"/>
            <ac:spMk id="3277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27.925" v="238" actId="14100"/>
          <ac:spMkLst>
            <pc:docMk/>
            <pc:sldMk cId="0" sldId="351"/>
            <ac:spMk id="3278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53.014" v="243" actId="255"/>
          <ac:spMkLst>
            <pc:docMk/>
            <pc:sldMk cId="0" sldId="351"/>
            <ac:spMk id="3278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1:34.690" v="240" actId="1076"/>
          <ac:spMkLst>
            <pc:docMk/>
            <pc:sldMk cId="0" sldId="351"/>
            <ac:spMk id="12800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0:09.160" v="222" actId="478"/>
          <ac:spMkLst>
            <pc:docMk/>
            <pc:sldMk cId="0" sldId="351"/>
            <ac:spMk id="128010" creationId="{00000000-0000-0000-0000-000000000000}"/>
          </ac:spMkLst>
        </pc:spChg>
        <pc:cxnChg chg="del">
          <ac:chgData name="Sidney Seckler" userId="73470fc2d5f88927" providerId="LiveId" clId="{DAB1B2FD-CBE1-4741-BE9F-5D0BACEBBAA7}" dt="2020-04-23T21:00:28.875" v="226" actId="478"/>
          <ac:cxnSpMkLst>
            <pc:docMk/>
            <pc:sldMk cId="0" sldId="351"/>
            <ac:cxnSpMk id="32776" creationId="{00000000-0000-0000-0000-000000000000}"/>
          </ac:cxnSpMkLst>
        </pc:cxnChg>
        <pc:cxnChg chg="del">
          <ac:chgData name="Sidney Seckler" userId="73470fc2d5f88927" providerId="LiveId" clId="{DAB1B2FD-CBE1-4741-BE9F-5D0BACEBBAA7}" dt="2020-04-23T21:00:31.517" v="227" actId="478"/>
          <ac:cxnSpMkLst>
            <pc:docMk/>
            <pc:sldMk cId="0" sldId="351"/>
            <ac:cxnSpMk id="32782" creationId="{00000000-0000-0000-0000-000000000000}"/>
          </ac:cxnSpMkLst>
        </pc:cxnChg>
      </pc:sldChg>
      <pc:sldChg chg="addSp delSp modSp add mod ord">
        <pc:chgData name="Sidney Seckler" userId="73470fc2d5f88927" providerId="LiveId" clId="{DAB1B2FD-CBE1-4741-BE9F-5D0BACEBBAA7}" dt="2020-05-08T14:32:57.901" v="1948"/>
        <pc:sldMkLst>
          <pc:docMk/>
          <pc:sldMk cId="0" sldId="353"/>
        </pc:sldMkLst>
        <pc:spChg chg="add del mod">
          <ac:chgData name="Sidney Seckler" userId="73470fc2d5f88927" providerId="LiveId" clId="{DAB1B2FD-CBE1-4741-BE9F-5D0BACEBBAA7}" dt="2020-04-23T21:04:25.986" v="263" actId="478"/>
          <ac:spMkLst>
            <pc:docMk/>
            <pc:sldMk cId="0" sldId="353"/>
            <ac:spMk id="3" creationId="{7CCB8CB8-ACD5-49EB-91D0-F545C7D4A235}"/>
          </ac:spMkLst>
        </pc:spChg>
        <pc:spChg chg="add">
          <ac:chgData name="Sidney Seckler" userId="73470fc2d5f88927" providerId="LiveId" clId="{DAB1B2FD-CBE1-4741-BE9F-5D0BACEBBAA7}" dt="2020-04-23T21:04:27.377" v="264"/>
          <ac:spMkLst>
            <pc:docMk/>
            <pc:sldMk cId="0" sldId="353"/>
            <ac:spMk id="8" creationId="{552CB826-A0A6-4BF1-8B36-A4E67BDC81E4}"/>
          </ac:spMkLst>
        </pc:spChg>
        <pc:spChg chg="del mod">
          <ac:chgData name="Sidney Seckler" userId="73470fc2d5f88927" providerId="LiveId" clId="{DAB1B2FD-CBE1-4741-BE9F-5D0BACEBBAA7}" dt="2020-04-23T21:04:21.593" v="262" actId="478"/>
          <ac:spMkLst>
            <pc:docMk/>
            <pc:sldMk cId="0" sldId="353"/>
            <ac:spMk id="13005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04:43.284" v="270" actId="1076"/>
          <ac:picMkLst>
            <pc:docMk/>
            <pc:sldMk cId="0" sldId="353"/>
            <ac:picMk id="34818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04:41.601" v="269" actId="1076"/>
          <ac:picMkLst>
            <pc:docMk/>
            <pc:sldMk cId="0" sldId="353"/>
            <ac:picMk id="34819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5-08T14:33:29.188" v="1951" actId="2696"/>
        <pc:sldMkLst>
          <pc:docMk/>
          <pc:sldMk cId="3033017915" sldId="354"/>
        </pc:sldMkLst>
        <pc:spChg chg="add mod">
          <ac:chgData name="Sidney Seckler" userId="73470fc2d5f88927" providerId="LiveId" clId="{DAB1B2FD-CBE1-4741-BE9F-5D0BACEBBAA7}" dt="2020-04-23T21:11:47.225" v="321" actId="207"/>
          <ac:spMkLst>
            <pc:docMk/>
            <pc:sldMk cId="3033017915" sldId="354"/>
            <ac:spMk id="6" creationId="{BD95CF9B-BA3C-4242-8A26-2CF4D0236AAD}"/>
          </ac:spMkLst>
        </pc:spChg>
        <pc:spChg chg="add">
          <ac:chgData name="Sidney Seckler" userId="73470fc2d5f88927" providerId="LiveId" clId="{DAB1B2FD-CBE1-4741-BE9F-5D0BACEBBAA7}" dt="2020-04-23T21:06:01.939" v="273"/>
          <ac:spMkLst>
            <pc:docMk/>
            <pc:sldMk cId="3033017915" sldId="354"/>
            <ac:spMk id="19" creationId="{F8C006EA-B24D-4DF0-BA37-1F909AF3D6BB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0" creationId="{B00FFCC6-3276-49CB-A738-1F8AE6414891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1" creationId="{0586E8E1-EA8A-456A-B8BA-B0F60962CCBC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42" creationId="{48CCA8A2-069A-41B7-BF32-F7759D86E133}"/>
          </ac:spMkLst>
        </pc:spChg>
        <pc:spChg chg="mod">
          <ac:chgData name="Sidney Seckler" userId="73470fc2d5f88927" providerId="LiveId" clId="{DAB1B2FD-CBE1-4741-BE9F-5D0BACEBBAA7}" dt="2020-04-23T21:10:54.536" v="317" actId="255"/>
          <ac:spMkLst>
            <pc:docMk/>
            <pc:sldMk cId="3033017915" sldId="354"/>
            <ac:spMk id="43" creationId="{34A0BFE3-4EA0-444A-BD1C-A26347F4BE97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57" creationId="{12218608-46E7-4127-A00D-1B0EAAFA9A67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59" creationId="{B4A77350-0E33-41DB-B0DD-758C8D0C6335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61" creationId="{C0782787-70FE-40FF-8AF5-840FCD81536A}"/>
          </ac:spMkLst>
        </pc:spChg>
        <pc:spChg chg="mod">
          <ac:chgData name="Sidney Seckler" userId="73470fc2d5f88927" providerId="LiveId" clId="{DAB1B2FD-CBE1-4741-BE9F-5D0BACEBBAA7}" dt="2020-04-23T21:11:07.035" v="318" actId="255"/>
          <ac:spMkLst>
            <pc:docMk/>
            <pc:sldMk cId="3033017915" sldId="354"/>
            <ac:spMk id="64" creationId="{B7B816E9-F537-4E08-BBEC-1FD0F1A8BF44}"/>
          </ac:spMkLst>
        </pc:spChg>
        <pc:spChg chg="add mod">
          <ac:chgData name="Sidney Seckler" userId="73470fc2d5f88927" providerId="LiveId" clId="{DAB1B2FD-CBE1-4741-BE9F-5D0BACEBBAA7}" dt="2020-04-24T00:10:14.766" v="1291" actId="1076"/>
          <ac:spMkLst>
            <pc:docMk/>
            <pc:sldMk cId="3033017915" sldId="354"/>
            <ac:spMk id="75" creationId="{A302CE76-51E7-40E3-A042-35EC41B8C7F7}"/>
          </ac:spMkLst>
        </pc:spChg>
        <pc:spChg chg="add mod">
          <ac:chgData name="Sidney Seckler" userId="73470fc2d5f88927" providerId="LiveId" clId="{DAB1B2FD-CBE1-4741-BE9F-5D0BACEBBAA7}" dt="2020-04-23T21:13:30.344" v="336" actId="1076"/>
          <ac:spMkLst>
            <pc:docMk/>
            <pc:sldMk cId="3033017915" sldId="354"/>
            <ac:spMk id="76" creationId="{013C6092-2D6C-42D0-A713-DC37A4D864DC}"/>
          </ac:spMkLst>
        </pc:spChg>
        <pc:spChg chg="add mod">
          <ac:chgData name="Sidney Seckler" userId="73470fc2d5f88927" providerId="LiveId" clId="{DAB1B2FD-CBE1-4741-BE9F-5D0BACEBBAA7}" dt="2020-04-24T00:09:31.894" v="1273" actId="255"/>
          <ac:spMkLst>
            <pc:docMk/>
            <pc:sldMk cId="3033017915" sldId="354"/>
            <ac:spMk id="79" creationId="{E3AE29A4-A800-4EBF-BFD5-634C45ADB7D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8" creationId="{00000000-0000-0000-0000-000000000000}"/>
          </ac:spMkLst>
        </pc:spChg>
        <pc:spChg chg="add del mod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4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1" creationId="{00000000-0000-0000-0000-000000000000}"/>
          </ac:spMkLst>
        </pc:spChg>
        <pc:spChg chg="add del mod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6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7:10.144" v="280" actId="478"/>
          <ac:spMkLst>
            <pc:docMk/>
            <pc:sldMk cId="3033017915" sldId="354"/>
            <ac:spMk id="3585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7:15.863" v="281" actId="1076"/>
          <ac:spMkLst>
            <pc:docMk/>
            <pc:sldMk cId="3033017915" sldId="354"/>
            <ac:spMk id="13107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6:00.548" v="272" actId="478"/>
          <ac:spMkLst>
            <pc:docMk/>
            <pc:sldMk cId="3033017915" sldId="354"/>
            <ac:spMk id="131077" creationId="{00000000-0000-0000-0000-000000000000}"/>
          </ac:spMkLst>
        </pc:spChg>
        <pc:grpChg chg="add mod">
          <ac:chgData name="Sidney Seckler" userId="73470fc2d5f88927" providerId="LiveId" clId="{DAB1B2FD-CBE1-4741-BE9F-5D0BACEBBAA7}" dt="2020-04-23T21:11:07.035" v="318" actId="255"/>
          <ac:grpSpMkLst>
            <pc:docMk/>
            <pc:sldMk cId="3033017915" sldId="354"/>
            <ac:grpSpMk id="24" creationId="{B6FFA722-BE16-4A54-95CE-38BB511FE87F}"/>
          </ac:grpSpMkLst>
        </pc:grpChg>
        <pc:grpChg chg="mod">
          <ac:chgData name="Sidney Seckler" userId="73470fc2d5f88927" providerId="LiveId" clId="{DAB1B2FD-CBE1-4741-BE9F-5D0BACEBBAA7}" dt="2020-04-23T21:10:48.519" v="316" actId="1076"/>
          <ac:grpSpMkLst>
            <pc:docMk/>
            <pc:sldMk cId="3033017915" sldId="354"/>
            <ac:grpSpMk id="62" creationId="{9495E8C4-275C-4EFC-8FFD-3956879F3929}"/>
          </ac:grpSpMkLst>
        </pc:grpChg>
        <pc:grpChg chg="mod">
          <ac:chgData name="Sidney Seckler" userId="73470fc2d5f88927" providerId="LiveId" clId="{DAB1B2FD-CBE1-4741-BE9F-5D0BACEBBAA7}" dt="2020-04-23T21:10:48.519" v="316" actId="1076"/>
          <ac:grpSpMkLst>
            <pc:docMk/>
            <pc:sldMk cId="3033017915" sldId="354"/>
            <ac:grpSpMk id="63" creationId="{23998097-99D2-4624-BE92-8F96CAA79979}"/>
          </ac:grpSpMkLst>
        </pc:grpChg>
        <pc:graphicFrameChg chg="del mod replId">
          <ac:chgData name="Sidney Seckler" userId="73470fc2d5f88927" providerId="LiveId" clId="{DAB1B2FD-CBE1-4741-BE9F-5D0BACEBBAA7}" dt="2020-04-23T21:06:28.985" v="277"/>
          <ac:graphicFrameMkLst>
            <pc:docMk/>
            <pc:sldMk cId="3033017915" sldId="3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06:28.985" v="277"/>
          <ac:graphicFrameMkLst>
            <pc:docMk/>
            <pc:sldMk cId="3033017915" sldId="354"/>
            <ac:graphicFrameMk id="4" creationId="{00000000-0000-0000-0000-000000000000}"/>
          </ac:graphicFrameMkLst>
        </pc:graphicFrameChg>
        <pc:graphicFrameChg chg="add del mod replId">
          <ac:chgData name="Sidney Seckler" userId="73470fc2d5f88927" providerId="LiveId" clId="{DAB1B2FD-CBE1-4741-BE9F-5D0BACEBBAA7}" dt="2020-04-23T21:12:39.129" v="325"/>
          <ac:graphicFrameMkLst>
            <pc:docMk/>
            <pc:sldMk cId="3033017915" sldId="354"/>
            <ac:graphicFrameMk id="7" creationId="{013C6092-2D6C-42D0-A713-DC37A4D864DC}"/>
          </ac:graphicFrameMkLst>
        </pc:graphicFrameChg>
      </pc:sldChg>
      <pc:sldChg chg="add ord">
        <pc:chgData name="Sidney Seckler" userId="73470fc2d5f88927" providerId="LiveId" clId="{DAB1B2FD-CBE1-4741-BE9F-5D0BACEBBAA7}" dt="2020-05-08T14:34:50.392" v="1960"/>
        <pc:sldMkLst>
          <pc:docMk/>
          <pc:sldMk cId="3033017915" sldId="35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57"/>
        </pc:sldMkLst>
      </pc:sldChg>
      <pc:sldChg chg="addSp delSp modSp add mod ord">
        <pc:chgData name="Sidney Seckler" userId="73470fc2d5f88927" providerId="LiveId" clId="{DAB1B2FD-CBE1-4741-BE9F-5D0BACEBBAA7}" dt="2020-05-08T14:32:44.167" v="1946"/>
        <pc:sldMkLst>
          <pc:docMk/>
          <pc:sldMk cId="0" sldId="360"/>
        </pc:sldMkLst>
        <pc:spChg chg="mod">
          <ac:chgData name="Sidney Seckler" userId="73470fc2d5f88927" providerId="LiveId" clId="{DAB1B2FD-CBE1-4741-BE9F-5D0BACEBBAA7}" dt="2020-04-23T21:14:13.910" v="340" actId="1076"/>
          <ac:spMkLst>
            <pc:docMk/>
            <pc:sldMk cId="0" sldId="360"/>
            <ac:spMk id="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49:28.315" v="563"/>
          <ac:spMkLst>
            <pc:docMk/>
            <pc:sldMk cId="0" sldId="360"/>
            <ac:spMk id="368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4:08.583" v="339" actId="27636"/>
          <ac:spMkLst>
            <pc:docMk/>
            <pc:sldMk cId="0" sldId="360"/>
            <ac:spMk id="13722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0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0:56.877" v="571" actId="1076"/>
        <pc:sldMkLst>
          <pc:docMk/>
          <pc:sldMk cId="0" sldId="361"/>
        </pc:sldMkLst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6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56.877" v="571" actId="1076"/>
          <ac:spMkLst>
            <pc:docMk/>
            <pc:sldMk cId="0" sldId="361"/>
            <ac:spMk id="665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7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8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45.351" v="570" actId="14100"/>
          <ac:spMkLst>
            <pc:docMk/>
            <pc:sldMk cId="0" sldId="361"/>
            <ac:spMk id="665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91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0:33.186" v="567" actId="1076"/>
          <ac:spMkLst>
            <pc:docMk/>
            <pc:sldMk cId="0" sldId="361"/>
            <ac:spMk id="6659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9:18.472" v="558" actId="27636"/>
          <ac:spMkLst>
            <pc:docMk/>
            <pc:sldMk cId="0" sldId="361"/>
            <ac:spMk id="138243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49:28.315" v="563"/>
          <ac:graphicFrameMkLst>
            <pc:docMk/>
            <pc:sldMk cId="0" sldId="361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6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65"/>
        </pc:sldMkLst>
      </pc:sldChg>
      <pc:sldChg chg="addSp delSp modSp add del mod">
        <pc:chgData name="Sidney Seckler" userId="73470fc2d5f88927" providerId="LiveId" clId="{DAB1B2FD-CBE1-4741-BE9F-5D0BACEBBAA7}" dt="2020-04-23T21:57:11.091" v="665" actId="47"/>
        <pc:sldMkLst>
          <pc:docMk/>
          <pc:sldMk cId="0" sldId="367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4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4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7"/>
            <ac:spMk id="69664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7"/>
            <ac:graphicFrameMk id="6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1:56:44.927" v="663" actId="255"/>
        <pc:sldMkLst>
          <pc:docMk/>
          <pc:sldMk cId="0" sldId="368"/>
        </pc:sldMkLst>
        <pc:spChg chg="add del mod">
          <ac:chgData name="Sidney Seckler" userId="73470fc2d5f88927" providerId="LiveId" clId="{DAB1B2FD-CBE1-4741-BE9F-5D0BACEBBAA7}" dt="2020-04-23T21:56:20.585" v="659" actId="478"/>
          <ac:spMkLst>
            <pc:docMk/>
            <pc:sldMk cId="0" sldId="368"/>
            <ac:spMk id="4" creationId="{1DE465CB-4D1C-45F5-970C-D9CF10A78591}"/>
          </ac:spMkLst>
        </pc:spChg>
        <pc:spChg chg="add">
          <ac:chgData name="Sidney Seckler" userId="73470fc2d5f88927" providerId="LiveId" clId="{DAB1B2FD-CBE1-4741-BE9F-5D0BACEBBAA7}" dt="2020-04-23T21:56:21.837" v="660"/>
          <ac:spMkLst>
            <pc:docMk/>
            <pc:sldMk cId="0" sldId="368"/>
            <ac:spMk id="7" creationId="{DC3F530A-D8DE-4925-9197-8CE2679BB852}"/>
          </ac:spMkLst>
        </pc:spChg>
        <pc:spChg chg="del">
          <ac:chgData name="Sidney Seckler" userId="73470fc2d5f88927" providerId="LiveId" clId="{DAB1B2FD-CBE1-4741-BE9F-5D0BACEBBAA7}" dt="2020-04-23T21:56:17.832" v="658" actId="478"/>
          <ac:spMkLst>
            <pc:docMk/>
            <pc:sldMk cId="0" sldId="368"/>
            <ac:spMk id="147459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6:44.927" v="663" actId="255"/>
          <ac:graphicFrameMkLst>
            <pc:docMk/>
            <pc:sldMk cId="0" sldId="368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1:59:08.033" v="684" actId="47"/>
        <pc:sldMkLst>
          <pc:docMk/>
          <pc:sldMk cId="0" sldId="369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6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63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369"/>
            <ac:spMk id="7888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369"/>
            <ac:graphicFrameMk id="6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7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371"/>
        </pc:sldMkLst>
      </pc:sldChg>
      <pc:sldChg chg="modSp mod">
        <pc:chgData name="Sidney Seckler" userId="73470fc2d5f88927" providerId="LiveId" clId="{DAB1B2FD-CBE1-4741-BE9F-5D0BACEBBAA7}" dt="2020-04-24T00:12:59.594" v="1412" actId="1076"/>
        <pc:sldMkLst>
          <pc:docMk/>
          <pc:sldMk cId="0" sldId="373"/>
        </pc:sldMkLst>
        <pc:spChg chg="mod">
          <ac:chgData name="Sidney Seckler" userId="73470fc2d5f88927" providerId="LiveId" clId="{DAB1B2FD-CBE1-4741-BE9F-5D0BACEBBAA7}" dt="2020-04-23T20:45:53.002" v="77" actId="14100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12:59.594" v="1412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03:57.743" v="716" actId="1076"/>
        <pc:sldMkLst>
          <pc:docMk/>
          <pc:sldMk cId="0" sldId="401"/>
        </pc:sldMkLst>
        <pc:spChg chg="add del mod">
          <ac:chgData name="Sidney Seckler" userId="73470fc2d5f88927" providerId="LiveId" clId="{DAB1B2FD-CBE1-4741-BE9F-5D0BACEBBAA7}" dt="2020-04-23T22:03:31.564" v="710" actId="478"/>
          <ac:spMkLst>
            <pc:docMk/>
            <pc:sldMk cId="0" sldId="401"/>
            <ac:spMk id="4" creationId="{38F984B6-FBAC-4011-97D9-968F467338C4}"/>
          </ac:spMkLst>
        </pc:spChg>
        <pc:spChg chg="add">
          <ac:chgData name="Sidney Seckler" userId="73470fc2d5f88927" providerId="LiveId" clId="{DAB1B2FD-CBE1-4741-BE9F-5D0BACEBBAA7}" dt="2020-04-23T22:03:39.035" v="711"/>
          <ac:spMkLst>
            <pc:docMk/>
            <pc:sldMk cId="0" sldId="401"/>
            <ac:spMk id="9" creationId="{2B945E51-D172-43AB-B5A2-EC6836451BC5}"/>
          </ac:spMkLst>
        </pc:spChg>
        <pc:spChg chg="del mod">
          <ac:chgData name="Sidney Seckler" userId="73470fc2d5f88927" providerId="LiveId" clId="{DAB1B2FD-CBE1-4741-BE9F-5D0BACEBBAA7}" dt="2020-04-23T22:03:28.361" v="709" actId="478"/>
          <ac:spMkLst>
            <pc:docMk/>
            <pc:sldMk cId="0" sldId="401"/>
            <ac:spMk id="182275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03:57.743" v="716" actId="1076"/>
          <ac:graphicFrameMkLst>
            <pc:docMk/>
            <pc:sldMk cId="0" sldId="401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2:46:45.485" v="1030" actId="47"/>
        <pc:sldMkLst>
          <pc:docMk/>
          <pc:sldMk cId="0" sldId="402"/>
        </pc:sldMkLst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1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2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0" sldId="402"/>
            <ac:spMk id="12186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3:49.721" v="634" actId="27636"/>
          <ac:spMkLst>
            <pc:docMk/>
            <pc:sldMk cId="0" sldId="402"/>
            <ac:spMk id="12186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3:50.006" v="635" actId="27636"/>
          <ac:spMkLst>
            <pc:docMk/>
            <pc:sldMk cId="0" sldId="402"/>
            <ac:spMk id="12187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1:46.923" v="580" actId="27636"/>
          <ac:spMkLst>
            <pc:docMk/>
            <pc:sldMk cId="0" sldId="402"/>
            <ac:spMk id="183301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4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5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53:48.829" v="633"/>
          <ac:grpSpMkLst>
            <pc:docMk/>
            <pc:sldMk cId="0" sldId="402"/>
            <ac:grpSpMk id="121867" creationId="{00000000-0000-0000-0000-000000000000}"/>
          </ac:grpSpMkLst>
        </pc:gr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2"/>
            <ac:graphicFrameMk id="10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2:32:07.627" v="863" actId="14100"/>
        <pc:sldMkLst>
          <pc:docMk/>
          <pc:sldMk cId="0" sldId="403"/>
        </pc:sldMkLst>
        <pc:spChg chg="mod">
          <ac:chgData name="Sidney Seckler" userId="73470fc2d5f88927" providerId="LiveId" clId="{DAB1B2FD-CBE1-4741-BE9F-5D0BACEBBAA7}" dt="2020-04-23T22:32:07.627" v="863" actId="14100"/>
          <ac:spMkLst>
            <pc:docMk/>
            <pc:sldMk cId="0" sldId="403"/>
            <ac:spMk id="18432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55:37.844" v="1113" actId="14100"/>
        <pc:sldMkLst>
          <pc:docMk/>
          <pc:sldMk cId="0" sldId="404"/>
        </pc:sldMkLst>
        <pc:spChg chg="add del mod">
          <ac:chgData name="Sidney Seckler" userId="73470fc2d5f88927" providerId="LiveId" clId="{DAB1B2FD-CBE1-4741-BE9F-5D0BACEBBAA7}" dt="2020-04-23T22:32:29.941" v="868" actId="478"/>
          <ac:spMkLst>
            <pc:docMk/>
            <pc:sldMk cId="0" sldId="404"/>
            <ac:spMk id="3" creationId="{42B42947-57DA-4AD2-B292-ED0EE3FF9D4C}"/>
          </ac:spMkLst>
        </pc:spChg>
        <pc:spChg chg="mod">
          <ac:chgData name="Sidney Seckler" userId="73470fc2d5f88927" providerId="LiveId" clId="{DAB1B2FD-CBE1-4741-BE9F-5D0BACEBBAA7}" dt="2020-04-23T22:55:37.844" v="1113" actId="14100"/>
          <ac:spMkLst>
            <pc:docMk/>
            <pc:sldMk cId="0" sldId="404"/>
            <ac:spMk id="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2:31.314" v="869"/>
          <ac:spMkLst>
            <pc:docMk/>
            <pc:sldMk cId="0" sldId="404"/>
            <ac:spMk id="9" creationId="{3A414C71-67D0-4410-B8ED-BE2F15459A50}"/>
          </ac:spMkLst>
        </pc:spChg>
        <pc:spChg chg="del">
          <ac:chgData name="Sidney Seckler" userId="73470fc2d5f88927" providerId="LiveId" clId="{DAB1B2FD-CBE1-4741-BE9F-5D0BACEBBAA7}" dt="2020-04-23T22:32:26.535" v="867" actId="478"/>
          <ac:spMkLst>
            <pc:docMk/>
            <pc:sldMk cId="0" sldId="404"/>
            <ac:spMk id="185348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56:31.551" v="1121" actId="1076"/>
        <pc:sldMkLst>
          <pc:docMk/>
          <pc:sldMk cId="0" sldId="405"/>
        </pc:sldMkLst>
        <pc:spChg chg="add del mod">
          <ac:chgData name="Sidney Seckler" userId="73470fc2d5f88927" providerId="LiveId" clId="{DAB1B2FD-CBE1-4741-BE9F-5D0BACEBBAA7}" dt="2020-04-23T22:32:50.710" v="874" actId="478"/>
          <ac:spMkLst>
            <pc:docMk/>
            <pc:sldMk cId="0" sldId="405"/>
            <ac:spMk id="3" creationId="{487B9047-4D6C-4A4C-BE53-74F0B9A7D848}"/>
          </ac:spMkLst>
        </pc:spChg>
        <pc:spChg chg="mod">
          <ac:chgData name="Sidney Seckler" userId="73470fc2d5f88927" providerId="LiveId" clId="{DAB1B2FD-CBE1-4741-BE9F-5D0BACEBBAA7}" dt="2020-04-23T22:56:31.551" v="1121" actId="1076"/>
          <ac:spMkLst>
            <pc:docMk/>
            <pc:sldMk cId="0" sldId="405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2:51.862" v="875"/>
          <ac:spMkLst>
            <pc:docMk/>
            <pc:sldMk cId="0" sldId="405"/>
            <ac:spMk id="10" creationId="{A06E7C0F-E837-4199-BECE-BDDBFB80A64D}"/>
          </ac:spMkLst>
        </pc:spChg>
        <pc:spChg chg="del">
          <ac:chgData name="Sidney Seckler" userId="73470fc2d5f88927" providerId="LiveId" clId="{DAB1B2FD-CBE1-4741-BE9F-5D0BACEBBAA7}" dt="2020-04-23T22:32:48.049" v="873" actId="478"/>
          <ac:spMkLst>
            <pc:docMk/>
            <pc:sldMk cId="0" sldId="405"/>
            <ac:spMk id="1863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6:26.064" v="1120" actId="1076"/>
          <ac:spMkLst>
            <pc:docMk/>
            <pc:sldMk cId="0" sldId="405"/>
            <ac:spMk id="1863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6:11.517" v="1117" actId="14100"/>
          <ac:spMkLst>
            <pc:docMk/>
            <pc:sldMk cId="0" sldId="405"/>
            <ac:spMk id="18637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3:01:25.220" v="1162" actId="1076"/>
        <pc:sldMkLst>
          <pc:docMk/>
          <pc:sldMk cId="0" sldId="406"/>
        </pc:sldMkLst>
        <pc:spChg chg="add del mod">
          <ac:chgData name="Sidney Seckler" userId="73470fc2d5f88927" providerId="LiveId" clId="{DAB1B2FD-CBE1-4741-BE9F-5D0BACEBBAA7}" dt="2020-04-23T22:33:17.813" v="880" actId="478"/>
          <ac:spMkLst>
            <pc:docMk/>
            <pc:sldMk cId="0" sldId="406"/>
            <ac:spMk id="9" creationId="{7C0D2283-BCD1-4AAA-92B9-0366BD62960C}"/>
          </ac:spMkLst>
        </pc:spChg>
        <pc:spChg chg="mod">
          <ac:chgData name="Sidney Seckler" userId="73470fc2d5f88927" providerId="LiveId" clId="{DAB1B2FD-CBE1-4741-BE9F-5D0BACEBBAA7}" dt="2020-04-23T23:01:11.222" v="1160" actId="14100"/>
          <ac:spMkLst>
            <pc:docMk/>
            <pc:sldMk cId="0" sldId="406"/>
            <ac:spMk id="10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18.984" v="881"/>
          <ac:spMkLst>
            <pc:docMk/>
            <pc:sldMk cId="0" sldId="406"/>
            <ac:spMk id="19" creationId="{B3E02BEE-ED75-4712-BD34-B016CC3B88F4}"/>
          </ac:spMkLst>
        </pc:spChg>
        <pc:spChg chg="add mod">
          <ac:chgData name="Sidney Seckler" userId="73470fc2d5f88927" providerId="LiveId" clId="{DAB1B2FD-CBE1-4741-BE9F-5D0BACEBBAA7}" dt="2020-04-23T23:00:21.439" v="1150" actId="255"/>
          <ac:spMkLst>
            <pc:docMk/>
            <pc:sldMk cId="0" sldId="406"/>
            <ac:spMk id="14029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3:00:30.050" v="1152" actId="1076"/>
          <ac:spMkLst>
            <pc:docMk/>
            <pc:sldMk cId="0" sldId="406"/>
            <ac:spMk id="140296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3:01:25.220" v="1162" actId="1076"/>
          <ac:spMkLst>
            <pc:docMk/>
            <pc:sldMk cId="0" sldId="406"/>
            <ac:spMk id="14029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13.676" v="879" actId="478"/>
          <ac:spMkLst>
            <pc:docMk/>
            <pc:sldMk cId="0" sldId="406"/>
            <ac:spMk id="18739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0:58.938" v="1157" actId="1076"/>
          <ac:spMkLst>
            <pc:docMk/>
            <pc:sldMk cId="0" sldId="406"/>
            <ac:spMk id="187405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3:31.591" v="1201" actId="20577"/>
        <pc:sldMkLst>
          <pc:docMk/>
          <pc:sldMk cId="0" sldId="407"/>
        </pc:sldMkLst>
        <pc:spChg chg="add del mod">
          <ac:chgData name="Sidney Seckler" userId="73470fc2d5f88927" providerId="LiveId" clId="{DAB1B2FD-CBE1-4741-BE9F-5D0BACEBBAA7}" dt="2020-04-23T22:33:39.314" v="886" actId="478"/>
          <ac:spMkLst>
            <pc:docMk/>
            <pc:sldMk cId="0" sldId="407"/>
            <ac:spMk id="5" creationId="{10CD9850-5731-4D96-9BBB-68D96C173A69}"/>
          </ac:spMkLst>
        </pc:spChg>
        <pc:spChg chg="mod">
          <ac:chgData name="Sidney Seckler" userId="73470fc2d5f88927" providerId="LiveId" clId="{DAB1B2FD-CBE1-4741-BE9F-5D0BACEBBAA7}" dt="2020-04-23T23:03:08.173" v="1169" actId="1076"/>
          <ac:spMkLst>
            <pc:docMk/>
            <pc:sldMk cId="0" sldId="407"/>
            <ac:spMk id="8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40.439" v="887"/>
          <ac:spMkLst>
            <pc:docMk/>
            <pc:sldMk cId="0" sldId="407"/>
            <ac:spMk id="13" creationId="{0D0ADEB1-0097-48F1-AC8D-02817EE9B222}"/>
          </ac:spMkLst>
        </pc:spChg>
        <pc:spChg chg="add mod">
          <ac:chgData name="Sidney Seckler" userId="73470fc2d5f88927" providerId="LiveId" clId="{DAB1B2FD-CBE1-4741-BE9F-5D0BACEBBAA7}" dt="2020-04-23T23:02:53.411" v="1168" actId="255"/>
          <ac:spMkLst>
            <pc:docMk/>
            <pc:sldMk cId="0" sldId="407"/>
            <ac:spMk id="14131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36.391" v="885" actId="478"/>
          <ac:spMkLst>
            <pc:docMk/>
            <pc:sldMk cId="0" sldId="407"/>
            <ac:spMk id="18842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3:31.591" v="1201" actId="20577"/>
          <ac:spMkLst>
            <pc:docMk/>
            <pc:sldMk cId="0" sldId="407"/>
            <ac:spMk id="188430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0" sldId="407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DAB1B2FD-CBE1-4741-BE9F-5D0BACEBBAA7}" dt="2020-04-23T23:04:20.078" v="1210" actId="47"/>
        <pc:sldMkLst>
          <pc:docMk/>
          <pc:sldMk cId="0" sldId="408"/>
        </pc:sldMkLst>
        <pc:spChg chg="add del mod">
          <ac:chgData name="Sidney Seckler" userId="73470fc2d5f88927" providerId="LiveId" clId="{DAB1B2FD-CBE1-4741-BE9F-5D0BACEBBAA7}" dt="2020-04-23T22:33:59.344" v="892" actId="478"/>
          <ac:spMkLst>
            <pc:docMk/>
            <pc:sldMk cId="0" sldId="408"/>
            <ac:spMk id="3" creationId="{2AD2BE51-8D95-4D43-9FC2-139C6E694F35}"/>
          </ac:spMkLst>
        </pc:spChg>
        <pc:spChg chg="add">
          <ac:chgData name="Sidney Seckler" userId="73470fc2d5f88927" providerId="LiveId" clId="{DAB1B2FD-CBE1-4741-BE9F-5D0BACEBBAA7}" dt="2020-04-23T22:34:00.783" v="893"/>
          <ac:spMkLst>
            <pc:docMk/>
            <pc:sldMk cId="0" sldId="408"/>
            <ac:spMk id="9" creationId="{2FC987D8-65CD-4CF6-A778-FF6CC1BE0D9A}"/>
          </ac:spMkLst>
        </pc:spChg>
        <pc:spChg chg="del">
          <ac:chgData name="Sidney Seckler" userId="73470fc2d5f88927" providerId="LiveId" clId="{DAB1B2FD-CBE1-4741-BE9F-5D0BACEBBAA7}" dt="2020-04-23T22:33:56.060" v="891" actId="478"/>
          <ac:spMkLst>
            <pc:docMk/>
            <pc:sldMk cId="0" sldId="408"/>
            <ac:spMk id="189444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3:04:39.549" v="1216" actId="14100"/>
        <pc:sldMkLst>
          <pc:docMk/>
          <pc:sldMk cId="0" sldId="409"/>
        </pc:sldMkLst>
        <pc:spChg chg="add del mod">
          <ac:chgData name="Sidney Seckler" userId="73470fc2d5f88927" providerId="LiveId" clId="{DAB1B2FD-CBE1-4741-BE9F-5D0BACEBBAA7}" dt="2020-04-23T22:34:08.847" v="895" actId="478"/>
          <ac:spMkLst>
            <pc:docMk/>
            <pc:sldMk cId="0" sldId="409"/>
            <ac:spMk id="3" creationId="{0CA7A7FF-EDA1-4D0F-9E8C-B3447409AF1E}"/>
          </ac:spMkLst>
        </pc:spChg>
        <pc:spChg chg="mod">
          <ac:chgData name="Sidney Seckler" userId="73470fc2d5f88927" providerId="LiveId" clId="{DAB1B2FD-CBE1-4741-BE9F-5D0BACEBBAA7}" dt="2020-04-23T23:04:39.549" v="1216" actId="14100"/>
          <ac:spMkLst>
            <pc:docMk/>
            <pc:sldMk cId="0" sldId="409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4:10.285" v="896"/>
          <ac:spMkLst>
            <pc:docMk/>
            <pc:sldMk cId="0" sldId="409"/>
            <ac:spMk id="10" creationId="{A289E4F9-369A-4EFB-8B19-9E4FB3EF35B8}"/>
          </ac:spMkLst>
        </pc:spChg>
        <pc:spChg chg="del">
          <ac:chgData name="Sidney Seckler" userId="73470fc2d5f88927" providerId="LiveId" clId="{DAB1B2FD-CBE1-4741-BE9F-5D0BACEBBAA7}" dt="2020-04-23T22:34:05.924" v="894" actId="478"/>
          <ac:spMkLst>
            <pc:docMk/>
            <pc:sldMk cId="0" sldId="409"/>
            <ac:spMk id="1904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29.754" v="1213" actId="1076"/>
          <ac:spMkLst>
            <pc:docMk/>
            <pc:sldMk cId="0" sldId="409"/>
            <ac:spMk id="19047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34.283" v="1214" actId="1076"/>
          <ac:spMkLst>
            <pc:docMk/>
            <pc:sldMk cId="0" sldId="409"/>
            <ac:spMk id="190473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19:04.354" v="780" actId="1076"/>
        <pc:sldMkLst>
          <pc:docMk/>
          <pc:sldMk cId="0" sldId="410"/>
        </pc:sldMkLst>
        <pc:spChg chg="add del mod">
          <ac:chgData name="Sidney Seckler" userId="73470fc2d5f88927" providerId="LiveId" clId="{DAB1B2FD-CBE1-4741-BE9F-5D0BACEBBAA7}" dt="2020-04-23T22:18:43.877" v="775" actId="478"/>
          <ac:spMkLst>
            <pc:docMk/>
            <pc:sldMk cId="0" sldId="410"/>
            <ac:spMk id="4" creationId="{7E597F27-9E21-4698-8048-AC12F515BBD9}"/>
          </ac:spMkLst>
        </pc:spChg>
        <pc:spChg chg="add">
          <ac:chgData name="Sidney Seckler" userId="73470fc2d5f88927" providerId="LiveId" clId="{DAB1B2FD-CBE1-4741-BE9F-5D0BACEBBAA7}" dt="2020-04-23T22:18:47.393" v="776"/>
          <ac:spMkLst>
            <pc:docMk/>
            <pc:sldMk cId="0" sldId="410"/>
            <ac:spMk id="7" creationId="{A9EC1700-818D-41C6-A67F-8B4EE5B0523A}"/>
          </ac:spMkLst>
        </pc:spChg>
        <pc:spChg chg="del mod">
          <ac:chgData name="Sidney Seckler" userId="73470fc2d5f88927" providerId="LiveId" clId="{DAB1B2FD-CBE1-4741-BE9F-5D0BACEBBAA7}" dt="2020-04-23T22:18:41.205" v="774" actId="478"/>
          <ac:spMkLst>
            <pc:docMk/>
            <pc:sldMk cId="0" sldId="410"/>
            <ac:spMk id="191491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2:19:04.354" v="780" actId="1076"/>
          <ac:graphicFrameMkLst>
            <pc:docMk/>
            <pc:sldMk cId="0" sldId="41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7:56.128" v="673" actId="1076"/>
        <pc:sldMkLst>
          <pc:docMk/>
          <pc:sldMk cId="0" sldId="411"/>
        </pc:sldMkLst>
        <pc:spChg chg="add del mod">
          <ac:chgData name="Sidney Seckler" userId="73470fc2d5f88927" providerId="LiveId" clId="{DAB1B2FD-CBE1-4741-BE9F-5D0BACEBBAA7}" dt="2020-04-23T21:57:30.408" v="667" actId="478"/>
          <ac:spMkLst>
            <pc:docMk/>
            <pc:sldMk cId="0" sldId="411"/>
            <ac:spMk id="4" creationId="{21B68857-0152-4C4D-AD5F-E0ECF7814EF9}"/>
          </ac:spMkLst>
        </pc:spChg>
        <pc:spChg chg="add">
          <ac:chgData name="Sidney Seckler" userId="73470fc2d5f88927" providerId="LiveId" clId="{DAB1B2FD-CBE1-4741-BE9F-5D0BACEBBAA7}" dt="2020-04-23T21:57:31.767" v="668"/>
          <ac:spMkLst>
            <pc:docMk/>
            <pc:sldMk cId="0" sldId="411"/>
            <ac:spMk id="8" creationId="{F2196EC4-68D2-42E9-B73A-3F440EC9F3B9}"/>
          </ac:spMkLst>
        </pc:spChg>
        <pc:spChg chg="mod">
          <ac:chgData name="Sidney Seckler" userId="73470fc2d5f88927" providerId="LiveId" clId="{DAB1B2FD-CBE1-4741-BE9F-5D0BACEBBAA7}" dt="2020-04-23T21:57:56.128" v="673" actId="1076"/>
          <ac:spMkLst>
            <pc:docMk/>
            <pc:sldMk cId="0" sldId="411"/>
            <ac:spMk id="72709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7:27.189" v="666" actId="478"/>
          <ac:spMkLst>
            <pc:docMk/>
            <pc:sldMk cId="0" sldId="411"/>
            <ac:spMk id="192515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7:44.580" v="671" actId="255"/>
          <ac:graphicFrameMkLst>
            <pc:docMk/>
            <pc:sldMk cId="0" sldId="41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58:52.275" v="682"/>
        <pc:sldMkLst>
          <pc:docMk/>
          <pc:sldMk cId="0" sldId="412"/>
        </pc:sldMkLst>
        <pc:spChg chg="add del mod">
          <ac:chgData name="Sidney Seckler" userId="73470fc2d5f88927" providerId="LiveId" clId="{DAB1B2FD-CBE1-4741-BE9F-5D0BACEBBAA7}" dt="2020-04-23T21:58:51.008" v="681" actId="478"/>
          <ac:spMkLst>
            <pc:docMk/>
            <pc:sldMk cId="0" sldId="412"/>
            <ac:spMk id="4" creationId="{4056D683-32B6-4460-AB69-C0A906277978}"/>
          </ac:spMkLst>
        </pc:spChg>
        <pc:spChg chg="add">
          <ac:chgData name="Sidney Seckler" userId="73470fc2d5f88927" providerId="LiveId" clId="{DAB1B2FD-CBE1-4741-BE9F-5D0BACEBBAA7}" dt="2020-04-23T21:58:52.275" v="682"/>
          <ac:spMkLst>
            <pc:docMk/>
            <pc:sldMk cId="0" sldId="412"/>
            <ac:spMk id="8" creationId="{C31435A4-9338-49DA-9891-57152CFF2E42}"/>
          </ac:spMkLst>
        </pc:spChg>
        <pc:spChg chg="mod">
          <ac:chgData name="Sidney Seckler" userId="73470fc2d5f88927" providerId="LiveId" clId="{DAB1B2FD-CBE1-4741-BE9F-5D0BACEBBAA7}" dt="2020-04-23T21:58:36.846" v="679" actId="1076"/>
          <ac:spMkLst>
            <pc:docMk/>
            <pc:sldMk cId="0" sldId="412"/>
            <ac:spMk id="7373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8:48.004" v="680" actId="478"/>
          <ac:spMkLst>
            <pc:docMk/>
            <pc:sldMk cId="0" sldId="412"/>
            <ac:spMk id="193539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58:24.516" v="677" actId="1076"/>
          <ac:graphicFrameMkLst>
            <pc:docMk/>
            <pc:sldMk cId="0" sldId="412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1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2"/>
        </pc:sldMkLst>
      </pc:sldChg>
      <pc:sldChg chg="modSp add mod">
        <pc:chgData name="Sidney Seckler" userId="73470fc2d5f88927" providerId="LiveId" clId="{DAB1B2FD-CBE1-4741-BE9F-5D0BACEBBAA7}" dt="2020-04-23T20:53:00.659" v="155" actId="14100"/>
        <pc:sldMkLst>
          <pc:docMk/>
          <pc:sldMk cId="0" sldId="423"/>
        </pc:sldMkLst>
        <pc:spChg chg="mod">
          <ac:chgData name="Sidney Seckler" userId="73470fc2d5f88927" providerId="LiveId" clId="{DAB1B2FD-CBE1-4741-BE9F-5D0BACEBBAA7}" dt="2020-04-23T20:53:00.659" v="155" actId="14100"/>
          <ac:spMkLst>
            <pc:docMk/>
            <pc:sldMk cId="0" sldId="423"/>
            <ac:spMk id="2048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2:55.487" v="154" actId="1076"/>
          <ac:spMkLst>
            <pc:docMk/>
            <pc:sldMk cId="0" sldId="423"/>
            <ac:spMk id="20480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2:29.129" v="149" actId="14100"/>
          <ac:picMkLst>
            <pc:docMk/>
            <pc:sldMk cId="0" sldId="423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5"/>
        </pc:sldMkLst>
      </pc:sldChg>
      <pc:sldChg chg="modSp add">
        <pc:chgData name="Sidney Seckler" userId="73470fc2d5f88927" providerId="LiveId" clId="{DAB1B2FD-CBE1-4741-BE9F-5D0BACEBBAA7}" dt="2020-04-23T20:49:59.766" v="126" actId="14100"/>
        <pc:sldMkLst>
          <pc:docMk/>
          <pc:sldMk cId="0" sldId="426"/>
        </pc:sldMkLst>
        <pc:spChg chg="mod">
          <ac:chgData name="Sidney Seckler" userId="73470fc2d5f88927" providerId="LiveId" clId="{DAB1B2FD-CBE1-4741-BE9F-5D0BACEBBAA7}" dt="2020-04-23T20:49:39.252" v="122" actId="207"/>
          <ac:spMkLst>
            <pc:docMk/>
            <pc:sldMk cId="0" sldId="426"/>
            <ac:spMk id="1229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49:52.206" v="125" actId="1076"/>
          <ac:spMkLst>
            <pc:docMk/>
            <pc:sldMk cId="0" sldId="426"/>
            <ac:spMk id="12293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49:49.221" v="124" actId="14100"/>
          <ac:picMkLst>
            <pc:docMk/>
            <pc:sldMk cId="0" sldId="426"/>
            <ac:picMk id="12290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49:59.766" v="126" actId="14100"/>
          <ac:cxnSpMkLst>
            <pc:docMk/>
            <pc:sldMk cId="0" sldId="426"/>
            <ac:cxnSpMk id="12292" creationId="{00000000-0000-0000-0000-000000000000}"/>
          </ac:cxnSpMkLst>
        </pc:cxn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28"/>
        </pc:sldMkLst>
      </pc:sldChg>
      <pc:sldChg chg="modSp add del mod">
        <pc:chgData name="Sidney Seckler" userId="73470fc2d5f88927" providerId="LiveId" clId="{DAB1B2FD-CBE1-4741-BE9F-5D0BACEBBAA7}" dt="2020-04-23T21:26:45.425" v="450" actId="255"/>
        <pc:sldMkLst>
          <pc:docMk/>
          <pc:sldMk cId="0" sldId="429"/>
        </pc:sldMkLst>
        <pc:spChg chg="mod">
          <ac:chgData name="Sidney Seckler" userId="73470fc2d5f88927" providerId="LiveId" clId="{DAB1B2FD-CBE1-4741-BE9F-5D0BACEBBAA7}" dt="2020-04-23T21:26:45.425" v="450" actId="255"/>
          <ac:spMkLst>
            <pc:docMk/>
            <pc:sldMk cId="0" sldId="429"/>
            <ac:spMk id="211971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6:29.314" v="448" actId="1076"/>
          <ac:picMkLst>
            <pc:docMk/>
            <pc:sldMk cId="0" sldId="429"/>
            <ac:picMk id="43010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32"/>
        </pc:sldMkLst>
      </pc:sldChg>
      <pc:sldChg chg="addSp delSp modSp add del mod">
        <pc:chgData name="Sidney Seckler" userId="73470fc2d5f88927" providerId="LiveId" clId="{DAB1B2FD-CBE1-4741-BE9F-5D0BACEBBAA7}" dt="2020-04-23T21:27:50.128" v="467" actId="1076"/>
        <pc:sldMkLst>
          <pc:docMk/>
          <pc:sldMk cId="0" sldId="433"/>
        </pc:sldMkLst>
        <pc:spChg chg="add del mod">
          <ac:chgData name="Sidney Seckler" userId="73470fc2d5f88927" providerId="LiveId" clId="{DAB1B2FD-CBE1-4741-BE9F-5D0BACEBBAA7}" dt="2020-04-23T21:27:41.204" v="464" actId="478"/>
          <ac:spMkLst>
            <pc:docMk/>
            <pc:sldMk cId="0" sldId="433"/>
            <ac:spMk id="3" creationId="{0D69397B-490E-47EE-8962-CE8768138AC0}"/>
          </ac:spMkLst>
        </pc:spChg>
        <pc:spChg chg="add">
          <ac:chgData name="Sidney Seckler" userId="73470fc2d5f88927" providerId="LiveId" clId="{DAB1B2FD-CBE1-4741-BE9F-5D0BACEBBAA7}" dt="2020-04-23T21:27:42.375" v="465"/>
          <ac:spMkLst>
            <pc:docMk/>
            <pc:sldMk cId="0" sldId="433"/>
            <ac:spMk id="7" creationId="{B7F6C9C6-CD60-4BD3-9FD2-00CA4BD7F0D0}"/>
          </ac:spMkLst>
        </pc:spChg>
        <pc:spChg chg="del mod">
          <ac:chgData name="Sidney Seckler" userId="73470fc2d5f88927" providerId="LiveId" clId="{DAB1B2FD-CBE1-4741-BE9F-5D0BACEBBAA7}" dt="2020-04-23T21:27:38.068" v="463" actId="478"/>
          <ac:spMkLst>
            <pc:docMk/>
            <pc:sldMk cId="0" sldId="433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7:50.128" v="467" actId="1076"/>
          <ac:picMkLst>
            <pc:docMk/>
            <pc:sldMk cId="0" sldId="433"/>
            <ac:picMk id="55298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2:48:56.646" v="1050" actId="255"/>
        <pc:sldMkLst>
          <pc:docMk/>
          <pc:sldMk cId="0" sldId="435"/>
        </pc:sldMkLst>
        <pc:spChg chg="mod">
          <ac:chgData name="Sidney Seckler" userId="73470fc2d5f88927" providerId="LiveId" clId="{DAB1B2FD-CBE1-4741-BE9F-5D0BACEBBAA7}" dt="2020-04-23T22:48:56.646" v="1050" actId="255"/>
          <ac:spMkLst>
            <pc:docMk/>
            <pc:sldMk cId="0" sldId="435"/>
            <ac:spMk id="1239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48:52.287" v="1049" actId="255"/>
          <ac:spMkLst>
            <pc:docMk/>
            <pc:sldMk cId="0" sldId="435"/>
            <ac:spMk id="1239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26:33.629" v="785" actId="1076"/>
          <ac:spMkLst>
            <pc:docMk/>
            <pc:sldMk cId="0" sldId="435"/>
            <ac:spMk id="22118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48:23.301" v="1043" actId="255"/>
          <ac:spMkLst>
            <pc:docMk/>
            <pc:sldMk cId="0" sldId="435"/>
            <ac:spMk id="221189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47:49.366" v="1038" actId="1076"/>
          <ac:grpSpMkLst>
            <pc:docMk/>
            <pc:sldMk cId="0" sldId="435"/>
            <ac:grpSpMk id="123910" creationId="{00000000-0000-0000-0000-000000000000}"/>
          </ac:grpSpMkLst>
        </pc:grpChg>
        <pc:picChg chg="mod">
          <ac:chgData name="Sidney Seckler" userId="73470fc2d5f88927" providerId="LiveId" clId="{DAB1B2FD-CBE1-4741-BE9F-5D0BACEBBAA7}" dt="2020-04-23T22:48:14.331" v="1042" actId="14100"/>
          <ac:picMkLst>
            <pc:docMk/>
            <pc:sldMk cId="0" sldId="435"/>
            <ac:picMk id="12390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1:27.203" v="1080" actId="478"/>
        <pc:sldMkLst>
          <pc:docMk/>
          <pc:sldMk cId="0" sldId="436"/>
        </pc:sldMkLst>
        <pc:spChg chg="add del mod">
          <ac:chgData name="Sidney Seckler" userId="73470fc2d5f88927" providerId="LiveId" clId="{DAB1B2FD-CBE1-4741-BE9F-5D0BACEBBAA7}" dt="2020-04-23T22:26:43.954" v="787" actId="478"/>
          <ac:spMkLst>
            <pc:docMk/>
            <pc:sldMk cId="0" sldId="436"/>
            <ac:spMk id="3" creationId="{F78F0911-BE15-4CAA-BC1B-C8AC1BE4541B}"/>
          </ac:spMkLst>
        </pc:spChg>
        <pc:spChg chg="add">
          <ac:chgData name="Sidney Seckler" userId="73470fc2d5f88927" providerId="LiveId" clId="{DAB1B2FD-CBE1-4741-BE9F-5D0BACEBBAA7}" dt="2020-04-23T22:26:45.238" v="788"/>
          <ac:spMkLst>
            <pc:docMk/>
            <pc:sldMk cId="0" sldId="436"/>
            <ac:spMk id="24" creationId="{D5CEFCAB-FF89-4489-AE79-B1CA3EF2E05E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26.020" v="1079" actId="1076"/>
          <ac:spMkLst>
            <pc:docMk/>
            <pc:sldMk cId="0" sldId="436"/>
            <ac:spMk id="1269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09.424" v="1076" actId="1076"/>
          <ac:spMkLst>
            <pc:docMk/>
            <pc:sldMk cId="0" sldId="436"/>
            <ac:spMk id="12698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01.833" v="1074" actId="1076"/>
          <ac:spMkLst>
            <pc:docMk/>
            <pc:sldMk cId="0" sldId="436"/>
            <ac:spMk id="12699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6:41.767" v="786" actId="478"/>
          <ac:spMkLst>
            <pc:docMk/>
            <pc:sldMk cId="0" sldId="436"/>
            <ac:spMk id="2222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18.486" v="1078" actId="1076"/>
          <ac:spMkLst>
            <pc:docMk/>
            <pc:sldMk cId="0" sldId="436"/>
            <ac:spMk id="222213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1:01.833" v="1074" actId="1076"/>
          <ac:grpSpMkLst>
            <pc:docMk/>
            <pc:sldMk cId="0" sldId="436"/>
            <ac:grpSpMk id="126982" creationId="{00000000-0000-0000-0000-000000000000}"/>
          </ac:grpSpMkLst>
        </pc:grpChg>
        <pc:picChg chg="del mod">
          <ac:chgData name="Sidney Seckler" userId="73470fc2d5f88927" providerId="LiveId" clId="{DAB1B2FD-CBE1-4741-BE9F-5D0BACEBBAA7}" dt="2020-04-23T22:51:27.203" v="1080" actId="478"/>
          <ac:picMkLst>
            <pc:docMk/>
            <pc:sldMk cId="0" sldId="436"/>
            <ac:picMk id="126978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2:34.142" v="1092" actId="14100"/>
        <pc:sldMkLst>
          <pc:docMk/>
          <pc:sldMk cId="0" sldId="437"/>
        </pc:sldMkLst>
        <pc:spChg chg="add del mod">
          <ac:chgData name="Sidney Seckler" userId="73470fc2d5f88927" providerId="LiveId" clId="{DAB1B2FD-CBE1-4741-BE9F-5D0BACEBBAA7}" dt="2020-04-23T22:28:11.019" v="810" actId="478"/>
          <ac:spMkLst>
            <pc:docMk/>
            <pc:sldMk cId="0" sldId="437"/>
            <ac:spMk id="3" creationId="{9625763D-72A0-4684-AD00-6B06D9D1F885}"/>
          </ac:spMkLst>
        </pc:spChg>
        <pc:spChg chg="add del mod">
          <ac:chgData name="Sidney Seckler" userId="73470fc2d5f88927" providerId="LiveId" clId="{DAB1B2FD-CBE1-4741-BE9F-5D0BACEBBAA7}" dt="2020-04-23T22:28:16.269" v="813" actId="478"/>
          <ac:spMkLst>
            <pc:docMk/>
            <pc:sldMk cId="0" sldId="437"/>
            <ac:spMk id="5" creationId="{1E98C531-1876-438B-A87E-92F9A610A943}"/>
          </ac:spMkLst>
        </pc:spChg>
        <pc:spChg chg="add del">
          <ac:chgData name="Sidney Seckler" userId="73470fc2d5f88927" providerId="LiveId" clId="{DAB1B2FD-CBE1-4741-BE9F-5D0BACEBBAA7}" dt="2020-04-23T22:28:14.378" v="812" actId="478"/>
          <ac:spMkLst>
            <pc:docMk/>
            <pc:sldMk cId="0" sldId="437"/>
            <ac:spMk id="25" creationId="{602E2040-7213-4BCD-B97A-B865D400ED75}"/>
          </ac:spMkLst>
        </pc:spChg>
        <pc:spChg chg="add">
          <ac:chgData name="Sidney Seckler" userId="73470fc2d5f88927" providerId="LiveId" clId="{DAB1B2FD-CBE1-4741-BE9F-5D0BACEBBAA7}" dt="2020-04-23T22:28:34.411" v="814"/>
          <ac:spMkLst>
            <pc:docMk/>
            <pc:sldMk cId="0" sldId="437"/>
            <ac:spMk id="28" creationId="{42C10335-1480-459F-A627-92B1049ABF64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07.551" v="1085" actId="1076"/>
          <ac:spMkLst>
            <pc:docMk/>
            <pc:sldMk cId="0" sldId="437"/>
            <ac:spMk id="1321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2:34.142" v="1092" actId="14100"/>
          <ac:spMkLst>
            <pc:docMk/>
            <pc:sldMk cId="0" sldId="437"/>
            <ac:spMk id="132105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8:09.066" v="809" actId="478"/>
          <ac:spMkLst>
            <pc:docMk/>
            <pc:sldMk cId="0" sldId="437"/>
            <ac:spMk id="22323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1:58.157" v="1084" actId="1076"/>
          <ac:spMkLst>
            <pc:docMk/>
            <pc:sldMk cId="0" sldId="437"/>
            <ac:spMk id="223254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2:25.908" v="1090" actId="1076"/>
          <ac:grpSpMkLst>
            <pc:docMk/>
            <pc:sldMk cId="0" sldId="437"/>
            <ac:grpSpMk id="132101" creationId="{00000000-0000-0000-0000-000000000000}"/>
          </ac:grpSpMkLst>
        </pc:grpChg>
        <pc:picChg chg="del">
          <ac:chgData name="Sidney Seckler" userId="73470fc2d5f88927" providerId="LiveId" clId="{DAB1B2FD-CBE1-4741-BE9F-5D0BACEBBAA7}" dt="2020-04-23T22:51:42.138" v="1081" actId="478"/>
          <ac:picMkLst>
            <pc:docMk/>
            <pc:sldMk cId="0" sldId="437"/>
            <ac:picMk id="132098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54:10.095" v="1109" actId="14100"/>
        <pc:sldMkLst>
          <pc:docMk/>
          <pc:sldMk cId="0" sldId="438"/>
        </pc:sldMkLst>
        <pc:spChg chg="add del mod">
          <ac:chgData name="Sidney Seckler" userId="73470fc2d5f88927" providerId="LiveId" clId="{DAB1B2FD-CBE1-4741-BE9F-5D0BACEBBAA7}" dt="2020-04-23T22:28:42.017" v="816" actId="478"/>
          <ac:spMkLst>
            <pc:docMk/>
            <pc:sldMk cId="0" sldId="438"/>
            <ac:spMk id="3" creationId="{5EB718E2-2C88-4562-A68C-A713B963D0E6}"/>
          </ac:spMkLst>
        </pc:spChg>
        <pc:spChg chg="add">
          <ac:chgData name="Sidney Seckler" userId="73470fc2d5f88927" providerId="LiveId" clId="{DAB1B2FD-CBE1-4741-BE9F-5D0BACEBBAA7}" dt="2020-04-23T22:28:43.220" v="817"/>
          <ac:spMkLst>
            <pc:docMk/>
            <pc:sldMk cId="0" sldId="438"/>
            <ac:spMk id="26" creationId="{9C0DB033-0C43-4B27-8A2B-7292CDE85DC7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4:10.095" v="1109" actId="14100"/>
          <ac:spMkLst>
            <pc:docMk/>
            <pc:sldMk cId="0" sldId="438"/>
            <ac:spMk id="13312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47.298" v="1104" actId="1076"/>
          <ac:spMkLst>
            <pc:docMk/>
            <pc:sldMk cId="0" sldId="438"/>
            <ac:spMk id="13312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4:00.630" v="1107" actId="1076"/>
          <ac:spMkLst>
            <pc:docMk/>
            <pc:sldMk cId="0" sldId="438"/>
            <ac:spMk id="13313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28:40.020" v="815" actId="478"/>
          <ac:spMkLst>
            <pc:docMk/>
            <pc:sldMk cId="0" sldId="438"/>
            <ac:spMk id="22426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3:53.259" v="1105" actId="1076"/>
          <ac:spMkLst>
            <pc:docMk/>
            <pc:sldMk cId="0" sldId="438"/>
            <ac:spMk id="224279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54:00.630" v="1107" actId="1076"/>
          <ac:grpSpMkLst>
            <pc:docMk/>
            <pc:sldMk cId="0" sldId="438"/>
            <ac:grpSpMk id="133125" creationId="{00000000-0000-0000-0000-000000000000}"/>
          </ac:grpSpMkLst>
        </pc:grpChg>
        <pc:picChg chg="del">
          <ac:chgData name="Sidney Seckler" userId="73470fc2d5f88927" providerId="LiveId" clId="{DAB1B2FD-CBE1-4741-BE9F-5D0BACEBBAA7}" dt="2020-04-23T22:52:41.972" v="1093" actId="478"/>
          <ac:picMkLst>
            <pc:docMk/>
            <pc:sldMk cId="0" sldId="438"/>
            <ac:picMk id="13312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4-23T22:27:03.769" v="793" actId="1076"/>
        <pc:sldMkLst>
          <pc:docMk/>
          <pc:sldMk cId="0" sldId="448"/>
        </pc:sldMkLst>
        <pc:spChg chg="mod">
          <ac:chgData name="Sidney Seckler" userId="73470fc2d5f88927" providerId="LiveId" clId="{DAB1B2FD-CBE1-4741-BE9F-5D0BACEBBAA7}" dt="2020-04-23T22:26:56.502" v="791" actId="1076"/>
          <ac:spMkLst>
            <pc:docMk/>
            <pc:sldMk cId="0" sldId="448"/>
            <ac:spMk id="239619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03.769" v="793" actId="1076"/>
          <ac:picMkLst>
            <pc:docMk/>
            <pc:sldMk cId="0" sldId="448"/>
            <ac:picMk id="128002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7:29.849" v="798" actId="1076"/>
        <pc:sldMkLst>
          <pc:docMk/>
          <pc:sldMk cId="0" sldId="449"/>
        </pc:sldMkLst>
        <pc:spChg chg="add del mod">
          <ac:chgData name="Sidney Seckler" userId="73470fc2d5f88927" providerId="LiveId" clId="{DAB1B2FD-CBE1-4741-BE9F-5D0BACEBBAA7}" dt="2020-04-23T22:27:22.394" v="795" actId="478"/>
          <ac:spMkLst>
            <pc:docMk/>
            <pc:sldMk cId="0" sldId="449"/>
            <ac:spMk id="3" creationId="{97431407-2EDC-4833-87FA-6A33E795D993}"/>
          </ac:spMkLst>
        </pc:spChg>
        <pc:spChg chg="add">
          <ac:chgData name="Sidney Seckler" userId="73470fc2d5f88927" providerId="LiveId" clId="{DAB1B2FD-CBE1-4741-BE9F-5D0BACEBBAA7}" dt="2020-04-23T22:27:23.519" v="796"/>
          <ac:spMkLst>
            <pc:docMk/>
            <pc:sldMk cId="0" sldId="449"/>
            <ac:spMk id="7" creationId="{02435DB8-D2AB-414F-B6C8-1CC78A940BF6}"/>
          </ac:spMkLst>
        </pc:spChg>
        <pc:spChg chg="del mod">
          <ac:chgData name="Sidney Seckler" userId="73470fc2d5f88927" providerId="LiveId" clId="{DAB1B2FD-CBE1-4741-BE9F-5D0BACEBBAA7}" dt="2020-04-23T22:27:19.528" v="794" actId="478"/>
          <ac:spMkLst>
            <pc:docMk/>
            <pc:sldMk cId="0" sldId="449"/>
            <ac:spMk id="24166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29.849" v="798" actId="1076"/>
          <ac:picMkLst>
            <pc:docMk/>
            <pc:sldMk cId="0" sldId="449"/>
            <ac:picMk id="129026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7:46.688" v="803" actId="1076"/>
        <pc:sldMkLst>
          <pc:docMk/>
          <pc:sldMk cId="0" sldId="450"/>
        </pc:sldMkLst>
        <pc:spChg chg="add del mod">
          <ac:chgData name="Sidney Seckler" userId="73470fc2d5f88927" providerId="LiveId" clId="{DAB1B2FD-CBE1-4741-BE9F-5D0BACEBBAA7}" dt="2020-04-23T22:27:38.490" v="800" actId="478"/>
          <ac:spMkLst>
            <pc:docMk/>
            <pc:sldMk cId="0" sldId="450"/>
            <ac:spMk id="3" creationId="{B0224385-0070-4202-A9FE-A58CC343FEA3}"/>
          </ac:spMkLst>
        </pc:spChg>
        <pc:spChg chg="add">
          <ac:chgData name="Sidney Seckler" userId="73470fc2d5f88927" providerId="LiveId" clId="{DAB1B2FD-CBE1-4741-BE9F-5D0BACEBBAA7}" dt="2020-04-23T22:27:39.599" v="801"/>
          <ac:spMkLst>
            <pc:docMk/>
            <pc:sldMk cId="0" sldId="450"/>
            <ac:spMk id="7" creationId="{B16E9D2B-09FF-4367-A276-73E6DE7D972E}"/>
          </ac:spMkLst>
        </pc:spChg>
        <pc:spChg chg="del mod">
          <ac:chgData name="Sidney Seckler" userId="73470fc2d5f88927" providerId="LiveId" clId="{DAB1B2FD-CBE1-4741-BE9F-5D0BACEBBAA7}" dt="2020-04-23T22:27:34.995" v="799" actId="478"/>
          <ac:spMkLst>
            <pc:docMk/>
            <pc:sldMk cId="0" sldId="450"/>
            <ac:spMk id="24371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7:46.688" v="803" actId="1076"/>
          <ac:picMkLst>
            <pc:docMk/>
            <pc:sldMk cId="0" sldId="450"/>
            <ac:picMk id="130050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8:04.160" v="808" actId="1076"/>
        <pc:sldMkLst>
          <pc:docMk/>
          <pc:sldMk cId="0" sldId="451"/>
        </pc:sldMkLst>
        <pc:spChg chg="add del mod">
          <ac:chgData name="Sidney Seckler" userId="73470fc2d5f88927" providerId="LiveId" clId="{DAB1B2FD-CBE1-4741-BE9F-5D0BACEBBAA7}" dt="2020-04-23T22:27:54.440" v="805" actId="478"/>
          <ac:spMkLst>
            <pc:docMk/>
            <pc:sldMk cId="0" sldId="451"/>
            <ac:spMk id="3" creationId="{0EC90FFD-25CA-4A14-9CA6-34EDF8AEC625}"/>
          </ac:spMkLst>
        </pc:spChg>
        <pc:spChg chg="add">
          <ac:chgData name="Sidney Seckler" userId="73470fc2d5f88927" providerId="LiveId" clId="{DAB1B2FD-CBE1-4741-BE9F-5D0BACEBBAA7}" dt="2020-04-23T22:27:55.610" v="806"/>
          <ac:spMkLst>
            <pc:docMk/>
            <pc:sldMk cId="0" sldId="451"/>
            <ac:spMk id="7" creationId="{70E35F4C-3253-4556-863B-AA174E88D547}"/>
          </ac:spMkLst>
        </pc:spChg>
        <pc:spChg chg="del mod">
          <ac:chgData name="Sidney Seckler" userId="73470fc2d5f88927" providerId="LiveId" clId="{DAB1B2FD-CBE1-4741-BE9F-5D0BACEBBAA7}" dt="2020-04-23T22:27:52.299" v="804" actId="478"/>
          <ac:spMkLst>
            <pc:docMk/>
            <pc:sldMk cId="0" sldId="451"/>
            <ac:spMk id="244740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8:04.160" v="808" actId="1076"/>
          <ac:picMkLst>
            <pc:docMk/>
            <pc:sldMk cId="0" sldId="451"/>
            <ac:picMk id="131074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4-23T22:29:01.939" v="822" actId="1076"/>
        <pc:sldMkLst>
          <pc:docMk/>
          <pc:sldMk cId="0" sldId="452"/>
        </pc:sldMkLst>
        <pc:spChg chg="mod">
          <ac:chgData name="Sidney Seckler" userId="73470fc2d5f88927" providerId="LiveId" clId="{DAB1B2FD-CBE1-4741-BE9F-5D0BACEBBAA7}" dt="2020-04-23T22:28:56.124" v="820" actId="1076"/>
          <ac:spMkLst>
            <pc:docMk/>
            <pc:sldMk cId="0" sldId="452"/>
            <ac:spMk id="245763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01.939" v="822" actId="1076"/>
          <ac:picMkLst>
            <pc:docMk/>
            <pc:sldMk cId="0" sldId="452"/>
            <ac:picMk id="13414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29:20.894" v="827" actId="1076"/>
        <pc:sldMkLst>
          <pc:docMk/>
          <pc:sldMk cId="0" sldId="453"/>
        </pc:sldMkLst>
        <pc:spChg chg="add del mod">
          <ac:chgData name="Sidney Seckler" userId="73470fc2d5f88927" providerId="LiveId" clId="{DAB1B2FD-CBE1-4741-BE9F-5D0BACEBBAA7}" dt="2020-04-23T22:29:13.283" v="824" actId="478"/>
          <ac:spMkLst>
            <pc:docMk/>
            <pc:sldMk cId="0" sldId="453"/>
            <ac:spMk id="3" creationId="{E7436ABC-AAAC-4808-A4A0-5FB9C8C387A7}"/>
          </ac:spMkLst>
        </pc:spChg>
        <pc:spChg chg="add">
          <ac:chgData name="Sidney Seckler" userId="73470fc2d5f88927" providerId="LiveId" clId="{DAB1B2FD-CBE1-4741-BE9F-5D0BACEBBAA7}" dt="2020-04-23T22:29:14.439" v="825"/>
          <ac:spMkLst>
            <pc:docMk/>
            <pc:sldMk cId="0" sldId="453"/>
            <ac:spMk id="7" creationId="{EB8F1875-4A3F-436B-8128-8EBA7E11F34D}"/>
          </ac:spMkLst>
        </pc:spChg>
        <pc:spChg chg="del">
          <ac:chgData name="Sidney Seckler" userId="73470fc2d5f88927" providerId="LiveId" clId="{DAB1B2FD-CBE1-4741-BE9F-5D0BACEBBAA7}" dt="2020-04-23T22:29:11.533" v="823" actId="478"/>
          <ac:spMkLst>
            <pc:docMk/>
            <pc:sldMk cId="0" sldId="453"/>
            <ac:spMk id="247812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20.894" v="827" actId="1076"/>
          <ac:picMkLst>
            <pc:docMk/>
            <pc:sldMk cId="0" sldId="453"/>
            <ac:picMk id="135170" creationId="{00000000-0000-0000-0000-000000000000}"/>
          </ac:picMkLst>
        </pc:picChg>
      </pc:sldChg>
      <pc:sldChg chg="addSp delSp modSp add del mod">
        <pc:chgData name="Sidney Seckler" userId="73470fc2d5f88927" providerId="LiveId" clId="{DAB1B2FD-CBE1-4741-BE9F-5D0BACEBBAA7}" dt="2020-04-23T22:29:45.255" v="835" actId="1076"/>
        <pc:sldMkLst>
          <pc:docMk/>
          <pc:sldMk cId="0" sldId="454"/>
        </pc:sldMkLst>
        <pc:spChg chg="add del mod">
          <ac:chgData name="Sidney Seckler" userId="73470fc2d5f88927" providerId="LiveId" clId="{DAB1B2FD-CBE1-4741-BE9F-5D0BACEBBAA7}" dt="2020-04-23T22:29:29.113" v="829" actId="478"/>
          <ac:spMkLst>
            <pc:docMk/>
            <pc:sldMk cId="0" sldId="454"/>
            <ac:spMk id="3" creationId="{26154EC6-2893-4465-9589-2B3A8D3F8741}"/>
          </ac:spMkLst>
        </pc:spChg>
        <pc:spChg chg="add">
          <ac:chgData name="Sidney Seckler" userId="73470fc2d5f88927" providerId="LiveId" clId="{DAB1B2FD-CBE1-4741-BE9F-5D0BACEBBAA7}" dt="2020-04-23T22:29:30.229" v="830"/>
          <ac:spMkLst>
            <pc:docMk/>
            <pc:sldMk cId="0" sldId="454"/>
            <ac:spMk id="7" creationId="{1FA172BD-2935-4A5C-8C11-B9B60B0B6EF9}"/>
          </ac:spMkLst>
        </pc:spChg>
        <pc:spChg chg="del">
          <ac:chgData name="Sidney Seckler" userId="73470fc2d5f88927" providerId="LiveId" clId="{DAB1B2FD-CBE1-4741-BE9F-5D0BACEBBAA7}" dt="2020-04-23T22:29:27.456" v="828" actId="478"/>
          <ac:spMkLst>
            <pc:docMk/>
            <pc:sldMk cId="0" sldId="454"/>
            <ac:spMk id="25088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2:29:45.255" v="835" actId="1076"/>
          <ac:picMkLst>
            <pc:docMk/>
            <pc:sldMk cId="0" sldId="454"/>
            <ac:picMk id="136194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5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1"/>
        </pc:sldMkLst>
      </pc:sldChg>
      <pc:sldChg chg="modSp add mod">
        <pc:chgData name="Sidney Seckler" userId="73470fc2d5f88927" providerId="LiveId" clId="{DAB1B2FD-CBE1-4741-BE9F-5D0BACEBBAA7}" dt="2020-04-23T21:24:21.236" v="426" actId="14100"/>
        <pc:sldMkLst>
          <pc:docMk/>
          <pc:sldMk cId="1886839313" sldId="463"/>
        </pc:sldMkLst>
        <pc:picChg chg="mod">
          <ac:chgData name="Sidney Seckler" userId="73470fc2d5f88927" providerId="LiveId" clId="{DAB1B2FD-CBE1-4741-BE9F-5D0BACEBBAA7}" dt="2020-04-23T21:24:21.236" v="426" actId="14100"/>
          <ac:picMkLst>
            <pc:docMk/>
            <pc:sldMk cId="1886839313" sldId="463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464"/>
        </pc:sldMkLst>
      </pc:sldChg>
      <pc:sldChg chg="modSp add mod">
        <pc:chgData name="Sidney Seckler" userId="73470fc2d5f88927" providerId="LiveId" clId="{DAB1B2FD-CBE1-4741-BE9F-5D0BACEBBAA7}" dt="2020-04-23T21:24:29.002" v="428" actId="1076"/>
        <pc:sldMkLst>
          <pc:docMk/>
          <pc:sldMk cId="341106671" sldId="465"/>
        </pc:sldMkLst>
        <pc:picChg chg="mod">
          <ac:chgData name="Sidney Seckler" userId="73470fc2d5f88927" providerId="LiveId" clId="{DAB1B2FD-CBE1-4741-BE9F-5D0BACEBBAA7}" dt="2020-04-23T21:24:29.002" v="428" actId="1076"/>
          <ac:picMkLst>
            <pc:docMk/>
            <pc:sldMk cId="341106671" sldId="465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33:20.765" v="518" actId="108"/>
        <pc:sldMkLst>
          <pc:docMk/>
          <pc:sldMk cId="3709069003" sldId="467"/>
        </pc:sldMkLst>
        <pc:spChg chg="mod">
          <ac:chgData name="Sidney Seckler" userId="73470fc2d5f88927" providerId="LiveId" clId="{DAB1B2FD-CBE1-4741-BE9F-5D0BACEBBAA7}" dt="2020-04-23T21:33:20.765" v="518" actId="108"/>
          <ac:spMkLst>
            <pc:docMk/>
            <pc:sldMk cId="3709069003" sldId="467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2:10.240" v="515" actId="27636"/>
          <ac:spMkLst>
            <pc:docMk/>
            <pc:sldMk cId="3709069003" sldId="467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035844551" sldId="46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33779736" sldId="468"/>
        </pc:sldMkLst>
      </pc:sldChg>
      <pc:sldChg chg="modSp add mod">
        <pc:chgData name="Sidney Seckler" userId="73470fc2d5f88927" providerId="LiveId" clId="{DAB1B2FD-CBE1-4741-BE9F-5D0BACEBBAA7}" dt="2020-04-23T21:28:45.567" v="483" actId="255"/>
        <pc:sldMkLst>
          <pc:docMk/>
          <pc:sldMk cId="2435543595" sldId="468"/>
        </pc:sldMkLst>
        <pc:spChg chg="mod">
          <ac:chgData name="Sidney Seckler" userId="73470fc2d5f88927" providerId="LiveId" clId="{DAB1B2FD-CBE1-4741-BE9F-5D0BACEBBAA7}" dt="2020-04-23T21:28:45.567" v="483" actId="255"/>
          <ac:spMkLst>
            <pc:docMk/>
            <pc:sldMk cId="2435543595" sldId="468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8:34.909" v="480" actId="14100"/>
          <ac:picMkLst>
            <pc:docMk/>
            <pc:sldMk cId="2435543595" sldId="468"/>
            <ac:picMk id="3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8:39.219" v="481" actId="1076"/>
          <ac:picMkLst>
            <pc:docMk/>
            <pc:sldMk cId="2435543595" sldId="468"/>
            <ac:picMk id="4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9:04.578" v="489" actId="14100"/>
        <pc:sldMkLst>
          <pc:docMk/>
          <pc:sldMk cId="1683665882" sldId="469"/>
        </pc:sldMkLst>
        <pc:spChg chg="mod">
          <ac:chgData name="Sidney Seckler" userId="73470fc2d5f88927" providerId="LiveId" clId="{DAB1B2FD-CBE1-4741-BE9F-5D0BACEBBAA7}" dt="2020-04-23T21:28:52.333" v="484" actId="14100"/>
          <ac:spMkLst>
            <pc:docMk/>
            <pc:sldMk cId="1683665882" sldId="469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9:01.406" v="488" actId="1076"/>
          <ac:picMkLst>
            <pc:docMk/>
            <pc:sldMk cId="1683665882" sldId="469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9:04.578" v="489" actId="14100"/>
          <ac:picMkLst>
            <pc:docMk/>
            <pc:sldMk cId="1683665882" sldId="469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42150138" sldId="46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34598539" sldId="470"/>
        </pc:sldMkLst>
      </pc:sldChg>
      <pc:sldChg chg="modSp add mod">
        <pc:chgData name="Sidney Seckler" userId="73470fc2d5f88927" providerId="LiveId" clId="{DAB1B2FD-CBE1-4741-BE9F-5D0BACEBBAA7}" dt="2020-04-23T21:29:29.892" v="497" actId="1076"/>
        <pc:sldMkLst>
          <pc:docMk/>
          <pc:sldMk cId="1512694354" sldId="470"/>
        </pc:sldMkLst>
        <pc:spChg chg="mod">
          <ac:chgData name="Sidney Seckler" userId="73470fc2d5f88927" providerId="LiveId" clId="{DAB1B2FD-CBE1-4741-BE9F-5D0BACEBBAA7}" dt="2020-04-23T21:29:10.704" v="490" actId="14100"/>
          <ac:spMkLst>
            <pc:docMk/>
            <pc:sldMk cId="1512694354" sldId="470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29:26.017" v="495" actId="1076"/>
          <ac:picMkLst>
            <pc:docMk/>
            <pc:sldMk cId="1512694354" sldId="470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29:29.892" v="497" actId="1076"/>
          <ac:picMkLst>
            <pc:docMk/>
            <pc:sldMk cId="1512694354" sldId="470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3227930" sldId="471"/>
        </pc:sldMkLst>
      </pc:sldChg>
      <pc:sldChg chg="modSp add mod">
        <pc:chgData name="Sidney Seckler" userId="73470fc2d5f88927" providerId="LiveId" clId="{DAB1B2FD-CBE1-4741-BE9F-5D0BACEBBAA7}" dt="2020-04-23T21:31:56.968" v="511" actId="1076"/>
        <pc:sldMkLst>
          <pc:docMk/>
          <pc:sldMk cId="381429350" sldId="471"/>
        </pc:sldMkLst>
        <pc:spChg chg="mod">
          <ac:chgData name="Sidney Seckler" userId="73470fc2d5f88927" providerId="LiveId" clId="{DAB1B2FD-CBE1-4741-BE9F-5D0BACEBBAA7}" dt="2020-04-23T21:29:36.829" v="498" actId="14100"/>
          <ac:spMkLst>
            <pc:docMk/>
            <pc:sldMk cId="381429350" sldId="471"/>
            <ac:spMk id="216066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31:56.968" v="511" actId="1076"/>
          <ac:picMkLst>
            <pc:docMk/>
            <pc:sldMk cId="381429350" sldId="471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31:53.958" v="510" actId="1076"/>
          <ac:picMkLst>
            <pc:docMk/>
            <pc:sldMk cId="381429350" sldId="471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54:46.862" v="645" actId="1076"/>
        <pc:sldMkLst>
          <pc:docMk/>
          <pc:sldMk cId="1940988757" sldId="472"/>
        </pc:sldMkLst>
        <pc:spChg chg="add mod">
          <ac:chgData name="Sidney Seckler" userId="73470fc2d5f88927" providerId="LiveId" clId="{DAB1B2FD-CBE1-4741-BE9F-5D0BACEBBAA7}" dt="2020-04-23T21:54:30.766" v="644" actId="1076"/>
          <ac:spMkLst>
            <pc:docMk/>
            <pc:sldMk cId="1940988757" sldId="472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4:46.862" v="645" actId="1076"/>
          <ac:spMkLst>
            <pc:docMk/>
            <pc:sldMk cId="1940988757" sldId="472"/>
            <ac:spMk id="6758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1:54:22.409" v="642" actId="1076"/>
          <ac:spMkLst>
            <pc:docMk/>
            <pc:sldMk cId="1940988757" sldId="472"/>
            <ac:spMk id="675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3:44.503" v="602" actId="14100"/>
          <ac:spMkLst>
            <pc:docMk/>
            <pc:sldMk cId="1940988757" sldId="472"/>
            <ac:spMk id="67592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940988757" sldId="472"/>
            <ac:graphicFrameMk id="3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940988757" sldId="472"/>
            <ac:graphicFrameMk id="5" creationId="{00000000-0000-0000-0000-000000000000}"/>
          </ac:graphicFrameMkLst>
        </pc:graphicFrame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263041459" sldId="47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615283484" sldId="47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0216731" sldId="474"/>
        </pc:sldMkLst>
      </pc:sldChg>
      <pc:sldChg chg="modSp add mod">
        <pc:chgData name="Sidney Seckler" userId="73470fc2d5f88927" providerId="LiveId" clId="{DAB1B2FD-CBE1-4741-BE9F-5D0BACEBBAA7}" dt="2020-04-23T21:34:02.797" v="529" actId="27636"/>
        <pc:sldMkLst>
          <pc:docMk/>
          <pc:sldMk cId="1210940066" sldId="475"/>
        </pc:sldMkLst>
        <pc:spChg chg="mod">
          <ac:chgData name="Sidney Seckler" userId="73470fc2d5f88927" providerId="LiveId" clId="{DAB1B2FD-CBE1-4741-BE9F-5D0BACEBBAA7}" dt="2020-04-23T21:33:39.550" v="521" actId="108"/>
          <ac:spMkLst>
            <pc:docMk/>
            <pc:sldMk cId="1210940066" sldId="475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4:02.797" v="529" actId="27636"/>
          <ac:spMkLst>
            <pc:docMk/>
            <pc:sldMk cId="1210940066" sldId="475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807143570" sldId="475"/>
        </pc:sldMkLst>
      </pc:sldChg>
      <pc:sldChg chg="add del">
        <pc:chgData name="Sidney Seckler" userId="73470fc2d5f88927" providerId="LiveId" clId="{DAB1B2FD-CBE1-4741-BE9F-5D0BACEBBAA7}" dt="2020-05-08T14:10:03.375" v="1891" actId="2696"/>
        <pc:sldMkLst>
          <pc:docMk/>
          <pc:sldMk cId="2300932533" sldId="476"/>
        </pc:sldMkLst>
      </pc:sldChg>
      <pc:sldChg chg="add">
        <pc:chgData name="Sidney Seckler" userId="73470fc2d5f88927" providerId="LiveId" clId="{DAB1B2FD-CBE1-4741-BE9F-5D0BACEBBAA7}" dt="2020-05-08T14:10:08.608" v="1892"/>
        <pc:sldMkLst>
          <pc:docMk/>
          <pc:sldMk cId="3268903586" sldId="47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960109148" sldId="476"/>
        </pc:sldMkLst>
      </pc:sldChg>
      <pc:sldChg chg="modSp add del mod">
        <pc:chgData name="Sidney Seckler" userId="73470fc2d5f88927" providerId="LiveId" clId="{DAB1B2FD-CBE1-4741-BE9F-5D0BACEBBAA7}" dt="2020-04-24T00:31:38.352" v="1888" actId="2696"/>
        <pc:sldMkLst>
          <pc:docMk/>
          <pc:sldMk cId="4197820250" sldId="476"/>
        </pc:sldMkLst>
        <pc:spChg chg="mod">
          <ac:chgData name="Sidney Seckler" userId="73470fc2d5f88927" providerId="LiveId" clId="{DAB1B2FD-CBE1-4741-BE9F-5D0BACEBBAA7}" dt="2020-04-23T21:46:37.424" v="534" actId="14100"/>
          <ac:spMkLst>
            <pc:docMk/>
            <pc:sldMk cId="4197820250" sldId="476"/>
            <ac:spMk id="5017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0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6:54.033" v="538" actId="113"/>
          <ac:spMkLst>
            <pc:docMk/>
            <pc:sldMk cId="4197820250" sldId="476"/>
            <ac:spMk id="5021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8:42.766" v="553" actId="113"/>
          <ac:spMkLst>
            <pc:docMk/>
            <pc:sldMk cId="4197820250" sldId="476"/>
            <ac:spMk id="50222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48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50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74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48:51.392" v="554" actId="14100"/>
          <ac:grpSpMkLst>
            <pc:docMk/>
            <pc:sldMk cId="4197820250" sldId="476"/>
            <ac:grpSpMk id="82975" creationId="{00000000-0000-0000-0000-000000000000}"/>
          </ac:grpSpMkLst>
        </pc:grpChg>
      </pc:sldChg>
      <pc:sldChg chg="add">
        <pc:chgData name="Sidney Seckler" userId="73470fc2d5f88927" providerId="LiveId" clId="{DAB1B2FD-CBE1-4741-BE9F-5D0BACEBBAA7}" dt="2020-05-08T14:10:08.608" v="1892"/>
        <pc:sldMkLst>
          <pc:docMk/>
          <pc:sldMk cId="135107220" sldId="477"/>
        </pc:sldMkLst>
      </pc:sldChg>
      <pc:sldChg chg="modSp add del mod">
        <pc:chgData name="Sidney Seckler" userId="73470fc2d5f88927" providerId="LiveId" clId="{DAB1B2FD-CBE1-4741-BE9F-5D0BACEBBAA7}" dt="2020-04-24T00:31:38.352" v="1888" actId="2696"/>
        <pc:sldMkLst>
          <pc:docMk/>
          <pc:sldMk cId="334875958" sldId="477"/>
        </pc:sldMkLst>
        <pc:spChg chg="mod">
          <ac:chgData name="Sidney Seckler" userId="73470fc2d5f88927" providerId="LiveId" clId="{DAB1B2FD-CBE1-4741-BE9F-5D0BACEBBAA7}" dt="2020-04-23T21:47:21.624" v="543" actId="14100"/>
          <ac:spMkLst>
            <pc:docMk/>
            <pc:sldMk cId="334875958" sldId="477"/>
            <ac:spMk id="1996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7:55.626" v="549" actId="14100"/>
          <ac:spMkLst>
            <pc:docMk/>
            <pc:sldMk cId="334875958" sldId="477"/>
            <ac:spMk id="19973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48:33.362" v="551" actId="113"/>
          <ac:spMkLst>
            <pc:docMk/>
            <pc:sldMk cId="334875958" sldId="477"/>
            <ac:spMk id="19973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743678328" sldId="477"/>
        </pc:sldMkLst>
      </pc:sldChg>
      <pc:sldChg chg="add del">
        <pc:chgData name="Sidney Seckler" userId="73470fc2d5f88927" providerId="LiveId" clId="{DAB1B2FD-CBE1-4741-BE9F-5D0BACEBBAA7}" dt="2020-05-08T14:10:03.375" v="1891" actId="2696"/>
        <pc:sldMkLst>
          <pc:docMk/>
          <pc:sldMk cId="3850324367" sldId="47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940910523" sldId="478"/>
        </pc:sldMkLst>
      </pc:sldChg>
      <pc:sldChg chg="modSp add mod">
        <pc:chgData name="Sidney Seckler" userId="73470fc2d5f88927" providerId="LiveId" clId="{DAB1B2FD-CBE1-4741-BE9F-5D0BACEBBAA7}" dt="2020-04-23T22:31:50.555" v="860" actId="1076"/>
        <pc:sldMkLst>
          <pc:docMk/>
          <pc:sldMk cId="3023873278" sldId="478"/>
        </pc:sldMkLst>
        <pc:spChg chg="mod">
          <ac:chgData name="Sidney Seckler" userId="73470fc2d5f88927" providerId="LiveId" clId="{DAB1B2FD-CBE1-4741-BE9F-5D0BACEBBAA7}" dt="2020-04-23T22:31:50.555" v="860" actId="1076"/>
          <ac:spMkLst>
            <pc:docMk/>
            <pc:sldMk cId="3023873278" sldId="478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21.581" v="858" actId="27636"/>
          <ac:spMkLst>
            <pc:docMk/>
            <pc:sldMk cId="3023873278" sldId="478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33:51.816" v="525" actId="27636"/>
        <pc:sldMkLst>
          <pc:docMk/>
          <pc:sldMk cId="223308552" sldId="479"/>
        </pc:sldMkLst>
        <pc:spChg chg="mod">
          <ac:chgData name="Sidney Seckler" userId="73470fc2d5f88927" providerId="LiveId" clId="{DAB1B2FD-CBE1-4741-BE9F-5D0BACEBBAA7}" dt="2020-04-23T21:33:26.472" v="519" actId="108"/>
          <ac:spMkLst>
            <pc:docMk/>
            <pc:sldMk cId="223308552" sldId="479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33:51.816" v="525" actId="27636"/>
          <ac:spMkLst>
            <pc:docMk/>
            <pc:sldMk cId="223308552" sldId="479"/>
            <ac:spMk id="101378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51076940" sldId="479"/>
        </pc:sldMkLst>
      </pc:sldChg>
      <pc:sldChg chg="modSp add mod">
        <pc:chgData name="Sidney Seckler" userId="73470fc2d5f88927" providerId="LiveId" clId="{DAB1B2FD-CBE1-4741-BE9F-5D0BACEBBAA7}" dt="2020-04-23T21:24:54.830" v="435" actId="1076"/>
        <pc:sldMkLst>
          <pc:docMk/>
          <pc:sldMk cId="1500828701" sldId="480"/>
        </pc:sldMkLst>
        <pc:picChg chg="mod">
          <ac:chgData name="Sidney Seckler" userId="73470fc2d5f88927" providerId="LiveId" clId="{DAB1B2FD-CBE1-4741-BE9F-5D0BACEBBAA7}" dt="2020-04-23T21:24:54.830" v="435" actId="1076"/>
          <ac:picMkLst>
            <pc:docMk/>
            <pc:sldMk cId="1500828701" sldId="480"/>
            <ac:picMk id="2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598272998" sldId="48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922955758" sldId="481"/>
        </pc:sldMkLst>
      </pc:sldChg>
      <pc:sldChg chg="delSp modSp add mod">
        <pc:chgData name="Sidney Seckler" userId="73470fc2d5f88927" providerId="LiveId" clId="{DAB1B2FD-CBE1-4741-BE9F-5D0BACEBBAA7}" dt="2020-04-23T22:58:33.316" v="1134" actId="14100"/>
        <pc:sldMkLst>
          <pc:docMk/>
          <pc:sldMk cId="904492499" sldId="482"/>
        </pc:sldMkLst>
        <pc:spChg chg="mod">
          <ac:chgData name="Sidney Seckler" userId="73470fc2d5f88927" providerId="LiveId" clId="{DAB1B2FD-CBE1-4741-BE9F-5D0BACEBBAA7}" dt="2020-04-23T22:57:26.300" v="1124" actId="108"/>
          <ac:spMkLst>
            <pc:docMk/>
            <pc:sldMk cId="904492499" sldId="482"/>
            <ac:spMk id="4608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8:29.948" v="1133" actId="1076"/>
          <ac:spMkLst>
            <pc:docMk/>
            <pc:sldMk cId="904492499" sldId="482"/>
            <ac:spMk id="4608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8:33.316" v="1134" actId="14100"/>
          <ac:spMkLst>
            <pc:docMk/>
            <pc:sldMk cId="904492499" sldId="482"/>
            <ac:spMk id="46084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6:52.251" v="1122" actId="478"/>
          <ac:picMkLst>
            <pc:docMk/>
            <pc:sldMk cId="904492499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80762827" sldId="482"/>
        </pc:sldMkLst>
      </pc:sldChg>
      <pc:sldChg chg="addSp delSp modSp add mod">
        <pc:chgData name="Sidney Seckler" userId="73470fc2d5f88927" providerId="LiveId" clId="{DAB1B2FD-CBE1-4741-BE9F-5D0BACEBBAA7}" dt="2020-04-23T22:59:28.376" v="1143" actId="478"/>
        <pc:sldMkLst>
          <pc:docMk/>
          <pc:sldMk cId="1490447822" sldId="483"/>
        </pc:sldMkLst>
        <pc:spChg chg="add del mod">
          <ac:chgData name="Sidney Seckler" userId="73470fc2d5f88927" providerId="LiveId" clId="{DAB1B2FD-CBE1-4741-BE9F-5D0BACEBBAA7}" dt="2020-04-23T22:59:28.376" v="1143" actId="478"/>
          <ac:spMkLst>
            <pc:docMk/>
            <pc:sldMk cId="1490447822" sldId="483"/>
            <ac:spMk id="3" creationId="{DE560B73-527C-4279-9048-1A0C8CA3A42A}"/>
          </ac:spMkLst>
        </pc:spChg>
        <pc:spChg chg="add del mod">
          <ac:chgData name="Sidney Seckler" userId="73470fc2d5f88927" providerId="LiveId" clId="{DAB1B2FD-CBE1-4741-BE9F-5D0BACEBBAA7}" dt="2020-04-23T22:59:25.424" v="1142" actId="478"/>
          <ac:spMkLst>
            <pc:docMk/>
            <pc:sldMk cId="1490447822" sldId="483"/>
            <ac:spMk id="6" creationId="{D954C13D-DB45-4D99-9D56-5685B14CE9AF}"/>
          </ac:spMkLst>
        </pc:spChg>
        <pc:spChg chg="mod">
          <ac:chgData name="Sidney Seckler" userId="73470fc2d5f88927" providerId="LiveId" clId="{DAB1B2FD-CBE1-4741-BE9F-5D0BACEBBAA7}" dt="2020-04-23T22:57:32.004" v="1125" actId="108"/>
          <ac:spMkLst>
            <pc:docMk/>
            <pc:sldMk cId="1490447822" sldId="483"/>
            <ac:spMk id="175109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39.394" v="1135" actId="478"/>
          <ac:picMkLst>
            <pc:docMk/>
            <pc:sldMk cId="1490447822" sldId="483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521489308" sldId="48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072494048" sldId="484"/>
        </pc:sldMkLst>
      </pc:sldChg>
      <pc:sldChg chg="delSp modSp add mod">
        <pc:chgData name="Sidney Seckler" userId="73470fc2d5f88927" providerId="LiveId" clId="{DAB1B2FD-CBE1-4741-BE9F-5D0BACEBBAA7}" dt="2020-04-23T22:59:09.757" v="1139" actId="14100"/>
        <pc:sldMkLst>
          <pc:docMk/>
          <pc:sldMk cId="3129141679" sldId="484"/>
        </pc:sldMkLst>
        <pc:spChg chg="mod">
          <ac:chgData name="Sidney Seckler" userId="73470fc2d5f88927" providerId="LiveId" clId="{DAB1B2FD-CBE1-4741-BE9F-5D0BACEBBAA7}" dt="2020-04-23T22:57:44.394" v="1126" actId="108"/>
          <ac:spMkLst>
            <pc:docMk/>
            <pc:sldMk cId="3129141679" sldId="484"/>
            <ac:spMk id="17613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9:09.757" v="1139" actId="14100"/>
          <ac:spMkLst>
            <pc:docMk/>
            <pc:sldMk cId="3129141679" sldId="484"/>
            <ac:spMk id="176135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44.520" v="1136" actId="478"/>
          <ac:picMkLst>
            <pc:docMk/>
            <pc:sldMk cId="3129141679" sldId="484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34390779" sldId="485"/>
        </pc:sldMkLst>
      </pc:sldChg>
      <pc:sldChg chg="delSp modSp add mod">
        <pc:chgData name="Sidney Seckler" userId="73470fc2d5f88927" providerId="LiveId" clId="{DAB1B2FD-CBE1-4741-BE9F-5D0BACEBBAA7}" dt="2020-04-23T22:58:56.826" v="1138" actId="478"/>
        <pc:sldMkLst>
          <pc:docMk/>
          <pc:sldMk cId="3831420623" sldId="485"/>
        </pc:sldMkLst>
        <pc:spChg chg="mod">
          <ac:chgData name="Sidney Seckler" userId="73470fc2d5f88927" providerId="LiveId" clId="{DAB1B2FD-CBE1-4741-BE9F-5D0BACEBBAA7}" dt="2020-04-23T22:57:48.485" v="1127" actId="108"/>
          <ac:spMkLst>
            <pc:docMk/>
            <pc:sldMk cId="3831420623" sldId="485"/>
            <ac:spMk id="177157" creationId="{00000000-0000-0000-0000-000000000000}"/>
          </ac:spMkLst>
        </pc:spChg>
        <pc:picChg chg="del">
          <ac:chgData name="Sidney Seckler" userId="73470fc2d5f88927" providerId="LiveId" clId="{DAB1B2FD-CBE1-4741-BE9F-5D0BACEBBAA7}" dt="2020-04-23T22:58:56.826" v="1138" actId="478"/>
          <ac:picMkLst>
            <pc:docMk/>
            <pc:sldMk cId="3831420623" sldId="485"/>
            <ac:picMk id="7" creationId="{00000000-0000-0000-0000-000000000000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420707911" sldId="48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14545138" sldId="487"/>
        </pc:sldMkLst>
      </pc:sldChg>
      <pc:sldChg chg="addSp delSp modSp add mod">
        <pc:chgData name="Sidney Seckler" userId="73470fc2d5f88927" providerId="LiveId" clId="{DAB1B2FD-CBE1-4741-BE9F-5D0BACEBBAA7}" dt="2020-04-23T23:00:07.626" v="1148" actId="1076"/>
        <pc:sldMkLst>
          <pc:docMk/>
          <pc:sldMk cId="3976506698" sldId="494"/>
        </pc:sldMkLst>
        <pc:spChg chg="add del mod">
          <ac:chgData name="Sidney Seckler" userId="73470fc2d5f88927" providerId="LiveId" clId="{DAB1B2FD-CBE1-4741-BE9F-5D0BACEBBAA7}" dt="2020-04-23T22:33:05.441" v="877" actId="478"/>
          <ac:spMkLst>
            <pc:docMk/>
            <pc:sldMk cId="3976506698" sldId="494"/>
            <ac:spMk id="3" creationId="{ED6ED586-2AB1-41A7-B473-2A18E067DD4B}"/>
          </ac:spMkLst>
        </pc:spChg>
        <pc:spChg chg="mod">
          <ac:chgData name="Sidney Seckler" userId="73470fc2d5f88927" providerId="LiveId" clId="{DAB1B2FD-CBE1-4741-BE9F-5D0BACEBBAA7}" dt="2020-04-23T23:00:00.455" v="1147" actId="14100"/>
          <ac:spMkLst>
            <pc:docMk/>
            <pc:sldMk cId="3976506698" sldId="494"/>
            <ac:spMk id="7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07.377" v="878"/>
          <ac:spMkLst>
            <pc:docMk/>
            <pc:sldMk cId="3976506698" sldId="494"/>
            <ac:spMk id="10" creationId="{2F771416-7F9D-442D-A826-7B654D0FD07C}"/>
          </ac:spMkLst>
        </pc:spChg>
        <pc:spChg chg="del">
          <ac:chgData name="Sidney Seckler" userId="73470fc2d5f88927" providerId="LiveId" clId="{DAB1B2FD-CBE1-4741-BE9F-5D0BACEBBAA7}" dt="2020-04-23T22:33:02.426" v="876" actId="478"/>
          <ac:spMkLst>
            <pc:docMk/>
            <pc:sldMk cId="3976506698" sldId="494"/>
            <ac:spMk id="18637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0:07.626" v="1148" actId="1076"/>
          <ac:spMkLst>
            <pc:docMk/>
            <pc:sldMk cId="3976506698" sldId="494"/>
            <ac:spMk id="18637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59:51.719" v="1145" actId="6549"/>
          <ac:spMkLst>
            <pc:docMk/>
            <pc:sldMk cId="3976506698" sldId="494"/>
            <ac:spMk id="18637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15:57.488" v="751" actId="1076"/>
        <pc:sldMkLst>
          <pc:docMk/>
          <pc:sldMk cId="860176865" sldId="495"/>
        </pc:sldMkLst>
        <pc:spChg chg="mod">
          <ac:chgData name="Sidney Seckler" userId="73470fc2d5f88927" providerId="LiveId" clId="{DAB1B2FD-CBE1-4741-BE9F-5D0BACEBBAA7}" dt="2020-04-23T22:10:31.018" v="718" actId="14100"/>
          <ac:spMkLst>
            <pc:docMk/>
            <pc:sldMk cId="860176865" sldId="495"/>
            <ac:spMk id="5941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2:16.409" v="735" actId="1076"/>
          <ac:spMkLst>
            <pc:docMk/>
            <pc:sldMk cId="860176865" sldId="495"/>
            <ac:spMk id="12288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5:46.706" v="748" actId="1076"/>
          <ac:spMkLst>
            <pc:docMk/>
            <pc:sldMk cId="860176865" sldId="495"/>
            <ac:spMk id="12288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5:49.282" v="749" actId="1076"/>
          <ac:spMkLst>
            <pc:docMk/>
            <pc:sldMk cId="860176865" sldId="495"/>
            <ac:spMk id="12288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2:03.532" v="733" actId="255"/>
          <ac:spMkLst>
            <pc:docMk/>
            <pc:sldMk cId="860176865" sldId="495"/>
            <ac:spMk id="122887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5:43.739" v="747" actId="14100"/>
          <ac:spMkLst>
            <pc:docMk/>
            <pc:sldMk cId="860176865" sldId="495"/>
            <ac:spMk id="122888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11:52.235" v="732" actId="1076"/>
          <ac:spMkLst>
            <pc:docMk/>
            <pc:sldMk cId="860176865" sldId="495"/>
            <ac:spMk id="122890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15:53.611" v="750" actId="1076"/>
          <ac:spMkLst>
            <pc:docMk/>
            <pc:sldMk cId="860176865" sldId="495"/>
            <ac:spMk id="122891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2:15:57.488" v="751" actId="1076"/>
          <ac:grpSpMkLst>
            <pc:docMk/>
            <pc:sldMk cId="860176865" sldId="495"/>
            <ac:grpSpMk id="122886" creationId="{00000000-0000-0000-0000-000000000000}"/>
          </ac:grpSpMkLst>
        </pc:gr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860176865" sldId="495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4:52.079" v="1218" actId="14100"/>
        <pc:sldMkLst>
          <pc:docMk/>
          <pc:sldMk cId="440869401" sldId="496"/>
        </pc:sldMkLst>
        <pc:spChg chg="add del mod">
          <ac:chgData name="Sidney Seckler" userId="73470fc2d5f88927" providerId="LiveId" clId="{DAB1B2FD-CBE1-4741-BE9F-5D0BACEBBAA7}" dt="2020-04-23T22:34:20.651" v="898" actId="478"/>
          <ac:spMkLst>
            <pc:docMk/>
            <pc:sldMk cId="440869401" sldId="496"/>
            <ac:spMk id="3" creationId="{DDC44730-25F8-4713-988B-14A75D7E933C}"/>
          </ac:spMkLst>
        </pc:spChg>
        <pc:spChg chg="add">
          <ac:chgData name="Sidney Seckler" userId="73470fc2d5f88927" providerId="LiveId" clId="{DAB1B2FD-CBE1-4741-BE9F-5D0BACEBBAA7}" dt="2020-04-23T22:34:21.940" v="899"/>
          <ac:spMkLst>
            <pc:docMk/>
            <pc:sldMk cId="440869401" sldId="496"/>
            <ac:spMk id="7" creationId="{2B63A2B8-73D8-4F72-8C20-688D702B8334}"/>
          </ac:spMkLst>
        </pc:spChg>
        <pc:spChg chg="del">
          <ac:chgData name="Sidney Seckler" userId="73470fc2d5f88927" providerId="LiveId" clId="{DAB1B2FD-CBE1-4741-BE9F-5D0BACEBBAA7}" dt="2020-04-23T22:34:15.878" v="897" actId="478"/>
          <ac:spMkLst>
            <pc:docMk/>
            <pc:sldMk cId="440869401" sldId="496"/>
            <ac:spMk id="19046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4:52.079" v="1218" actId="14100"/>
          <ac:spMkLst>
            <pc:docMk/>
            <pc:sldMk cId="440869401" sldId="496"/>
            <ac:spMk id="190473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1:10:10.857" v="312" actId="1076"/>
        <pc:sldMkLst>
          <pc:docMk/>
          <pc:sldMk cId="3115124760" sldId="497"/>
        </pc:sldMkLst>
        <pc:spChg chg="mod">
          <ac:chgData name="Sidney Seckler" userId="73470fc2d5f88927" providerId="LiveId" clId="{DAB1B2FD-CBE1-4741-BE9F-5D0BACEBBAA7}" dt="2020-04-23T21:09:45.456" v="297" actId="20577"/>
          <ac:spMkLst>
            <pc:docMk/>
            <pc:sldMk cId="3115124760" sldId="497"/>
            <ac:spMk id="2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9:58.660" v="304" actId="1076"/>
          <ac:spMkLst>
            <pc:docMk/>
            <pc:sldMk cId="3115124760" sldId="497"/>
            <ac:spMk id="28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02:28.391" v="245"/>
          <ac:spMkLst>
            <pc:docMk/>
            <pc:sldMk cId="3115124760" sldId="497"/>
            <ac:spMk id="31" creationId="{5D1F5401-1AB7-4CC4-B8B9-30D1D07611B0}"/>
          </ac:spMkLst>
        </pc:spChg>
        <pc:spChg chg="mod">
          <ac:chgData name="Sidney Seckler" userId="73470fc2d5f88927" providerId="LiveId" clId="{DAB1B2FD-CBE1-4741-BE9F-5D0BACEBBAA7}" dt="2020-04-23T21:10:10.857" v="312" actId="1076"/>
          <ac:spMkLst>
            <pc:docMk/>
            <pc:sldMk cId="3115124760" sldId="497"/>
            <ac:spMk id="3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02.159" v="252" actId="1076"/>
          <ac:spMkLst>
            <pc:docMk/>
            <pc:sldMk cId="3115124760" sldId="497"/>
            <ac:spMk id="3379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08.032" v="253" actId="1076"/>
          <ac:spMkLst>
            <pc:docMk/>
            <pc:sldMk cId="3115124760" sldId="497"/>
            <ac:spMk id="33798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3:15.221" v="254" actId="1076"/>
          <ac:spMkLst>
            <pc:docMk/>
            <pc:sldMk cId="3115124760" sldId="497"/>
            <ac:spMk id="3379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02:56.849" v="251" actId="1076"/>
          <ac:spMkLst>
            <pc:docMk/>
            <pc:sldMk cId="3115124760" sldId="497"/>
            <ac:spMk id="129028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02:26.954" v="244" actId="478"/>
          <ac:spMkLst>
            <pc:docMk/>
            <pc:sldMk cId="3115124760" sldId="497"/>
            <ac:spMk id="129033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02:34.924" v="246" actId="1076"/>
          <ac:grpSpMkLst>
            <pc:docMk/>
            <pc:sldMk cId="3115124760" sldId="497"/>
            <ac:grpSpMk id="20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09:58.660" v="304" actId="1076"/>
          <ac:grpSpMkLst>
            <pc:docMk/>
            <pc:sldMk cId="3115124760" sldId="497"/>
            <ac:grpSpMk id="25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09:58.660" v="304" actId="1076"/>
          <ac:grpSpMkLst>
            <pc:docMk/>
            <pc:sldMk cId="3115124760" sldId="497"/>
            <ac:grpSpMk id="26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10:10.857" v="312" actId="1076"/>
          <ac:grpSpMkLst>
            <pc:docMk/>
            <pc:sldMk cId="3115124760" sldId="497"/>
            <ac:grpSpMk id="32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10:10.857" v="312" actId="1076"/>
          <ac:grpSpMkLst>
            <pc:docMk/>
            <pc:sldMk cId="3115124760" sldId="497"/>
            <ac:grpSpMk id="33" creationId="{00000000-0000-0000-0000-000000000000}"/>
          </ac:grpSpMkLst>
        </pc:grpChg>
      </pc:sldChg>
      <pc:sldChg chg="addSp modSp add mod ord">
        <pc:chgData name="Sidney Seckler" userId="73470fc2d5f88927" providerId="LiveId" clId="{DAB1B2FD-CBE1-4741-BE9F-5D0BACEBBAA7}" dt="2020-05-08T14:34:13.337" v="1955"/>
        <pc:sldMkLst>
          <pc:docMk/>
          <pc:sldMk cId="3730080003" sldId="499"/>
        </pc:sldMkLst>
        <pc:spChg chg="add mod">
          <ac:chgData name="Sidney Seckler" userId="73470fc2d5f88927" providerId="LiveId" clId="{DAB1B2FD-CBE1-4741-BE9F-5D0BACEBBAA7}" dt="2020-04-24T00:11:14.095" v="1296" actId="14100"/>
          <ac:spMkLst>
            <pc:docMk/>
            <pc:sldMk cId="3730080003" sldId="499"/>
            <ac:spMk id="5" creationId="{E7FD43E3-FF87-4116-B147-27BBB8CE3400}"/>
          </ac:spMkLst>
        </pc:spChg>
        <pc:spChg chg="mod">
          <ac:chgData name="Sidney Seckler" userId="73470fc2d5f88927" providerId="LiveId" clId="{DAB1B2FD-CBE1-4741-BE9F-5D0BACEBBAA7}" dt="2020-04-23T21:17:32.439" v="358" actId="14100"/>
          <ac:spMkLst>
            <pc:docMk/>
            <pc:sldMk cId="3730080003" sldId="499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5:52.815" v="345"/>
          <ac:graphicFrameMkLst>
            <pc:docMk/>
            <pc:sldMk cId="3730080003" sldId="499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1:22:57.845" v="402" actId="1076"/>
        <pc:sldMkLst>
          <pc:docMk/>
          <pc:sldMk cId="2624033174" sldId="500"/>
        </pc:sldMkLst>
        <pc:spChg chg="add del mod">
          <ac:chgData name="Sidney Seckler" userId="73470fc2d5f88927" providerId="LiveId" clId="{DAB1B2FD-CBE1-4741-BE9F-5D0BACEBBAA7}" dt="2020-04-23T21:22:09.278" v="389" actId="478"/>
          <ac:spMkLst>
            <pc:docMk/>
            <pc:sldMk cId="2624033174" sldId="500"/>
            <ac:spMk id="2" creationId="{54F8F623-10B3-48B5-969D-A7CE4FD9B6D0}"/>
          </ac:spMkLst>
        </pc:spChg>
        <pc:spChg chg="add mod">
          <ac:chgData name="Sidney Seckler" userId="73470fc2d5f88927" providerId="LiveId" clId="{DAB1B2FD-CBE1-4741-BE9F-5D0BACEBBAA7}" dt="2020-04-23T21:22:57.845" v="402" actId="1076"/>
          <ac:spMkLst>
            <pc:docMk/>
            <pc:sldMk cId="2624033174" sldId="500"/>
            <ac:spMk id="3" creationId="{0CD47D53-CB98-4011-A6B4-130538CD23A9}"/>
          </ac:spMkLst>
        </pc:spChg>
        <pc:spChg chg="del">
          <ac:chgData name="Sidney Seckler" userId="73470fc2d5f88927" providerId="LiveId" clId="{DAB1B2FD-CBE1-4741-BE9F-5D0BACEBBAA7}" dt="2020-04-23T21:21:40.320" v="379" actId="478"/>
          <ac:spMkLst>
            <pc:docMk/>
            <pc:sldMk cId="2624033174" sldId="500"/>
            <ac:spMk id="19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20:55.441" v="376" actId="27636"/>
          <ac:spMkLst>
            <pc:docMk/>
            <pc:sldMk cId="2624033174" sldId="500"/>
            <ac:spMk id="45058" creationId="{00000000-0000-0000-0000-000000000000}"/>
          </ac:spMkLst>
        </pc:spChg>
        <pc:grpChg chg="mod">
          <ac:chgData name="Sidney Seckler" userId="73470fc2d5f88927" providerId="LiveId" clId="{DAB1B2FD-CBE1-4741-BE9F-5D0BACEBBAA7}" dt="2020-04-23T21:21:09.876" v="378" actId="14100"/>
          <ac:grpSpMkLst>
            <pc:docMk/>
            <pc:sldMk cId="2624033174" sldId="500"/>
            <ac:grpSpMk id="17" creationId="{00000000-0000-0000-0000-000000000000}"/>
          </ac:grpSpMkLst>
        </pc:grpChg>
        <pc:grpChg chg="mod">
          <ac:chgData name="Sidney Seckler" userId="73470fc2d5f88927" providerId="LiveId" clId="{DAB1B2FD-CBE1-4741-BE9F-5D0BACEBBAA7}" dt="2020-04-23T21:21:04.079" v="377" actId="1076"/>
          <ac:grpSpMkLst>
            <pc:docMk/>
            <pc:sldMk cId="2624033174" sldId="500"/>
            <ac:grpSpMk id="18" creationId="{00000000-0000-0000-0000-000000000000}"/>
          </ac:grpSpMkLst>
        </pc:grpChg>
      </pc:sldChg>
      <pc:sldChg chg="addSp delSp modSp add mod">
        <pc:chgData name="Sidney Seckler" userId="73470fc2d5f88927" providerId="LiveId" clId="{DAB1B2FD-CBE1-4741-BE9F-5D0BACEBBAA7}" dt="2020-04-23T21:55:27.702" v="652"/>
        <pc:sldMkLst>
          <pc:docMk/>
          <pc:sldMk cId="1425701995" sldId="501"/>
        </pc:sldMkLst>
        <pc:spChg chg="add del mod">
          <ac:chgData name="Sidney Seckler" userId="73470fc2d5f88927" providerId="LiveId" clId="{DAB1B2FD-CBE1-4741-BE9F-5D0BACEBBAA7}" dt="2020-04-23T21:55:13.251" v="650" actId="478"/>
          <ac:spMkLst>
            <pc:docMk/>
            <pc:sldMk cId="1425701995" sldId="501"/>
            <ac:spMk id="4" creationId="{51F6AF78-C1C2-4A33-A632-C86C1AD7B098}"/>
          </ac:spMkLst>
        </pc:spChg>
        <pc:spChg chg="add">
          <ac:chgData name="Sidney Seckler" userId="73470fc2d5f88927" providerId="LiveId" clId="{DAB1B2FD-CBE1-4741-BE9F-5D0BACEBBAA7}" dt="2020-04-23T21:54:59.642" v="647"/>
          <ac:spMkLst>
            <pc:docMk/>
            <pc:sldMk cId="1425701995" sldId="501"/>
            <ac:spMk id="12" creationId="{D90255EA-A478-437C-BBE7-31F60ED62F7C}"/>
          </ac:spMkLst>
        </pc:spChg>
        <pc:spChg chg="add">
          <ac:chgData name="Sidney Seckler" userId="73470fc2d5f88927" providerId="LiveId" clId="{DAB1B2FD-CBE1-4741-BE9F-5D0BACEBBAA7}" dt="2020-04-23T21:55:27.702" v="652"/>
          <ac:spMkLst>
            <pc:docMk/>
            <pc:sldMk cId="1425701995" sldId="501"/>
            <ac:spMk id="13" creationId="{1A8BA0CA-9354-4E33-A717-0684EEC42172}"/>
          </ac:spMkLst>
        </pc:spChg>
        <pc:spChg chg="del">
          <ac:chgData name="Sidney Seckler" userId="73470fc2d5f88927" providerId="LiveId" clId="{DAB1B2FD-CBE1-4741-BE9F-5D0BACEBBAA7}" dt="2020-04-23T21:54:58.126" v="646" actId="478"/>
          <ac:spMkLst>
            <pc:docMk/>
            <pc:sldMk cId="1425701995" sldId="501"/>
            <ac:spMk id="67588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1:55:26.378" v="651" actId="478"/>
          <ac:spMkLst>
            <pc:docMk/>
            <pc:sldMk cId="1425701995" sldId="501"/>
            <ac:spMk id="67592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0:51:11.969" v="138" actId="47"/>
        <pc:sldMkLst>
          <pc:docMk/>
          <pc:sldMk cId="0" sldId="502"/>
        </pc:sldMkLst>
      </pc:sldChg>
      <pc:sldChg chg="modSp add del mod">
        <pc:chgData name="Sidney Seckler" userId="73470fc2d5f88927" providerId="LiveId" clId="{DAB1B2FD-CBE1-4741-BE9F-5D0BACEBBAA7}" dt="2020-04-23T22:55:28.112" v="1111" actId="47"/>
        <pc:sldMkLst>
          <pc:docMk/>
          <pc:sldMk cId="370257531" sldId="502"/>
        </pc:sldMkLst>
        <pc:spChg chg="mod">
          <ac:chgData name="Sidney Seckler" userId="73470fc2d5f88927" providerId="LiveId" clId="{DAB1B2FD-CBE1-4741-BE9F-5D0BACEBBAA7}" dt="2020-04-23T21:51:46.970" v="586" actId="27636"/>
          <ac:spMkLst>
            <pc:docMk/>
            <pc:sldMk cId="370257531" sldId="502"/>
            <ac:spMk id="4505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18:20.550" v="366" actId="1076"/>
        <pc:sldMkLst>
          <pc:docMk/>
          <pc:sldMk cId="91128201" sldId="503"/>
        </pc:sldMkLst>
        <pc:spChg chg="mod">
          <ac:chgData name="Sidney Seckler" userId="73470fc2d5f88927" providerId="LiveId" clId="{DAB1B2FD-CBE1-4741-BE9F-5D0BACEBBAA7}" dt="2020-04-23T21:17:14.922" v="354" actId="1076"/>
          <ac:spMkLst>
            <pc:docMk/>
            <pc:sldMk cId="91128201" sldId="503"/>
            <ac:spMk id="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8:20.550" v="366" actId="1076"/>
          <ac:spMkLst>
            <pc:docMk/>
            <pc:sldMk cId="91128201" sldId="503"/>
            <ac:spMk id="8" creationId="{00000000-0000-0000-0000-000000000000}"/>
          </ac:spMkLst>
        </pc:spChg>
        <pc:graphicFrameChg chg="mod modGraphic">
          <ac:chgData name="Sidney Seckler" userId="73470fc2d5f88927" providerId="LiveId" clId="{DAB1B2FD-CBE1-4741-BE9F-5D0BACEBBAA7}" dt="2020-04-23T21:18:13.002" v="365" actId="14100"/>
          <ac:graphicFrameMkLst>
            <pc:docMk/>
            <pc:sldMk cId="91128201" sldId="503"/>
            <ac:graphicFrameMk id="3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4T00:11:52.380" v="1298" actId="14100"/>
        <pc:sldMkLst>
          <pc:docMk/>
          <pc:sldMk cId="620380204" sldId="504"/>
        </pc:sldMkLst>
        <pc:spChg chg="mod">
          <ac:chgData name="Sidney Seckler" userId="73470fc2d5f88927" providerId="LiveId" clId="{DAB1B2FD-CBE1-4741-BE9F-5D0BACEBBAA7}" dt="2020-04-24T00:11:52.380" v="1298" actId="14100"/>
          <ac:spMkLst>
            <pc:docMk/>
            <pc:sldMk cId="620380204" sldId="504"/>
            <ac:spMk id="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7:24.595" v="356" actId="1076"/>
          <ac:spMkLst>
            <pc:docMk/>
            <pc:sldMk cId="620380204" sldId="504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6:21.751" v="347" actId="1076"/>
          <ac:graphicFrameMkLst>
            <pc:docMk/>
            <pc:sldMk cId="620380204" sldId="504"/>
            <ac:graphicFrameMk id="3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4T00:11:41.862" v="1297" actId="14100"/>
        <pc:sldMkLst>
          <pc:docMk/>
          <pc:sldMk cId="604572278" sldId="505"/>
        </pc:sldMkLst>
        <pc:spChg chg="mod">
          <ac:chgData name="Sidney Seckler" userId="73470fc2d5f88927" providerId="LiveId" clId="{DAB1B2FD-CBE1-4741-BE9F-5D0BACEBBAA7}" dt="2020-04-24T00:11:41.862" v="1297" actId="14100"/>
          <ac:spMkLst>
            <pc:docMk/>
            <pc:sldMk cId="604572278" sldId="505"/>
            <ac:spMk id="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17:44.457" v="361" actId="1076"/>
          <ac:spMkLst>
            <pc:docMk/>
            <pc:sldMk cId="604572278" sldId="505"/>
            <ac:spMk id="7" creationId="{00000000-0000-0000-0000-000000000000}"/>
          </ac:spMkLst>
        </pc:spChg>
        <pc:graphicFrameChg chg="mod">
          <ac:chgData name="Sidney Seckler" userId="73470fc2d5f88927" providerId="LiveId" clId="{DAB1B2FD-CBE1-4741-BE9F-5D0BACEBBAA7}" dt="2020-04-23T21:16:43.221" v="349" actId="1076"/>
          <ac:graphicFrameMkLst>
            <pc:docMk/>
            <pc:sldMk cId="604572278" sldId="505"/>
            <ac:graphicFrameMk id="3" creationId="{00000000-0000-0000-0000-000000000000}"/>
          </ac:graphicFrameMkLst>
        </pc:graphicFrameChg>
      </pc:sldChg>
      <pc:sldChg chg="add del">
        <pc:chgData name="Sidney Seckler" userId="73470fc2d5f88927" providerId="LiveId" clId="{DAB1B2FD-CBE1-4741-BE9F-5D0BACEBBAA7}" dt="2020-04-23T21:18:31.440" v="367" actId="47"/>
        <pc:sldMkLst>
          <pc:docMk/>
          <pc:sldMk cId="1032784368" sldId="506"/>
        </pc:sldMkLst>
      </pc:sldChg>
      <pc:sldChg chg="modSp add del mod">
        <pc:chgData name="Sidney Seckler" userId="73470fc2d5f88927" providerId="LiveId" clId="{DAB1B2FD-CBE1-4741-BE9F-5D0BACEBBAA7}" dt="2020-05-08T14:28:48.019" v="1943" actId="47"/>
        <pc:sldMkLst>
          <pc:docMk/>
          <pc:sldMk cId="510256855" sldId="507"/>
        </pc:sldMkLst>
        <pc:picChg chg="mod">
          <ac:chgData name="Sidney Seckler" userId="73470fc2d5f88927" providerId="LiveId" clId="{DAB1B2FD-CBE1-4741-BE9F-5D0BACEBBAA7}" dt="2020-04-23T21:23:08.756" v="405" actId="14100"/>
          <ac:picMkLst>
            <pc:docMk/>
            <pc:sldMk cId="510256855" sldId="50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2:31:08.347" v="854" actId="1076"/>
        <pc:sldMkLst>
          <pc:docMk/>
          <pc:sldMk cId="1204539836" sldId="508"/>
        </pc:sldMkLst>
        <pc:spChg chg="mod">
          <ac:chgData name="Sidney Seckler" userId="73470fc2d5f88927" providerId="LiveId" clId="{DAB1B2FD-CBE1-4741-BE9F-5D0BACEBBAA7}" dt="2020-04-23T22:30:05.098" v="838" actId="14100"/>
          <ac:spMkLst>
            <pc:docMk/>
            <pc:sldMk cId="1204539836" sldId="508"/>
            <ac:spMk id="49154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30:35.343" v="847" actId="1076"/>
          <ac:spMkLst>
            <pc:docMk/>
            <pc:sldMk cId="1204539836" sldId="508"/>
            <ac:spMk id="115733" creationId="{00000000-0000-0000-0000-000000000000}"/>
          </ac:spMkLst>
        </pc:spChg>
        <pc:spChg chg="add mod">
          <ac:chgData name="Sidney Seckler" userId="73470fc2d5f88927" providerId="LiveId" clId="{DAB1B2FD-CBE1-4741-BE9F-5D0BACEBBAA7}" dt="2020-04-23T22:30:29.376" v="846" actId="1076"/>
          <ac:spMkLst>
            <pc:docMk/>
            <pc:sldMk cId="1204539836" sldId="508"/>
            <ac:spMk id="11573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0:59.957" v="851" actId="1076"/>
          <ac:spMkLst>
            <pc:docMk/>
            <pc:sldMk cId="1204539836" sldId="508"/>
            <ac:spMk id="115735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2.673" v="852" actId="1076"/>
          <ac:spMkLst>
            <pc:docMk/>
            <pc:sldMk cId="1204539836" sldId="508"/>
            <ac:spMk id="115736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4.954" v="853" actId="1076"/>
          <ac:spMkLst>
            <pc:docMk/>
            <pc:sldMk cId="1204539836" sldId="508"/>
            <ac:spMk id="115737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2:31:08.347" v="854" actId="1076"/>
          <ac:spMkLst>
            <pc:docMk/>
            <pc:sldMk cId="1204539836" sldId="508"/>
            <ac:spMk id="115738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204539836" sldId="50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1204539836" sldId="508"/>
            <ac:graphicFrameMk id="4" creationId="{00000000-0000-0000-0000-000000000000}"/>
          </ac:graphicFrameMkLst>
        </pc:graphicFrameChg>
      </pc:sldChg>
      <pc:sldChg chg="modSp add mod">
        <pc:chgData name="Sidney Seckler" userId="73470fc2d5f88927" providerId="LiveId" clId="{DAB1B2FD-CBE1-4741-BE9F-5D0BACEBBAA7}" dt="2020-04-23T21:23:40.033" v="415" actId="1076"/>
        <pc:sldMkLst>
          <pc:docMk/>
          <pc:sldMk cId="2747569581" sldId="509"/>
        </pc:sldMkLst>
        <pc:picChg chg="mod">
          <ac:chgData name="Sidney Seckler" userId="73470fc2d5f88927" providerId="LiveId" clId="{DAB1B2FD-CBE1-4741-BE9F-5D0BACEBBAA7}" dt="2020-04-23T21:23:40.033" v="415" actId="1076"/>
          <ac:picMkLst>
            <pc:docMk/>
            <pc:sldMk cId="2747569581" sldId="509"/>
            <ac:picMk id="5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28:51.159" v="1944" actId="47"/>
        <pc:sldMkLst>
          <pc:docMk/>
          <pc:sldMk cId="3290644246" sldId="510"/>
        </pc:sldMkLst>
        <pc:picChg chg="mod ord">
          <ac:chgData name="Sidney Seckler" userId="73470fc2d5f88927" providerId="LiveId" clId="{DAB1B2FD-CBE1-4741-BE9F-5D0BACEBBAA7}" dt="2020-04-23T21:23:34.598" v="414" actId="1076"/>
          <ac:picMkLst>
            <pc:docMk/>
            <pc:sldMk cId="3290644246" sldId="510"/>
            <ac:picMk id="4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4:01.347" v="421" actId="1076"/>
        <pc:sldMkLst>
          <pc:docMk/>
          <pc:sldMk cId="918635645" sldId="511"/>
        </pc:sldMkLst>
        <pc:picChg chg="mod">
          <ac:chgData name="Sidney Seckler" userId="73470fc2d5f88927" providerId="LiveId" clId="{DAB1B2FD-CBE1-4741-BE9F-5D0BACEBBAA7}" dt="2020-04-23T21:24:01.347" v="421" actId="1076"/>
          <ac:picMkLst>
            <pc:docMk/>
            <pc:sldMk cId="918635645" sldId="51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3:49.633" v="417" actId="1076"/>
        <pc:sldMkLst>
          <pc:docMk/>
          <pc:sldMk cId="2932661238" sldId="512"/>
        </pc:sldMkLst>
        <pc:picChg chg="mod">
          <ac:chgData name="Sidney Seckler" userId="73470fc2d5f88927" providerId="LiveId" clId="{DAB1B2FD-CBE1-4741-BE9F-5D0BACEBBAA7}" dt="2020-04-23T21:23:49.633" v="417" actId="1076"/>
          <ac:picMkLst>
            <pc:docMk/>
            <pc:sldMk cId="2932661238" sldId="512"/>
            <ac:picMk id="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37:38.569" v="1962" actId="47"/>
        <pc:sldMkLst>
          <pc:docMk/>
          <pc:sldMk cId="388315374" sldId="513"/>
        </pc:sldMkLst>
        <pc:picChg chg="mod">
          <ac:chgData name="Sidney Seckler" userId="73470fc2d5f88927" providerId="LiveId" clId="{DAB1B2FD-CBE1-4741-BE9F-5D0BACEBBAA7}" dt="2020-04-23T22:55:49.364" v="1115" actId="1076"/>
          <ac:picMkLst>
            <pc:docMk/>
            <pc:sldMk cId="388315374" sldId="513"/>
            <ac:picMk id="2" creationId="{00000000-0000-0000-0000-000000000000}"/>
          </ac:picMkLst>
        </pc:picChg>
      </pc:sldChg>
      <pc:sldChg chg="modSp add del mod">
        <pc:chgData name="Sidney Seckler" userId="73470fc2d5f88927" providerId="LiveId" clId="{DAB1B2FD-CBE1-4741-BE9F-5D0BACEBBAA7}" dt="2020-05-08T14:38:56.815" v="1968" actId="47"/>
        <pc:sldMkLst>
          <pc:docMk/>
          <pc:sldMk cId="3303101881" sldId="514"/>
        </pc:sldMkLst>
        <pc:picChg chg="mod">
          <ac:chgData name="Sidney Seckler" userId="73470fc2d5f88927" providerId="LiveId" clId="{DAB1B2FD-CBE1-4741-BE9F-5D0BACEBBAA7}" dt="2020-04-23T23:04:59.065" v="1220" actId="1076"/>
          <ac:picMkLst>
            <pc:docMk/>
            <pc:sldMk cId="3303101881" sldId="514"/>
            <ac:picMk id="2" creationId="{00000000-0000-0000-0000-000000000000}"/>
          </ac:picMkLst>
        </pc:picChg>
      </pc:sldChg>
      <pc:sldChg chg="modSp add mod ord">
        <pc:chgData name="Sidney Seckler" userId="73470fc2d5f88927" providerId="LiveId" clId="{DAB1B2FD-CBE1-4741-BE9F-5D0BACEBBAA7}" dt="2020-04-24T00:19:36.721" v="1595"/>
        <pc:sldMkLst>
          <pc:docMk/>
          <pc:sldMk cId="2779316326" sldId="515"/>
        </pc:sldMkLst>
        <pc:spChg chg="mod">
          <ac:chgData name="Sidney Seckler" userId="73470fc2d5f88927" providerId="LiveId" clId="{DAB1B2FD-CBE1-4741-BE9F-5D0BACEBBAA7}" dt="2020-04-23T21:52:38.284" v="595" actId="108"/>
          <ac:spMkLst>
            <pc:docMk/>
            <pc:sldMk cId="2779316326" sldId="515"/>
            <ac:spMk id="2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1:52:07.003" v="592" actId="14100"/>
          <ac:spMkLst>
            <pc:docMk/>
            <pc:sldMk cId="2779316326" sldId="515"/>
            <ac:spMk id="101378" creationId="{00000000-0000-0000-0000-000000000000}"/>
          </ac:spMkLst>
        </pc:spChg>
      </pc:sldChg>
      <pc:sldChg chg="add del">
        <pc:chgData name="Sidney Seckler" userId="73470fc2d5f88927" providerId="LiveId" clId="{DAB1B2FD-CBE1-4741-BE9F-5D0BACEBBAA7}" dt="2020-04-23T21:52:56.394" v="597" actId="47"/>
        <pc:sldMkLst>
          <pc:docMk/>
          <pc:sldMk cId="4130480952" sldId="516"/>
        </pc:sldMkLst>
      </pc:sldChg>
      <pc:sldChg chg="modSp add del mod">
        <pc:chgData name="Sidney Seckler" userId="73470fc2d5f88927" providerId="LiveId" clId="{DAB1B2FD-CBE1-4741-BE9F-5D0BACEBBAA7}" dt="2020-04-23T22:01:53.691" v="703" actId="47"/>
        <pc:sldMkLst>
          <pc:docMk/>
          <pc:sldMk cId="3716536282" sldId="517"/>
        </pc:sldMkLst>
        <pc:spChg chg="mod">
          <ac:chgData name="Sidney Seckler" userId="73470fc2d5f88927" providerId="LiveId" clId="{DAB1B2FD-CBE1-4741-BE9F-5D0BACEBBAA7}" dt="2020-04-23T21:51:46.877" v="574" actId="27636"/>
          <ac:spMkLst>
            <pc:docMk/>
            <pc:sldMk cId="3716536282" sldId="51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2:19.835" v="866"/>
        <pc:sldMkLst>
          <pc:docMk/>
          <pc:sldMk cId="2651801891" sldId="518"/>
        </pc:sldMkLst>
        <pc:spChg chg="add del mod">
          <ac:chgData name="Sidney Seckler" userId="73470fc2d5f88927" providerId="LiveId" clId="{DAB1B2FD-CBE1-4741-BE9F-5D0BACEBBAA7}" dt="2020-04-23T22:32:18.717" v="865" actId="478"/>
          <ac:spMkLst>
            <pc:docMk/>
            <pc:sldMk cId="2651801891" sldId="518"/>
            <ac:spMk id="3" creationId="{33FBFBBD-55FE-4AF3-8310-533F918E56AB}"/>
          </ac:spMkLst>
        </pc:spChg>
        <pc:spChg chg="add">
          <ac:chgData name="Sidney Seckler" userId="73470fc2d5f88927" providerId="LiveId" clId="{DAB1B2FD-CBE1-4741-BE9F-5D0BACEBBAA7}" dt="2020-04-23T22:32:19.835" v="866"/>
          <ac:spMkLst>
            <pc:docMk/>
            <pc:sldMk cId="2651801891" sldId="518"/>
            <ac:spMk id="9" creationId="{ABEC8482-8B1E-4F03-B2FC-5F682D7AA021}"/>
          </ac:spMkLst>
        </pc:spChg>
        <pc:spChg chg="del">
          <ac:chgData name="Sidney Seckler" userId="73470fc2d5f88927" providerId="LiveId" clId="{DAB1B2FD-CBE1-4741-BE9F-5D0BACEBBAA7}" dt="2020-04-23T22:32:16.407" v="864" actId="478"/>
          <ac:spMkLst>
            <pc:docMk/>
            <pc:sldMk cId="2651801891" sldId="518"/>
            <ac:spMk id="184322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2:41.735" v="872"/>
        <pc:sldMkLst>
          <pc:docMk/>
          <pc:sldMk cId="3696158497" sldId="519"/>
        </pc:sldMkLst>
        <pc:spChg chg="add del mod">
          <ac:chgData name="Sidney Seckler" userId="73470fc2d5f88927" providerId="LiveId" clId="{DAB1B2FD-CBE1-4741-BE9F-5D0BACEBBAA7}" dt="2020-04-23T22:32:40.512" v="871" actId="478"/>
          <ac:spMkLst>
            <pc:docMk/>
            <pc:sldMk cId="3696158497" sldId="519"/>
            <ac:spMk id="3" creationId="{544EA00E-631C-4F7B-AA0D-0437074C1AA6}"/>
          </ac:spMkLst>
        </pc:spChg>
        <pc:spChg chg="add">
          <ac:chgData name="Sidney Seckler" userId="73470fc2d5f88927" providerId="LiveId" clId="{DAB1B2FD-CBE1-4741-BE9F-5D0BACEBBAA7}" dt="2020-04-23T22:32:41.735" v="872"/>
          <ac:spMkLst>
            <pc:docMk/>
            <pc:sldMk cId="3696158497" sldId="519"/>
            <ac:spMk id="9" creationId="{C09C2DD3-15FB-42D6-871A-ABBBEF46F882}"/>
          </ac:spMkLst>
        </pc:spChg>
        <pc:spChg chg="del">
          <ac:chgData name="Sidney Seckler" userId="73470fc2d5f88927" providerId="LiveId" clId="{DAB1B2FD-CBE1-4741-BE9F-5D0BACEBBAA7}" dt="2020-04-23T22:32:37.517" v="870" actId="478"/>
          <ac:spMkLst>
            <pc:docMk/>
            <pc:sldMk cId="3696158497" sldId="519"/>
            <ac:spMk id="185348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1:58.797" v="1166" actId="47"/>
        <pc:sldMkLst>
          <pc:docMk/>
          <pc:sldMk cId="2864834360" sldId="520"/>
        </pc:sldMkLst>
        <pc:spChg chg="add del mod">
          <ac:chgData name="Sidney Seckler" userId="73470fc2d5f88927" providerId="LiveId" clId="{DAB1B2FD-CBE1-4741-BE9F-5D0BACEBBAA7}" dt="2020-04-23T22:33:29.395" v="883" actId="478"/>
          <ac:spMkLst>
            <pc:docMk/>
            <pc:sldMk cId="2864834360" sldId="520"/>
            <ac:spMk id="9" creationId="{ED23C184-03F0-4ACF-8F5D-B363FB7EFAB8}"/>
          </ac:spMkLst>
        </pc:spChg>
        <pc:spChg chg="add">
          <ac:chgData name="Sidney Seckler" userId="73470fc2d5f88927" providerId="LiveId" clId="{DAB1B2FD-CBE1-4741-BE9F-5D0BACEBBAA7}" dt="2020-04-23T22:33:30.741" v="884"/>
          <ac:spMkLst>
            <pc:docMk/>
            <pc:sldMk cId="2864834360" sldId="520"/>
            <ac:spMk id="19" creationId="{CD3F6A43-AFAC-44B2-9A45-D388BE3CBFC7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4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1:53:48.829" v="633"/>
          <ac:spMkLst>
            <pc:docMk/>
            <pc:sldMk cId="2864834360" sldId="520"/>
            <ac:spMk id="140297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3:26.051" v="882" actId="478"/>
          <ac:spMkLst>
            <pc:docMk/>
            <pc:sldMk cId="2864834360" sldId="520"/>
            <ac:spMk id="187396" creationId="{00000000-0000-0000-0000-000000000000}"/>
          </ac:spMkLst>
        </pc:sp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DAB1B2FD-CBE1-4741-BE9F-5D0BACEBBAA7}" dt="2020-04-23T21:53:48.829" v="633"/>
          <ac:graphicFrameMkLst>
            <pc:docMk/>
            <pc:sldMk cId="2864834360" sldId="520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DAB1B2FD-CBE1-4741-BE9F-5D0BACEBBAA7}" dt="2020-04-23T23:03:56.625" v="1206" actId="1076"/>
        <pc:sldMkLst>
          <pc:docMk/>
          <pc:sldMk cId="1752616983" sldId="521"/>
        </pc:sldMkLst>
        <pc:spChg chg="add del mod">
          <ac:chgData name="Sidney Seckler" userId="73470fc2d5f88927" providerId="LiveId" clId="{DAB1B2FD-CBE1-4741-BE9F-5D0BACEBBAA7}" dt="2020-04-23T22:33:49.895" v="889" actId="478"/>
          <ac:spMkLst>
            <pc:docMk/>
            <pc:sldMk cId="1752616983" sldId="521"/>
            <ac:spMk id="3" creationId="{F7A4DD1D-369F-4AD9-B0F3-972755638B10}"/>
          </ac:spMkLst>
        </pc:spChg>
        <pc:spChg chg="mod">
          <ac:chgData name="Sidney Seckler" userId="73470fc2d5f88927" providerId="LiveId" clId="{DAB1B2FD-CBE1-4741-BE9F-5D0BACEBBAA7}" dt="2020-04-23T23:03:56.625" v="1206" actId="1076"/>
          <ac:spMkLst>
            <pc:docMk/>
            <pc:sldMk cId="1752616983" sldId="521"/>
            <ac:spMk id="6" creationId="{00000000-0000-0000-0000-000000000000}"/>
          </ac:spMkLst>
        </pc:spChg>
        <pc:spChg chg="add">
          <ac:chgData name="Sidney Seckler" userId="73470fc2d5f88927" providerId="LiveId" clId="{DAB1B2FD-CBE1-4741-BE9F-5D0BACEBBAA7}" dt="2020-04-23T22:33:51.059" v="890"/>
          <ac:spMkLst>
            <pc:docMk/>
            <pc:sldMk cId="1752616983" sldId="521"/>
            <ac:spMk id="9" creationId="{7CAD88C5-C1BB-4733-8E10-1DEE446DA644}"/>
          </ac:spMkLst>
        </pc:spChg>
        <pc:spChg chg="del">
          <ac:chgData name="Sidney Seckler" userId="73470fc2d5f88927" providerId="LiveId" clId="{DAB1B2FD-CBE1-4741-BE9F-5D0BACEBBAA7}" dt="2020-04-23T22:33:47.411" v="888" actId="478"/>
          <ac:spMkLst>
            <pc:docMk/>
            <pc:sldMk cId="1752616983" sldId="521"/>
            <ac:spMk id="189444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3:03:53.416" v="1205" actId="1076"/>
          <ac:spMkLst>
            <pc:docMk/>
            <pc:sldMk cId="1752616983" sldId="521"/>
            <ac:spMk id="189449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5:22.043" v="1223" actId="47"/>
        <pc:sldMkLst>
          <pc:docMk/>
          <pc:sldMk cId="1293189" sldId="522"/>
        </pc:sldMkLst>
        <pc:spChg chg="add del mod">
          <ac:chgData name="Sidney Seckler" userId="73470fc2d5f88927" providerId="LiveId" clId="{DAB1B2FD-CBE1-4741-BE9F-5D0BACEBBAA7}" dt="2020-04-23T22:34:33.503" v="901" actId="478"/>
          <ac:spMkLst>
            <pc:docMk/>
            <pc:sldMk cId="1293189" sldId="522"/>
            <ac:spMk id="3" creationId="{9BCF59F1-3E45-4BFF-85C2-98BE720CDBF9}"/>
          </ac:spMkLst>
        </pc:spChg>
        <pc:spChg chg="add">
          <ac:chgData name="Sidney Seckler" userId="73470fc2d5f88927" providerId="LiveId" clId="{DAB1B2FD-CBE1-4741-BE9F-5D0BACEBBAA7}" dt="2020-04-23T22:34:34.753" v="902"/>
          <ac:spMkLst>
            <pc:docMk/>
            <pc:sldMk cId="1293189" sldId="522"/>
            <ac:spMk id="10" creationId="{8B862A7F-5549-4B8F-9F26-D79356ADAD9D}"/>
          </ac:spMkLst>
        </pc:spChg>
        <pc:spChg chg="del">
          <ac:chgData name="Sidney Seckler" userId="73470fc2d5f88927" providerId="LiveId" clId="{DAB1B2FD-CBE1-4741-BE9F-5D0BACEBBAA7}" dt="2020-04-23T22:34:30.240" v="900" actId="478"/>
          <ac:spMkLst>
            <pc:docMk/>
            <pc:sldMk cId="1293189" sldId="522"/>
            <ac:spMk id="190468" creationId="{00000000-0000-0000-0000-000000000000}"/>
          </ac:spMkLst>
        </pc:spChg>
      </pc:sldChg>
      <pc:sldChg chg="addSp delSp modSp add del mod">
        <pc:chgData name="Sidney Seckler" userId="73470fc2d5f88927" providerId="LiveId" clId="{DAB1B2FD-CBE1-4741-BE9F-5D0BACEBBAA7}" dt="2020-04-23T23:05:44.079" v="1228" actId="47"/>
        <pc:sldMkLst>
          <pc:docMk/>
          <pc:sldMk cId="2773530131" sldId="523"/>
        </pc:sldMkLst>
        <pc:spChg chg="add del mod">
          <ac:chgData name="Sidney Seckler" userId="73470fc2d5f88927" providerId="LiveId" clId="{DAB1B2FD-CBE1-4741-BE9F-5D0BACEBBAA7}" dt="2020-04-23T22:34:41.549" v="904" actId="478"/>
          <ac:spMkLst>
            <pc:docMk/>
            <pc:sldMk cId="2773530131" sldId="523"/>
            <ac:spMk id="3" creationId="{5CC4E2F1-9F2B-4610-AE94-D069373D7E26}"/>
          </ac:spMkLst>
        </pc:spChg>
        <pc:spChg chg="add">
          <ac:chgData name="Sidney Seckler" userId="73470fc2d5f88927" providerId="LiveId" clId="{DAB1B2FD-CBE1-4741-BE9F-5D0BACEBBAA7}" dt="2020-04-23T22:34:42.752" v="905"/>
          <ac:spMkLst>
            <pc:docMk/>
            <pc:sldMk cId="2773530131" sldId="523"/>
            <ac:spMk id="10" creationId="{E57382D2-3DD6-43CE-A9D8-10B33438AA99}"/>
          </ac:spMkLst>
        </pc:spChg>
        <pc:spChg chg="del">
          <ac:chgData name="Sidney Seckler" userId="73470fc2d5f88927" providerId="LiveId" clId="{DAB1B2FD-CBE1-4741-BE9F-5D0BACEBBAA7}" dt="2020-04-23T22:34:39.144" v="903" actId="478"/>
          <ac:spMkLst>
            <pc:docMk/>
            <pc:sldMk cId="2773530131" sldId="523"/>
            <ac:spMk id="190468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1:24:36.363" v="430" actId="1076"/>
        <pc:sldMkLst>
          <pc:docMk/>
          <pc:sldMk cId="2962212118" sldId="524"/>
        </pc:sldMkLst>
        <pc:picChg chg="mod">
          <ac:chgData name="Sidney Seckler" userId="73470fc2d5f88927" providerId="LiveId" clId="{DAB1B2FD-CBE1-4741-BE9F-5D0BACEBBAA7}" dt="2020-04-23T21:24:36.363" v="430" actId="1076"/>
          <ac:picMkLst>
            <pc:docMk/>
            <pc:sldMk cId="2962212118" sldId="524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DAB1B2FD-CBE1-4741-BE9F-5D0BACEBBAA7}" dt="2020-04-23T21:24:45.332" v="433" actId="14100"/>
        <pc:sldMkLst>
          <pc:docMk/>
          <pc:sldMk cId="3386822793" sldId="525"/>
        </pc:sldMkLst>
        <pc:picChg chg="mod">
          <ac:chgData name="Sidney Seckler" userId="73470fc2d5f88927" providerId="LiveId" clId="{DAB1B2FD-CBE1-4741-BE9F-5D0BACEBBAA7}" dt="2020-04-23T21:24:45.332" v="433" actId="14100"/>
          <ac:picMkLst>
            <pc:docMk/>
            <pc:sldMk cId="3386822793" sldId="5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4T00:24:50.843" v="1606" actId="1076"/>
        <pc:sldMkLst>
          <pc:docMk/>
          <pc:sldMk cId="3862669140" sldId="526"/>
        </pc:sldMkLst>
        <pc:spChg chg="add del mod">
          <ac:chgData name="Sidney Seckler" userId="73470fc2d5f88927" providerId="LiveId" clId="{DAB1B2FD-CBE1-4741-BE9F-5D0BACEBBAA7}" dt="2020-04-24T00:24:28.441" v="1600" actId="478"/>
          <ac:spMkLst>
            <pc:docMk/>
            <pc:sldMk cId="3862669140" sldId="526"/>
            <ac:spMk id="3" creationId="{55C9FCE7-63D7-435C-A445-AE345C9AAED4}"/>
          </ac:spMkLst>
        </pc:spChg>
        <pc:spChg chg="add">
          <ac:chgData name="Sidney Seckler" userId="73470fc2d5f88927" providerId="LiveId" clId="{DAB1B2FD-CBE1-4741-BE9F-5D0BACEBBAA7}" dt="2020-04-24T00:24:36.971" v="1601"/>
          <ac:spMkLst>
            <pc:docMk/>
            <pc:sldMk cId="3862669140" sldId="526"/>
            <ac:spMk id="8" creationId="{184DE77D-12BC-4BE9-87FE-8AD0B49AF97C}"/>
          </ac:spMkLst>
        </pc:spChg>
        <pc:spChg chg="del mod">
          <ac:chgData name="Sidney Seckler" userId="73470fc2d5f88927" providerId="LiveId" clId="{DAB1B2FD-CBE1-4741-BE9F-5D0BACEBBAA7}" dt="2020-04-24T00:24:25.081" v="1599" actId="478"/>
          <ac:spMkLst>
            <pc:docMk/>
            <pc:sldMk cId="3862669140" sldId="526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4T00:24:48.315" v="1605" actId="14100"/>
          <ac:picMkLst>
            <pc:docMk/>
            <pc:sldMk cId="3862669140" sldId="526"/>
            <ac:picMk id="5" creationId="{CA8708EA-DC0F-48F8-AC6F-7AA718DCA75E}"/>
          </ac:picMkLst>
        </pc:picChg>
        <pc:picChg chg="mod">
          <ac:chgData name="Sidney Seckler" userId="73470fc2d5f88927" providerId="LiveId" clId="{DAB1B2FD-CBE1-4741-BE9F-5D0BACEBBAA7}" dt="2020-04-24T00:24:50.843" v="1606" actId="1076"/>
          <ac:picMkLst>
            <pc:docMk/>
            <pc:sldMk cId="3862669140" sldId="526"/>
            <ac:picMk id="7" creationId="{EEBDCB31-4E40-4471-82AC-F4CF9AD03D4A}"/>
          </ac:picMkLst>
        </pc:pic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3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4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73077893" sldId="541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412806899" sldId="542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43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0" sldId="544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473109089" sldId="54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172524032" sldId="54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604548737" sldId="547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420147857" sldId="548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949032112" sldId="549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717209782" sldId="550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2522888407" sldId="553"/>
        </pc:sldMkLst>
      </pc:sldChg>
      <pc:sldChg chg="addSp delSp modSp mod">
        <pc:chgData name="Sidney Seckler" userId="73470fc2d5f88927" providerId="LiveId" clId="{DAB1B2FD-CBE1-4741-BE9F-5D0BACEBBAA7}" dt="2020-04-24T00:26:55.997" v="1692" actId="5793"/>
        <pc:sldMkLst>
          <pc:docMk/>
          <pc:sldMk cId="191925196" sldId="554"/>
        </pc:sldMkLst>
        <pc:spChg chg="add del mod">
          <ac:chgData name="Sidney Seckler" userId="73470fc2d5f88927" providerId="LiveId" clId="{DAB1B2FD-CBE1-4741-BE9F-5D0BACEBBAA7}" dt="2020-04-23T20:45:48.502" v="76" actId="478"/>
          <ac:spMkLst>
            <pc:docMk/>
            <pc:sldMk cId="191925196" sldId="554"/>
            <ac:spMk id="3" creationId="{D6F6694D-9D14-4068-8BFE-22C98DEE2AB3}"/>
          </ac:spMkLst>
        </pc:spChg>
        <pc:spChg chg="add">
          <ac:chgData name="Sidney Seckler" userId="73470fc2d5f88927" providerId="LiveId" clId="{DAB1B2FD-CBE1-4741-BE9F-5D0BACEBBAA7}" dt="2020-04-23T20:46:02.892" v="78"/>
          <ac:spMkLst>
            <pc:docMk/>
            <pc:sldMk cId="191925196" sldId="554"/>
            <ac:spMk id="7" creationId="{9143C355-1AD7-4F26-9610-B3D623CA3224}"/>
          </ac:spMkLst>
        </pc:spChg>
        <pc:spChg chg="del">
          <ac:chgData name="Sidney Seckler" userId="73470fc2d5f88927" providerId="LiveId" clId="{DAB1B2FD-CBE1-4741-BE9F-5D0BACEBBAA7}" dt="2020-04-23T20:45:46.099" v="75" actId="478"/>
          <ac:spMkLst>
            <pc:docMk/>
            <pc:sldMk cId="191925196" sldId="554"/>
            <ac:spMk id="145411" creationId="{00000000-0000-0000-0000-000000000000}"/>
          </ac:spMkLst>
        </pc:spChg>
        <pc:spChg chg="mod">
          <ac:chgData name="Sidney Seckler" userId="73470fc2d5f88927" providerId="LiveId" clId="{DAB1B2FD-CBE1-4741-BE9F-5D0BACEBBAA7}" dt="2020-04-24T00:26:55.997" v="1692" actId="5793"/>
          <ac:spMkLst>
            <pc:docMk/>
            <pc:sldMk cId="191925196" sldId="554"/>
            <ac:spMk id="145412" creationId="{00000000-0000-0000-0000-000000000000}"/>
          </ac:spMkLst>
        </pc:spChg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11533245" sldId="555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1469640932" sldId="556"/>
        </pc:sldMkLst>
      </pc:sldChg>
      <pc:sldChg chg="del">
        <pc:chgData name="Sidney Seckler" userId="73470fc2d5f88927" providerId="LiveId" clId="{DAB1B2FD-CBE1-4741-BE9F-5D0BACEBBAA7}" dt="2020-04-23T21:20:03.986" v="371" actId="47"/>
        <pc:sldMkLst>
          <pc:docMk/>
          <pc:sldMk cId="3256514242" sldId="557"/>
        </pc:sldMkLst>
      </pc:sldChg>
      <pc:sldChg chg="modSp add mod">
        <pc:chgData name="Sidney Seckler" userId="73470fc2d5f88927" providerId="LiveId" clId="{DAB1B2FD-CBE1-4741-BE9F-5D0BACEBBAA7}" dt="2020-04-23T20:47:42.066" v="114" actId="20577"/>
        <pc:sldMkLst>
          <pc:docMk/>
          <pc:sldMk cId="3315383872" sldId="558"/>
        </pc:sldMkLst>
        <pc:spChg chg="mod">
          <ac:chgData name="Sidney Seckler" userId="73470fc2d5f88927" providerId="LiveId" clId="{DAB1B2FD-CBE1-4741-BE9F-5D0BACEBBAA7}" dt="2020-04-23T20:47:42.066" v="114" actId="20577"/>
          <ac:spMkLst>
            <pc:docMk/>
            <pc:sldMk cId="3315383872" sldId="558"/>
            <ac:spMk id="35842" creationId="{00000000-0000-0000-0000-000000000000}"/>
          </ac:spMkLst>
        </pc:spChg>
      </pc:sldChg>
      <pc:sldChg chg="modSp add">
        <pc:chgData name="Sidney Seckler" userId="73470fc2d5f88927" providerId="LiveId" clId="{DAB1B2FD-CBE1-4741-BE9F-5D0BACEBBAA7}" dt="2020-04-23T20:49:26.510" v="121" actId="692"/>
        <pc:sldMkLst>
          <pc:docMk/>
          <pc:sldMk cId="0" sldId="559"/>
        </pc:sldMkLst>
        <pc:spChg chg="mod">
          <ac:chgData name="Sidney Seckler" userId="73470fc2d5f88927" providerId="LiveId" clId="{DAB1B2FD-CBE1-4741-BE9F-5D0BACEBBAA7}" dt="2020-04-23T20:49:15.861" v="120" actId="1076"/>
          <ac:spMkLst>
            <pc:docMk/>
            <pc:sldMk cId="0" sldId="559"/>
            <ac:spMk id="1024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49:00.613" v="118" actId="1076"/>
          <ac:spMkLst>
            <pc:docMk/>
            <pc:sldMk cId="0" sldId="559"/>
            <ac:spMk id="10245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48:58.175" v="117" actId="1076"/>
          <ac:picMkLst>
            <pc:docMk/>
            <pc:sldMk cId="0" sldId="559"/>
            <ac:picMk id="10242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49:26.510" v="121" actId="692"/>
          <ac:cxnSpMkLst>
            <pc:docMk/>
            <pc:sldMk cId="0" sldId="559"/>
            <ac:cxnSpMk id="10246" creationId="{00000000-0000-0000-0000-000000000000}"/>
          </ac:cxnSpMkLst>
        </pc:cxnChg>
      </pc:sldChg>
      <pc:sldChg chg="modSp add">
        <pc:chgData name="Sidney Seckler" userId="73470fc2d5f88927" providerId="LiveId" clId="{DAB1B2FD-CBE1-4741-BE9F-5D0BACEBBAA7}" dt="2020-04-23T20:50:13.297" v="129" actId="1076"/>
        <pc:sldMkLst>
          <pc:docMk/>
          <pc:sldMk cId="0" sldId="560"/>
        </pc:sldMkLst>
        <pc:picChg chg="mod">
          <ac:chgData name="Sidney Seckler" userId="73470fc2d5f88927" providerId="LiveId" clId="{DAB1B2FD-CBE1-4741-BE9F-5D0BACEBBAA7}" dt="2020-04-23T20:50:13.297" v="129" actId="1076"/>
          <ac:picMkLst>
            <pc:docMk/>
            <pc:sldMk cId="0" sldId="560"/>
            <ac:picMk id="14338" creationId="{00000000-0000-0000-0000-000000000000}"/>
          </ac:picMkLst>
        </pc:picChg>
      </pc:sldChg>
      <pc:sldChg chg="modSp add">
        <pc:chgData name="Sidney Seckler" userId="73470fc2d5f88927" providerId="LiveId" clId="{DAB1B2FD-CBE1-4741-BE9F-5D0BACEBBAA7}" dt="2020-04-23T20:50:49.798" v="135" actId="692"/>
        <pc:sldMkLst>
          <pc:docMk/>
          <pc:sldMk cId="0" sldId="561"/>
        </pc:sldMkLst>
        <pc:spChg chg="mod">
          <ac:chgData name="Sidney Seckler" userId="73470fc2d5f88927" providerId="LiveId" clId="{DAB1B2FD-CBE1-4741-BE9F-5D0BACEBBAA7}" dt="2020-04-23T20:50:33.643" v="132" actId="1076"/>
          <ac:spMkLst>
            <pc:docMk/>
            <pc:sldMk cId="0" sldId="561"/>
            <ac:spMk id="15363" creationId="{00000000-0000-0000-0000-000000000000}"/>
          </ac:spMkLst>
        </pc:spChg>
        <pc:spChg chg="mod">
          <ac:chgData name="Sidney Seckler" userId="73470fc2d5f88927" providerId="LiveId" clId="{DAB1B2FD-CBE1-4741-BE9F-5D0BACEBBAA7}" dt="2020-04-23T20:50:43.472" v="134" actId="207"/>
          <ac:spMkLst>
            <pc:docMk/>
            <pc:sldMk cId="0" sldId="561"/>
            <ac:spMk id="15364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0:50:28.453" v="131" actId="1076"/>
          <ac:picMkLst>
            <pc:docMk/>
            <pc:sldMk cId="0" sldId="561"/>
            <ac:picMk id="15362" creationId="{00000000-0000-0000-0000-000000000000}"/>
          </ac:picMkLst>
        </pc:picChg>
        <pc:cxnChg chg="mod">
          <ac:chgData name="Sidney Seckler" userId="73470fc2d5f88927" providerId="LiveId" clId="{DAB1B2FD-CBE1-4741-BE9F-5D0BACEBBAA7}" dt="2020-04-23T20:50:49.798" v="135" actId="692"/>
          <ac:cxnSpMkLst>
            <pc:docMk/>
            <pc:sldMk cId="0" sldId="561"/>
            <ac:cxnSpMk id="15365" creationId="{00000000-0000-0000-0000-000000000000}"/>
          </ac:cxnSpMkLst>
        </pc:cxnChg>
      </pc:sldChg>
      <pc:sldChg chg="modSp add">
        <pc:chgData name="Sidney Seckler" userId="73470fc2d5f88927" providerId="LiveId" clId="{DAB1B2FD-CBE1-4741-BE9F-5D0BACEBBAA7}" dt="2020-04-23T20:51:01.408" v="137" actId="1076"/>
        <pc:sldMkLst>
          <pc:docMk/>
          <pc:sldMk cId="0" sldId="562"/>
        </pc:sldMkLst>
        <pc:picChg chg="mod">
          <ac:chgData name="Sidney Seckler" userId="73470fc2d5f88927" providerId="LiveId" clId="{DAB1B2FD-CBE1-4741-BE9F-5D0BACEBBAA7}" dt="2020-04-23T20:51:01.408" v="137" actId="1076"/>
          <ac:picMkLst>
            <pc:docMk/>
            <pc:sldMk cId="0" sldId="562"/>
            <ac:picMk id="16386" creationId="{00000000-0000-0000-0000-000000000000}"/>
          </ac:picMkLst>
        </pc:picChg>
      </pc:sldChg>
      <pc:sldChg chg="addSp delSp modSp add mod">
        <pc:chgData name="Sidney Seckler" userId="73470fc2d5f88927" providerId="LiveId" clId="{DAB1B2FD-CBE1-4741-BE9F-5D0BACEBBAA7}" dt="2020-04-23T21:03:54.678" v="261" actId="1076"/>
        <pc:sldMkLst>
          <pc:docMk/>
          <pc:sldMk cId="3418844473" sldId="563"/>
        </pc:sldMkLst>
        <pc:spChg chg="add del mod">
          <ac:chgData name="Sidney Seckler" userId="73470fc2d5f88927" providerId="LiveId" clId="{DAB1B2FD-CBE1-4741-BE9F-5D0BACEBBAA7}" dt="2020-04-23T21:03:42.150" v="256" actId="478"/>
          <ac:spMkLst>
            <pc:docMk/>
            <pc:sldMk cId="3418844473" sldId="563"/>
            <ac:spMk id="3" creationId="{3CFA7579-3494-4F98-B510-98A6823789D2}"/>
          </ac:spMkLst>
        </pc:spChg>
        <pc:spChg chg="add">
          <ac:chgData name="Sidney Seckler" userId="73470fc2d5f88927" providerId="LiveId" clId="{DAB1B2FD-CBE1-4741-BE9F-5D0BACEBBAA7}" dt="2020-04-23T21:03:43.344" v="257"/>
          <ac:spMkLst>
            <pc:docMk/>
            <pc:sldMk cId="3418844473" sldId="563"/>
            <ac:spMk id="8" creationId="{8AEC17D6-2291-46B6-8932-1B03E600CE9C}"/>
          </ac:spMkLst>
        </pc:spChg>
        <pc:spChg chg="del mod">
          <ac:chgData name="Sidney Seckler" userId="73470fc2d5f88927" providerId="LiveId" clId="{DAB1B2FD-CBE1-4741-BE9F-5D0BACEBBAA7}" dt="2020-04-23T21:03:37.434" v="255" actId="478"/>
          <ac:spMkLst>
            <pc:docMk/>
            <pc:sldMk cId="3418844473" sldId="563"/>
            <ac:spMk id="123908" creationId="{00000000-0000-0000-0000-000000000000}"/>
          </ac:spMkLst>
        </pc:spChg>
        <pc:picChg chg="mod">
          <ac:chgData name="Sidney Seckler" userId="73470fc2d5f88927" providerId="LiveId" clId="{DAB1B2FD-CBE1-4741-BE9F-5D0BACEBBAA7}" dt="2020-04-23T21:03:49.334" v="259" actId="1076"/>
          <ac:picMkLst>
            <pc:docMk/>
            <pc:sldMk cId="3418844473" sldId="563"/>
            <ac:picMk id="5" creationId="{00000000-0000-0000-0000-000000000000}"/>
          </ac:picMkLst>
        </pc:picChg>
        <pc:picChg chg="mod">
          <ac:chgData name="Sidney Seckler" userId="73470fc2d5f88927" providerId="LiveId" clId="{DAB1B2FD-CBE1-4741-BE9F-5D0BACEBBAA7}" dt="2020-04-23T21:03:54.678" v="261" actId="1076"/>
          <ac:picMkLst>
            <pc:docMk/>
            <pc:sldMk cId="3418844473" sldId="563"/>
            <ac:picMk id="6" creationId="{00000000-0000-0000-0000-000000000000}"/>
          </ac:picMkLst>
        </pc:picChg>
      </pc:sldChg>
      <pc:sldChg chg="add ord">
        <pc:chgData name="Sidney Seckler" userId="73470fc2d5f88927" providerId="LiveId" clId="{DAB1B2FD-CBE1-4741-BE9F-5D0BACEBBAA7}" dt="2020-05-08T14:33:15.331" v="1950"/>
        <pc:sldMkLst>
          <pc:docMk/>
          <pc:sldMk cId="3743677909" sldId="564"/>
        </pc:sldMkLst>
      </pc:sldChg>
      <pc:sldChg chg="modSp add mod">
        <pc:chgData name="Sidney Seckler" userId="73470fc2d5f88927" providerId="LiveId" clId="{DAB1B2FD-CBE1-4741-BE9F-5D0BACEBBAA7}" dt="2020-04-23T21:18:47.798" v="370" actId="14100"/>
        <pc:sldMkLst>
          <pc:docMk/>
          <pc:sldMk cId="123746450" sldId="565"/>
        </pc:sldMkLst>
        <pc:spChg chg="mod">
          <ac:chgData name="Sidney Seckler" userId="73470fc2d5f88927" providerId="LiveId" clId="{DAB1B2FD-CBE1-4741-BE9F-5D0BACEBBAA7}" dt="2020-04-23T21:18:47.798" v="370" actId="14100"/>
          <ac:spMkLst>
            <pc:docMk/>
            <pc:sldMk cId="123746450" sldId="565"/>
            <ac:spMk id="8" creationId="{00000000-0000-0000-0000-000000000000}"/>
          </ac:spMkLst>
        </pc:spChg>
      </pc:sldChg>
      <pc:sldChg chg="add">
        <pc:chgData name="Sidney Seckler" userId="73470fc2d5f88927" providerId="LiveId" clId="{DAB1B2FD-CBE1-4741-BE9F-5D0BACEBBAA7}" dt="2020-04-23T21:25:47.845" v="436"/>
        <pc:sldMkLst>
          <pc:docMk/>
          <pc:sldMk cId="2406551042" sldId="566"/>
        </pc:sldMkLst>
      </pc:sldChg>
      <pc:sldChg chg="add">
        <pc:chgData name="Sidney Seckler" userId="73470fc2d5f88927" providerId="LiveId" clId="{DAB1B2FD-CBE1-4741-BE9F-5D0BACEBBAA7}" dt="2020-04-23T21:52:53.690" v="596"/>
        <pc:sldMkLst>
          <pc:docMk/>
          <pc:sldMk cId="311716567" sldId="567"/>
        </pc:sldMkLst>
      </pc:sldChg>
      <pc:sldChg chg="add">
        <pc:chgData name="Sidney Seckler" userId="73470fc2d5f88927" providerId="LiveId" clId="{DAB1B2FD-CBE1-4741-BE9F-5D0BACEBBAA7}" dt="2020-04-23T21:57:08.207" v="664"/>
        <pc:sldMkLst>
          <pc:docMk/>
          <pc:sldMk cId="3781612321" sldId="568"/>
        </pc:sldMkLst>
      </pc:sldChg>
      <pc:sldChg chg="add">
        <pc:chgData name="Sidney Seckler" userId="73470fc2d5f88927" providerId="LiveId" clId="{DAB1B2FD-CBE1-4741-BE9F-5D0BACEBBAA7}" dt="2020-04-23T21:59:04.235" v="683"/>
        <pc:sldMkLst>
          <pc:docMk/>
          <pc:sldMk cId="4102610954" sldId="569"/>
        </pc:sldMkLst>
      </pc:sldChg>
      <pc:sldChg chg="modSp add mod">
        <pc:chgData name="Sidney Seckler" userId="73470fc2d5f88927" providerId="LiveId" clId="{DAB1B2FD-CBE1-4741-BE9F-5D0BACEBBAA7}" dt="2020-04-23T22:01:46.954" v="702" actId="14100"/>
        <pc:sldMkLst>
          <pc:docMk/>
          <pc:sldMk cId="2361050482" sldId="570"/>
        </pc:sldMkLst>
        <pc:spChg chg="mod">
          <ac:chgData name="Sidney Seckler" userId="73470fc2d5f88927" providerId="LiveId" clId="{DAB1B2FD-CBE1-4741-BE9F-5D0BACEBBAA7}" dt="2020-04-23T22:01:46.954" v="702" actId="14100"/>
          <ac:spMkLst>
            <pc:docMk/>
            <pc:sldMk cId="2361050482" sldId="570"/>
            <ac:spMk id="5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7:59.176" v="985" actId="1076"/>
        <pc:sldMkLst>
          <pc:docMk/>
          <pc:sldMk cId="180390689" sldId="571"/>
        </pc:sldMkLst>
        <pc:spChg chg="add mod">
          <ac:chgData name="Sidney Seckler" userId="73470fc2d5f88927" providerId="LiveId" clId="{DAB1B2FD-CBE1-4741-BE9F-5D0BACEBBAA7}" dt="2020-04-23T22:37:59.176" v="985" actId="1076"/>
          <ac:spMkLst>
            <pc:docMk/>
            <pc:sldMk cId="180390689" sldId="571"/>
            <ac:spMk id="2" creationId="{D1410310-99B6-4725-8E78-AD91CC1D295E}"/>
          </ac:spMkLst>
        </pc:spChg>
        <pc:spChg chg="add mod">
          <ac:chgData name="Sidney Seckler" userId="73470fc2d5f88927" providerId="LiveId" clId="{DAB1B2FD-CBE1-4741-BE9F-5D0BACEBBAA7}" dt="2020-04-23T22:37:20.814" v="974" actId="1076"/>
          <ac:spMkLst>
            <pc:docMk/>
            <pc:sldMk cId="180390689" sldId="571"/>
            <ac:spMk id="10" creationId="{716F5B9D-C561-478A-BB3B-5F217B7C4945}"/>
          </ac:spMkLst>
        </pc:spChg>
        <pc:spChg chg="mod">
          <ac:chgData name="Sidney Seckler" userId="73470fc2d5f88927" providerId="LiveId" clId="{DAB1B2FD-CBE1-4741-BE9F-5D0BACEBBAA7}" dt="2020-04-23T22:35:35.002" v="967" actId="20577"/>
          <ac:spMkLst>
            <pc:docMk/>
            <pc:sldMk cId="180390689" sldId="571"/>
            <ac:spMk id="56330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2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3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4" creationId="{00000000-0000-0000-0000-000000000000}"/>
          </ac:spMkLst>
        </pc:spChg>
        <pc:spChg chg="del">
          <ac:chgData name="Sidney Seckler" userId="73470fc2d5f88927" providerId="LiveId" clId="{DAB1B2FD-CBE1-4741-BE9F-5D0BACEBBAA7}" dt="2020-04-23T22:35:43.235" v="968" actId="478"/>
          <ac:spMkLst>
            <pc:docMk/>
            <pc:sldMk cId="180390689" sldId="571"/>
            <ac:spMk id="119815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3T22:38:46.100" v="995" actId="1076"/>
        <pc:sldMkLst>
          <pc:docMk/>
          <pc:sldMk cId="94021207" sldId="572"/>
        </pc:sldMkLst>
        <pc:spChg chg="del">
          <ac:chgData name="Sidney Seckler" userId="73470fc2d5f88927" providerId="LiveId" clId="{DAB1B2FD-CBE1-4741-BE9F-5D0BACEBBAA7}" dt="2020-04-23T22:38:14.675" v="987" actId="478"/>
          <ac:spMkLst>
            <pc:docMk/>
            <pc:sldMk cId="94021207" sldId="572"/>
            <ac:spMk id="2" creationId="{D1410310-99B6-4725-8E78-AD91CC1D295E}"/>
          </ac:spMkLst>
        </pc:spChg>
        <pc:spChg chg="add mod">
          <ac:chgData name="Sidney Seckler" userId="73470fc2d5f88927" providerId="LiveId" clId="{DAB1B2FD-CBE1-4741-BE9F-5D0BACEBBAA7}" dt="2020-04-23T22:38:46.100" v="995" actId="1076"/>
          <ac:spMkLst>
            <pc:docMk/>
            <pc:sldMk cId="94021207" sldId="572"/>
            <ac:spMk id="3" creationId="{6E843BEE-4E58-46D5-9F4D-CD705C01F602}"/>
          </ac:spMkLst>
        </pc:spChg>
        <pc:spChg chg="del">
          <ac:chgData name="Sidney Seckler" userId="73470fc2d5f88927" providerId="LiveId" clId="{DAB1B2FD-CBE1-4741-BE9F-5D0BACEBBAA7}" dt="2020-04-23T22:38:14.675" v="987" actId="478"/>
          <ac:spMkLst>
            <pc:docMk/>
            <pc:sldMk cId="94021207" sldId="572"/>
            <ac:spMk id="10" creationId="{716F5B9D-C561-478A-BB3B-5F217B7C4945}"/>
          </ac:spMkLst>
        </pc:spChg>
      </pc:sldChg>
      <pc:sldChg chg="addSp delSp modSp add mod">
        <pc:chgData name="Sidney Seckler" userId="73470fc2d5f88927" providerId="LiveId" clId="{DAB1B2FD-CBE1-4741-BE9F-5D0BACEBBAA7}" dt="2020-04-23T22:42:06.325" v="1029" actId="1076"/>
        <pc:sldMkLst>
          <pc:docMk/>
          <pc:sldMk cId="1003568323" sldId="573"/>
        </pc:sldMkLst>
        <pc:spChg chg="add del mod">
          <ac:chgData name="Sidney Seckler" userId="73470fc2d5f88927" providerId="LiveId" clId="{DAB1B2FD-CBE1-4741-BE9F-5D0BACEBBAA7}" dt="2020-04-23T22:40:11.876" v="1006" actId="478"/>
          <ac:spMkLst>
            <pc:docMk/>
            <pc:sldMk cId="1003568323" sldId="573"/>
            <ac:spMk id="2" creationId="{4C886381-4991-4528-B71E-B5E862F37C7F}"/>
          </ac:spMkLst>
        </pc:spChg>
        <pc:spChg chg="del">
          <ac:chgData name="Sidney Seckler" userId="73470fc2d5f88927" providerId="LiveId" clId="{DAB1B2FD-CBE1-4741-BE9F-5D0BACEBBAA7}" dt="2020-04-23T22:38:58.700" v="997" actId="478"/>
          <ac:spMkLst>
            <pc:docMk/>
            <pc:sldMk cId="1003568323" sldId="573"/>
            <ac:spMk id="3" creationId="{6E843BEE-4E58-46D5-9F4D-CD705C01F602}"/>
          </ac:spMkLst>
        </pc:spChg>
        <pc:spChg chg="add mod">
          <ac:chgData name="Sidney Seckler" userId="73470fc2d5f88927" providerId="LiveId" clId="{DAB1B2FD-CBE1-4741-BE9F-5D0BACEBBAA7}" dt="2020-04-23T22:41:55.596" v="1026" actId="1076"/>
          <ac:spMkLst>
            <pc:docMk/>
            <pc:sldMk cId="1003568323" sldId="573"/>
            <ac:spMk id="4" creationId="{B8EE9F07-789E-40CA-A6B1-9682ABCBE946}"/>
          </ac:spMkLst>
        </pc:spChg>
        <pc:spChg chg="add mod">
          <ac:chgData name="Sidney Seckler" userId="73470fc2d5f88927" providerId="LiveId" clId="{DAB1B2FD-CBE1-4741-BE9F-5D0BACEBBAA7}" dt="2020-04-23T22:41:58.504" v="1027" actId="1076"/>
          <ac:spMkLst>
            <pc:docMk/>
            <pc:sldMk cId="1003568323" sldId="573"/>
            <ac:spMk id="5" creationId="{89BD3425-8DB5-43E8-B7B7-31CEC067DF50}"/>
          </ac:spMkLst>
        </pc:spChg>
        <pc:spChg chg="add mod">
          <ac:chgData name="Sidney Seckler" userId="73470fc2d5f88927" providerId="LiveId" clId="{DAB1B2FD-CBE1-4741-BE9F-5D0BACEBBAA7}" dt="2020-04-23T22:41:49.065" v="1024" actId="1076"/>
          <ac:spMkLst>
            <pc:docMk/>
            <pc:sldMk cId="1003568323" sldId="573"/>
            <ac:spMk id="6" creationId="{7207E543-D563-4ABF-B827-3B5F3A1E47B4}"/>
          </ac:spMkLst>
        </pc:spChg>
        <pc:spChg chg="add mod">
          <ac:chgData name="Sidney Seckler" userId="73470fc2d5f88927" providerId="LiveId" clId="{DAB1B2FD-CBE1-4741-BE9F-5D0BACEBBAA7}" dt="2020-04-23T22:42:02.752" v="1028" actId="1076"/>
          <ac:spMkLst>
            <pc:docMk/>
            <pc:sldMk cId="1003568323" sldId="573"/>
            <ac:spMk id="7" creationId="{8E884158-E919-4F0D-9BF5-ACB8A66A353C}"/>
          </ac:spMkLst>
        </pc:spChg>
        <pc:spChg chg="add mod">
          <ac:chgData name="Sidney Seckler" userId="73470fc2d5f88927" providerId="LiveId" clId="{DAB1B2FD-CBE1-4741-BE9F-5D0BACEBBAA7}" dt="2020-04-23T22:42:06.325" v="1029" actId="1076"/>
          <ac:spMkLst>
            <pc:docMk/>
            <pc:sldMk cId="1003568323" sldId="573"/>
            <ac:spMk id="8" creationId="{4EF8D970-F87B-4CE0-A4DB-203A163DDBB4}"/>
          </ac:spMkLst>
        </pc:spChg>
      </pc:sldChg>
      <pc:sldChg chg="add">
        <pc:chgData name="Sidney Seckler" userId="73470fc2d5f88927" providerId="LiveId" clId="{DAB1B2FD-CBE1-4741-BE9F-5D0BACEBBAA7}" dt="2020-04-23T22:55:23.628" v="1110"/>
        <pc:sldMkLst>
          <pc:docMk/>
          <pc:sldMk cId="4218526745" sldId="574"/>
        </pc:sldMkLst>
      </pc:sldChg>
      <pc:sldChg chg="modSp add mod">
        <pc:chgData name="Sidney Seckler" userId="73470fc2d5f88927" providerId="LiveId" clId="{DAB1B2FD-CBE1-4741-BE9F-5D0BACEBBAA7}" dt="2020-04-23T23:01:53.141" v="1165" actId="14100"/>
        <pc:sldMkLst>
          <pc:docMk/>
          <pc:sldMk cId="15624743" sldId="575"/>
        </pc:sldMkLst>
        <pc:spChg chg="mod">
          <ac:chgData name="Sidney Seckler" userId="73470fc2d5f88927" providerId="LiveId" clId="{DAB1B2FD-CBE1-4741-BE9F-5D0BACEBBAA7}" dt="2020-04-23T23:01:53.141" v="1165" actId="14100"/>
          <ac:spMkLst>
            <pc:docMk/>
            <pc:sldMk cId="15624743" sldId="575"/>
            <ac:spMk id="10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4:15.112" v="1209" actId="14100"/>
        <pc:sldMkLst>
          <pc:docMk/>
          <pc:sldMk cId="21359454" sldId="576"/>
        </pc:sldMkLst>
        <pc:spChg chg="mod">
          <ac:chgData name="Sidney Seckler" userId="73470fc2d5f88927" providerId="LiveId" clId="{DAB1B2FD-CBE1-4741-BE9F-5D0BACEBBAA7}" dt="2020-04-23T23:04:15.112" v="1209" actId="14100"/>
          <ac:spMkLst>
            <pc:docMk/>
            <pc:sldMk cId="21359454" sldId="576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5:18.333" v="1222" actId="1076"/>
        <pc:sldMkLst>
          <pc:docMk/>
          <pc:sldMk cId="2018781152" sldId="577"/>
        </pc:sldMkLst>
        <pc:spChg chg="mod">
          <ac:chgData name="Sidney Seckler" userId="73470fc2d5f88927" providerId="LiveId" clId="{DAB1B2FD-CBE1-4741-BE9F-5D0BACEBBAA7}" dt="2020-04-23T23:05:18.333" v="1222" actId="1076"/>
          <ac:spMkLst>
            <pc:docMk/>
            <pc:sldMk cId="2018781152" sldId="577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DAB1B2FD-CBE1-4741-BE9F-5D0BACEBBAA7}" dt="2020-04-23T23:05:41.298" v="1227" actId="1076"/>
        <pc:sldMkLst>
          <pc:docMk/>
          <pc:sldMk cId="3361742105" sldId="578"/>
        </pc:sldMkLst>
        <pc:spChg chg="mod">
          <ac:chgData name="Sidney Seckler" userId="73470fc2d5f88927" providerId="LiveId" clId="{DAB1B2FD-CBE1-4741-BE9F-5D0BACEBBAA7}" dt="2020-04-23T23:05:41.298" v="1227" actId="1076"/>
          <ac:spMkLst>
            <pc:docMk/>
            <pc:sldMk cId="3361742105" sldId="578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DAB1B2FD-CBE1-4741-BE9F-5D0BACEBBAA7}" dt="2020-04-24T00:19:24.775" v="1593" actId="1076"/>
        <pc:sldMkLst>
          <pc:docMk/>
          <pc:sldMk cId="456641302" sldId="579"/>
        </pc:sldMkLst>
        <pc:spChg chg="add del mod">
          <ac:chgData name="Sidney Seckler" userId="73470fc2d5f88927" providerId="LiveId" clId="{DAB1B2FD-CBE1-4741-BE9F-5D0BACEBBAA7}" dt="2020-04-24T00:16:51.766" v="1541" actId="478"/>
          <ac:spMkLst>
            <pc:docMk/>
            <pc:sldMk cId="456641302" sldId="579"/>
            <ac:spMk id="2" creationId="{80143F88-96A8-4F28-B7AA-A043B13B36B8}"/>
          </ac:spMkLst>
        </pc:spChg>
        <pc:spChg chg="mod">
          <ac:chgData name="Sidney Seckler" userId="73470fc2d5f88927" providerId="LiveId" clId="{DAB1B2FD-CBE1-4741-BE9F-5D0BACEBBAA7}" dt="2020-04-24T00:17:45.941" v="1551" actId="164"/>
          <ac:spMkLst>
            <pc:docMk/>
            <pc:sldMk cId="456641302" sldId="579"/>
            <ac:spMk id="6" creationId="{BD95CF9B-BA3C-4242-8A26-2CF4D0236AAD}"/>
          </ac:spMkLst>
        </pc:spChg>
        <pc:spChg chg="add mod">
          <ac:chgData name="Sidney Seckler" userId="73470fc2d5f88927" providerId="LiveId" clId="{DAB1B2FD-CBE1-4741-BE9F-5D0BACEBBAA7}" dt="2020-04-24T00:19:24.775" v="1593" actId="1076"/>
          <ac:spMkLst>
            <pc:docMk/>
            <pc:sldMk cId="456641302" sldId="579"/>
            <ac:spMk id="11" creationId="{2730401E-149A-484D-81E7-5D623E88B1D6}"/>
          </ac:spMkLst>
        </pc:spChg>
        <pc:spChg chg="del">
          <ac:chgData name="Sidney Seckler" userId="73470fc2d5f88927" providerId="LiveId" clId="{DAB1B2FD-CBE1-4741-BE9F-5D0BACEBBAA7}" dt="2020-04-24T00:16:49.331" v="1540" actId="478"/>
          <ac:spMkLst>
            <pc:docMk/>
            <pc:sldMk cId="456641302" sldId="579"/>
            <ac:spMk id="19" creationId="{F8C006EA-B24D-4DF0-BA37-1F909AF3D6BB}"/>
          </ac:spMkLst>
        </pc:spChg>
        <pc:spChg chg="del">
          <ac:chgData name="Sidney Seckler" userId="73470fc2d5f88927" providerId="LiveId" clId="{DAB1B2FD-CBE1-4741-BE9F-5D0BACEBBAA7}" dt="2020-04-24T00:17:06.893" v="1545" actId="478"/>
          <ac:spMkLst>
            <pc:docMk/>
            <pc:sldMk cId="456641302" sldId="579"/>
            <ac:spMk id="75" creationId="{A302CE76-51E7-40E3-A042-35EC41B8C7F7}"/>
          </ac:spMkLst>
        </pc:spChg>
        <pc:spChg chg="del">
          <ac:chgData name="Sidney Seckler" userId="73470fc2d5f88927" providerId="LiveId" clId="{DAB1B2FD-CBE1-4741-BE9F-5D0BACEBBAA7}" dt="2020-04-24T00:17:06.893" v="1545" actId="478"/>
          <ac:spMkLst>
            <pc:docMk/>
            <pc:sldMk cId="456641302" sldId="579"/>
            <ac:spMk id="76" creationId="{013C6092-2D6C-42D0-A713-DC37A4D864DC}"/>
          </ac:spMkLst>
        </pc:spChg>
        <pc:spChg chg="add">
          <ac:chgData name="Sidney Seckler" userId="73470fc2d5f88927" providerId="LiveId" clId="{DAB1B2FD-CBE1-4741-BE9F-5D0BACEBBAA7}" dt="2020-04-24T00:16:52.970" v="1542"/>
          <ac:spMkLst>
            <pc:docMk/>
            <pc:sldMk cId="456641302" sldId="579"/>
            <ac:spMk id="77" creationId="{62389033-02AB-4583-B32D-20C7804C458B}"/>
          </ac:spMkLst>
        </pc:spChg>
        <pc:spChg chg="del">
          <ac:chgData name="Sidney Seckler" userId="73470fc2d5f88927" providerId="LiveId" clId="{DAB1B2FD-CBE1-4741-BE9F-5D0BACEBBAA7}" dt="2020-04-24T00:17:03.190" v="1544" actId="478"/>
          <ac:spMkLst>
            <pc:docMk/>
            <pc:sldMk cId="456641302" sldId="579"/>
            <ac:spMk id="79" creationId="{E3AE29A4-A800-4EBF-BFD5-634C45ADB7D0}"/>
          </ac:spMkLst>
        </pc:spChg>
        <pc:spChg chg="del">
          <ac:chgData name="Sidney Seckler" userId="73470fc2d5f88927" providerId="LiveId" clId="{DAB1B2FD-CBE1-4741-BE9F-5D0BACEBBAA7}" dt="2020-04-24T00:16:58.877" v="1543" actId="478"/>
          <ac:spMkLst>
            <pc:docMk/>
            <pc:sldMk cId="456641302" sldId="579"/>
            <ac:spMk id="131075" creationId="{00000000-0000-0000-0000-000000000000}"/>
          </ac:spMkLst>
        </pc:spChg>
        <pc:grpChg chg="add 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3" creationId="{72F6C95B-4065-4A9B-B548-55A6DCDDDE42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24" creationId="{B6FFA722-BE16-4A54-95CE-38BB511FE87F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62" creationId="{9495E8C4-275C-4EFC-8FFD-3956879F3929}"/>
          </ac:grpSpMkLst>
        </pc:grpChg>
        <pc:grpChg chg="mod">
          <ac:chgData name="Sidney Seckler" userId="73470fc2d5f88927" providerId="LiveId" clId="{DAB1B2FD-CBE1-4741-BE9F-5D0BACEBBAA7}" dt="2020-04-24T00:18:20.627" v="1552" actId="1076"/>
          <ac:grpSpMkLst>
            <pc:docMk/>
            <pc:sldMk cId="456641302" sldId="579"/>
            <ac:grpSpMk id="63" creationId="{23998097-99D2-4624-BE92-8F96CAA79979}"/>
          </ac:grpSpMkLst>
        </pc:grpChg>
        <pc:cxnChg chg="add mod">
          <ac:chgData name="Sidney Seckler" userId="73470fc2d5f88927" providerId="LiveId" clId="{DAB1B2FD-CBE1-4741-BE9F-5D0BACEBBAA7}" dt="2020-04-24T00:18:30.955" v="1553" actId="11529"/>
          <ac:cxnSpMkLst>
            <pc:docMk/>
            <pc:sldMk cId="456641302" sldId="579"/>
            <ac:cxnSpMk id="5" creationId="{60778929-5151-492C-AC54-E0EBFEF8211E}"/>
          </ac:cxnSpMkLst>
        </pc:cxnChg>
        <pc:cxnChg chg="add mod">
          <ac:chgData name="Sidney Seckler" userId="73470fc2d5f88927" providerId="LiveId" clId="{DAB1B2FD-CBE1-4741-BE9F-5D0BACEBBAA7}" dt="2020-04-24T00:18:41.877" v="1554" actId="11529"/>
          <ac:cxnSpMkLst>
            <pc:docMk/>
            <pc:sldMk cId="456641302" sldId="579"/>
            <ac:cxnSpMk id="8" creationId="{0B767E7B-E57D-41B8-AD7C-2BC2DEAB2B8F}"/>
          </ac:cxnSpMkLst>
        </pc:cxnChg>
        <pc:cxnChg chg="add mod">
          <ac:chgData name="Sidney Seckler" userId="73470fc2d5f88927" providerId="LiveId" clId="{DAB1B2FD-CBE1-4741-BE9F-5D0BACEBBAA7}" dt="2020-04-24T00:18:48.443" v="1555" actId="11529"/>
          <ac:cxnSpMkLst>
            <pc:docMk/>
            <pc:sldMk cId="456641302" sldId="579"/>
            <ac:cxnSpMk id="10" creationId="{E664596C-1F28-4FF9-9260-3A2BFB2BE339}"/>
          </ac:cxnSpMkLst>
        </pc:cxnChg>
      </pc:sldChg>
      <pc:sldChg chg="add">
        <pc:chgData name="Sidney Seckler" userId="73470fc2d5f88927" providerId="LiveId" clId="{DAB1B2FD-CBE1-4741-BE9F-5D0BACEBBAA7}" dt="2020-04-24T00:20:53.797" v="1596"/>
        <pc:sldMkLst>
          <pc:docMk/>
          <pc:sldMk cId="742266715" sldId="580"/>
        </pc:sldMkLst>
      </pc:sldChg>
      <pc:sldChg chg="modSp add mod">
        <pc:chgData name="Sidney Seckler" userId="73470fc2d5f88927" providerId="LiveId" clId="{DAB1B2FD-CBE1-4741-BE9F-5D0BACEBBAA7}" dt="2020-04-24T00:29:12.727" v="1887" actId="20577"/>
        <pc:sldMkLst>
          <pc:docMk/>
          <pc:sldMk cId="935554212" sldId="581"/>
        </pc:sldMkLst>
        <pc:spChg chg="mod">
          <ac:chgData name="Sidney Seckler" userId="73470fc2d5f88927" providerId="LiveId" clId="{DAB1B2FD-CBE1-4741-BE9F-5D0BACEBBAA7}" dt="2020-04-24T00:29:12.727" v="1887" actId="20577"/>
          <ac:spMkLst>
            <pc:docMk/>
            <pc:sldMk cId="935554212" sldId="581"/>
            <ac:spMk id="145412" creationId="{00000000-0000-0000-0000-000000000000}"/>
          </ac:spMkLst>
        </pc:spChg>
      </pc:sldChg>
      <pc:sldChg chg="add">
        <pc:chgData name="Sidney Seckler" userId="73470fc2d5f88927" providerId="LiveId" clId="{DAB1B2FD-CBE1-4741-BE9F-5D0BACEBBAA7}" dt="2020-04-24T11:32:34.415" v="1890"/>
        <pc:sldMkLst>
          <pc:docMk/>
          <pc:sldMk cId="3614730656" sldId="582"/>
        </pc:sldMkLst>
      </pc:sldChg>
      <pc:sldChg chg="delSp modSp add mod">
        <pc:chgData name="Sidney Seckler" userId="73470fc2d5f88927" providerId="LiveId" clId="{DAB1B2FD-CBE1-4741-BE9F-5D0BACEBBAA7}" dt="2020-05-08T14:19:36.097" v="1916" actId="1076"/>
        <pc:sldMkLst>
          <pc:docMk/>
          <pc:sldMk cId="3652827811" sldId="583"/>
        </pc:sldMkLst>
        <pc:spChg chg="mod">
          <ac:chgData name="Sidney Seckler" userId="73470fc2d5f88927" providerId="LiveId" clId="{DAB1B2FD-CBE1-4741-BE9F-5D0BACEBBAA7}" dt="2020-05-08T14:17:16.481" v="1911" actId="20577"/>
          <ac:spMkLst>
            <pc:docMk/>
            <pc:sldMk cId="3652827811" sldId="583"/>
            <ac:spMk id="87042" creationId="{00000000-0000-0000-0000-000000000000}"/>
          </ac:spMkLst>
        </pc:spChg>
        <pc:picChg chg="del">
          <ac:chgData name="Sidney Seckler" userId="73470fc2d5f88927" providerId="LiveId" clId="{DAB1B2FD-CBE1-4741-BE9F-5D0BACEBBAA7}" dt="2020-05-08T14:11:21.610" v="1894" actId="478"/>
          <ac:picMkLst>
            <pc:docMk/>
            <pc:sldMk cId="3652827811" sldId="583"/>
            <ac:picMk id="2" creationId="{00000000-0000-0000-0000-000000000000}"/>
          </ac:picMkLst>
        </pc:picChg>
        <pc:picChg chg="mod">
          <ac:chgData name="Sidney Seckler" userId="73470fc2d5f88927" providerId="LiveId" clId="{DAB1B2FD-CBE1-4741-BE9F-5D0BACEBBAA7}" dt="2020-05-08T14:19:36.097" v="1916" actId="1076"/>
          <ac:picMkLst>
            <pc:docMk/>
            <pc:sldMk cId="3652827811" sldId="583"/>
            <ac:picMk id="3" creationId="{E41F23B5-8C43-41B1-A135-E4B401BBB790}"/>
          </ac:picMkLst>
        </pc:picChg>
      </pc:sldChg>
      <pc:sldChg chg="modSp add mod">
        <pc:chgData name="Sidney Seckler" userId="73470fc2d5f88927" providerId="LiveId" clId="{DAB1B2FD-CBE1-4741-BE9F-5D0BACEBBAA7}" dt="2020-05-08T14:21:40.200" v="1923" actId="1076"/>
        <pc:sldMkLst>
          <pc:docMk/>
          <pc:sldMk cId="2860362529" sldId="584"/>
        </pc:sldMkLst>
        <pc:picChg chg="mod">
          <ac:chgData name="Sidney Seckler" userId="73470fc2d5f88927" providerId="LiveId" clId="{DAB1B2FD-CBE1-4741-BE9F-5D0BACEBBAA7}" dt="2020-05-08T14:21:40.200" v="1923" actId="1076"/>
          <ac:picMkLst>
            <pc:docMk/>
            <pc:sldMk cId="2860362529" sldId="584"/>
            <ac:picMk id="2" creationId="{7B7D09C5-5E0A-4673-BAED-F94B33F2297C}"/>
          </ac:picMkLst>
        </pc:picChg>
      </pc:sldChg>
      <pc:sldChg chg="add del">
        <pc:chgData name="Sidney Seckler" userId="73470fc2d5f88927" providerId="LiveId" clId="{DAB1B2FD-CBE1-4741-BE9F-5D0BACEBBAA7}" dt="2020-05-08T14:17:20.394" v="1912" actId="47"/>
        <pc:sldMkLst>
          <pc:docMk/>
          <pc:sldMk cId="3498167403" sldId="584"/>
        </pc:sldMkLst>
      </pc:sldChg>
      <pc:sldChg chg="modSp add mod">
        <pc:chgData name="Sidney Seckler" userId="73470fc2d5f88927" providerId="LiveId" clId="{DAB1B2FD-CBE1-4741-BE9F-5D0BACEBBAA7}" dt="2020-05-08T14:23:43.590" v="1930" actId="1076"/>
        <pc:sldMkLst>
          <pc:docMk/>
          <pc:sldMk cId="2063775855" sldId="585"/>
        </pc:sldMkLst>
        <pc:picChg chg="mod">
          <ac:chgData name="Sidney Seckler" userId="73470fc2d5f88927" providerId="LiveId" clId="{DAB1B2FD-CBE1-4741-BE9F-5D0BACEBBAA7}" dt="2020-05-08T14:23:43.590" v="1930" actId="1076"/>
          <ac:picMkLst>
            <pc:docMk/>
            <pc:sldMk cId="2063775855" sldId="585"/>
            <ac:picMk id="2" creationId="{291BB74A-A2F8-4642-B7FB-129E7E42025F}"/>
          </ac:picMkLst>
        </pc:picChg>
      </pc:sldChg>
      <pc:sldChg chg="modSp add mod">
        <pc:chgData name="Sidney Seckler" userId="73470fc2d5f88927" providerId="LiveId" clId="{DAB1B2FD-CBE1-4741-BE9F-5D0BACEBBAA7}" dt="2020-05-08T14:24:52.023" v="1938" actId="1038"/>
        <pc:sldMkLst>
          <pc:docMk/>
          <pc:sldMk cId="854093839" sldId="586"/>
        </pc:sldMkLst>
        <pc:picChg chg="mod">
          <ac:chgData name="Sidney Seckler" userId="73470fc2d5f88927" providerId="LiveId" clId="{DAB1B2FD-CBE1-4741-BE9F-5D0BACEBBAA7}" dt="2020-05-08T14:24:52.023" v="1938" actId="1038"/>
          <ac:picMkLst>
            <pc:docMk/>
            <pc:sldMk cId="854093839" sldId="586"/>
            <ac:picMk id="2" creationId="{8F31BABA-1D86-48BA-A455-9EB2DF0D0824}"/>
          </ac:picMkLst>
        </pc:picChg>
      </pc:sldChg>
      <pc:sldChg chg="modSp add mod">
        <pc:chgData name="Sidney Seckler" userId="73470fc2d5f88927" providerId="LiveId" clId="{DAB1B2FD-CBE1-4741-BE9F-5D0BACEBBAA7}" dt="2020-05-08T14:26:08.993" v="1942" actId="1076"/>
        <pc:sldMkLst>
          <pc:docMk/>
          <pc:sldMk cId="204397183" sldId="587"/>
        </pc:sldMkLst>
        <pc:picChg chg="mod">
          <ac:chgData name="Sidney Seckler" userId="73470fc2d5f88927" providerId="LiveId" clId="{DAB1B2FD-CBE1-4741-BE9F-5D0BACEBBAA7}" dt="2020-05-08T14:26:08.993" v="1942" actId="1076"/>
          <ac:picMkLst>
            <pc:docMk/>
            <pc:sldMk cId="204397183" sldId="587"/>
            <ac:picMk id="2" creationId="{D9609755-C4D8-4089-9166-DF3A7A333F08}"/>
          </ac:picMkLst>
        </pc:picChg>
      </pc:sldChg>
      <pc:sldChg chg="add del">
        <pc:chgData name="Sidney Seckler" userId="73470fc2d5f88927" providerId="LiveId" clId="{DAB1B2FD-CBE1-4741-BE9F-5D0BACEBBAA7}" dt="2020-05-08T14:41:36.739" v="1974" actId="2696"/>
        <pc:sldMkLst>
          <pc:docMk/>
          <pc:sldMk cId="123600163" sldId="588"/>
        </pc:sldMkLst>
      </pc:sldChg>
      <pc:sldChg chg="add">
        <pc:chgData name="Sidney Seckler" userId="73470fc2d5f88927" providerId="LiveId" clId="{DAB1B2FD-CBE1-4741-BE9F-5D0BACEBBAA7}" dt="2020-05-08T14:41:45.445" v="1975"/>
        <pc:sldMkLst>
          <pc:docMk/>
          <pc:sldMk cId="3353532921" sldId="588"/>
        </pc:sldMkLst>
      </pc:sldChg>
      <pc:sldChg chg="add del">
        <pc:chgData name="Sidney Seckler" userId="73470fc2d5f88927" providerId="LiveId" clId="{DAB1B2FD-CBE1-4741-BE9F-5D0BACEBBAA7}" dt="2020-05-08T14:41:58.926" v="1976" actId="2696"/>
        <pc:sldMkLst>
          <pc:docMk/>
          <pc:sldMk cId="2333740107" sldId="589"/>
        </pc:sldMkLst>
      </pc:sldChg>
      <pc:sldChg chg="add">
        <pc:chgData name="Sidney Seckler" userId="73470fc2d5f88927" providerId="LiveId" clId="{DAB1B2FD-CBE1-4741-BE9F-5D0BACEBBAA7}" dt="2020-05-08T14:42:13.164" v="1977"/>
        <pc:sldMkLst>
          <pc:docMk/>
          <pc:sldMk cId="3478169842" sldId="589"/>
        </pc:sldMkLst>
      </pc:sldChg>
      <pc:sldChg chg="add ord">
        <pc:chgData name="Sidney Seckler" userId="73470fc2d5f88927" providerId="LiveId" clId="{DAB1B2FD-CBE1-4741-BE9F-5D0BACEBBAA7}" dt="2020-05-08T14:40:32.363" v="1971"/>
        <pc:sldMkLst>
          <pc:docMk/>
          <pc:sldMk cId="4037825027" sldId="590"/>
        </pc:sldMkLst>
      </pc:sldChg>
      <pc:sldChg chg="add del">
        <pc:chgData name="Sidney Seckler" userId="73470fc2d5f88927" providerId="LiveId" clId="{DAB1B2FD-CBE1-4741-BE9F-5D0BACEBBAA7}" dt="2020-05-08T14:42:40.889" v="1979" actId="2696"/>
        <pc:sldMkLst>
          <pc:docMk/>
          <pc:sldMk cId="2327585507" sldId="591"/>
        </pc:sldMkLst>
      </pc:sldChg>
      <pc:sldChg chg="add">
        <pc:chgData name="Sidney Seckler" userId="73470fc2d5f88927" providerId="LiveId" clId="{DAB1B2FD-CBE1-4741-BE9F-5D0BACEBBAA7}" dt="2020-05-08T14:42:46.815" v="1980"/>
        <pc:sldMkLst>
          <pc:docMk/>
          <pc:sldMk cId="2675226749" sldId="591"/>
        </pc:sldMkLst>
      </pc:sldChg>
      <pc:sldChg chg="add ord">
        <pc:chgData name="Sidney Seckler" userId="73470fc2d5f88927" providerId="LiveId" clId="{DAB1B2FD-CBE1-4741-BE9F-5D0BACEBBAA7}" dt="2020-05-08T14:41:00.355" v="1973"/>
        <pc:sldMkLst>
          <pc:docMk/>
          <pc:sldMk cId="759947983" sldId="592"/>
        </pc:sldMkLst>
      </pc:sldChg>
      <pc:sldChg chg="modSp add mod">
        <pc:chgData name="Sidney Seckler" userId="73470fc2d5f88927" providerId="LiveId" clId="{DAB1B2FD-CBE1-4741-BE9F-5D0BACEBBAA7}" dt="2020-05-08T14:38:42.094" v="1967" actId="1076"/>
        <pc:sldMkLst>
          <pc:docMk/>
          <pc:sldMk cId="1225544192" sldId="593"/>
        </pc:sldMkLst>
        <pc:spChg chg="mod">
          <ac:chgData name="Sidney Seckler" userId="73470fc2d5f88927" providerId="LiveId" clId="{DAB1B2FD-CBE1-4741-BE9F-5D0BACEBBAA7}" dt="2020-05-08T14:38:42.094" v="1967" actId="1076"/>
          <ac:spMkLst>
            <pc:docMk/>
            <pc:sldMk cId="1225544192" sldId="593"/>
            <ac:spMk id="8" creationId="{00000000-0000-0000-0000-000000000000}"/>
          </ac:spMkLst>
        </pc:spChg>
      </pc:sldChg>
      <pc:sldChg chg="add del">
        <pc:chgData name="Sidney Seckler" userId="73470fc2d5f88927" providerId="LiveId" clId="{DAB1B2FD-CBE1-4741-BE9F-5D0BACEBBAA7}" dt="2020-05-08T14:42:31.833" v="1978" actId="47"/>
        <pc:sldMkLst>
          <pc:docMk/>
          <pc:sldMk cId="38096025" sldId="594"/>
        </pc:sldMkLst>
      </pc:sldChg>
    </pc:docChg>
  </pc:docChgLst>
  <pc:docChgLst>
    <pc:chgData name="Sidney Seckler" userId="73470fc2d5f88927" providerId="LiveId" clId="{3AC60F35-892B-40B1-B145-BF853C2713F6}"/>
    <pc:docChg chg="undo custSel addSld delSld modSld sldOrd">
      <pc:chgData name="Sidney Seckler" userId="73470fc2d5f88927" providerId="LiveId" clId="{3AC60F35-892B-40B1-B145-BF853C2713F6}" dt="2020-04-22T14:29:49.034" v="2506" actId="20577"/>
      <pc:docMkLst>
        <pc:docMk/>
      </pc:docMkLst>
      <pc:sldChg chg="del">
        <pc:chgData name="Sidney Seckler" userId="73470fc2d5f88927" providerId="LiveId" clId="{3AC60F35-892B-40B1-B145-BF853C2713F6}" dt="2020-03-26T18:34:07.847" v="191" actId="47"/>
        <pc:sldMkLst>
          <pc:docMk/>
          <pc:sldMk cId="0" sldId="256"/>
        </pc:sldMkLst>
      </pc:sldChg>
      <pc:sldChg chg="modSp mod">
        <pc:chgData name="Sidney Seckler" userId="73470fc2d5f88927" providerId="LiveId" clId="{3AC60F35-892B-40B1-B145-BF853C2713F6}" dt="2020-03-26T18:28:13.302" v="37" actId="20577"/>
        <pc:sldMkLst>
          <pc:docMk/>
          <pc:sldMk cId="0" sldId="257"/>
        </pc:sldMkLst>
        <pc:spChg chg="mod">
          <ac:chgData name="Sidney Seckler" userId="73470fc2d5f88927" providerId="LiveId" clId="{3AC60F35-892B-40B1-B145-BF853C2713F6}" dt="2020-03-26T18:28:13.302" v="37" actId="20577"/>
          <ac:spMkLst>
            <pc:docMk/>
            <pc:sldMk cId="0" sldId="257"/>
            <ac:spMk id="307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33:33.253" v="190" actId="1076"/>
        <pc:sldMkLst>
          <pc:docMk/>
          <pc:sldMk cId="0" sldId="258"/>
        </pc:sldMkLst>
        <pc:spChg chg="add del mod">
          <ac:chgData name="Sidney Seckler" userId="73470fc2d5f88927" providerId="LiveId" clId="{3AC60F35-892B-40B1-B145-BF853C2713F6}" dt="2020-03-26T18:32:32.694" v="172" actId="478"/>
          <ac:spMkLst>
            <pc:docMk/>
            <pc:sldMk cId="0" sldId="258"/>
            <ac:spMk id="4" creationId="{247DF1D2-0F0E-4603-A39F-3B6647200185}"/>
          </ac:spMkLst>
        </pc:spChg>
        <pc:spChg chg="add">
          <ac:chgData name="Sidney Seckler" userId="73470fc2d5f88927" providerId="LiveId" clId="{3AC60F35-892B-40B1-B145-BF853C2713F6}" dt="2020-03-26T18:32:33.913" v="173"/>
          <ac:spMkLst>
            <pc:docMk/>
            <pc:sldMk cId="0" sldId="258"/>
            <ac:spMk id="8" creationId="{7E042A97-1103-4960-BB14-3A1ACCF569D3}"/>
          </ac:spMkLst>
        </pc:spChg>
        <pc:spChg chg="del mod">
          <ac:chgData name="Sidney Seckler" userId="73470fc2d5f88927" providerId="LiveId" clId="{3AC60F35-892B-40B1-B145-BF853C2713F6}" dt="2020-03-26T18:32:29.557" v="171" actId="478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3:33.253" v="190" actId="1076"/>
          <ac:spMkLst>
            <pc:docMk/>
            <pc:sldMk cId="0" sldId="258"/>
            <ac:spMk id="614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2:47.740" v="174" actId="478"/>
          <ac:picMkLst>
            <pc:docMk/>
            <pc:sldMk cId="0" sldId="258"/>
            <ac:picMk id="2" creationId="{00000000-0000-0000-0000-000000000000}"/>
          </ac:picMkLst>
        </pc:picChg>
        <pc:picChg chg="add mod">
          <ac:chgData name="Sidney Seckler" userId="73470fc2d5f88927" providerId="LiveId" clId="{3AC60F35-892B-40B1-B145-BF853C2713F6}" dt="2020-03-26T18:33:24.193" v="189" actId="1037"/>
          <ac:picMkLst>
            <pc:docMk/>
            <pc:sldMk cId="0" sldId="258"/>
            <ac:picMk id="9" creationId="{A009E612-A485-4076-BB63-19B44B23B214}"/>
          </ac:picMkLst>
        </pc:picChg>
      </pc:sldChg>
      <pc:sldChg chg="addSp delSp modSp add mod">
        <pc:chgData name="Sidney Seckler" userId="73470fc2d5f88927" providerId="LiveId" clId="{3AC60F35-892B-40B1-B145-BF853C2713F6}" dt="2020-03-26T18:39:27.098" v="246" actId="1076"/>
        <pc:sldMkLst>
          <pc:docMk/>
          <pc:sldMk cId="0" sldId="261"/>
        </pc:sldMkLst>
        <pc:spChg chg="add del mod">
          <ac:chgData name="Sidney Seckler" userId="73470fc2d5f88927" providerId="LiveId" clId="{3AC60F35-892B-40B1-B145-BF853C2713F6}" dt="2020-03-26T18:38:37.661" v="239" actId="478"/>
          <ac:spMkLst>
            <pc:docMk/>
            <pc:sldMk cId="0" sldId="261"/>
            <ac:spMk id="9" creationId="{560AA0AD-0CDB-4F12-ACCB-24D4F267245F}"/>
          </ac:spMkLst>
        </pc:spChg>
        <pc:spChg chg="add">
          <ac:chgData name="Sidney Seckler" userId="73470fc2d5f88927" providerId="LiveId" clId="{3AC60F35-892B-40B1-B145-BF853C2713F6}" dt="2020-03-26T18:38:39.505" v="240"/>
          <ac:spMkLst>
            <pc:docMk/>
            <pc:sldMk cId="0" sldId="261"/>
            <ac:spMk id="22" creationId="{170D59EB-08C7-49F6-995E-E08311DFBAAB}"/>
          </ac:spMkLst>
        </pc:spChg>
        <pc:spChg chg="add mod">
          <ac:chgData name="Sidney Seckler" userId="73470fc2d5f88927" providerId="LiveId" clId="{3AC60F35-892B-40B1-B145-BF853C2713F6}" dt="2020-03-26T18:39:27.098" v="246" actId="1076"/>
          <ac:spMkLst>
            <pc:docMk/>
            <pc:sldMk cId="0" sldId="261"/>
            <ac:spMk id="20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1.443" v="243" actId="1076"/>
          <ac:spMkLst>
            <pc:docMk/>
            <pc:sldMk cId="0" sldId="261"/>
            <ac:spMk id="205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15.292" v="244" actId="1076"/>
          <ac:spMkLst>
            <pc:docMk/>
            <pc:sldMk cId="0" sldId="261"/>
            <ac:spMk id="20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5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9:22.209" v="245" actId="1076"/>
          <ac:spMkLst>
            <pc:docMk/>
            <pc:sldMk cId="0" sldId="261"/>
            <ac:spMk id="20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8:34.254" v="238" actId="478"/>
          <ac:spMkLst>
            <pc:docMk/>
            <pc:sldMk cId="0" sldId="261"/>
            <ac:spMk id="921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0:20.551" v="256" actId="1076"/>
        <pc:sldMkLst>
          <pc:docMk/>
          <pc:sldMk cId="0" sldId="262"/>
        </pc:sldMkLst>
        <pc:spChg chg="add del mod">
          <ac:chgData name="Sidney Seckler" userId="73470fc2d5f88927" providerId="LiveId" clId="{3AC60F35-892B-40B1-B145-BF853C2713F6}" dt="2020-03-26T18:39:39.211" v="248" actId="478"/>
          <ac:spMkLst>
            <pc:docMk/>
            <pc:sldMk cId="0" sldId="262"/>
            <ac:spMk id="9" creationId="{E9CAB540-9FA1-4990-AB5C-9F1AA59CC583}"/>
          </ac:spMkLst>
        </pc:spChg>
        <pc:spChg chg="add">
          <ac:chgData name="Sidney Seckler" userId="73470fc2d5f88927" providerId="LiveId" clId="{3AC60F35-892B-40B1-B145-BF853C2713F6}" dt="2020-03-26T18:39:40.990" v="249"/>
          <ac:spMkLst>
            <pc:docMk/>
            <pc:sldMk cId="0" sldId="262"/>
            <ac:spMk id="23" creationId="{ACCBF7E2-5EC8-48B6-B46B-A302D1ED49C0}"/>
          </ac:spMkLst>
        </pc:spChg>
        <pc:spChg chg="add mod">
          <ac:chgData name="Sidney Seckler" userId="73470fc2d5f88927" providerId="LiveId" clId="{3AC60F35-892B-40B1-B145-BF853C2713F6}" dt="2020-03-26T18:40:20.551" v="256" actId="1076"/>
          <ac:spMkLst>
            <pc:docMk/>
            <pc:sldMk cId="0" sldId="262"/>
            <ac:spMk id="307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9:57.881" v="251" actId="1076"/>
          <ac:spMkLst>
            <pc:docMk/>
            <pc:sldMk cId="0" sldId="262"/>
            <ac:spMk id="307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0:08.035" v="253" actId="1076"/>
          <ac:spMkLst>
            <pc:docMk/>
            <pc:sldMk cId="0" sldId="262"/>
            <ac:spMk id="307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39:34.256" v="247" actId="478"/>
          <ac:spMkLst>
            <pc:docMk/>
            <pc:sldMk cId="0" sldId="262"/>
            <ac:spMk id="1024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0:14.365" v="254" actId="1076"/>
          <ac:grpSpMkLst>
            <pc:docMk/>
            <pc:sldMk cId="0" sldId="262"/>
            <ac:grpSpMk id="3079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26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03:03.239" v="511" actId="255"/>
        <pc:sldMkLst>
          <pc:docMk/>
          <pc:sldMk cId="0" sldId="264"/>
        </pc:sldMkLst>
        <pc:spChg chg="add mod">
          <ac:chgData name="Sidney Seckler" userId="73470fc2d5f88927" providerId="LiveId" clId="{3AC60F35-892B-40B1-B145-BF853C2713F6}" dt="2020-03-26T19:00:47.881" v="499" actId="1076"/>
          <ac:spMkLst>
            <pc:docMk/>
            <pc:sldMk cId="0" sldId="264"/>
            <ac:spMk id="819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00:52.863" v="500" actId="1076"/>
          <ac:spMkLst>
            <pc:docMk/>
            <pc:sldMk cId="0" sldId="264"/>
            <ac:spMk id="8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1:41.628" v="503" actId="113"/>
          <ac:spMkLst>
            <pc:docMk/>
            <pc:sldMk cId="0" sldId="264"/>
            <ac:spMk id="81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16.867" v="494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3:03.239" v="511" actId="255"/>
          <ac:spMkLst>
            <pc:docMk/>
            <pc:sldMk cId="0" sldId="264"/>
            <ac:spMk id="122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26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9:10:45.492" v="576" actId="1076"/>
        <pc:sldMkLst>
          <pc:docMk/>
          <pc:sldMk cId="0" sldId="267"/>
        </pc:sldMkLst>
        <pc:spChg chg="add del mod">
          <ac:chgData name="Sidney Seckler" userId="73470fc2d5f88927" providerId="LiveId" clId="{3AC60F35-892B-40B1-B145-BF853C2713F6}" dt="2020-03-26T19:10:19.146" v="572" actId="478"/>
          <ac:spMkLst>
            <pc:docMk/>
            <pc:sldMk cId="0" sldId="267"/>
            <ac:spMk id="3" creationId="{D5DF6F6C-3CDE-48DE-B094-CB8618F1D5D4}"/>
          </ac:spMkLst>
        </pc:spChg>
        <pc:spChg chg="add">
          <ac:chgData name="Sidney Seckler" userId="73470fc2d5f88927" providerId="LiveId" clId="{3AC60F35-892B-40B1-B145-BF853C2713F6}" dt="2020-03-26T19:10:21.740" v="573"/>
          <ac:spMkLst>
            <pc:docMk/>
            <pc:sldMk cId="0" sldId="267"/>
            <ac:spMk id="31" creationId="{AB949027-5989-47B6-BB3C-AE9C034B9825}"/>
          </ac:spMkLst>
        </pc:spChg>
        <pc:spChg chg="del">
          <ac:chgData name="Sidney Seckler" userId="73470fc2d5f88927" providerId="LiveId" clId="{3AC60F35-892B-40B1-B145-BF853C2713F6}" dt="2020-03-26T19:10:15.958" v="571" actId="478"/>
          <ac:spMkLst>
            <pc:docMk/>
            <pc:sldMk cId="0" sldId="267"/>
            <ac:spMk id="1536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35.006" v="575" actId="27636"/>
          <ac:spMkLst>
            <pc:docMk/>
            <pc:sldMk cId="0" sldId="267"/>
            <ac:spMk id="675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5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45.492" v="576" actId="1076"/>
          <ac:spMkLst>
            <pc:docMk/>
            <pc:sldMk cId="0" sldId="267"/>
            <ac:spMk id="6760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0:45.492" v="576" actId="1076"/>
          <ac:grpSpMkLst>
            <pc:docMk/>
            <pc:sldMk cId="0" sldId="267"/>
            <ac:grpSpMk id="67606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9:26:38.207" v="779" actId="1076"/>
        <pc:sldMkLst>
          <pc:docMk/>
          <pc:sldMk cId="0" sldId="268"/>
        </pc:sldMkLst>
        <pc:spChg chg="add del mod">
          <ac:chgData name="Sidney Seckler" userId="73470fc2d5f88927" providerId="LiveId" clId="{3AC60F35-892B-40B1-B145-BF853C2713F6}" dt="2020-03-26T19:23:50.506" v="746" actId="478"/>
          <ac:spMkLst>
            <pc:docMk/>
            <pc:sldMk cId="0" sldId="268"/>
            <ac:spMk id="10" creationId="{DD45A3C2-A56B-490D-AD2A-84554F379BEB}"/>
          </ac:spMkLst>
        </pc:spChg>
        <pc:spChg chg="add mod">
          <ac:chgData name="Sidney Seckler" userId="73470fc2d5f88927" providerId="LiveId" clId="{3AC60F35-892B-40B1-B145-BF853C2713F6}" dt="2020-03-26T19:25:54.817" v="776" actId="255"/>
          <ac:spMkLst>
            <pc:docMk/>
            <pc:sldMk cId="0" sldId="268"/>
            <ac:spMk id="11" creationId="{54D7316C-E5B3-4828-8DC9-C44ABAE40FC8}"/>
          </ac:spMkLst>
        </pc:spChg>
        <pc:spChg chg="add mod">
          <ac:chgData name="Sidney Seckler" userId="73470fc2d5f88927" providerId="LiveId" clId="{3AC60F35-892B-40B1-B145-BF853C2713F6}" dt="2020-03-26T19:25:30.817" v="764" actId="14100"/>
          <ac:spMkLst>
            <pc:docMk/>
            <pc:sldMk cId="0" sldId="268"/>
            <ac:spMk id="51" creationId="{25CD76F6-E643-4163-864E-1DB845751889}"/>
          </ac:spMkLst>
        </pc:spChg>
        <pc:spChg chg="add mod">
          <ac:chgData name="Sidney Seckler" userId="73470fc2d5f88927" providerId="LiveId" clId="{3AC60F35-892B-40B1-B145-BF853C2713F6}" dt="2020-03-26T19:24:42.253" v="757" actId="1076"/>
          <ac:spMkLst>
            <pc:docMk/>
            <pc:sldMk cId="0" sldId="268"/>
            <ac:spMk id="1126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36.490" v="756" actId="1076"/>
          <ac:spMkLst>
            <pc:docMk/>
            <pc:sldMk cId="0" sldId="268"/>
            <ac:spMk id="1126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4:54.648" v="758" actId="1076"/>
          <ac:spMkLst>
            <pc:docMk/>
            <pc:sldMk cId="0" sldId="268"/>
            <ac:spMk id="1126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6:04.958" v="778" actId="14100"/>
          <ac:spMkLst>
            <pc:docMk/>
            <pc:sldMk cId="0" sldId="268"/>
            <ac:spMk id="112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9:23:53.584" v="747" actId="478"/>
          <ac:spMkLst>
            <pc:docMk/>
            <pc:sldMk cId="0" sldId="268"/>
            <ac:spMk id="1127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7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8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29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3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6:38.207" v="779" actId="1076"/>
          <ac:spMkLst>
            <pc:docMk/>
            <pc:sldMk cId="0" sldId="268"/>
            <ac:spMk id="1130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3:14.833" v="712" actId="1076"/>
          <ac:spMkLst>
            <pc:docMk/>
            <pc:sldMk cId="0" sldId="268"/>
            <ac:spMk id="1638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26:38.207" v="779" actId="1076"/>
          <ac:grpSpMkLst>
            <pc:docMk/>
            <pc:sldMk cId="0" sldId="268"/>
            <ac:grpSpMk id="1129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68"/>
            <ac:graphicFrameMk id="8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26:04.958" v="778" actId="14100"/>
          <ac:cxnSpMkLst>
            <pc:docMk/>
            <pc:sldMk cId="0" sldId="268"/>
            <ac:cxnSpMk id="13" creationId="{C2911796-565A-4B65-9E9A-71AB4253C05D}"/>
          </ac:cxnSpMkLst>
        </pc:cxnChg>
      </pc:sldChg>
      <pc:sldChg chg="addSp delSp modSp add mod">
        <pc:chgData name="Sidney Seckler" userId="73470fc2d5f88927" providerId="LiveId" clId="{3AC60F35-892B-40B1-B145-BF853C2713F6}" dt="2020-03-26T19:47:47.706" v="898" actId="1076"/>
        <pc:sldMkLst>
          <pc:docMk/>
          <pc:sldMk cId="0" sldId="270"/>
        </pc:sldMkLst>
        <pc:spChg chg="add del mod">
          <ac:chgData name="Sidney Seckler" userId="73470fc2d5f88927" providerId="LiveId" clId="{3AC60F35-892B-40B1-B145-BF853C2713F6}" dt="2020-03-26T19:42:46.457" v="836" actId="478"/>
          <ac:spMkLst>
            <pc:docMk/>
            <pc:sldMk cId="0" sldId="270"/>
            <ac:spMk id="13" creationId="{892C8162-43E9-4AA8-B345-23A0C5FAC320}"/>
          </ac:spMkLst>
        </pc:spChg>
        <pc:spChg chg="add">
          <ac:chgData name="Sidney Seckler" userId="73470fc2d5f88927" providerId="LiveId" clId="{3AC60F35-892B-40B1-B145-BF853C2713F6}" dt="2020-03-26T19:42:55.032" v="837"/>
          <ac:spMkLst>
            <pc:docMk/>
            <pc:sldMk cId="0" sldId="270"/>
            <ac:spMk id="55" creationId="{A8B00C4C-1D37-43F9-80FA-B39F06A3A68A}"/>
          </ac:spMkLst>
        </pc:spChg>
        <pc:spChg chg="add mod">
          <ac:chgData name="Sidney Seckler" userId="73470fc2d5f88927" providerId="LiveId" clId="{3AC60F35-892B-40B1-B145-BF853C2713F6}" dt="2020-03-26T19:45:33.413" v="870" actId="1076"/>
          <ac:spMkLst>
            <pc:docMk/>
            <pc:sldMk cId="0" sldId="270"/>
            <ac:spMk id="1331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378" v="897" actId="1076"/>
          <ac:spMkLst>
            <pc:docMk/>
            <pc:sldMk cId="0" sldId="270"/>
            <ac:spMk id="13315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7.706" v="898" actId="1076"/>
          <ac:spMkLst>
            <pc:docMk/>
            <pc:sldMk cId="0" sldId="270"/>
            <ac:spMk id="1331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35.021" v="893" actId="1076"/>
          <ac:spMkLst>
            <pc:docMk/>
            <pc:sldMk cId="0" sldId="270"/>
            <ac:spMk id="1331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47:40.722" v="895" actId="1076"/>
          <ac:spMkLst>
            <pc:docMk/>
            <pc:sldMk cId="0" sldId="270"/>
            <ac:spMk id="133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3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7:20.254" v="890" actId="1076"/>
          <ac:spMkLst>
            <pc:docMk/>
            <pc:sldMk cId="0" sldId="270"/>
            <ac:spMk id="133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6:25.192" v="879" actId="1076"/>
          <ac:spMkLst>
            <pc:docMk/>
            <pc:sldMk cId="0" sldId="270"/>
            <ac:spMk id="133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4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59.411" v="866" actId="14100"/>
          <ac:spMkLst>
            <pc:docMk/>
            <pc:sldMk cId="0" sldId="270"/>
            <ac:spMk id="1334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5:13.603" v="867" actId="1076"/>
          <ac:spMkLst>
            <pc:docMk/>
            <pc:sldMk cId="0" sldId="270"/>
            <ac:spMk id="1335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4:49.690" v="865" actId="1076"/>
          <ac:spMkLst>
            <pc:docMk/>
            <pc:sldMk cId="0" sldId="270"/>
            <ac:spMk id="1335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43.318" v="835" actId="478"/>
          <ac:spMkLst>
            <pc:docMk/>
            <pc:sldMk cId="0" sldId="270"/>
            <ac:spMk id="1843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0"/>
            <ac:graphicFrameMk id="10" creationId="{00000000-0000-0000-0000-000000000000}"/>
          </ac:graphicFrameMkLst>
        </pc:graphicFrameChg>
        <pc:cxnChg chg="mod">
          <ac:chgData name="Sidney Seckler" userId="73470fc2d5f88927" providerId="LiveId" clId="{3AC60F35-892B-40B1-B145-BF853C2713F6}" dt="2020-03-26T19:47:25.457" v="892" actId="14100"/>
          <ac:cxnSpMkLst>
            <pc:docMk/>
            <pc:sldMk cId="0" sldId="270"/>
            <ac:cxnSpMk id="13342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3:49.160" v="956" actId="47"/>
        <pc:sldMkLst>
          <pc:docMk/>
          <pc:sldMk cId="0" sldId="271"/>
        </pc:sldMkLst>
        <pc:spChg chg="add del mod">
          <ac:chgData name="Sidney Seckler" userId="73470fc2d5f88927" providerId="LiveId" clId="{3AC60F35-892B-40B1-B145-BF853C2713F6}" dt="2020-03-26T19:43:10.192" v="842" actId="478"/>
          <ac:spMkLst>
            <pc:docMk/>
            <pc:sldMk cId="0" sldId="271"/>
            <ac:spMk id="11" creationId="{33C7CDEC-670C-48C6-8BFD-42E74A79BE3A}"/>
          </ac:spMkLst>
        </pc:spChg>
        <pc:spChg chg="add">
          <ac:chgData name="Sidney Seckler" userId="73470fc2d5f88927" providerId="LiveId" clId="{3AC60F35-892B-40B1-B145-BF853C2713F6}" dt="2020-03-26T19:43:11.393" v="843"/>
          <ac:spMkLst>
            <pc:docMk/>
            <pc:sldMk cId="0" sldId="271"/>
            <ac:spMk id="52" creationId="{52A8C209-76EF-422A-90BA-B2C18784287F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2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4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1"/>
            <ac:spMk id="153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07.973" v="841" actId="478"/>
          <ac:spMkLst>
            <pc:docMk/>
            <pc:sldMk cId="0" sldId="271"/>
            <ac:spMk id="19458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1"/>
            <ac:graphicFrameMk id="8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3AC60F35-892B-40B1-B145-BF853C2713F6}" dt="2020-03-26T19:58:39.518" v="1034" actId="47"/>
        <pc:sldMkLst>
          <pc:docMk/>
          <pc:sldMk cId="0" sldId="272"/>
        </pc:sldMkLst>
        <pc:spChg chg="add del mod">
          <ac:chgData name="Sidney Seckler" userId="73470fc2d5f88927" providerId="LiveId" clId="{3AC60F35-892B-40B1-B145-BF853C2713F6}" dt="2020-03-26T19:43:22.190" v="845" actId="478"/>
          <ac:spMkLst>
            <pc:docMk/>
            <pc:sldMk cId="0" sldId="272"/>
            <ac:spMk id="9" creationId="{1D0C5920-5650-4FD2-BE54-10729F93DF8B}"/>
          </ac:spMkLst>
        </pc:spChg>
        <pc:spChg chg="add">
          <ac:chgData name="Sidney Seckler" userId="73470fc2d5f88927" providerId="LiveId" clId="{3AC60F35-892B-40B1-B145-BF853C2713F6}" dt="2020-03-26T19:43:23.670" v="846"/>
          <ac:spMkLst>
            <pc:docMk/>
            <pc:sldMk cId="0" sldId="272"/>
            <ac:spMk id="54" creationId="{179BDDA4-3CE7-45BA-A1FC-DB6C4AE1D48D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6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272"/>
            <ac:spMk id="163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3:19.957" v="844" actId="478"/>
          <ac:spMkLst>
            <pc:docMk/>
            <pc:sldMk cId="0" sldId="272"/>
            <ac:spMk id="204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272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0:35.897" v="1161" actId="1076"/>
        <pc:sldMkLst>
          <pc:docMk/>
          <pc:sldMk cId="0" sldId="273"/>
        </pc:sldMkLst>
        <pc:spChg chg="add mod">
          <ac:chgData name="Sidney Seckler" userId="73470fc2d5f88927" providerId="LiveId" clId="{3AC60F35-892B-40B1-B145-BF853C2713F6}" dt="2020-03-26T20:09:30.894" v="1147" actId="1076"/>
          <ac:spMkLst>
            <pc:docMk/>
            <pc:sldMk cId="0" sldId="273"/>
            <ac:spMk id="1741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42.254" v="1151" actId="1076"/>
          <ac:spMkLst>
            <pc:docMk/>
            <pc:sldMk cId="0" sldId="273"/>
            <ac:spMk id="1741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09:28.222" v="1146" actId="1076"/>
          <ac:spMkLst>
            <pc:docMk/>
            <pc:sldMk cId="0" sldId="273"/>
            <ac:spMk id="1741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09:16.801" v="1143" actId="478"/>
          <ac:spMkLst>
            <pc:docMk/>
            <pc:sldMk cId="0" sldId="273"/>
            <ac:spMk id="1741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4.114" v="1159" actId="1582"/>
          <ac:spMkLst>
            <pc:docMk/>
            <pc:sldMk cId="0" sldId="273"/>
            <ac:spMk id="174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29.677" v="1160" actId="1582"/>
          <ac:spMkLst>
            <pc:docMk/>
            <pc:sldMk cId="0" sldId="27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0:35.897" v="1161" actId="1076"/>
          <ac:spMkLst>
            <pc:docMk/>
            <pc:sldMk cId="0" sldId="27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8:03.098" v="1131" actId="27636"/>
          <ac:spMkLst>
            <pc:docMk/>
            <pc:sldMk cId="0" sldId="273"/>
            <ac:spMk id="215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3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3:58.091" v="1197"/>
        <pc:sldMkLst>
          <pc:docMk/>
          <pc:sldMk cId="0" sldId="274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274"/>
            <ac:spMk id="1843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49.988" v="1196" actId="1076"/>
          <ac:spMkLst>
            <pc:docMk/>
            <pc:sldMk cId="0" sldId="274"/>
            <ac:spMk id="22530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3:58.091" v="1197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274"/>
            <ac:graphicFrameMk id="3" creationId="{00000000-0000-0000-0000-000000000000}"/>
          </ac:graphicFrameMkLst>
        </pc:graphicFrameChg>
      </pc:sldChg>
      <pc:sldChg chg="delSp modSp add del mod">
        <pc:chgData name="Sidney Seckler" userId="73470fc2d5f88927" providerId="LiveId" clId="{3AC60F35-892B-40B1-B145-BF853C2713F6}" dt="2020-03-26T20:24:26.568" v="1218" actId="14100"/>
        <pc:sldMkLst>
          <pc:docMk/>
          <pc:sldMk cId="0" sldId="277"/>
        </pc:sldMkLst>
        <pc:spChg chg="mod">
          <ac:chgData name="Sidney Seckler" userId="73470fc2d5f88927" providerId="LiveId" clId="{3AC60F35-892B-40B1-B145-BF853C2713F6}" dt="2020-03-26T20:23:20.897" v="1204" actId="14100"/>
          <ac:spMkLst>
            <pc:docMk/>
            <pc:sldMk cId="0" sldId="277"/>
            <ac:spMk id="266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4:26.568" v="1218" actId="14100"/>
          <ac:spMkLst>
            <pc:docMk/>
            <pc:sldMk cId="0" sldId="277"/>
            <ac:spMk id="2662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23.538" v="1205" actId="478"/>
          <ac:picMkLst>
            <pc:docMk/>
            <pc:sldMk cId="0" sldId="277"/>
            <ac:picMk id="10240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2:49.910" v="589" actId="47"/>
        <pc:sldMkLst>
          <pc:docMk/>
          <pc:sldMk cId="0" sldId="278"/>
        </pc:sldMkLst>
      </pc:sldChg>
      <pc:sldChg chg="modSp add mod">
        <pc:chgData name="Sidney Seckler" userId="73470fc2d5f88927" providerId="LiveId" clId="{3AC60F35-892B-40B1-B145-BF853C2713F6}" dt="2020-03-26T19:14:45.355" v="628" actId="1076"/>
        <pc:sldMkLst>
          <pc:docMk/>
          <pc:sldMk cId="0" sldId="279"/>
        </pc:sldMkLst>
        <pc:spChg chg="mod">
          <ac:chgData name="Sidney Seckler" userId="73470fc2d5f88927" providerId="LiveId" clId="{3AC60F35-892B-40B1-B145-BF853C2713F6}" dt="2020-03-26T19:14:40.630" v="626" actId="1076"/>
          <ac:spMkLst>
            <pc:docMk/>
            <pc:sldMk cId="0" sldId="279"/>
            <ac:spMk id="3174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45.355" v="628" actId="1076"/>
          <ac:picMkLst>
            <pc:docMk/>
            <pc:sldMk cId="0" sldId="279"/>
            <ac:picMk id="71682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2.164" v="595" actId="47"/>
        <pc:sldMkLst>
          <pc:docMk/>
          <pc:sldMk cId="0" sldId="285"/>
        </pc:sldMkLst>
      </pc:sldChg>
      <pc:sldChg chg="modSp mod ord">
        <pc:chgData name="Sidney Seckler" userId="73470fc2d5f88927" providerId="LiveId" clId="{3AC60F35-892B-40B1-B145-BF853C2713F6}" dt="2020-03-26T19:04:38.256" v="546" actId="1076"/>
        <pc:sldMkLst>
          <pc:docMk/>
          <pc:sldMk cId="0" sldId="286"/>
        </pc:sldMkLst>
        <pc:spChg chg="mod">
          <ac:chgData name="Sidney Seckler" userId="73470fc2d5f88927" providerId="LiveId" clId="{3AC60F35-892B-40B1-B145-BF853C2713F6}" dt="2020-03-26T19:04:38.256" v="546" actId="1076"/>
          <ac:spMkLst>
            <pc:docMk/>
            <pc:sldMk cId="0" sldId="286"/>
            <ac:spMk id="3584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9:13:11.407" v="599" actId="47"/>
        <pc:sldMkLst>
          <pc:docMk/>
          <pc:sldMk cId="0" sldId="301"/>
        </pc:sldMkLst>
      </pc:sldChg>
      <pc:sldChg chg="addSp delSp modSp add mod">
        <pc:chgData name="Sidney Seckler" userId="73470fc2d5f88927" providerId="LiveId" clId="{3AC60F35-892B-40B1-B145-BF853C2713F6}" dt="2020-03-26T20:04:03.440" v="1100" actId="1076"/>
        <pc:sldMkLst>
          <pc:docMk/>
          <pc:sldMk cId="0" sldId="308"/>
        </pc:sldMkLst>
        <pc:spChg chg="add del mod">
          <ac:chgData name="Sidney Seckler" userId="73470fc2d5f88927" providerId="LiveId" clId="{3AC60F35-892B-40B1-B145-BF853C2713F6}" dt="2020-03-26T20:02:20.706" v="1082" actId="478"/>
          <ac:spMkLst>
            <pc:docMk/>
            <pc:sldMk cId="0" sldId="308"/>
            <ac:spMk id="3" creationId="{12320150-59E0-4ADD-9AE2-30EDB8ED3D2A}"/>
          </ac:spMkLst>
        </pc:spChg>
        <pc:spChg chg="del">
          <ac:chgData name="Sidney Seckler" userId="73470fc2d5f88927" providerId="LiveId" clId="{3AC60F35-892B-40B1-B145-BF853C2713F6}" dt="2020-03-26T20:02:16.612" v="1081" actId="478"/>
          <ac:spMkLst>
            <pc:docMk/>
            <pc:sldMk cId="0" sldId="308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28.769" v="1083"/>
          <ac:spMkLst>
            <pc:docMk/>
            <pc:sldMk cId="0" sldId="308"/>
            <ac:spMk id="8" creationId="{37B6D03C-5BB8-4A9C-A9F5-5B1E716636F3}"/>
          </ac:spMkLst>
        </pc:spChg>
        <pc:picChg chg="mod">
          <ac:chgData name="Sidney Seckler" userId="73470fc2d5f88927" providerId="LiveId" clId="{3AC60F35-892B-40B1-B145-BF853C2713F6}" dt="2020-03-26T20:04:03.440" v="1100" actId="1076"/>
          <ac:picMkLst>
            <pc:docMk/>
            <pc:sldMk cId="0" sldId="308"/>
            <ac:picMk id="38914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8:32:23.162" v="170" actId="1076"/>
        <pc:sldMkLst>
          <pc:docMk/>
          <pc:sldMk cId="0" sldId="319"/>
        </pc:sldMkLst>
        <pc:spChg chg="mod">
          <ac:chgData name="Sidney Seckler" userId="73470fc2d5f88927" providerId="LiveId" clId="{3AC60F35-892B-40B1-B145-BF853C2713F6}" dt="2020-03-26T18:32:23.162" v="170" actId="1076"/>
          <ac:spMkLst>
            <pc:docMk/>
            <pc:sldMk cId="0" sldId="319"/>
            <ac:spMk id="98307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31:28.945" v="162" actId="1076"/>
          <ac:picMkLst>
            <pc:docMk/>
            <pc:sldMk cId="0" sldId="319"/>
            <ac:picMk id="46082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18:31:26.630" v="161" actId="1076"/>
          <ac:picMkLst>
            <pc:docMk/>
            <pc:sldMk cId="0" sldId="319"/>
            <ac:picMk id="4608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10.127" v="598" actId="47"/>
        <pc:sldMkLst>
          <pc:docMk/>
          <pc:sldMk cId="0" sldId="326"/>
        </pc:sldMkLst>
      </pc:sldChg>
      <pc:sldChg chg="addSp delSp modSp add mod">
        <pc:chgData name="Sidney Seckler" userId="73470fc2d5f88927" providerId="LiveId" clId="{3AC60F35-892B-40B1-B145-BF853C2713F6}" dt="2020-03-26T18:38:20.394" v="237" actId="1076"/>
        <pc:sldMkLst>
          <pc:docMk/>
          <pc:sldMk cId="0" sldId="327"/>
        </pc:sldMkLst>
        <pc:spChg chg="add mod">
          <ac:chgData name="Sidney Seckler" userId="73470fc2d5f88927" providerId="LiveId" clId="{3AC60F35-892B-40B1-B145-BF853C2713F6}" dt="2020-03-26T18:38:20.394" v="237" actId="1076"/>
          <ac:spMkLst>
            <pc:docMk/>
            <pc:sldMk cId="0" sldId="327"/>
            <ac:spMk id="10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3.699" v="233" actId="255"/>
          <ac:spMkLst>
            <pc:docMk/>
            <pc:sldMk cId="0" sldId="327"/>
            <ac:spMk id="10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13.020" v="235" actId="255"/>
          <ac:spMkLst>
            <pc:docMk/>
            <pc:sldMk cId="0" sldId="327"/>
            <ac:spMk id="102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8:08.110" v="234" actId="255"/>
          <ac:spMkLst>
            <pc:docMk/>
            <pc:sldMk cId="0" sldId="327"/>
            <ac:spMk id="102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37:58.553" v="232" actId="255"/>
          <ac:spMkLst>
            <pc:docMk/>
            <pc:sldMk cId="0" sldId="327"/>
            <ac:spMk id="103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7:52.240" v="231" actId="1076"/>
          <ac:spMkLst>
            <pc:docMk/>
            <pc:sldMk cId="0" sldId="327"/>
            <ac:spMk id="10651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7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18:43:04.741" v="298" actId="1076"/>
        <pc:sldMkLst>
          <pc:docMk/>
          <pc:sldMk cId="0" sldId="328"/>
        </pc:sldMkLst>
        <pc:spChg chg="add del mod">
          <ac:chgData name="Sidney Seckler" userId="73470fc2d5f88927" providerId="LiveId" clId="{3AC60F35-892B-40B1-B145-BF853C2713F6}" dt="2020-03-26T18:41:22.713" v="268" actId="478"/>
          <ac:spMkLst>
            <pc:docMk/>
            <pc:sldMk cId="0" sldId="328"/>
            <ac:spMk id="9" creationId="{239D7D1D-623A-44FE-B7CA-E4BDBA23F969}"/>
          </ac:spMkLst>
        </pc:spChg>
        <pc:spChg chg="add">
          <ac:chgData name="Sidney Seckler" userId="73470fc2d5f88927" providerId="LiveId" clId="{3AC60F35-892B-40B1-B145-BF853C2713F6}" dt="2020-03-26T18:41:25.095" v="269"/>
          <ac:spMkLst>
            <pc:docMk/>
            <pc:sldMk cId="0" sldId="328"/>
            <ac:spMk id="43" creationId="{D02188B2-E094-4FA7-9016-5641F7F4D887}"/>
          </ac:spMkLst>
        </pc:spChg>
        <pc:spChg chg="add mod">
          <ac:chgData name="Sidney Seckler" userId="73470fc2d5f88927" providerId="LiveId" clId="{3AC60F35-892B-40B1-B145-BF853C2713F6}" dt="2020-03-26T18:42:48.318" v="294" actId="14100"/>
          <ac:spMkLst>
            <pc:docMk/>
            <pc:sldMk cId="0" sldId="328"/>
            <ac:spMk id="40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3:04.741" v="298" actId="1076"/>
          <ac:spMkLst>
            <pc:docMk/>
            <pc:sldMk cId="0" sldId="328"/>
            <ac:spMk id="40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42:41.240" v="291" actId="1076"/>
          <ac:spMkLst>
            <pc:docMk/>
            <pc:sldMk cId="0" sldId="328"/>
            <ac:spMk id="41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53.662" v="295" actId="1076"/>
          <ac:spMkLst>
            <pc:docMk/>
            <pc:sldMk cId="0" sldId="328"/>
            <ac:spMk id="410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2:44.146" v="292" actId="1076"/>
          <ac:spMkLst>
            <pc:docMk/>
            <pc:sldMk cId="0" sldId="328"/>
            <ac:spMk id="410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19.409" v="267" actId="478"/>
          <ac:spMkLst>
            <pc:docMk/>
            <pc:sldMk cId="0" sldId="328"/>
            <ac:spMk id="107522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3:01.131" v="297" actId="1076"/>
          <ac:grpSpMkLst>
            <pc:docMk/>
            <pc:sldMk cId="0" sldId="328"/>
            <ac:grpSpMk id="4108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0" sldId="328"/>
            <ac:graphicFrameMk id="6" creationId="{00000000-0000-0000-0000-000000000000}"/>
          </ac:graphicFrameMkLst>
        </pc:graphicFrameChg>
        <pc:cxnChg chg="del mod">
          <ac:chgData name="Sidney Seckler" userId="73470fc2d5f88927" providerId="LiveId" clId="{3AC60F35-892B-40B1-B145-BF853C2713F6}" dt="2020-03-26T18:41:48.707" v="275" actId="478"/>
          <ac:cxnSpMkLst>
            <pc:docMk/>
            <pc:sldMk cId="0" sldId="328"/>
            <ac:cxnSpMk id="4105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3.879" v="280" actId="478"/>
          <ac:cxnSpMkLst>
            <pc:docMk/>
            <pc:sldMk cId="0" sldId="328"/>
            <ac:cxnSpMk id="410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42:07.348" v="281" actId="478"/>
          <ac:cxnSpMkLst>
            <pc:docMk/>
            <pc:sldMk cId="0" sldId="328"/>
            <ac:cxnSpMk id="4107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41:11.925" v="266"/>
        <pc:sldMkLst>
          <pc:docMk/>
          <pc:sldMk cId="0" sldId="329"/>
        </pc:sldMkLst>
        <pc:spChg chg="add del mod">
          <ac:chgData name="Sidney Seckler" userId="73470fc2d5f88927" providerId="LiveId" clId="{3AC60F35-892B-40B1-B145-BF853C2713F6}" dt="2020-03-26T18:41:09.643" v="265" actId="478"/>
          <ac:spMkLst>
            <pc:docMk/>
            <pc:sldMk cId="0" sldId="329"/>
            <ac:spMk id="3" creationId="{C9D657F3-74B4-452F-8BA7-DF16BCAC7DDD}"/>
          </ac:spMkLst>
        </pc:spChg>
        <pc:spChg chg="add">
          <ac:chgData name="Sidney Seckler" userId="73470fc2d5f88927" providerId="LiveId" clId="{3AC60F35-892B-40B1-B145-BF853C2713F6}" dt="2020-03-26T18:41:11.925" v="266"/>
          <ac:spMkLst>
            <pc:docMk/>
            <pc:sldMk cId="0" sldId="329"/>
            <ac:spMk id="37" creationId="{86E2EE96-8843-49E8-9B54-7F0E18050A5C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2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0:50.240" v="260" actId="255"/>
          <ac:spMkLst>
            <pc:docMk/>
            <pc:sldMk cId="0" sldId="329"/>
            <ac:spMk id="5533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1:06.425" v="264" actId="478"/>
          <ac:spMkLst>
            <pc:docMk/>
            <pc:sldMk cId="0" sldId="329"/>
            <ac:spMk id="108547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41:03.302" v="263" actId="1076"/>
          <ac:grpSpMkLst>
            <pc:docMk/>
            <pc:sldMk cId="0" sldId="329"/>
            <ac:grpSpMk id="55300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41:00.614" v="262" actId="1076"/>
          <ac:grpSpMkLst>
            <pc:docMk/>
            <pc:sldMk cId="0" sldId="329"/>
            <ac:grpSpMk id="55301" creationId="{00000000-0000-0000-0000-000000000000}"/>
          </ac:grpSpMkLst>
        </pc:grpChg>
      </pc:sldChg>
      <pc:sldChg chg="addSp delSp modSp add mod">
        <pc:chgData name="Sidney Seckler" userId="73470fc2d5f88927" providerId="LiveId" clId="{3AC60F35-892B-40B1-B145-BF853C2713F6}" dt="2020-03-26T18:53:47.239" v="398" actId="1076"/>
        <pc:sldMkLst>
          <pc:docMk/>
          <pc:sldMk cId="0" sldId="330"/>
        </pc:sldMkLst>
        <pc:spChg chg="add del mod">
          <ac:chgData name="Sidney Seckler" userId="73470fc2d5f88927" providerId="LiveId" clId="{3AC60F35-892B-40B1-B145-BF853C2713F6}" dt="2020-03-26T18:49:46.961" v="359" actId="478"/>
          <ac:spMkLst>
            <pc:docMk/>
            <pc:sldMk cId="0" sldId="330"/>
            <ac:spMk id="3" creationId="{DE1B309E-549A-4848-A87B-36FB2B73B44A}"/>
          </ac:spMkLst>
        </pc:spChg>
        <pc:spChg chg="add">
          <ac:chgData name="Sidney Seckler" userId="73470fc2d5f88927" providerId="LiveId" clId="{3AC60F35-892B-40B1-B145-BF853C2713F6}" dt="2020-03-26T18:49:49.350" v="360"/>
          <ac:spMkLst>
            <pc:docMk/>
            <pc:sldMk cId="0" sldId="330"/>
            <ac:spMk id="37" creationId="{39302D16-D858-415A-96C8-470FA7492777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2:53.854" v="387" actId="255"/>
          <ac:spMkLst>
            <pc:docMk/>
            <pc:sldMk cId="0" sldId="330"/>
            <ac:spMk id="512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10.434" v="389" actId="1076"/>
          <ac:spMkLst>
            <pc:docMk/>
            <pc:sldMk cId="0" sldId="330"/>
            <ac:spMk id="512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3:47.239" v="398" actId="1076"/>
          <ac:spMkLst>
            <pc:docMk/>
            <pc:sldMk cId="0" sldId="330"/>
            <ac:spMk id="512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44.071" v="358" actId="478"/>
          <ac:spMkLst>
            <pc:docMk/>
            <pc:sldMk cId="0" sldId="330"/>
            <ac:spMk id="109571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8:53:01.513" v="388" actId="1076"/>
          <ac:grpSpMkLst>
            <pc:docMk/>
            <pc:sldMk cId="0" sldId="330"/>
            <ac:grpSpMk id="5150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0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3:30.818" v="394" actId="11529"/>
          <ac:cxnSpMkLst>
            <pc:docMk/>
            <pc:sldMk cId="0" sldId="330"/>
            <ac:cxnSpMk id="15" creationId="{C9CF1CFD-B08C-424E-B46E-E80E8F56F621}"/>
          </ac:cxnSpMkLst>
        </pc:cxnChg>
        <pc:cxnChg chg="add mod">
          <ac:chgData name="Sidney Seckler" userId="73470fc2d5f88927" providerId="LiveId" clId="{3AC60F35-892B-40B1-B145-BF853C2713F6}" dt="2020-03-26T18:53:39.832" v="397" actId="14100"/>
          <ac:cxnSpMkLst>
            <pc:docMk/>
            <pc:sldMk cId="0" sldId="330"/>
            <ac:cxnSpMk id="50" creationId="{A1F52BF9-0CB4-4F7F-8557-111D50F7BBE9}"/>
          </ac:cxnSpMkLst>
        </pc:cxnChg>
        <pc:cxnChg chg="del mod">
          <ac:chgData name="Sidney Seckler" userId="73470fc2d5f88927" providerId="LiveId" clId="{3AC60F35-892B-40B1-B145-BF853C2713F6}" dt="2020-03-26T18:53:18.631" v="393" actId="478"/>
          <ac:cxnSpMkLst>
            <pc:docMk/>
            <pc:sldMk cId="0" sldId="330"/>
            <ac:cxnSpMk id="5129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3:17.098" v="392" actId="478"/>
          <ac:cxnSpMkLst>
            <pc:docMk/>
            <pc:sldMk cId="0" sldId="330"/>
            <ac:cxnSpMk id="5130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7:33.788" v="466"/>
        <pc:sldMkLst>
          <pc:docMk/>
          <pc:sldMk cId="0" sldId="331"/>
        </pc:sldMkLst>
        <pc:spChg chg="add del mod">
          <ac:chgData name="Sidney Seckler" userId="73470fc2d5f88927" providerId="LiveId" clId="{3AC60F35-892B-40B1-B145-BF853C2713F6}" dt="2020-03-26T18:49:56.228" v="362" actId="478"/>
          <ac:spMkLst>
            <pc:docMk/>
            <pc:sldMk cId="0" sldId="331"/>
            <ac:spMk id="3" creationId="{8C49C840-FDAC-4BEC-8785-9457916945A8}"/>
          </ac:spMkLst>
        </pc:spChg>
        <pc:spChg chg="add mod">
          <ac:chgData name="Sidney Seckler" userId="73470fc2d5f88927" providerId="LiveId" clId="{3AC60F35-892B-40B1-B145-BF853C2713F6}" dt="2020-03-26T18:55:10.115" v="412" actId="1076"/>
          <ac:spMkLst>
            <pc:docMk/>
            <pc:sldMk cId="0" sldId="331"/>
            <ac:spMk id="16" creationId="{619E8A36-6524-4530-8E9B-934F0F92A48F}"/>
          </ac:spMkLst>
        </pc:spChg>
        <pc:spChg chg="add">
          <ac:chgData name="Sidney Seckler" userId="73470fc2d5f88927" providerId="LiveId" clId="{3AC60F35-892B-40B1-B145-BF853C2713F6}" dt="2020-03-26T18:49:58.597" v="363"/>
          <ac:spMkLst>
            <pc:docMk/>
            <pc:sldMk cId="0" sldId="331"/>
            <ac:spMk id="36" creationId="{1FBEA5A1-B6FE-45DC-ACC1-5F2B322400B3}"/>
          </ac:spMkLst>
        </pc:spChg>
        <pc:spChg chg="add mod">
          <ac:chgData name="Sidney Seckler" userId="73470fc2d5f88927" providerId="LiveId" clId="{3AC60F35-892B-40B1-B145-BF853C2713F6}" dt="2020-03-26T18:54:37.802" v="405" actId="1076"/>
          <ac:spMkLst>
            <pc:docMk/>
            <pc:sldMk cId="0" sldId="331"/>
            <ac:spMk id="61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1.021" v="406" actId="1076"/>
          <ac:spMkLst>
            <pc:docMk/>
            <pc:sldMk cId="0" sldId="331"/>
            <ac:spMk id="614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3.730" v="407" actId="1076"/>
          <ac:spMkLst>
            <pc:docMk/>
            <pc:sldMk cId="0" sldId="331"/>
            <ac:spMk id="614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4:47.358" v="408" actId="1076"/>
          <ac:spMkLst>
            <pc:docMk/>
            <pc:sldMk cId="0" sldId="331"/>
            <ac:spMk id="614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5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6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30.399" v="465" actId="478"/>
          <ac:spMkLst>
            <pc:docMk/>
            <pc:sldMk cId="0" sldId="331"/>
            <ac:spMk id="617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9:53.662" v="361" actId="478"/>
          <ac:spMkLst>
            <pc:docMk/>
            <pc:sldMk cId="0" sldId="331"/>
            <ac:spMk id="110595" creationId="{00000000-0000-0000-0000-000000000000}"/>
          </ac:spMkLst>
        </pc:spChg>
        <pc:grpChg chg="add">
          <ac:chgData name="Sidney Seckler" userId="73470fc2d5f88927" providerId="LiveId" clId="{3AC60F35-892B-40B1-B145-BF853C2713F6}" dt="2020-03-26T18:57:33.788" v="466"/>
          <ac:grpSpMkLst>
            <pc:docMk/>
            <pc:sldMk cId="0" sldId="331"/>
            <ac:grpSpMk id="50" creationId="{3C833E38-7DB3-44E8-A8E7-348D6B605356}"/>
          </ac:grpSpMkLst>
        </pc:grpChg>
        <pc:grpChg chg="del mod">
          <ac:chgData name="Sidney Seckler" userId="73470fc2d5f88927" providerId="LiveId" clId="{3AC60F35-892B-40B1-B145-BF853C2713F6}" dt="2020-03-26T18:57:30.399" v="465" actId="478"/>
          <ac:grpSpMkLst>
            <pc:docMk/>
            <pc:sldMk cId="0" sldId="331"/>
            <ac:grpSpMk id="6171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1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8:54:52.535" v="409" actId="11529"/>
          <ac:cxnSpMkLst>
            <pc:docMk/>
            <pc:sldMk cId="0" sldId="331"/>
            <ac:cxnSpMk id="13" creationId="{F0EBED66-DF7E-4D3E-998A-554051AC252D}"/>
          </ac:cxnSpMkLst>
        </pc:cxnChg>
        <pc:cxnChg chg="add mod">
          <ac:chgData name="Sidney Seckler" userId="73470fc2d5f88927" providerId="LiveId" clId="{3AC60F35-892B-40B1-B145-BF853C2713F6}" dt="2020-03-26T18:54:57.021" v="410" actId="11529"/>
          <ac:cxnSpMkLst>
            <pc:docMk/>
            <pc:sldMk cId="0" sldId="331"/>
            <ac:cxnSpMk id="15" creationId="{4A3B7635-240E-4075-97BF-8660BE31CF23}"/>
          </ac:cxnSpMkLst>
        </pc:cxnChg>
        <pc:cxnChg chg="del">
          <ac:chgData name="Sidney Seckler" userId="73470fc2d5f88927" providerId="LiveId" clId="{3AC60F35-892B-40B1-B145-BF853C2713F6}" dt="2020-03-26T18:54:31.362" v="403" actId="478"/>
          <ac:cxnSpMkLst>
            <pc:docMk/>
            <pc:sldMk cId="0" sldId="331"/>
            <ac:cxnSpMk id="6172" creationId="{00000000-0000-0000-0000-000000000000}"/>
          </ac:cxnSpMkLst>
        </pc:cxnChg>
        <pc:cxnChg chg="del">
          <ac:chgData name="Sidney Seckler" userId="73470fc2d5f88927" providerId="LiveId" clId="{3AC60F35-892B-40B1-B145-BF853C2713F6}" dt="2020-03-26T18:54:34.208" v="404" actId="478"/>
          <ac:cxnSpMkLst>
            <pc:docMk/>
            <pc:sldMk cId="0" sldId="331"/>
            <ac:cxnSpMk id="6173" creationId="{00000000-0000-0000-0000-000000000000}"/>
          </ac:cxnSpMkLst>
        </pc:cxnChg>
      </pc:sldChg>
      <pc:sldChg chg="addSp delSp modSp add mod">
        <pc:chgData name="Sidney Seckler" userId="73470fc2d5f88927" providerId="LiveId" clId="{3AC60F35-892B-40B1-B145-BF853C2713F6}" dt="2020-03-26T18:59:50.884" v="492" actId="478"/>
        <pc:sldMkLst>
          <pc:docMk/>
          <pc:sldMk cId="0" sldId="332"/>
        </pc:sldMkLst>
        <pc:spChg chg="add del mod">
          <ac:chgData name="Sidney Seckler" userId="73470fc2d5f88927" providerId="LiveId" clId="{3AC60F35-892B-40B1-B145-BF853C2713F6}" dt="2020-03-26T18:50:07.959" v="365" actId="478"/>
          <ac:spMkLst>
            <pc:docMk/>
            <pc:sldMk cId="0" sldId="332"/>
            <ac:spMk id="3" creationId="{C3054492-4858-46EE-AC3C-DF38000A9625}"/>
          </ac:spMkLst>
        </pc:spChg>
        <pc:spChg chg="add mod">
          <ac:chgData name="Sidney Seckler" userId="73470fc2d5f88927" providerId="LiveId" clId="{3AC60F35-892B-40B1-B145-BF853C2713F6}" dt="2020-03-26T18:58:21.676" v="477" actId="1076"/>
          <ac:spMkLst>
            <pc:docMk/>
            <pc:sldMk cId="0" sldId="332"/>
            <ac:spMk id="10" creationId="{A5A48D92-B8F2-4A78-86B2-69F713DAC6E2}"/>
          </ac:spMkLst>
        </pc:spChg>
        <pc:spChg chg="add">
          <ac:chgData name="Sidney Seckler" userId="73470fc2d5f88927" providerId="LiveId" clId="{3AC60F35-892B-40B1-B145-BF853C2713F6}" dt="2020-03-26T18:50:10.350" v="366"/>
          <ac:spMkLst>
            <pc:docMk/>
            <pc:sldMk cId="0" sldId="332"/>
            <ac:spMk id="37" creationId="{C70B8BBA-C2A8-41AA-A187-2FB291031879}"/>
          </ac:spMkLst>
        </pc:spChg>
        <pc:spChg chg="add mod">
          <ac:chgData name="Sidney Seckler" userId="73470fc2d5f88927" providerId="LiveId" clId="{3AC60F35-892B-40B1-B145-BF853C2713F6}" dt="2020-03-26T18:59:34.972" v="490" actId="1076"/>
          <ac:spMkLst>
            <pc:docMk/>
            <pc:sldMk cId="0" sldId="332"/>
            <ac:spMk id="70" creationId="{8C842EB4-CDC5-4607-B13A-EC9F5E676DF2}"/>
          </ac:spMkLst>
        </pc:spChg>
        <pc:spChg chg="add mod">
          <ac:chgData name="Sidney Seckler" userId="73470fc2d5f88927" providerId="LiveId" clId="{3AC60F35-892B-40B1-B145-BF853C2713F6}" dt="2020-03-26T18:58:05.801" v="472" actId="1076"/>
          <ac:spMkLst>
            <pc:docMk/>
            <pc:sldMk cId="0" sldId="332"/>
            <ac:spMk id="71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8:58:09.622" v="473" actId="1076"/>
          <ac:spMkLst>
            <pc:docMk/>
            <pc:sldMk cId="0" sldId="332"/>
            <ac:spMk id="717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7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4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5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6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8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89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0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1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2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7:42.882" v="467" actId="478"/>
          <ac:spMkLst>
            <pc:docMk/>
            <pc:sldMk cId="0" sldId="332"/>
            <ac:spMk id="7193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6:02.630" v="420" actId="478"/>
          <ac:spMkLst>
            <pc:docMk/>
            <pc:sldMk cId="0" sldId="332"/>
            <ac:spMk id="719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58:37.393" v="480" actId="1076"/>
          <ac:spMkLst>
            <pc:docMk/>
            <pc:sldMk cId="0" sldId="332"/>
            <ac:spMk id="71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50:03.722" v="364" actId="478"/>
          <ac:spMkLst>
            <pc:docMk/>
            <pc:sldMk cId="0" sldId="332"/>
            <ac:spMk id="111619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45" creationId="{315857CE-5CC2-41D9-B549-EC1E48673BBA}"/>
          </ac:grpSpMkLst>
        </pc:grpChg>
        <pc:grpChg chg="mod">
          <ac:chgData name="Sidney Seckler" userId="73470fc2d5f88927" providerId="LiveId" clId="{3AC60F35-892B-40B1-B145-BF853C2713F6}" dt="2020-03-26T18:59:24.738" v="486" actId="1076"/>
          <ac:grpSpMkLst>
            <pc:docMk/>
            <pc:sldMk cId="0" sldId="332"/>
            <ac:grpSpMk id="65" creationId="{82A9CACA-7E1A-4CB2-802E-BC300A754B9F}"/>
          </ac:grpSpMkLst>
        </pc:grpChg>
        <pc:grpChg chg="del mod">
          <ac:chgData name="Sidney Seckler" userId="73470fc2d5f88927" providerId="LiveId" clId="{3AC60F35-892B-40B1-B145-BF853C2713F6}" dt="2020-03-26T18:57:42.882" v="467" actId="478"/>
          <ac:grpSpMkLst>
            <pc:docMk/>
            <pc:sldMk cId="0" sldId="332"/>
            <ac:grpSpMk id="7194" creationId="{00000000-0000-0000-0000-000000000000}"/>
          </ac:grpSpMkLst>
        </pc:gr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2"/>
            <ac:graphicFrameMk id="8" creationId="{00000000-0000-0000-0000-000000000000}"/>
          </ac:graphicFrameMkLst>
        </pc:graphicFrameChg>
        <pc:graphicFrameChg chg="add del mod replId">
          <ac:chgData name="Sidney Seckler" userId="73470fc2d5f88927" providerId="LiveId" clId="{3AC60F35-892B-40B1-B145-BF853C2713F6}" dt="2020-03-26T18:59:14.143" v="483"/>
          <ac:graphicFrameMkLst>
            <pc:docMk/>
            <pc:sldMk cId="0" sldId="332"/>
            <ac:graphicFrameMk id="11" creationId="{8C842EB4-CDC5-4607-B13A-EC9F5E676DF2}"/>
          </ac:graphicFrameMkLst>
        </pc:graphicFrameChg>
        <pc:cxnChg chg="add del mod">
          <ac:chgData name="Sidney Seckler" userId="73470fc2d5f88927" providerId="LiveId" clId="{3AC60F35-892B-40B1-B145-BF853C2713F6}" dt="2020-03-26T18:59:50.884" v="492" actId="478"/>
          <ac:cxnSpMkLst>
            <pc:docMk/>
            <pc:sldMk cId="0" sldId="332"/>
            <ac:cxnSpMk id="14" creationId="{77F372C0-FC2D-451A-844B-B9C6FA4A165A}"/>
          </ac:cxnSpMkLst>
        </pc:cxnChg>
        <pc:cxnChg chg="del mod">
          <ac:chgData name="Sidney Seckler" userId="73470fc2d5f88927" providerId="LiveId" clId="{3AC60F35-892B-40B1-B145-BF853C2713F6}" dt="2020-03-26T18:55:43.207" v="415" actId="478"/>
          <ac:cxnSpMkLst>
            <pc:docMk/>
            <pc:sldMk cId="0" sldId="332"/>
            <ac:cxnSpMk id="7196" creationId="{00000000-0000-0000-0000-000000000000}"/>
          </ac:cxnSpMkLst>
        </pc:cxnChg>
        <pc:cxnChg chg="del mod">
          <ac:chgData name="Sidney Seckler" userId="73470fc2d5f88927" providerId="LiveId" clId="{3AC60F35-892B-40B1-B145-BF853C2713F6}" dt="2020-03-26T18:55:44.598" v="416" actId="478"/>
          <ac:cxnSpMkLst>
            <pc:docMk/>
            <pc:sldMk cId="0" sldId="332"/>
            <ac:cxnSpMk id="7198" creationId="{00000000-0000-0000-0000-000000000000}"/>
          </ac:cxnSpMkLst>
        </pc:cxnChg>
      </pc:sldChg>
      <pc:sldChg chg="addSp delSp modSp add del mod">
        <pc:chgData name="Sidney Seckler" userId="73470fc2d5f88927" providerId="LiveId" clId="{3AC60F35-892B-40B1-B145-BF853C2713F6}" dt="2020-03-26T19:02:48.819" v="510" actId="47"/>
        <pc:sldMkLst>
          <pc:docMk/>
          <pc:sldMk cId="0" sldId="334"/>
        </pc:sldMkLst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8:52:42.956" v="386"/>
          <ac:spMkLst>
            <pc:docMk/>
            <pc:sldMk cId="0" sldId="334"/>
            <ac:spMk id="92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0:23.051" v="495" actId="108"/>
          <ac:spMkLst>
            <pc:docMk/>
            <pc:sldMk cId="0" sldId="334"/>
            <ac:spMk id="11366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52:42.956" v="386"/>
          <ac:graphicFrameMkLst>
            <pc:docMk/>
            <pc:sldMk cId="0" sldId="334"/>
            <ac:graphicFrameMk id="4" creationId="{00000000-0000-0000-0000-000000000000}"/>
          </ac:graphicFrameMkLst>
        </pc:graphicFrameChg>
      </pc:sldChg>
      <pc:sldChg chg="delSp modSp add mod">
        <pc:chgData name="Sidney Seckler" userId="73470fc2d5f88927" providerId="LiveId" clId="{3AC60F35-892B-40B1-B145-BF853C2713F6}" dt="2020-03-26T18:47:02.257" v="324" actId="108"/>
        <pc:sldMkLst>
          <pc:docMk/>
          <pc:sldMk cId="0" sldId="335"/>
        </pc:sldMkLst>
        <pc:spChg chg="mod">
          <ac:chgData name="Sidney Seckler" userId="73470fc2d5f88927" providerId="LiveId" clId="{3AC60F35-892B-40B1-B145-BF853C2713F6}" dt="2020-03-26T18:46:26.871" v="322" actId="1076"/>
          <ac:spMkLst>
            <pc:docMk/>
            <pc:sldMk cId="0" sldId="335"/>
            <ac:spMk id="11469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47:02.257" v="324" actId="108"/>
          <ac:spMkLst>
            <pc:docMk/>
            <pc:sldMk cId="0" sldId="335"/>
            <ac:spMk id="114693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46:30.094" v="323" actId="478"/>
          <ac:picMkLst>
            <pc:docMk/>
            <pc:sldMk cId="0" sldId="335"/>
            <ac:picMk id="563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29.240" v="344" actId="1076"/>
        <pc:sldMkLst>
          <pc:docMk/>
          <pc:sldMk cId="0" sldId="336"/>
        </pc:sldMkLst>
        <pc:spChg chg="add del mod">
          <ac:chgData name="Sidney Seckler" userId="73470fc2d5f88927" providerId="LiveId" clId="{3AC60F35-892B-40B1-B145-BF853C2713F6}" dt="2020-03-26T18:47:29.708" v="329" actId="478"/>
          <ac:spMkLst>
            <pc:docMk/>
            <pc:sldMk cId="0" sldId="336"/>
            <ac:spMk id="3" creationId="{0F5ABAD6-16CE-4D30-99FC-4CC1313CC8A0}"/>
          </ac:spMkLst>
        </pc:spChg>
        <pc:spChg chg="add">
          <ac:chgData name="Sidney Seckler" userId="73470fc2d5f88927" providerId="LiveId" clId="{3AC60F35-892B-40B1-B145-BF853C2713F6}" dt="2020-03-26T18:47:30.873" v="330"/>
          <ac:spMkLst>
            <pc:docMk/>
            <pc:sldMk cId="0" sldId="336"/>
            <ac:spMk id="7" creationId="{07517A73-4CAC-44FF-B892-324F2C368BB5}"/>
          </ac:spMkLst>
        </pc:spChg>
        <pc:spChg chg="del mod">
          <ac:chgData name="Sidney Seckler" userId="73470fc2d5f88927" providerId="LiveId" clId="{3AC60F35-892B-40B1-B145-BF853C2713F6}" dt="2020-03-26T18:47:24.567" v="328" actId="478"/>
          <ac:spMkLst>
            <pc:docMk/>
            <pc:sldMk cId="0" sldId="336"/>
            <ac:spMk id="11571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29.240" v="344" actId="1076"/>
          <ac:picMkLst>
            <pc:docMk/>
            <pc:sldMk cId="0" sldId="336"/>
            <ac:picMk id="5837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12.178" v="341" actId="1076"/>
        <pc:sldMkLst>
          <pc:docMk/>
          <pc:sldMk cId="0" sldId="337"/>
        </pc:sldMkLst>
        <pc:spChg chg="add del mod">
          <ac:chgData name="Sidney Seckler" userId="73470fc2d5f88927" providerId="LiveId" clId="{3AC60F35-892B-40B1-B145-BF853C2713F6}" dt="2020-03-26T18:47:11.984" v="326" actId="478"/>
          <ac:spMkLst>
            <pc:docMk/>
            <pc:sldMk cId="0" sldId="337"/>
            <ac:spMk id="3" creationId="{7B9B8089-50C3-49D8-B5EB-6433194255AC}"/>
          </ac:spMkLst>
        </pc:spChg>
        <pc:spChg chg="add">
          <ac:chgData name="Sidney Seckler" userId="73470fc2d5f88927" providerId="LiveId" clId="{3AC60F35-892B-40B1-B145-BF853C2713F6}" dt="2020-03-26T18:47:20.768" v="327"/>
          <ac:spMkLst>
            <pc:docMk/>
            <pc:sldMk cId="0" sldId="337"/>
            <ac:spMk id="7" creationId="{48779A79-B208-46A6-A54D-1D6175CC6528}"/>
          </ac:spMkLst>
        </pc:spChg>
        <pc:spChg chg="del mod">
          <ac:chgData name="Sidney Seckler" userId="73470fc2d5f88927" providerId="LiveId" clId="{3AC60F35-892B-40B1-B145-BF853C2713F6}" dt="2020-03-26T18:47:10.172" v="325" actId="478"/>
          <ac:spMkLst>
            <pc:docMk/>
            <pc:sldMk cId="0" sldId="337"/>
            <ac:spMk id="11674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12.178" v="341" actId="1076"/>
          <ac:picMkLst>
            <pc:docMk/>
            <pc:sldMk cId="0" sldId="337"/>
            <ac:picMk id="5734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43.099" v="348" actId="1076"/>
        <pc:sldMkLst>
          <pc:docMk/>
          <pc:sldMk cId="0" sldId="338"/>
        </pc:sldMkLst>
        <pc:spChg chg="add del mod">
          <ac:chgData name="Sidney Seckler" userId="73470fc2d5f88927" providerId="LiveId" clId="{3AC60F35-892B-40B1-B145-BF853C2713F6}" dt="2020-03-26T18:47:38.990" v="332" actId="478"/>
          <ac:spMkLst>
            <pc:docMk/>
            <pc:sldMk cId="0" sldId="338"/>
            <ac:spMk id="3" creationId="{65D8334C-F67F-4DD5-A23D-88FBFFEF319D}"/>
          </ac:spMkLst>
        </pc:spChg>
        <pc:spChg chg="add">
          <ac:chgData name="Sidney Seckler" userId="73470fc2d5f88927" providerId="LiveId" clId="{3AC60F35-892B-40B1-B145-BF853C2713F6}" dt="2020-03-26T18:47:40.162" v="333"/>
          <ac:spMkLst>
            <pc:docMk/>
            <pc:sldMk cId="0" sldId="338"/>
            <ac:spMk id="7" creationId="{96638343-554D-402E-BAB6-4A79B783520A}"/>
          </ac:spMkLst>
        </pc:spChg>
        <pc:spChg chg="del mod">
          <ac:chgData name="Sidney Seckler" userId="73470fc2d5f88927" providerId="LiveId" clId="{3AC60F35-892B-40B1-B145-BF853C2713F6}" dt="2020-03-26T18:47:37.145" v="331" actId="478"/>
          <ac:spMkLst>
            <pc:docMk/>
            <pc:sldMk cId="0" sldId="338"/>
            <ac:spMk id="117764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43.099" v="348" actId="1076"/>
          <ac:picMkLst>
            <pc:docMk/>
            <pc:sldMk cId="0" sldId="338"/>
            <ac:picMk id="59394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8:48:52.707" v="351" actId="14100"/>
        <pc:sldMkLst>
          <pc:docMk/>
          <pc:sldMk cId="0" sldId="339"/>
        </pc:sldMkLst>
        <pc:spChg chg="add del mod">
          <ac:chgData name="Sidney Seckler" userId="73470fc2d5f88927" providerId="LiveId" clId="{3AC60F35-892B-40B1-B145-BF853C2713F6}" dt="2020-03-26T18:47:50.950" v="335" actId="478"/>
          <ac:spMkLst>
            <pc:docMk/>
            <pc:sldMk cId="0" sldId="339"/>
            <ac:spMk id="3" creationId="{AFB6995A-B42F-4BDD-9003-276623B024A7}"/>
          </ac:spMkLst>
        </pc:spChg>
        <pc:spChg chg="add">
          <ac:chgData name="Sidney Seckler" userId="73470fc2d5f88927" providerId="LiveId" clId="{3AC60F35-892B-40B1-B145-BF853C2713F6}" dt="2020-03-26T18:47:52.115" v="336"/>
          <ac:spMkLst>
            <pc:docMk/>
            <pc:sldMk cId="0" sldId="339"/>
            <ac:spMk id="7" creationId="{882359BA-AB5A-424F-B751-651FF37B0630}"/>
          </ac:spMkLst>
        </pc:spChg>
        <pc:spChg chg="del mod">
          <ac:chgData name="Sidney Seckler" userId="73470fc2d5f88927" providerId="LiveId" clId="{3AC60F35-892B-40B1-B145-BF853C2713F6}" dt="2020-03-26T18:47:46.487" v="334" actId="478"/>
          <ac:spMkLst>
            <pc:docMk/>
            <pc:sldMk cId="0" sldId="339"/>
            <ac:spMk id="11878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8:52.707" v="351" actId="14100"/>
          <ac:picMkLst>
            <pc:docMk/>
            <pc:sldMk cId="0" sldId="339"/>
            <ac:picMk id="60418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3:04.536" v="596" actId="47"/>
        <pc:sldMkLst>
          <pc:docMk/>
          <pc:sldMk cId="0" sldId="340"/>
        </pc:sldMkLst>
      </pc:sldChg>
      <pc:sldChg chg="del">
        <pc:chgData name="Sidney Seckler" userId="73470fc2d5f88927" providerId="LiveId" clId="{3AC60F35-892B-40B1-B145-BF853C2713F6}" dt="2020-03-26T19:13:16.960" v="603" actId="47"/>
        <pc:sldMkLst>
          <pc:docMk/>
          <pc:sldMk cId="0" sldId="346"/>
        </pc:sldMkLst>
      </pc:sldChg>
      <pc:sldChg chg="del">
        <pc:chgData name="Sidney Seckler" userId="73470fc2d5f88927" providerId="LiveId" clId="{3AC60F35-892B-40B1-B145-BF853C2713F6}" dt="2020-03-26T19:13:18.244" v="604" actId="47"/>
        <pc:sldMkLst>
          <pc:docMk/>
          <pc:sldMk cId="0" sldId="347"/>
        </pc:sldMkLst>
      </pc:sldChg>
      <pc:sldChg chg="del">
        <pc:chgData name="Sidney Seckler" userId="73470fc2d5f88927" providerId="LiveId" clId="{3AC60F35-892B-40B1-B145-BF853C2713F6}" dt="2020-03-26T19:13:19.081" v="605" actId="47"/>
        <pc:sldMkLst>
          <pc:docMk/>
          <pc:sldMk cId="0" sldId="348"/>
        </pc:sldMkLst>
      </pc:sldChg>
      <pc:sldChg chg="addSp delSp modSp add mod">
        <pc:chgData name="Sidney Seckler" userId="73470fc2d5f88927" providerId="LiveId" clId="{3AC60F35-892B-40B1-B145-BF853C2713F6}" dt="2020-03-26T19:30:24.893" v="834" actId="14100"/>
        <pc:sldMkLst>
          <pc:docMk/>
          <pc:sldMk cId="0" sldId="355"/>
        </pc:sldMkLst>
        <pc:spChg chg="add del mod">
          <ac:chgData name="Sidney Seckler" userId="73470fc2d5f88927" providerId="LiveId" clId="{3AC60F35-892B-40B1-B145-BF853C2713F6}" dt="2020-03-26T19:26:47.315" v="781" actId="478"/>
          <ac:spMkLst>
            <pc:docMk/>
            <pc:sldMk cId="0" sldId="355"/>
            <ac:spMk id="13" creationId="{340E091C-E213-4198-B3B4-1FE6DDEE9188}"/>
          </ac:spMkLst>
        </pc:spChg>
        <pc:spChg chg="add">
          <ac:chgData name="Sidney Seckler" userId="73470fc2d5f88927" providerId="LiveId" clId="{3AC60F35-892B-40B1-B145-BF853C2713F6}" dt="2020-03-26T19:26:55.474" v="782"/>
          <ac:spMkLst>
            <pc:docMk/>
            <pc:sldMk cId="0" sldId="355"/>
            <ac:spMk id="58" creationId="{F0C59282-5B1C-4693-9475-47AFAA66071C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59" creationId="{D9A3CEEC-1F44-4D88-A6E8-1DDA76E173B2}"/>
          </ac:spMkLst>
        </pc:spChg>
        <pc:spChg chg="add">
          <ac:chgData name="Sidney Seckler" userId="73470fc2d5f88927" providerId="LiveId" clId="{3AC60F35-892B-40B1-B145-BF853C2713F6}" dt="2020-03-26T19:28:11.255" v="798"/>
          <ac:spMkLst>
            <pc:docMk/>
            <pc:sldMk cId="0" sldId="355"/>
            <ac:spMk id="60" creationId="{D0F22BF2-83BD-4805-AF6D-F695E1B6C50C}"/>
          </ac:spMkLst>
        </pc:spChg>
        <pc:spChg chg="add mod">
          <ac:chgData name="Sidney Seckler" userId="73470fc2d5f88927" providerId="LiveId" clId="{3AC60F35-892B-40B1-B145-BF853C2713F6}" dt="2020-03-26T19:28:52.099" v="807" actId="1076"/>
          <ac:spMkLst>
            <pc:docMk/>
            <pc:sldMk cId="0" sldId="355"/>
            <ac:spMk id="61" creationId="{03448747-3BFE-49E2-8CE9-E50E31658AA6}"/>
          </ac:spMkLst>
        </pc:spChg>
        <pc:spChg chg="add mod">
          <ac:chgData name="Sidney Seckler" userId="73470fc2d5f88927" providerId="LiveId" clId="{3AC60F35-892B-40B1-B145-BF853C2713F6}" dt="2020-03-26T19:28:54.785" v="808" actId="1076"/>
          <ac:spMkLst>
            <pc:docMk/>
            <pc:sldMk cId="0" sldId="355"/>
            <ac:spMk id="62" creationId="{59417F67-9474-4424-AD05-6D1EFCCB0326}"/>
          </ac:spMkLst>
        </pc:spChg>
        <pc:spChg chg="add mod">
          <ac:chgData name="Sidney Seckler" userId="73470fc2d5f88927" providerId="LiveId" clId="{3AC60F35-892B-40B1-B145-BF853C2713F6}" dt="2020-03-26T19:29:06.409" v="812" actId="1076"/>
          <ac:spMkLst>
            <pc:docMk/>
            <pc:sldMk cId="0" sldId="355"/>
            <ac:spMk id="63" creationId="{3A5D0FF8-5F21-4F8F-8B17-BD2ABF609158}"/>
          </ac:spMkLst>
        </pc:spChg>
        <pc:spChg chg="add mod">
          <ac:chgData name="Sidney Seckler" userId="73470fc2d5f88927" providerId="LiveId" clId="{3AC60F35-892B-40B1-B145-BF853C2713F6}" dt="2020-03-26T19:30:14.174" v="830" actId="14100"/>
          <ac:spMkLst>
            <pc:docMk/>
            <pc:sldMk cId="0" sldId="355"/>
            <ac:spMk id="64" creationId="{302EF866-4C49-4BAD-80A5-7AE0F1C53DE0}"/>
          </ac:spMkLst>
        </pc:spChg>
        <pc:spChg chg="add mod">
          <ac:chgData name="Sidney Seckler" userId="73470fc2d5f88927" providerId="LiveId" clId="{3AC60F35-892B-40B1-B145-BF853C2713F6}" dt="2020-03-26T19:29:53.874" v="826" actId="1076"/>
          <ac:spMkLst>
            <pc:docMk/>
            <pc:sldMk cId="0" sldId="355"/>
            <ac:spMk id="65" creationId="{BE35ED69-1C08-4697-80BF-B9A671FBB586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0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1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28:02.174" v="797" actId="478"/>
          <ac:spMkLst>
            <pc:docMk/>
            <pc:sldMk cId="0" sldId="355"/>
            <ac:spMk id="1229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00.442" v="810" actId="1076"/>
          <ac:spMkLst>
            <pc:docMk/>
            <pc:sldMk cId="0" sldId="355"/>
            <ac:spMk id="12293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29:11.770" v="813" actId="1076"/>
          <ac:spMkLst>
            <pc:docMk/>
            <pc:sldMk cId="0" sldId="355"/>
            <ac:spMk id="122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0.472" v="783" actId="478"/>
          <ac:spMkLst>
            <pc:docMk/>
            <pc:sldMk cId="0" sldId="355"/>
            <ac:spMk id="1229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7:03.222" v="784" actId="478"/>
          <ac:spMkLst>
            <pc:docMk/>
            <pc:sldMk cId="0" sldId="355"/>
            <ac:spMk id="1232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26:44.198" v="780" actId="478"/>
          <ac:spMkLst>
            <pc:docMk/>
            <pc:sldMk cId="0" sldId="355"/>
            <ac:spMk id="13619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5"/>
            <ac:graphicFrameMk id="10" creationId="{00000000-0000-0000-0000-000000000000}"/>
          </ac:graphicFrameMkLst>
        </pc:graphicFrameChg>
        <pc:cxnChg chg="add mod">
          <ac:chgData name="Sidney Seckler" userId="73470fc2d5f88927" providerId="LiveId" clId="{3AC60F35-892B-40B1-B145-BF853C2713F6}" dt="2020-03-26T19:30:14.174" v="830" actId="14100"/>
          <ac:cxnSpMkLst>
            <pc:docMk/>
            <pc:sldMk cId="0" sldId="355"/>
            <ac:cxnSpMk id="66" creationId="{40A21F0A-B426-4742-BFB4-E51EA5B16420}"/>
          </ac:cxnSpMkLst>
        </pc:cxnChg>
        <pc:cxnChg chg="add mod">
          <ac:chgData name="Sidney Seckler" userId="73470fc2d5f88927" providerId="LiveId" clId="{3AC60F35-892B-40B1-B145-BF853C2713F6}" dt="2020-03-26T19:30:24.893" v="834" actId="14100"/>
          <ac:cxnSpMkLst>
            <pc:docMk/>
            <pc:sldMk cId="0" sldId="355"/>
            <ac:cxnSpMk id="70" creationId="{3C941EE7-2076-42EE-87D0-EAF213C346F0}"/>
          </ac:cxnSpMkLst>
        </pc:cxnChg>
      </pc:sldChg>
      <pc:sldChg chg="addSp delSp modSp add del mod">
        <pc:chgData name="Sidney Seckler" userId="73470fc2d5f88927" providerId="LiveId" clId="{3AC60F35-892B-40B1-B145-BF853C2713F6}" dt="2020-03-26T19:50:00.663" v="923" actId="47"/>
        <pc:sldMkLst>
          <pc:docMk/>
          <pc:sldMk cId="0" sldId="356"/>
        </pc:sldMkLst>
        <pc:spChg chg="add del mod">
          <ac:chgData name="Sidney Seckler" userId="73470fc2d5f88927" providerId="LiveId" clId="{3AC60F35-892B-40B1-B145-BF853C2713F6}" dt="2020-03-26T19:43:01.956" v="839" actId="478"/>
          <ac:spMkLst>
            <pc:docMk/>
            <pc:sldMk cId="0" sldId="356"/>
            <ac:spMk id="13" creationId="{5B713E1C-736F-4071-A676-77A14867A31E}"/>
          </ac:spMkLst>
        </pc:spChg>
        <pc:spChg chg="add">
          <ac:chgData name="Sidney Seckler" userId="73470fc2d5f88927" providerId="LiveId" clId="{3AC60F35-892B-40B1-B145-BF853C2713F6}" dt="2020-03-26T19:43:03.128" v="840"/>
          <ac:spMkLst>
            <pc:docMk/>
            <pc:sldMk cId="0" sldId="356"/>
            <ac:spMk id="55" creationId="{C4247003-B887-4B5D-A476-AFEC925ED166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8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39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0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1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19:23:20.284" v="739"/>
          <ac:spMkLst>
            <pc:docMk/>
            <pc:sldMk cId="0" sldId="356"/>
            <ac:spMk id="143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2:59.151" v="838" actId="478"/>
          <ac:spMkLst>
            <pc:docMk/>
            <pc:sldMk cId="0" sldId="356"/>
            <ac:spMk id="13721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23:20.284" v="739"/>
          <ac:graphicFrameMkLst>
            <pc:docMk/>
            <pc:sldMk cId="0" sldId="356"/>
            <ac:graphicFrameMk id="1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14:24.083" v="1201"/>
        <pc:sldMkLst>
          <pc:docMk/>
          <pc:sldMk cId="0" sldId="357"/>
        </pc:sldMkLst>
        <pc:spChg chg="add">
          <ac:chgData name="Sidney Seckler" userId="73470fc2d5f88927" providerId="LiveId" clId="{3AC60F35-892B-40B1-B145-BF853C2713F6}" dt="2020-03-26T20:08:08.428" v="1138"/>
          <ac:spMkLst>
            <pc:docMk/>
            <pc:sldMk cId="0" sldId="357"/>
            <ac:spMk id="1945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4:16.863" v="1200" actId="14100"/>
          <ac:spMkLst>
            <pc:docMk/>
            <pc:sldMk cId="0" sldId="357"/>
            <ac:spMk id="138244" creationId="{00000000-0000-0000-0000-000000000000}"/>
          </ac:spMkLst>
        </pc:spChg>
        <pc:graphicFrameChg chg="mod">
          <ac:chgData name="Sidney Seckler" userId="73470fc2d5f88927" providerId="LiveId" clId="{3AC60F35-892B-40B1-B145-BF853C2713F6}" dt="2020-03-26T20:14:24.083" v="1201"/>
          <ac:graphicFrameMkLst>
            <pc:docMk/>
            <pc:sldMk cId="0" sldId="3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08:08.428" v="1138"/>
          <ac:graphicFrameMkLst>
            <pc:docMk/>
            <pc:sldMk cId="0" sldId="357"/>
            <ac:graphicFrameMk id="3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2:54.834" v="591" actId="47"/>
        <pc:sldMkLst>
          <pc:docMk/>
          <pc:sldMk cId="0" sldId="358"/>
        </pc:sldMkLst>
      </pc:sldChg>
      <pc:sldChg chg="del">
        <pc:chgData name="Sidney Seckler" userId="73470fc2d5f88927" providerId="LiveId" clId="{3AC60F35-892B-40B1-B145-BF853C2713F6}" dt="2020-03-26T19:12:52.145" v="590" actId="47"/>
        <pc:sldMkLst>
          <pc:docMk/>
          <pc:sldMk cId="0" sldId="359"/>
        </pc:sldMkLst>
      </pc:sldChg>
      <pc:sldChg chg="delSp modSp add del mod">
        <pc:chgData name="Sidney Seckler" userId="73470fc2d5f88927" providerId="LiveId" clId="{3AC60F35-892B-40B1-B145-BF853C2713F6}" dt="2020-04-22T14:29:49.034" v="2506" actId="20577"/>
        <pc:sldMkLst>
          <pc:docMk/>
          <pc:sldMk cId="0" sldId="364"/>
        </pc:sldMkLst>
        <pc:spChg chg="mod">
          <ac:chgData name="Sidney Seckler" userId="73470fc2d5f88927" providerId="LiveId" clId="{3AC60F35-892B-40B1-B145-BF853C2713F6}" dt="2020-03-26T20:25:20.270" v="1232" actId="1076"/>
          <ac:spMkLst>
            <pc:docMk/>
            <pc:sldMk cId="0" sldId="364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9:49.034" v="2506" actId="20577"/>
          <ac:spMkLst>
            <pc:docMk/>
            <pc:sldMk cId="0" sldId="364"/>
            <ac:spMk id="145412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3:57.225" v="1211" actId="478"/>
          <ac:picMkLst>
            <pc:docMk/>
            <pc:sldMk cId="0" sldId="364"/>
            <ac:picMk id="10342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20:36.584" v="697" actId="20577"/>
        <pc:sldMkLst>
          <pc:docMk/>
          <pc:sldMk cId="0" sldId="365"/>
        </pc:sldMkLst>
        <pc:spChg chg="add del mod">
          <ac:chgData name="Sidney Seckler" userId="73470fc2d5f88927" providerId="LiveId" clId="{3AC60F35-892B-40B1-B145-BF853C2713F6}" dt="2020-03-26T19:18:34.222" v="680" actId="478"/>
          <ac:spMkLst>
            <pc:docMk/>
            <pc:sldMk cId="0" sldId="365"/>
            <ac:spMk id="3" creationId="{2DA00D85-3ED6-4364-9079-0A6BB6542E6C}"/>
          </ac:spMkLst>
        </pc:spChg>
        <pc:spChg chg="add">
          <ac:chgData name="Sidney Seckler" userId="73470fc2d5f88927" providerId="LiveId" clId="{3AC60F35-892B-40B1-B145-BF853C2713F6}" dt="2020-03-26T19:18:41.975" v="681"/>
          <ac:spMkLst>
            <pc:docMk/>
            <pc:sldMk cId="0" sldId="365"/>
            <ac:spMk id="10" creationId="{F8A06C01-0003-4F8B-834C-FCDBD3110001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19:19:45.787" v="691" actId="1076"/>
          <ac:spMkLst>
            <pc:docMk/>
            <pc:sldMk cId="0" sldId="365"/>
            <ac:spMk id="102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18:30.801" v="679" actId="478"/>
          <ac:spMkLst>
            <pc:docMk/>
            <pc:sldMk cId="0" sldId="365"/>
            <ac:spMk id="14643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20:36.584" v="697" actId="20577"/>
          <ac:spMkLst>
            <pc:docMk/>
            <pc:sldMk cId="0" sldId="365"/>
            <ac:spMk id="146437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19:19:14.787" v="687"/>
          <ac:graphicFrameMkLst>
            <pc:docMk/>
            <pc:sldMk cId="0" sldId="36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9:19:19.051" v="689"/>
          <ac:graphicFrameMkLst>
            <pc:docMk/>
            <pc:sldMk cId="0" sldId="365"/>
            <ac:graphicFrameMk id="6" creationId="{00000000-0000-0000-0000-000000000000}"/>
          </ac:graphicFrameMkLst>
        </pc:graphicFrameChg>
        <pc:picChg chg="del">
          <ac:chgData name="Sidney Seckler" userId="73470fc2d5f88927" providerId="LiveId" clId="{3AC60F35-892B-40B1-B145-BF853C2713F6}" dt="2020-03-26T19:17:24.113" v="665" actId="478"/>
          <ac:picMkLst>
            <pc:docMk/>
            <pc:sldMk cId="0" sldId="365"/>
            <ac:picMk id="10244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20:25:14.630" v="1231" actId="1076"/>
        <pc:sldMkLst>
          <pc:docMk/>
          <pc:sldMk cId="0" sldId="367"/>
        </pc:sldMkLst>
        <pc:spChg chg="mod">
          <ac:chgData name="Sidney Seckler" userId="73470fc2d5f88927" providerId="LiveId" clId="{3AC60F35-892B-40B1-B145-BF853C2713F6}" dt="2020-03-26T20:25:14.630" v="1231" actId="1076"/>
          <ac:spMkLst>
            <pc:docMk/>
            <pc:sldMk cId="0" sldId="367"/>
            <ac:spMk id="14848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25:07.882" v="1230" actId="20577"/>
          <ac:spMkLst>
            <pc:docMk/>
            <pc:sldMk cId="0" sldId="367"/>
            <ac:spMk id="148485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20:24:43.019" v="1219" actId="478"/>
          <ac:picMkLst>
            <pc:docMk/>
            <pc:sldMk cId="0" sldId="367"/>
            <ac:picMk id="104450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8:22.520" v="678" actId="947"/>
        <pc:sldMkLst>
          <pc:docMk/>
          <pc:sldMk cId="0" sldId="368"/>
        </pc:sldMkLst>
        <pc:spChg chg="mod">
          <ac:chgData name="Sidney Seckler" userId="73470fc2d5f88927" providerId="LiveId" clId="{3AC60F35-892B-40B1-B145-BF853C2713F6}" dt="2020-03-26T19:17:58.738" v="674" actId="1076"/>
          <ac:spMkLst>
            <pc:docMk/>
            <pc:sldMk cId="0" sldId="368"/>
            <ac:spMk id="149508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19:18:22.520" v="678" actId="947"/>
          <ac:spMkLst>
            <pc:docMk/>
            <pc:sldMk cId="0" sldId="368"/>
            <ac:spMk id="149509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17:18.035" v="664" actId="478"/>
          <ac:picMkLst>
            <pc:docMk/>
            <pc:sldMk cId="0" sldId="368"/>
            <ac:picMk id="89090" creationId="{00000000-0000-0000-0000-000000000000}"/>
          </ac:picMkLst>
        </pc:picChg>
      </pc:sldChg>
      <pc:sldChg chg="delSp modSp add mod">
        <pc:chgData name="Sidney Seckler" userId="73470fc2d5f88927" providerId="LiveId" clId="{3AC60F35-892B-40B1-B145-BF853C2713F6}" dt="2020-03-26T19:09:33.659" v="565" actId="478"/>
        <pc:sldMkLst>
          <pc:docMk/>
          <pc:sldMk cId="0" sldId="370"/>
        </pc:sldMkLst>
        <pc:spChg chg="mod">
          <ac:chgData name="Sidney Seckler" userId="73470fc2d5f88927" providerId="LiveId" clId="{3AC60F35-892B-40B1-B145-BF853C2713F6}" dt="2020-03-26T19:09:08.910" v="563" actId="14100"/>
          <ac:spMkLst>
            <pc:docMk/>
            <pc:sldMk cId="0" sldId="370"/>
            <ac:spMk id="15155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09:26.489" v="564" actId="108"/>
          <ac:spMkLst>
            <pc:docMk/>
            <pc:sldMk cId="0" sldId="370"/>
            <ac:spMk id="15155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33.659" v="565" actId="478"/>
          <ac:picMkLst>
            <pc:docMk/>
            <pc:sldMk cId="0" sldId="370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10:04.803" v="570" actId="108"/>
        <pc:sldMkLst>
          <pc:docMk/>
          <pc:sldMk cId="0" sldId="371"/>
        </pc:sldMkLst>
        <pc:spChg chg="add del mod">
          <ac:chgData name="Sidney Seckler" userId="73470fc2d5f88927" providerId="LiveId" clId="{3AC60F35-892B-40B1-B145-BF853C2713F6}" dt="2020-03-26T19:09:44.649" v="567" actId="478"/>
          <ac:spMkLst>
            <pc:docMk/>
            <pc:sldMk cId="0" sldId="371"/>
            <ac:spMk id="3" creationId="{110D2CFF-07AE-499F-909A-D5EABA466135}"/>
          </ac:spMkLst>
        </pc:spChg>
        <pc:spChg chg="add">
          <ac:chgData name="Sidney Seckler" userId="73470fc2d5f88927" providerId="LiveId" clId="{3AC60F35-892B-40B1-B145-BF853C2713F6}" dt="2020-03-26T19:09:54.238" v="568"/>
          <ac:spMkLst>
            <pc:docMk/>
            <pc:sldMk cId="0" sldId="371"/>
            <ac:spMk id="8" creationId="{C1D4E38F-9581-478D-AA8A-48D09671227A}"/>
          </ac:spMkLst>
        </pc:spChg>
        <pc:spChg chg="del mod">
          <ac:chgData name="Sidney Seckler" userId="73470fc2d5f88927" providerId="LiveId" clId="{3AC60F35-892B-40B1-B145-BF853C2713F6}" dt="2020-03-26T19:09:40.945" v="566" actId="478"/>
          <ac:spMkLst>
            <pc:docMk/>
            <pc:sldMk cId="0" sldId="371"/>
            <ac:spMk id="15258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0:04.803" v="570" actId="108"/>
          <ac:spMkLst>
            <pc:docMk/>
            <pc:sldMk cId="0" sldId="371"/>
            <ac:spMk id="152581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9:09:57.729" v="569" actId="478"/>
          <ac:picMkLst>
            <pc:docMk/>
            <pc:sldMk cId="0" sldId="371"/>
            <ac:picMk id="6" creationId="{00000000-0000-0000-0000-000000000000}"/>
          </ac:picMkLst>
        </pc:picChg>
      </pc:sldChg>
      <pc:sldChg chg="modSp mod">
        <pc:chgData name="Sidney Seckler" userId="73470fc2d5f88927" providerId="LiveId" clId="{3AC60F35-892B-40B1-B145-BF853C2713F6}" dt="2020-03-26T20:30:49.926" v="1538" actId="1076"/>
        <pc:sldMkLst>
          <pc:docMk/>
          <pc:sldMk cId="0" sldId="373"/>
        </pc:sldMkLst>
        <pc:spChg chg="mod">
          <ac:chgData name="Sidney Seckler" userId="73470fc2d5f88927" providerId="LiveId" clId="{3AC60F35-892B-40B1-B145-BF853C2713F6}" dt="2020-03-26T20:28:28.948" v="131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30:49.926" v="1538" actId="1076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4:10.613" v="192" actId="47"/>
        <pc:sldMkLst>
          <pc:docMk/>
          <pc:sldMk cId="0" sldId="395"/>
        </pc:sldMkLst>
      </pc:sldChg>
      <pc:sldChg chg="del">
        <pc:chgData name="Sidney Seckler" userId="73470fc2d5f88927" providerId="LiveId" clId="{3AC60F35-892B-40B1-B145-BF853C2713F6}" dt="2020-03-26T19:16:31.903" v="654" actId="47"/>
        <pc:sldMkLst>
          <pc:docMk/>
          <pc:sldMk cId="0" sldId="411"/>
        </pc:sldMkLst>
      </pc:sldChg>
      <pc:sldChg chg="del">
        <pc:chgData name="Sidney Seckler" userId="73470fc2d5f88927" providerId="LiveId" clId="{3AC60F35-892B-40B1-B145-BF853C2713F6}" dt="2020-03-26T19:16:33.191" v="655" actId="47"/>
        <pc:sldMkLst>
          <pc:docMk/>
          <pc:sldMk cId="0" sldId="412"/>
        </pc:sldMkLst>
      </pc:sldChg>
      <pc:sldChg chg="add del">
        <pc:chgData name="Sidney Seckler" userId="73470fc2d5f88927" providerId="LiveId" clId="{3AC60F35-892B-40B1-B145-BF853C2713F6}" dt="2020-03-26T20:26:27.331" v="1240" actId="47"/>
        <pc:sldMkLst>
          <pc:docMk/>
          <pc:sldMk cId="0" sldId="415"/>
        </pc:sldMkLst>
      </pc:sldChg>
      <pc:sldChg chg="modSp add mod">
        <pc:chgData name="Sidney Seckler" userId="73470fc2d5f88927" providerId="LiveId" clId="{3AC60F35-892B-40B1-B145-BF853C2713F6}" dt="2020-03-26T20:41:39.177" v="1862" actId="1076"/>
        <pc:sldMkLst>
          <pc:docMk/>
          <pc:sldMk cId="0" sldId="416"/>
        </pc:sldMkLst>
        <pc:spChg chg="mod">
          <ac:chgData name="Sidney Seckler" userId="73470fc2d5f88927" providerId="LiveId" clId="{3AC60F35-892B-40B1-B145-BF853C2713F6}" dt="2020-03-26T20:36:28.959" v="1791" actId="255"/>
          <ac:spMkLst>
            <pc:docMk/>
            <pc:sldMk cId="0" sldId="416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39.177" v="1862" actId="1076"/>
          <ac:spMkLst>
            <pc:docMk/>
            <pc:sldMk cId="0" sldId="416"/>
            <ac:spMk id="200709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36:50.907" v="1795" actId="14100"/>
        <pc:sldMkLst>
          <pc:docMk/>
          <pc:sldMk cId="0" sldId="417"/>
        </pc:sldMkLst>
        <pc:spChg chg="mod">
          <ac:chgData name="Sidney Seckler" userId="73470fc2d5f88927" providerId="LiveId" clId="{3AC60F35-892B-40B1-B145-BF853C2713F6}" dt="2020-03-26T20:36:46.921" v="1794" actId="1076"/>
          <ac:spMkLst>
            <pc:docMk/>
            <pc:sldMk cId="0" sldId="417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6:50.907" v="1795" actId="14100"/>
          <ac:picMkLst>
            <pc:docMk/>
            <pc:sldMk cId="0" sldId="417"/>
            <ac:picMk id="10649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37:08.537" v="1801" actId="1076"/>
        <pc:sldMkLst>
          <pc:docMk/>
          <pc:sldMk cId="0" sldId="418"/>
        </pc:sldMkLst>
        <pc:spChg chg="mod">
          <ac:chgData name="Sidney Seckler" userId="73470fc2d5f88927" providerId="LiveId" clId="{3AC60F35-892B-40B1-B145-BF853C2713F6}" dt="2020-03-26T20:37:03.506" v="1799" actId="1076"/>
          <ac:spMkLst>
            <pc:docMk/>
            <pc:sldMk cId="0" sldId="418"/>
            <ac:spMk id="202756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37:08.537" v="1801" actId="1076"/>
          <ac:picMkLst>
            <pc:docMk/>
            <pc:sldMk cId="0" sldId="418"/>
            <ac:picMk id="10752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1:54.594" v="1864" actId="255"/>
        <pc:sldMkLst>
          <pc:docMk/>
          <pc:sldMk cId="0" sldId="419"/>
        </pc:sldMkLst>
        <pc:spChg chg="add">
          <ac:chgData name="Sidney Seckler" userId="73470fc2d5f88927" providerId="LiveId" clId="{3AC60F35-892B-40B1-B145-BF853C2713F6}" dt="2020-03-26T20:38:02.520" v="1803"/>
          <ac:spMkLst>
            <pc:docMk/>
            <pc:sldMk cId="0" sldId="419"/>
            <ac:spMk id="13" creationId="{51D8EDB9-BDD7-41A3-9BDB-0EAE77E21F53}"/>
          </ac:spMkLst>
        </pc:spChg>
        <pc:spChg chg="add mod">
          <ac:chgData name="Sidney Seckler" userId="73470fc2d5f88927" providerId="LiveId" clId="{3AC60F35-892B-40B1-B145-BF853C2713F6}" dt="2020-03-26T20:39:05.599" v="1825" actId="1076"/>
          <ac:spMkLst>
            <pc:docMk/>
            <pc:sldMk cId="0" sldId="419"/>
            <ac:spMk id="2048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39:10.662" v="1826" actId="1076"/>
          <ac:spMkLst>
            <pc:docMk/>
            <pc:sldMk cId="0" sldId="419"/>
            <ac:spMk id="2048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43.409" v="1818" actId="478"/>
          <ac:spMkLst>
            <pc:docMk/>
            <pc:sldMk cId="0" sldId="419"/>
            <ac:spMk id="204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38.537" v="1817" actId="478"/>
          <ac:spMkLst>
            <pc:docMk/>
            <pc:sldMk cId="0" sldId="419"/>
            <ac:spMk id="2049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1:54.594" v="1864" actId="255"/>
          <ac:spMkLst>
            <pc:docMk/>
            <pc:sldMk cId="0" sldId="419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8:00.942" v="1802" actId="478"/>
          <ac:spMkLst>
            <pc:docMk/>
            <pc:sldMk cId="0" sldId="419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38:51.925" v="1821"/>
          <ac:graphicFrameMkLst>
            <pc:docMk/>
            <pc:sldMk cId="0" sldId="41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38:55.071" v="1823"/>
          <ac:graphicFrameMkLst>
            <pc:docMk/>
            <pc:sldMk cId="0" sldId="41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4:11.225" v="1885" actId="1076"/>
        <pc:sldMkLst>
          <pc:docMk/>
          <pc:sldMk cId="0" sldId="420"/>
        </pc:sldMkLst>
        <pc:spChg chg="add">
          <ac:chgData name="Sidney Seckler" userId="73470fc2d5f88927" providerId="LiveId" clId="{3AC60F35-892B-40B1-B145-BF853C2713F6}" dt="2020-03-26T20:39:29.959" v="1829"/>
          <ac:spMkLst>
            <pc:docMk/>
            <pc:sldMk cId="0" sldId="420"/>
            <ac:spMk id="13" creationId="{7EFB476F-58C7-47DD-8F24-8E951C1C9E05}"/>
          </ac:spMkLst>
        </pc:spChg>
        <pc:spChg chg="add mod">
          <ac:chgData name="Sidney Seckler" userId="73470fc2d5f88927" providerId="LiveId" clId="{3AC60F35-892B-40B1-B145-BF853C2713F6}" dt="2020-03-26T20:44:11.225" v="1885" actId="1076"/>
          <ac:spMkLst>
            <pc:docMk/>
            <pc:sldMk cId="0" sldId="420"/>
            <ac:spMk id="215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04.051" v="1866" actId="14100"/>
          <ac:spMkLst>
            <pc:docMk/>
            <pc:sldMk cId="0" sldId="420"/>
            <ac:spMk id="2048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28.427" v="1828" actId="478"/>
          <ac:spMkLst>
            <pc:docMk/>
            <pc:sldMk cId="0" sldId="420"/>
            <ac:spMk id="20480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3:49.175" v="1882"/>
          <ac:graphicFrameMkLst>
            <pc:docMk/>
            <pc:sldMk cId="0" sldId="420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6:09.380" v="1935" actId="1076"/>
        <pc:sldMkLst>
          <pc:docMk/>
          <pc:sldMk cId="0" sldId="421"/>
        </pc:sldMkLst>
        <pc:spChg chg="add">
          <ac:chgData name="Sidney Seckler" userId="73470fc2d5f88927" providerId="LiveId" clId="{3AC60F35-892B-40B1-B145-BF853C2713F6}" dt="2020-03-26T20:39:35.910" v="1831"/>
          <ac:spMkLst>
            <pc:docMk/>
            <pc:sldMk cId="0" sldId="421"/>
            <ac:spMk id="17" creationId="{5895972F-F018-4400-8810-D4D8B0C3223E}"/>
          </ac:spMkLst>
        </pc:spChg>
        <pc:spChg chg="add mod">
          <ac:chgData name="Sidney Seckler" userId="73470fc2d5f88927" providerId="LiveId" clId="{3AC60F35-892B-40B1-B145-BF853C2713F6}" dt="2020-03-26T20:45:58.334" v="1931" actId="1076"/>
          <ac:spMkLst>
            <pc:docMk/>
            <pc:sldMk cId="0" sldId="421"/>
            <ac:spMk id="26" creationId="{08C76C2A-3405-4D8D-AF47-19CFEA4B9199}"/>
          </ac:spMkLst>
        </pc:spChg>
        <pc:spChg chg="add mod">
          <ac:chgData name="Sidney Seckler" userId="73470fc2d5f88927" providerId="LiveId" clId="{3AC60F35-892B-40B1-B145-BF853C2713F6}" dt="2020-03-26T20:46:09.380" v="1935" actId="1076"/>
          <ac:spMkLst>
            <pc:docMk/>
            <pc:sldMk cId="0" sldId="421"/>
            <ac:spMk id="27" creationId="{CB3E6CA8-3621-4180-8C0C-24816385A52C}"/>
          </ac:spMkLst>
        </pc:spChg>
        <pc:spChg chg="add mod">
          <ac:chgData name="Sidney Seckler" userId="73470fc2d5f88927" providerId="LiveId" clId="{3AC60F35-892B-40B1-B145-BF853C2713F6}" dt="2020-03-26T20:44:32.428" v="1919" actId="1076"/>
          <ac:spMkLst>
            <pc:docMk/>
            <pc:sldMk cId="0" sldId="421"/>
            <ac:spMk id="2253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15.850" v="1926" actId="1076"/>
          <ac:spMkLst>
            <pc:docMk/>
            <pc:sldMk cId="0" sldId="421"/>
            <ac:spMk id="22531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6:07.239" v="1934" actId="1076"/>
          <ac:spMkLst>
            <pc:docMk/>
            <pc:sldMk cId="0" sldId="421"/>
            <ac:spMk id="2253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5:27.097" v="1929" actId="1076"/>
          <ac:spMkLst>
            <pc:docMk/>
            <pc:sldMk cId="0" sldId="421"/>
            <ac:spMk id="2253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2:42.475" v="1870" actId="14100"/>
          <ac:spMkLst>
            <pc:docMk/>
            <pc:sldMk cId="0" sldId="421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34.756" v="1830" actId="478"/>
          <ac:spMkLst>
            <pc:docMk/>
            <pc:sldMk cId="0" sldId="421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7:02.349" v="1949" actId="1076"/>
        <pc:sldMkLst>
          <pc:docMk/>
          <pc:sldMk cId="0" sldId="422"/>
        </pc:sldMkLst>
        <pc:spChg chg="add">
          <ac:chgData name="Sidney Seckler" userId="73470fc2d5f88927" providerId="LiveId" clId="{3AC60F35-892B-40B1-B145-BF853C2713F6}" dt="2020-03-26T20:39:42.847" v="1833"/>
          <ac:spMkLst>
            <pc:docMk/>
            <pc:sldMk cId="0" sldId="422"/>
            <ac:spMk id="17" creationId="{0F75ED9D-2C0D-4F41-A4C2-487C7E683433}"/>
          </ac:spMkLst>
        </pc:spChg>
        <pc:spChg chg="add mod">
          <ac:chgData name="Sidney Seckler" userId="73470fc2d5f88927" providerId="LiveId" clId="{3AC60F35-892B-40B1-B145-BF853C2713F6}" dt="2020-03-26T20:46:22.926" v="1939" actId="1076"/>
          <ac:spMkLst>
            <pc:docMk/>
            <pc:sldMk cId="0" sldId="422"/>
            <ac:spMk id="23554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47:02.349" v="1949" actId="1076"/>
          <ac:spMkLst>
            <pc:docMk/>
            <pc:sldMk cId="0" sldId="422"/>
            <ac:spMk id="2355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5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6:27.631" v="1940" actId="478"/>
          <ac:spMkLst>
            <pc:docMk/>
            <pc:sldMk cId="0" sldId="422"/>
            <ac:spMk id="2356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33.675" v="1941" actId="14100"/>
          <ac:spMkLst>
            <pc:docMk/>
            <pc:sldMk cId="0" sldId="422"/>
            <ac:spMk id="20685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1.519" v="1832" actId="478"/>
          <ac:spMkLst>
            <pc:docMk/>
            <pc:sldMk cId="0" sldId="422"/>
            <ac:spMk id="206854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6:59.099" v="1948" actId="1076"/>
          <ac:spMkLst>
            <pc:docMk/>
            <pc:sldMk cId="0" sldId="422"/>
            <ac:spMk id="206863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35.566" v="1967" actId="947"/>
        <pc:sldMkLst>
          <pc:docMk/>
          <pc:sldMk cId="0" sldId="424"/>
        </pc:sldMkLst>
        <pc:spChg chg="add">
          <ac:chgData name="Sidney Seckler" userId="73470fc2d5f88927" providerId="LiveId" clId="{3AC60F35-892B-40B1-B145-BF853C2713F6}" dt="2020-03-26T20:39:48.413" v="1835"/>
          <ac:spMkLst>
            <pc:docMk/>
            <pc:sldMk cId="0" sldId="424"/>
            <ac:spMk id="19" creationId="{00E24BBC-BA37-4F50-B71F-850CFF64EC96}"/>
          </ac:spMkLst>
        </pc:spChg>
        <pc:spChg chg="add mod">
          <ac:chgData name="Sidney Seckler" userId="73470fc2d5f88927" providerId="LiveId" clId="{3AC60F35-892B-40B1-B145-BF853C2713F6}" dt="2020-03-26T20:47:13.631" v="1951" actId="1076"/>
          <ac:spMkLst>
            <pc:docMk/>
            <pc:sldMk cId="0" sldId="424"/>
            <ac:spMk id="2560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0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7:17.007" v="1952" actId="478"/>
          <ac:spMkLst>
            <pc:docMk/>
            <pc:sldMk cId="0" sldId="424"/>
            <ac:spMk id="256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8:35.566" v="1967" actId="947"/>
          <ac:spMkLst>
            <pc:docMk/>
            <pc:sldMk cId="0" sldId="424"/>
            <ac:spMk id="25619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3.068" v="1872" actId="108"/>
          <ac:spMkLst>
            <pc:docMk/>
            <pc:sldMk cId="0" sldId="424"/>
            <ac:spMk id="2088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39:47.288" v="1834" actId="478"/>
          <ac:spMkLst>
            <pc:docMk/>
            <pc:sldMk cId="0" sldId="424"/>
            <ac:spMk id="20890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4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48:55.475" v="1971" actId="1076"/>
        <pc:sldMkLst>
          <pc:docMk/>
          <pc:sldMk cId="0" sldId="425"/>
        </pc:sldMkLst>
        <pc:spChg chg="add del mod">
          <ac:chgData name="Sidney Seckler" userId="73470fc2d5f88927" providerId="LiveId" clId="{3AC60F35-892B-40B1-B145-BF853C2713F6}" dt="2020-03-26T20:39:57.254" v="1837" actId="478"/>
          <ac:spMkLst>
            <pc:docMk/>
            <pc:sldMk cId="0" sldId="425"/>
            <ac:spMk id="4" creationId="{DAF72FAC-5630-4B71-9BC2-34D40712B246}"/>
          </ac:spMkLst>
        </pc:spChg>
        <pc:spChg chg="add">
          <ac:chgData name="Sidney Seckler" userId="73470fc2d5f88927" providerId="LiveId" clId="{3AC60F35-892B-40B1-B145-BF853C2713F6}" dt="2020-03-26T20:39:58.442" v="1838"/>
          <ac:spMkLst>
            <pc:docMk/>
            <pc:sldMk cId="0" sldId="425"/>
            <ac:spMk id="7" creationId="{BB04520F-EB91-4922-813B-3760ADE44B08}"/>
          </ac:spMkLst>
        </pc:spChg>
        <pc:spChg chg="del mod">
          <ac:chgData name="Sidney Seckler" userId="73470fc2d5f88927" providerId="LiveId" clId="{3AC60F35-892B-40B1-B145-BF853C2713F6}" dt="2020-03-26T20:39:54.050" v="1836" actId="478"/>
          <ac:spMkLst>
            <pc:docMk/>
            <pc:sldMk cId="0" sldId="425"/>
            <ac:spMk id="209925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8:55.475" v="1971" actId="1076"/>
          <ac:picMkLst>
            <pc:docMk/>
            <pc:sldMk cId="0" sldId="425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03.614" v="1973" actId="1076"/>
        <pc:sldMkLst>
          <pc:docMk/>
          <pc:sldMk cId="0" sldId="427"/>
        </pc:sldMkLst>
        <pc:spChg chg="add del mod">
          <ac:chgData name="Sidney Seckler" userId="73470fc2d5f88927" providerId="LiveId" clId="{3AC60F35-892B-40B1-B145-BF853C2713F6}" dt="2020-03-26T20:40:09.688" v="1840" actId="478"/>
          <ac:spMkLst>
            <pc:docMk/>
            <pc:sldMk cId="0" sldId="427"/>
            <ac:spMk id="4" creationId="{019E5533-983E-48D1-9B68-90D520D6826E}"/>
          </ac:spMkLst>
        </pc:spChg>
        <pc:spChg chg="add">
          <ac:chgData name="Sidney Seckler" userId="73470fc2d5f88927" providerId="LiveId" clId="{3AC60F35-892B-40B1-B145-BF853C2713F6}" dt="2020-03-26T20:40:11.115" v="1841"/>
          <ac:spMkLst>
            <pc:docMk/>
            <pc:sldMk cId="0" sldId="427"/>
            <ac:spMk id="7" creationId="{72C87C47-06F5-4966-B793-7EBDB053DF69}"/>
          </ac:spMkLst>
        </pc:spChg>
        <pc:spChg chg="del mod">
          <ac:chgData name="Sidney Seckler" userId="73470fc2d5f88927" providerId="LiveId" clId="{3AC60F35-892B-40B1-B145-BF853C2713F6}" dt="2020-03-26T20:40:05.081" v="1839" actId="478"/>
          <ac:spMkLst>
            <pc:docMk/>
            <pc:sldMk cId="0" sldId="427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03.614" v="1973" actId="1076"/>
          <ac:picMkLst>
            <pc:docMk/>
            <pc:sldMk cId="0" sldId="427"/>
            <ac:picMk id="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50:40.160" v="1992" actId="1076"/>
        <pc:sldMkLst>
          <pc:docMk/>
          <pc:sldMk cId="0" sldId="428"/>
        </pc:sldMkLst>
        <pc:spChg chg="add">
          <ac:chgData name="Sidney Seckler" userId="73470fc2d5f88927" providerId="LiveId" clId="{3AC60F35-892B-40B1-B145-BF853C2713F6}" dt="2020-03-26T20:40:43.582" v="1849"/>
          <ac:spMkLst>
            <pc:docMk/>
            <pc:sldMk cId="0" sldId="428"/>
            <ac:spMk id="24" creationId="{77ADBC40-A1C6-408A-8317-DBEF4A07F968}"/>
          </ac:spMkLst>
        </pc:spChg>
        <pc:spChg chg="add mod">
          <ac:chgData name="Sidney Seckler" userId="73470fc2d5f88927" providerId="LiveId" clId="{3AC60F35-892B-40B1-B145-BF853C2713F6}" dt="2020-03-26T20:50:38.113" v="1991" actId="1076"/>
          <ac:spMkLst>
            <pc:docMk/>
            <pc:sldMk cId="0" sldId="428"/>
            <ac:spMk id="2662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26.926" v="1989" actId="1076"/>
          <ac:spMkLst>
            <pc:docMk/>
            <pc:sldMk cId="0" sldId="428"/>
            <ac:spMk id="26627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0:40.160" v="1992" actId="1076"/>
          <ac:spMkLst>
            <pc:docMk/>
            <pc:sldMk cId="0" sldId="428"/>
            <ac:spMk id="2662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3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0:30.239" v="1990" actId="478"/>
          <ac:spMkLst>
            <pc:docMk/>
            <pc:sldMk cId="0" sldId="428"/>
            <ac:spMk id="266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09.804" v="1873" actId="108"/>
          <ac:spMkLst>
            <pc:docMk/>
            <pc:sldMk cId="0" sldId="428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2.112" v="1848" actId="478"/>
          <ac:spMkLst>
            <pc:docMk/>
            <pc:sldMk cId="0" sldId="428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9:55.194" v="1983" actId="1076"/>
          <ac:spMkLst>
            <pc:docMk/>
            <pc:sldMk cId="0" sldId="428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8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21.927" v="2000" actId="1076"/>
        <pc:sldMkLst>
          <pc:docMk/>
          <pc:sldMk cId="0" sldId="429"/>
        </pc:sldMkLst>
        <pc:spChg chg="add">
          <ac:chgData name="Sidney Seckler" userId="73470fc2d5f88927" providerId="LiveId" clId="{3AC60F35-892B-40B1-B145-BF853C2713F6}" dt="2020-03-26T20:40:51.237" v="1851"/>
          <ac:spMkLst>
            <pc:docMk/>
            <pc:sldMk cId="0" sldId="429"/>
            <ac:spMk id="25" creationId="{606A0ECD-CC83-47B8-8068-8B75E826B621}"/>
          </ac:spMkLst>
        </pc:spChg>
        <pc:spChg chg="add mod">
          <ac:chgData name="Sidney Seckler" userId="73470fc2d5f88927" providerId="LiveId" clId="{3AC60F35-892B-40B1-B145-BF853C2713F6}" dt="2020-03-26T20:51:21.927" v="2000" actId="1076"/>
          <ac:spMkLst>
            <pc:docMk/>
            <pc:sldMk cId="0" sldId="429"/>
            <ac:spMk id="2765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1:18.301" v="1999" actId="1076"/>
          <ac:spMkLst>
            <pc:docMk/>
            <pc:sldMk cId="0" sldId="429"/>
            <ac:spMk id="2765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13.689" v="1874" actId="108"/>
          <ac:spMkLst>
            <pc:docMk/>
            <pc:sldMk cId="0" sldId="429"/>
            <ac:spMk id="21401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49.832" v="1850" actId="478"/>
          <ac:spMkLst>
            <pc:docMk/>
            <pc:sldMk cId="0" sldId="429"/>
            <ac:spMk id="2140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2.660" v="1875" actId="108"/>
          <ac:spMkLst>
            <pc:docMk/>
            <pc:sldMk cId="0" sldId="429"/>
            <ac:spMk id="214039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29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1:44.413" v="2005" actId="1076"/>
        <pc:sldMkLst>
          <pc:docMk/>
          <pc:sldMk cId="0" sldId="430"/>
        </pc:sldMkLst>
        <pc:spChg chg="add">
          <ac:chgData name="Sidney Seckler" userId="73470fc2d5f88927" providerId="LiveId" clId="{3AC60F35-892B-40B1-B145-BF853C2713F6}" dt="2020-03-26T20:40:57.834" v="1853"/>
          <ac:spMkLst>
            <pc:docMk/>
            <pc:sldMk cId="0" sldId="430"/>
            <ac:spMk id="25" creationId="{892F60F2-AC39-4B8E-9989-CA2B918AA09B}"/>
          </ac:spMkLst>
        </pc:spChg>
        <pc:spChg chg="add mod">
          <ac:chgData name="Sidney Seckler" userId="73470fc2d5f88927" providerId="LiveId" clId="{3AC60F35-892B-40B1-B145-BF853C2713F6}" dt="2020-03-26T20:51:44.413" v="2005" actId="1076"/>
          <ac:spMkLst>
            <pc:docMk/>
            <pc:sldMk cId="0" sldId="430"/>
            <ac:spMk id="2867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89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1:32.175" v="2002" actId="478"/>
          <ac:spMkLst>
            <pc:docMk/>
            <pc:sldMk cId="0" sldId="430"/>
            <ac:spMk id="2869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1:37.601" v="2003" actId="1076"/>
          <ac:spMkLst>
            <pc:docMk/>
            <pc:sldMk cId="0" sldId="430"/>
            <ac:spMk id="21504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0:56.662" v="1852" actId="478"/>
          <ac:spMkLst>
            <pc:docMk/>
            <pc:sldMk cId="0" sldId="430"/>
            <ac:spMk id="21504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28.733" v="1877" actId="108"/>
          <ac:spMkLst>
            <pc:docMk/>
            <pc:sldMk cId="0" sldId="430"/>
            <ac:spMk id="215065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0"/>
            <ac:graphicFrameMk id="2" creationId="{00000000-0000-0000-0000-000000000000}"/>
          </ac:graphicFrameMkLst>
        </pc:graphicFrameChg>
      </pc:sldChg>
      <pc:sldChg chg="addSp delSp modSp add mod setBg">
        <pc:chgData name="Sidney Seckler" userId="73470fc2d5f88927" providerId="LiveId" clId="{3AC60F35-892B-40B1-B145-BF853C2713F6}" dt="2020-03-26T20:58:14.098" v="2094"/>
        <pc:sldMkLst>
          <pc:docMk/>
          <pc:sldMk cId="0" sldId="431"/>
        </pc:sldMkLst>
        <pc:spChg chg="add">
          <ac:chgData name="Sidney Seckler" userId="73470fc2d5f88927" providerId="LiveId" clId="{3AC60F35-892B-40B1-B145-BF853C2713F6}" dt="2020-03-26T20:41:03.133" v="1855"/>
          <ac:spMkLst>
            <pc:docMk/>
            <pc:sldMk cId="0" sldId="431"/>
            <ac:spMk id="29" creationId="{353D29BD-F2AE-4D30-B9E7-85F737C5A82C}"/>
          </ac:spMkLst>
        </pc:spChg>
        <pc:spChg chg="add mod">
          <ac:chgData name="Sidney Seckler" userId="73470fc2d5f88927" providerId="LiveId" clId="{3AC60F35-892B-40B1-B145-BF853C2713F6}" dt="2020-03-26T20:52:56.770" v="2019" actId="1076"/>
          <ac:spMkLst>
            <pc:docMk/>
            <pc:sldMk cId="0" sldId="431"/>
            <ac:spMk id="2969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9.724" v="2018" actId="1076"/>
          <ac:spMkLst>
            <pc:docMk/>
            <pc:sldMk cId="0" sldId="431"/>
            <ac:spMk id="2969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0:52:42.301" v="2017" actId="1076"/>
          <ac:spMkLst>
            <pc:docMk/>
            <pc:sldMk cId="0" sldId="431"/>
            <ac:spMk id="2970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1.628" v="1878" actId="108"/>
          <ac:spMkLst>
            <pc:docMk/>
            <pc:sldMk cId="0" sldId="431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2.084" v="1854" actId="478"/>
          <ac:spMkLst>
            <pc:docMk/>
            <pc:sldMk cId="0" sldId="431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2.900" v="1879" actId="108"/>
          <ac:spMkLst>
            <pc:docMk/>
            <pc:sldMk cId="0" sldId="431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1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08.754" v="2021" actId="1076"/>
        <pc:sldMkLst>
          <pc:docMk/>
          <pc:sldMk cId="0" sldId="432"/>
        </pc:sldMkLst>
        <pc:spChg chg="add">
          <ac:chgData name="Sidney Seckler" userId="73470fc2d5f88927" providerId="LiveId" clId="{3AC60F35-892B-40B1-B145-BF853C2713F6}" dt="2020-03-26T20:41:08.881" v="1857"/>
          <ac:spMkLst>
            <pc:docMk/>
            <pc:sldMk cId="0" sldId="432"/>
            <ac:spMk id="28" creationId="{A1A93F7C-DFA6-4ABA-AF44-69027EC69AB8}"/>
          </ac:spMkLst>
        </pc:spChg>
        <pc:spChg chg="add mod">
          <ac:chgData name="Sidney Seckler" userId="73470fc2d5f88927" providerId="LiveId" clId="{3AC60F35-892B-40B1-B145-BF853C2713F6}" dt="2020-03-26T20:53:08.754" v="2021" actId="1076"/>
          <ac:spMkLst>
            <pc:docMk/>
            <pc:sldMk cId="0" sldId="432"/>
            <ac:spMk id="3072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43:36.536" v="1880" actId="108"/>
          <ac:spMkLst>
            <pc:docMk/>
            <pc:sldMk cId="0" sldId="432"/>
            <ac:spMk id="21709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41:07.897" v="1856" actId="478"/>
          <ac:spMkLst>
            <pc:docMk/>
            <pc:sldMk cId="0" sldId="432"/>
            <ac:spMk id="217094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32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3:37.348" v="2028" actId="1076"/>
        <pc:sldMkLst>
          <pc:docMk/>
          <pc:sldMk cId="0" sldId="433"/>
        </pc:sldMkLst>
        <pc:spChg chg="add">
          <ac:chgData name="Sidney Seckler" userId="73470fc2d5f88927" providerId="LiveId" clId="{3AC60F35-892B-40B1-B145-BF853C2713F6}" dt="2020-03-26T20:41:14.806" v="1859"/>
          <ac:spMkLst>
            <pc:docMk/>
            <pc:sldMk cId="0" sldId="433"/>
            <ac:spMk id="52" creationId="{FD3695B9-C8DD-41C4-812C-10CDC2AF7AC8}"/>
          </ac:spMkLst>
        </pc:spChg>
        <pc:spChg chg="del">
          <ac:chgData name="Sidney Seckler" userId="73470fc2d5f88927" providerId="LiveId" clId="{3AC60F35-892B-40B1-B145-BF853C2713F6}" dt="2020-03-26T20:41:13.665" v="1858" actId="478"/>
          <ac:spMkLst>
            <pc:docMk/>
            <pc:sldMk cId="0" sldId="433"/>
            <ac:spMk id="218118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20:53:29.475" v="2025" actId="1076"/>
          <ac:grpSpMkLst>
            <pc:docMk/>
            <pc:sldMk cId="0" sldId="433"/>
            <ac:grpSpMk id="110619" creationId="{00000000-0000-0000-0000-000000000000}"/>
          </ac:grpSpMkLst>
        </pc:grpChg>
        <pc:picChg chg="mod">
          <ac:chgData name="Sidney Seckler" userId="73470fc2d5f88927" providerId="LiveId" clId="{3AC60F35-892B-40B1-B145-BF853C2713F6}" dt="2020-03-26T20:53:37.348" v="2028" actId="1076"/>
          <ac:picMkLst>
            <pc:docMk/>
            <pc:sldMk cId="0" sldId="433"/>
            <ac:picMk id="110594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20:26:30.686" v="1241" actId="47"/>
        <pc:sldMkLst>
          <pc:docMk/>
          <pc:sldMk cId="0" sldId="434"/>
        </pc:sldMkLst>
      </pc:sldChg>
      <pc:sldChg chg="del">
        <pc:chgData name="Sidney Seckler" userId="73470fc2d5f88927" providerId="LiveId" clId="{3AC60F35-892B-40B1-B145-BF853C2713F6}" dt="2020-03-26T20:26:31.405" v="1242" actId="47"/>
        <pc:sldMkLst>
          <pc:docMk/>
          <pc:sldMk cId="0" sldId="435"/>
        </pc:sldMkLst>
      </pc:sldChg>
      <pc:sldChg chg="del">
        <pc:chgData name="Sidney Seckler" userId="73470fc2d5f88927" providerId="LiveId" clId="{3AC60F35-892B-40B1-B145-BF853C2713F6}" dt="2020-03-26T20:26:32.155" v="1243" actId="47"/>
        <pc:sldMkLst>
          <pc:docMk/>
          <pc:sldMk cId="0" sldId="436"/>
        </pc:sldMkLst>
      </pc:sldChg>
      <pc:sldChg chg="del">
        <pc:chgData name="Sidney Seckler" userId="73470fc2d5f88927" providerId="LiveId" clId="{3AC60F35-892B-40B1-B145-BF853C2713F6}" dt="2020-03-26T20:26:32.843" v="1244" actId="47"/>
        <pc:sldMkLst>
          <pc:docMk/>
          <pc:sldMk cId="0" sldId="437"/>
        </pc:sldMkLst>
      </pc:sldChg>
      <pc:sldChg chg="del">
        <pc:chgData name="Sidney Seckler" userId="73470fc2d5f88927" providerId="LiveId" clId="{3AC60F35-892B-40B1-B145-BF853C2713F6}" dt="2020-03-26T20:26:34.302" v="1245" actId="47"/>
        <pc:sldMkLst>
          <pc:docMk/>
          <pc:sldMk cId="0" sldId="438"/>
        </pc:sldMkLst>
      </pc:sldChg>
      <pc:sldChg chg="del">
        <pc:chgData name="Sidney Seckler" userId="73470fc2d5f88927" providerId="LiveId" clId="{3AC60F35-892B-40B1-B145-BF853C2713F6}" dt="2020-03-26T20:26:35.331" v="1246" actId="47"/>
        <pc:sldMkLst>
          <pc:docMk/>
          <pc:sldMk cId="0" sldId="439"/>
        </pc:sldMkLst>
      </pc:sldChg>
      <pc:sldChg chg="del">
        <pc:chgData name="Sidney Seckler" userId="73470fc2d5f88927" providerId="LiveId" clId="{3AC60F35-892B-40B1-B145-BF853C2713F6}" dt="2020-03-26T20:26:36.753" v="1247" actId="47"/>
        <pc:sldMkLst>
          <pc:docMk/>
          <pc:sldMk cId="0" sldId="440"/>
        </pc:sldMkLst>
      </pc:sldChg>
      <pc:sldChg chg="del">
        <pc:chgData name="Sidney Seckler" userId="73470fc2d5f88927" providerId="LiveId" clId="{3AC60F35-892B-40B1-B145-BF853C2713F6}" dt="2020-03-26T20:26:38.206" v="1249" actId="47"/>
        <pc:sldMkLst>
          <pc:docMk/>
          <pc:sldMk cId="0" sldId="441"/>
        </pc:sldMkLst>
      </pc:sldChg>
      <pc:sldChg chg="del">
        <pc:chgData name="Sidney Seckler" userId="73470fc2d5f88927" providerId="LiveId" clId="{3AC60F35-892B-40B1-B145-BF853C2713F6}" dt="2020-03-26T20:26:39.234" v="1250" actId="47"/>
        <pc:sldMkLst>
          <pc:docMk/>
          <pc:sldMk cId="0" sldId="442"/>
        </pc:sldMkLst>
      </pc:sldChg>
      <pc:sldChg chg="del">
        <pc:chgData name="Sidney Seckler" userId="73470fc2d5f88927" providerId="LiveId" clId="{3AC60F35-892B-40B1-B145-BF853C2713F6}" dt="2020-03-26T20:26:39.833" v="1251" actId="47"/>
        <pc:sldMkLst>
          <pc:docMk/>
          <pc:sldMk cId="0" sldId="443"/>
        </pc:sldMkLst>
      </pc:sldChg>
      <pc:sldChg chg="del">
        <pc:chgData name="Sidney Seckler" userId="73470fc2d5f88927" providerId="LiveId" clId="{3AC60F35-892B-40B1-B145-BF853C2713F6}" dt="2020-03-26T20:26:40.364" v="1252" actId="47"/>
        <pc:sldMkLst>
          <pc:docMk/>
          <pc:sldMk cId="0" sldId="444"/>
        </pc:sldMkLst>
      </pc:sldChg>
      <pc:sldChg chg="del">
        <pc:chgData name="Sidney Seckler" userId="73470fc2d5f88927" providerId="LiveId" clId="{3AC60F35-892B-40B1-B145-BF853C2713F6}" dt="2020-03-26T20:26:37.472" v="1248" actId="47"/>
        <pc:sldMkLst>
          <pc:docMk/>
          <pc:sldMk cId="0" sldId="445"/>
        </pc:sldMkLst>
      </pc:sldChg>
      <pc:sldChg chg="add del">
        <pc:chgData name="Sidney Seckler" userId="73470fc2d5f88927" providerId="LiveId" clId="{3AC60F35-892B-40B1-B145-BF853C2713F6}" dt="2020-03-26T20:26:47.056" v="1255" actId="47"/>
        <pc:sldMkLst>
          <pc:docMk/>
          <pc:sldMk cId="0" sldId="448"/>
        </pc:sldMkLst>
      </pc:sldChg>
      <pc:sldChg chg="modSp add del mod">
        <pc:chgData name="Sidney Seckler" userId="73470fc2d5f88927" providerId="LiveId" clId="{3AC60F35-892B-40B1-B145-BF853C2713F6}" dt="2020-03-26T20:55:22.191" v="2062" actId="947"/>
        <pc:sldMkLst>
          <pc:docMk/>
          <pc:sldMk cId="0" sldId="451"/>
        </pc:sldMkLst>
        <pc:spChg chg="mod">
          <ac:chgData name="Sidney Seckler" userId="73470fc2d5f88927" providerId="LiveId" clId="{3AC60F35-892B-40B1-B145-BF853C2713F6}" dt="2020-03-26T20:54:43.098" v="2059" actId="1076"/>
          <ac:spMkLst>
            <pc:docMk/>
            <pc:sldMk cId="0" sldId="451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5:22.191" v="2062" actId="947"/>
          <ac:spMkLst>
            <pc:docMk/>
            <pc:sldMk cId="0" sldId="451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41.056" v="2088" actId="14100"/>
        <pc:sldMkLst>
          <pc:docMk/>
          <pc:sldMk cId="0" sldId="452"/>
        </pc:sldMkLst>
        <pc:spChg chg="add del mod">
          <ac:chgData name="Sidney Seckler" userId="73470fc2d5f88927" providerId="LiveId" clId="{3AC60F35-892B-40B1-B145-BF853C2713F6}" dt="2020-03-26T20:56:09.022" v="2067" actId="478"/>
          <ac:spMkLst>
            <pc:docMk/>
            <pc:sldMk cId="0" sldId="452"/>
            <ac:spMk id="3" creationId="{22ABE1C9-1CC7-41E3-8B8A-31994CEF2518}"/>
          </ac:spMkLst>
        </pc:spChg>
        <pc:spChg chg="add">
          <ac:chgData name="Sidney Seckler" userId="73470fc2d5f88927" providerId="LiveId" clId="{3AC60F35-892B-40B1-B145-BF853C2713F6}" dt="2020-03-26T20:56:10.178" v="2068"/>
          <ac:spMkLst>
            <pc:docMk/>
            <pc:sldMk cId="0" sldId="452"/>
            <ac:spMk id="7" creationId="{35139F0A-5A91-4931-A4FC-C962DD70AE38}"/>
          </ac:spMkLst>
        </pc:spChg>
        <pc:spChg chg="del">
          <ac:chgData name="Sidney Seckler" userId="73470fc2d5f88927" providerId="LiveId" clId="{3AC60F35-892B-40B1-B145-BF853C2713F6}" dt="2020-03-26T20:56:04.350" v="2066" actId="478"/>
          <ac:spMkLst>
            <pc:docMk/>
            <pc:sldMk cId="0" sldId="452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41.056" v="2088" actId="14100"/>
          <ac:picMkLst>
            <pc:docMk/>
            <pc:sldMk cId="0" sldId="452"/>
            <ac:picMk id="113668" creationId="{00000000-0000-0000-0000-000000000000}"/>
          </ac:picMkLst>
        </pc:picChg>
      </pc:sldChg>
      <pc:sldChg chg="addSp delSp modSp add del mod setBg">
        <pc:chgData name="Sidney Seckler" userId="73470fc2d5f88927" providerId="LiveId" clId="{3AC60F35-892B-40B1-B145-BF853C2713F6}" dt="2020-04-03T00:27:27.978" v="2167" actId="6549"/>
        <pc:sldMkLst>
          <pc:docMk/>
          <pc:sldMk cId="0" sldId="454"/>
        </pc:sldMkLst>
        <pc:spChg chg="add">
          <ac:chgData name="Sidney Seckler" userId="73470fc2d5f88927" providerId="LiveId" clId="{3AC60F35-892B-40B1-B145-BF853C2713F6}" dt="2020-03-26T20:56:28.021" v="2073"/>
          <ac:spMkLst>
            <pc:docMk/>
            <pc:sldMk cId="0" sldId="454"/>
            <ac:spMk id="17" creationId="{EFD0F6DB-1AA5-4A12-915F-635248DD966D}"/>
          </ac:spMkLst>
        </pc:spChg>
        <pc:spChg chg="add mod">
          <ac:chgData name="Sidney Seckler" userId="73470fc2d5f88927" providerId="LiveId" clId="{3AC60F35-892B-40B1-B145-BF853C2713F6}" dt="2020-03-26T21:25:40.894" v="2105" actId="1076"/>
          <ac:spMkLst>
            <pc:docMk/>
            <pc:sldMk cId="0" sldId="454"/>
            <ac:spMk id="31746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7:27.978" v="2167" actId="6549"/>
          <ac:spMkLst>
            <pc:docMk/>
            <pc:sldMk cId="0" sldId="454"/>
            <ac:spMk id="3174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27.129" v="2095" actId="108"/>
          <ac:spMkLst>
            <pc:docMk/>
            <pc:sldMk cId="0" sldId="454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26.493" v="2072" actId="478"/>
          <ac:spMkLst>
            <pc:docMk/>
            <pc:sldMk cId="0" sldId="454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4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57:36.205" v="2087" actId="14100"/>
        <pc:sldMkLst>
          <pc:docMk/>
          <pc:sldMk cId="0" sldId="455"/>
        </pc:sldMkLst>
        <pc:spChg chg="add del mod">
          <ac:chgData name="Sidney Seckler" userId="73470fc2d5f88927" providerId="LiveId" clId="{3AC60F35-892B-40B1-B145-BF853C2713F6}" dt="2020-03-26T20:55:57.300" v="2064" actId="478"/>
          <ac:spMkLst>
            <pc:docMk/>
            <pc:sldMk cId="0" sldId="455"/>
            <ac:spMk id="3" creationId="{2771655D-2466-4BF5-A11B-33C17DA81F29}"/>
          </ac:spMkLst>
        </pc:spChg>
        <pc:spChg chg="add">
          <ac:chgData name="Sidney Seckler" userId="73470fc2d5f88927" providerId="LiveId" clId="{3AC60F35-892B-40B1-B145-BF853C2713F6}" dt="2020-03-26T20:55:58.519" v="2065"/>
          <ac:spMkLst>
            <pc:docMk/>
            <pc:sldMk cId="0" sldId="455"/>
            <ac:spMk id="7" creationId="{9F8DD30E-31E2-48B4-A024-0598D0312752}"/>
          </ac:spMkLst>
        </pc:spChg>
        <pc:spChg chg="del">
          <ac:chgData name="Sidney Seckler" userId="73470fc2d5f88927" providerId="LiveId" clId="{3AC60F35-892B-40B1-B145-BF853C2713F6}" dt="2020-03-26T20:55:51.989" v="2063" actId="478"/>
          <ac:spMkLst>
            <pc:docMk/>
            <pc:sldMk cId="0" sldId="455"/>
            <ac:spMk id="20070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7:36.205" v="2087" actId="14100"/>
          <ac:spMkLst>
            <pc:docMk/>
            <pc:sldMk cId="0" sldId="455"/>
            <ac:spMk id="200709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57:52.927" v="2092" actId="14100"/>
        <pc:sldMkLst>
          <pc:docMk/>
          <pc:sldMk cId="0" sldId="456"/>
        </pc:sldMkLst>
        <pc:spChg chg="add del mod">
          <ac:chgData name="Sidney Seckler" userId="73470fc2d5f88927" providerId="LiveId" clId="{3AC60F35-892B-40B1-B145-BF853C2713F6}" dt="2020-03-26T20:56:19.768" v="2070" actId="478"/>
          <ac:spMkLst>
            <pc:docMk/>
            <pc:sldMk cId="0" sldId="456"/>
            <ac:spMk id="3" creationId="{625353AF-CEF4-48FD-BCFD-05A89A2CD4E5}"/>
          </ac:spMkLst>
        </pc:spChg>
        <pc:spChg chg="add">
          <ac:chgData name="Sidney Seckler" userId="73470fc2d5f88927" providerId="LiveId" clId="{3AC60F35-892B-40B1-B145-BF853C2713F6}" dt="2020-03-26T20:56:20.878" v="2071"/>
          <ac:spMkLst>
            <pc:docMk/>
            <pc:sldMk cId="0" sldId="456"/>
            <ac:spMk id="8" creationId="{E3D46D53-34C9-4380-B09E-906FB160A2AF}"/>
          </ac:spMkLst>
        </pc:spChg>
        <pc:spChg chg="del">
          <ac:chgData name="Sidney Seckler" userId="73470fc2d5f88927" providerId="LiveId" clId="{3AC60F35-892B-40B1-B145-BF853C2713F6}" dt="2020-03-26T20:56:15.427" v="2069" actId="478"/>
          <ac:spMkLst>
            <pc:docMk/>
            <pc:sldMk cId="0" sldId="456"/>
            <ac:spMk id="201731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57:52.927" v="2092" actId="14100"/>
          <ac:picMkLst>
            <pc:docMk/>
            <pc:sldMk cId="0" sldId="456"/>
            <ac:picMk id="114690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57:48.052" v="2090" actId="14100"/>
          <ac:picMkLst>
            <pc:docMk/>
            <pc:sldMk cId="0" sldId="456"/>
            <ac:picMk id="114691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4-03T00:25:30.385" v="2160" actId="1076"/>
        <pc:sldMkLst>
          <pc:docMk/>
          <pc:sldMk cId="0" sldId="457"/>
        </pc:sldMkLst>
        <pc:spChg chg="add">
          <ac:chgData name="Sidney Seckler" userId="73470fc2d5f88927" providerId="LiveId" clId="{3AC60F35-892B-40B1-B145-BF853C2713F6}" dt="2020-03-26T20:56:34.102" v="2075"/>
          <ac:spMkLst>
            <pc:docMk/>
            <pc:sldMk cId="0" sldId="457"/>
            <ac:spMk id="17" creationId="{53976958-6D1A-4BE8-8DF2-04DF8B97A6B3}"/>
          </ac:spMkLst>
        </pc:spChg>
        <pc:spChg chg="add mod">
          <ac:chgData name="Sidney Seckler" userId="73470fc2d5f88927" providerId="LiveId" clId="{3AC60F35-892B-40B1-B145-BF853C2713F6}" dt="2020-04-03T00:25:30.385" v="2160" actId="1076"/>
          <ac:spMkLst>
            <pc:docMk/>
            <pc:sldMk cId="0" sldId="457"/>
            <ac:spMk id="3277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4-03T00:25:27.588" v="2159" actId="1076"/>
          <ac:spMkLst>
            <pc:docMk/>
            <pc:sldMk cId="0" sldId="457"/>
            <ac:spMk id="32771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4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5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7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8" creationId="{00000000-0000-0000-0000-000000000000}"/>
          </ac:spMkLst>
        </pc:spChg>
        <pc:spChg chg="del">
          <ac:chgData name="Sidney Seckler" userId="73470fc2d5f88927" providerId="LiveId" clId="{3AC60F35-892B-40B1-B145-BF853C2713F6}" dt="2020-04-03T00:24:42.200" v="2150" actId="478"/>
          <ac:spMkLst>
            <pc:docMk/>
            <pc:sldMk cId="0" sldId="457"/>
            <ac:spMk id="32779" creationId="{00000000-0000-0000-0000-000000000000}"/>
          </ac:spMkLst>
        </pc:spChg>
        <pc:spChg chg="mod">
          <ac:chgData name="Sidney Seckler" userId="73470fc2d5f88927" providerId="LiveId" clId="{3AC60F35-892B-40B1-B145-BF853C2713F6}" dt="2020-04-03T00:24:36.697" v="2149" actId="1076"/>
          <ac:spMkLst>
            <pc:docMk/>
            <pc:sldMk cId="0" sldId="457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2.850" v="2074" actId="478"/>
          <ac:spMkLst>
            <pc:docMk/>
            <pc:sldMk cId="0" sldId="457"/>
            <ac:spMk id="203782" creationId="{00000000-0000-0000-0000-000000000000}"/>
          </ac:spMkLst>
        </pc:spChg>
        <pc:grpChg chg="add mod">
          <ac:chgData name="Sidney Seckler" userId="73470fc2d5f88927" providerId="LiveId" clId="{3AC60F35-892B-40B1-B145-BF853C2713F6}" dt="2020-04-03T00:25:21.134" v="2158" actId="1076"/>
          <ac:grpSpMkLst>
            <pc:docMk/>
            <pc:sldMk cId="0" sldId="457"/>
            <ac:grpSpMk id="13" creationId="{8AE56258-70CA-4417-A794-6F11D9D5516F}"/>
          </ac:grpSpMkLst>
        </pc:gr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7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6:28.207" v="2113" actId="1076"/>
        <pc:sldMkLst>
          <pc:docMk/>
          <pc:sldMk cId="0" sldId="458"/>
        </pc:sldMkLst>
        <pc:spChg chg="mod">
          <ac:chgData name="Sidney Seckler" userId="73470fc2d5f88927" providerId="LiveId" clId="{3AC60F35-892B-40B1-B145-BF853C2713F6}" dt="2020-03-26T21:26:17.599" v="2111" actId="1076"/>
          <ac:spMkLst>
            <pc:docMk/>
            <pc:sldMk cId="0" sldId="458"/>
            <ac:spMk id="13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56:40.153" v="2077"/>
          <ac:spMkLst>
            <pc:docMk/>
            <pc:sldMk cId="0" sldId="458"/>
            <ac:spMk id="15" creationId="{C091F15C-79D1-4AD9-859A-C6D5F9D57EFD}"/>
          </ac:spMkLst>
        </pc:spChg>
        <pc:spChg chg="add mod">
          <ac:chgData name="Sidney Seckler" userId="73470fc2d5f88927" providerId="LiveId" clId="{3AC60F35-892B-40B1-B145-BF853C2713F6}" dt="2020-03-26T21:26:28.207" v="2113" actId="1076"/>
          <ac:spMkLst>
            <pc:docMk/>
            <pc:sldMk cId="0" sldId="458"/>
            <ac:spMk id="337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7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1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1:26:11.082" v="2110" actId="478"/>
          <ac:spMkLst>
            <pc:docMk/>
            <pc:sldMk cId="0" sldId="458"/>
            <ac:spMk id="3380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6:06.646" v="2108" actId="14100"/>
          <ac:spMkLst>
            <pc:docMk/>
            <pc:sldMk cId="0" sldId="458"/>
            <ac:spMk id="20377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39.044" v="2076" actId="478"/>
          <ac:spMkLst>
            <pc:docMk/>
            <pc:sldMk cId="0" sldId="458"/>
            <ac:spMk id="203782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8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7:15.987" v="2126" actId="1076"/>
        <pc:sldMkLst>
          <pc:docMk/>
          <pc:sldMk cId="0" sldId="459"/>
        </pc:sldMkLst>
        <pc:spChg chg="add">
          <ac:chgData name="Sidney Seckler" userId="73470fc2d5f88927" providerId="LiveId" clId="{3AC60F35-892B-40B1-B145-BF853C2713F6}" dt="2020-03-26T20:56:46.161" v="2079"/>
          <ac:spMkLst>
            <pc:docMk/>
            <pc:sldMk cId="0" sldId="459"/>
            <ac:spMk id="25" creationId="{F307E94A-C065-4CEB-A654-D598DEF1AE89}"/>
          </ac:spMkLst>
        </pc:spChg>
        <pc:spChg chg="add mod">
          <ac:chgData name="Sidney Seckler" userId="73470fc2d5f88927" providerId="LiveId" clId="{3AC60F35-892B-40B1-B145-BF853C2713F6}" dt="2020-03-26T21:27:15.987" v="2126" actId="1076"/>
          <ac:spMkLst>
            <pc:docMk/>
            <pc:sldMk cId="0" sldId="459"/>
            <ac:spMk id="26" creationId="{4F1245B3-F407-42EC-AFBD-F8564809B3D0}"/>
          </ac:spMkLst>
        </pc:spChg>
        <pc:spChg chg="add mod">
          <ac:chgData name="Sidney Seckler" userId="73470fc2d5f88927" providerId="LiveId" clId="{3AC60F35-892B-40B1-B145-BF853C2713F6}" dt="2020-03-26T21:26:54.878" v="2120" actId="1076"/>
          <ac:spMkLst>
            <pc:docMk/>
            <pc:sldMk cId="0" sldId="459"/>
            <ac:spMk id="34818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6:52.084" v="2119" actId="1076"/>
          <ac:spMkLst>
            <pc:docMk/>
            <pc:sldMk cId="0" sldId="459"/>
            <ac:spMk id="34819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8.001" v="2124" actId="1076"/>
          <ac:spMkLst>
            <pc:docMk/>
            <pc:sldMk cId="0" sldId="459"/>
            <ac:spMk id="34820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04.088" v="2123" actId="1076"/>
          <ac:spMkLst>
            <pc:docMk/>
            <pc:sldMk cId="0" sldId="459"/>
            <ac:spMk id="3482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37.539" v="2099" actId="108"/>
          <ac:spMkLst>
            <pc:docMk/>
            <pc:sldMk cId="0" sldId="459"/>
            <ac:spMk id="20582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45.026" v="2078" actId="478"/>
          <ac:spMkLst>
            <pc:docMk/>
            <pc:sldMk cId="0" sldId="459"/>
            <ac:spMk id="205830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59"/>
            <ac:graphicFrameMk id="8" creationId="{00000000-0000-0000-0000-000000000000}"/>
          </ac:graphicFrameMkLst>
        </pc:graphicFrameChg>
      </pc:sldChg>
      <pc:sldChg chg="addSp delSp add mod">
        <pc:chgData name="Sidney Seckler" userId="73470fc2d5f88927" providerId="LiveId" clId="{3AC60F35-892B-40B1-B145-BF853C2713F6}" dt="2020-03-26T20:56:52.217" v="2081"/>
        <pc:sldMkLst>
          <pc:docMk/>
          <pc:sldMk cId="0" sldId="460"/>
        </pc:sldMkLst>
        <pc:spChg chg="add">
          <ac:chgData name="Sidney Seckler" userId="73470fc2d5f88927" providerId="LiveId" clId="{3AC60F35-892B-40B1-B145-BF853C2713F6}" dt="2020-03-26T20:56:52.217" v="2081"/>
          <ac:spMkLst>
            <pc:docMk/>
            <pc:sldMk cId="0" sldId="460"/>
            <ac:spMk id="42" creationId="{0F7378D8-2141-4A29-AFC8-6FAD970AF3DD}"/>
          </ac:spMkLst>
        </pc:spChg>
        <pc:spChg chg="del">
          <ac:chgData name="Sidney Seckler" userId="73470fc2d5f88927" providerId="LiveId" clId="{3AC60F35-892B-40B1-B145-BF853C2713F6}" dt="2020-03-26T20:56:51.090" v="2080" actId="478"/>
          <ac:spMkLst>
            <pc:docMk/>
            <pc:sldMk cId="0" sldId="460"/>
            <ac:spMk id="218118" creationId="{00000000-0000-0000-0000-000000000000}"/>
          </ac:spMkLst>
        </pc:spChg>
      </pc:sldChg>
      <pc:sldChg chg="addSp delSp modSp add del mod">
        <pc:chgData name="Sidney Seckler" userId="73470fc2d5f88927" providerId="LiveId" clId="{3AC60F35-892B-40B1-B145-BF853C2713F6}" dt="2020-03-26T21:27:49.835" v="2134" actId="1076"/>
        <pc:sldMkLst>
          <pc:docMk/>
          <pc:sldMk cId="0" sldId="461"/>
        </pc:sldMkLst>
        <pc:spChg chg="add">
          <ac:chgData name="Sidney Seckler" userId="73470fc2d5f88927" providerId="LiveId" clId="{3AC60F35-892B-40B1-B145-BF853C2713F6}" dt="2020-03-26T20:56:59.254" v="2083"/>
          <ac:spMkLst>
            <pc:docMk/>
            <pc:sldMk cId="0" sldId="461"/>
            <ac:spMk id="27" creationId="{10F88485-6057-45CC-86A5-0F96C5758166}"/>
          </ac:spMkLst>
        </pc:spChg>
        <pc:spChg chg="add mod">
          <ac:chgData name="Sidney Seckler" userId="73470fc2d5f88927" providerId="LiveId" clId="{3AC60F35-892B-40B1-B145-BF853C2713F6}" dt="2020-03-26T21:27:47.662" v="2133" actId="1076"/>
          <ac:spMkLst>
            <pc:docMk/>
            <pc:sldMk cId="0" sldId="461"/>
            <ac:spMk id="35842" creationId="{00000000-0000-0000-0000-000000000000}"/>
          </ac:spMkLst>
        </pc:spChg>
        <pc:spChg chg="add mod">
          <ac:chgData name="Sidney Seckler" userId="73470fc2d5f88927" providerId="LiveId" clId="{3AC60F35-892B-40B1-B145-BF853C2713F6}" dt="2020-03-26T21:27:49.835" v="2134" actId="1076"/>
          <ac:spMkLst>
            <pc:docMk/>
            <pc:sldMk cId="0" sldId="461"/>
            <ac:spMk id="3584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3.663" v="2100" actId="108"/>
          <ac:spMkLst>
            <pc:docMk/>
            <pc:sldMk cId="0" sldId="461"/>
            <ac:spMk id="21299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6:58.113" v="2082" actId="478"/>
          <ac:spMkLst>
            <pc:docMk/>
            <pc:sldMk cId="0" sldId="461"/>
            <ac:spMk id="21299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1:27:32.489" v="2129" actId="20577"/>
          <ac:spMkLst>
            <pc:docMk/>
            <pc:sldMk cId="0" sldId="461"/>
            <ac:spMk id="213016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1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1:28:05.150" v="2136" actId="1076"/>
        <pc:sldMkLst>
          <pc:docMk/>
          <pc:sldMk cId="0" sldId="464"/>
        </pc:sldMkLst>
        <pc:spChg chg="add">
          <ac:chgData name="Sidney Seckler" userId="73470fc2d5f88927" providerId="LiveId" clId="{3AC60F35-892B-40B1-B145-BF853C2713F6}" dt="2020-03-26T20:57:04.881" v="2085"/>
          <ac:spMkLst>
            <pc:docMk/>
            <pc:sldMk cId="0" sldId="464"/>
            <ac:spMk id="29" creationId="{25177202-4188-43DD-B5B9-5C5A431D22C7}"/>
          </ac:spMkLst>
        </pc:spChg>
        <pc:spChg chg="add mod">
          <ac:chgData name="Sidney Seckler" userId="73470fc2d5f88927" providerId="LiveId" clId="{3AC60F35-892B-40B1-B145-BF853C2713F6}" dt="2020-03-26T21:28:05.150" v="2136" actId="1076"/>
          <ac:spMkLst>
            <pc:docMk/>
            <pc:sldMk cId="0" sldId="464"/>
            <ac:spMk id="3686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7.769" v="2102" actId="108"/>
          <ac:spMkLst>
            <pc:docMk/>
            <pc:sldMk cId="0" sldId="464"/>
            <ac:spMk id="21606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57:03.725" v="2084" actId="478"/>
          <ac:spMkLst>
            <pc:docMk/>
            <pc:sldMk cId="0" sldId="464"/>
            <ac:spMk id="216070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58:48.972" v="2103" actId="108"/>
          <ac:spMkLst>
            <pc:docMk/>
            <pc:sldMk cId="0" sldId="464"/>
            <ac:spMk id="216091" creationId="{00000000-0000-0000-0000-000000000000}"/>
          </ac:spMkLst>
        </pc:spChg>
        <pc:graphicFrameChg chg="del mod replId">
          <ac:chgData name="Sidney Seckler" userId="73470fc2d5f88927" providerId="LiveId" clId="{3AC60F35-892B-40B1-B145-BF853C2713F6}" dt="2020-03-26T20:44:20.128" v="1915"/>
          <ac:graphicFrameMkLst>
            <pc:docMk/>
            <pc:sldMk cId="0" sldId="464"/>
            <ac:graphicFrameMk id="2" creationId="{00000000-0000-0000-0000-000000000000}"/>
          </ac:graphicFrameMkLst>
        </pc:graphicFrameChg>
      </pc:sldChg>
      <pc:sldChg chg="del">
        <pc:chgData name="Sidney Seckler" userId="73470fc2d5f88927" providerId="LiveId" clId="{3AC60F35-892B-40B1-B145-BF853C2713F6}" dt="2020-03-26T19:13:14.600" v="601" actId="47"/>
        <pc:sldMkLst>
          <pc:docMk/>
          <pc:sldMk cId="341106671" sldId="465"/>
        </pc:sldMkLst>
      </pc:sldChg>
      <pc:sldChg chg="del">
        <pc:chgData name="Sidney Seckler" userId="73470fc2d5f88927" providerId="LiveId" clId="{3AC60F35-892B-40B1-B145-BF853C2713F6}" dt="2020-03-26T19:13:15.866" v="602" actId="47"/>
        <pc:sldMkLst>
          <pc:docMk/>
          <pc:sldMk cId="0" sldId="466"/>
        </pc:sldMkLst>
      </pc:sldChg>
      <pc:sldChg chg="modSp add mod">
        <pc:chgData name="Sidney Seckler" userId="73470fc2d5f88927" providerId="LiveId" clId="{3AC60F35-892B-40B1-B145-BF853C2713F6}" dt="2020-03-26T19:15:11.113" v="636" actId="12"/>
        <pc:sldMkLst>
          <pc:docMk/>
          <pc:sldMk cId="4035844551" sldId="467"/>
        </pc:sldMkLst>
        <pc:spChg chg="mod">
          <ac:chgData name="Sidney Seckler" userId="73470fc2d5f88927" providerId="LiveId" clId="{3AC60F35-892B-40B1-B145-BF853C2713F6}" dt="2020-03-26T19:15:11.113" v="636" actId="12"/>
          <ac:spMkLst>
            <pc:docMk/>
            <pc:sldMk cId="4035844551" sldId="46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5:05.319" v="635" actId="1076"/>
          <ac:spMkLst>
            <pc:docMk/>
            <pc:sldMk cId="4035844551" sldId="467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8:43:56.018" v="311" actId="1076"/>
        <pc:sldMkLst>
          <pc:docMk/>
          <pc:sldMk cId="1633779736" sldId="468"/>
        </pc:sldMkLst>
        <pc:spChg chg="add del mod">
          <ac:chgData name="Sidney Seckler" userId="73470fc2d5f88927" providerId="LiveId" clId="{3AC60F35-892B-40B1-B145-BF853C2713F6}" dt="2020-03-26T18:43:15.880" v="300" actId="478"/>
          <ac:spMkLst>
            <pc:docMk/>
            <pc:sldMk cId="1633779736" sldId="468"/>
            <ac:spMk id="6" creationId="{490567F8-99C6-4B92-9969-DA53D0D9D5EC}"/>
          </ac:spMkLst>
        </pc:spChg>
        <pc:spChg chg="add">
          <ac:chgData name="Sidney Seckler" userId="73470fc2d5f88927" providerId="LiveId" clId="{3AC60F35-892B-40B1-B145-BF853C2713F6}" dt="2020-03-26T18:43:17.880" v="301"/>
          <ac:spMkLst>
            <pc:docMk/>
            <pc:sldMk cId="1633779736" sldId="468"/>
            <ac:spMk id="10" creationId="{3019FB4A-D8CA-4AA4-92B3-440EB393E4C9}"/>
          </ac:spMkLst>
        </pc:spChg>
        <pc:spChg chg="add mod">
          <ac:chgData name="Sidney Seckler" userId="73470fc2d5f88927" providerId="LiveId" clId="{3AC60F35-892B-40B1-B145-BF853C2713F6}" dt="2020-03-26T18:43:51.347" v="309" actId="1076"/>
          <ac:spMkLst>
            <pc:docMk/>
            <pc:sldMk cId="1633779736" sldId="468"/>
            <ac:spMk id="4098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8:43:12.354" v="299" actId="478"/>
          <ac:spMkLst>
            <pc:docMk/>
            <pc:sldMk cId="1633779736" sldId="468"/>
            <ac:spMk id="107522" creationId="{00000000-0000-0000-0000-000000000000}"/>
          </ac:spMkLst>
        </pc:spChg>
        <pc:graphicFrameChg chg="mod modGraphic">
          <ac:chgData name="Sidney Seckler" userId="73470fc2d5f88927" providerId="LiveId" clId="{3AC60F35-892B-40B1-B145-BF853C2713F6}" dt="2020-03-26T18:43:56.018" v="311" actId="1076"/>
          <ac:graphicFrameMkLst>
            <pc:docMk/>
            <pc:sldMk cId="1633779736" sldId="4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3AC60F35-892B-40B1-B145-BF853C2713F6}" dt="2020-03-26T18:37:40.394" v="227"/>
          <ac:graphicFrameMkLst>
            <pc:docMk/>
            <pc:sldMk cId="1633779736" sldId="468"/>
            <ac:graphicFrameMk id="3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3AC60F35-892B-40B1-B145-BF853C2713F6}" dt="2020-03-26T20:04:09.942" v="1101" actId="14100"/>
        <pc:sldMkLst>
          <pc:docMk/>
          <pc:sldMk cId="2142150138" sldId="469"/>
        </pc:sldMkLst>
        <pc:spChg chg="add del mod">
          <ac:chgData name="Sidney Seckler" userId="73470fc2d5f88927" providerId="LiveId" clId="{3AC60F35-892B-40B1-B145-BF853C2713F6}" dt="2020-03-26T20:02:38.115" v="1085" actId="478"/>
          <ac:spMkLst>
            <pc:docMk/>
            <pc:sldMk cId="2142150138" sldId="469"/>
            <ac:spMk id="3" creationId="{3666963F-38DF-4FF6-B974-364545E21C82}"/>
          </ac:spMkLst>
        </pc:spChg>
        <pc:spChg chg="del">
          <ac:chgData name="Sidney Seckler" userId="73470fc2d5f88927" providerId="LiveId" clId="{3AC60F35-892B-40B1-B145-BF853C2713F6}" dt="2020-03-26T20:02:35.133" v="1084" actId="478"/>
          <ac:spMkLst>
            <pc:docMk/>
            <pc:sldMk cId="2142150138" sldId="469"/>
            <ac:spMk id="7" creationId="{00000000-0000-0000-0000-000000000000}"/>
          </ac:spMkLst>
        </pc:spChg>
        <pc:spChg chg="add">
          <ac:chgData name="Sidney Seckler" userId="73470fc2d5f88927" providerId="LiveId" clId="{3AC60F35-892B-40B1-B145-BF853C2713F6}" dt="2020-03-26T20:02:39.224" v="1086"/>
          <ac:spMkLst>
            <pc:docMk/>
            <pc:sldMk cId="2142150138" sldId="469"/>
            <ac:spMk id="8" creationId="{0D253F2E-0118-440B-B400-8EFD5E8E32B4}"/>
          </ac:spMkLst>
        </pc:spChg>
        <pc:picChg chg="mod">
          <ac:chgData name="Sidney Seckler" userId="73470fc2d5f88927" providerId="LiveId" clId="{3AC60F35-892B-40B1-B145-BF853C2713F6}" dt="2020-03-26T20:04:09.942" v="1101" actId="14100"/>
          <ac:picMkLst>
            <pc:docMk/>
            <pc:sldMk cId="2142150138" sldId="469"/>
            <ac:picMk id="39938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4:22.198" v="1105" actId="1076"/>
        <pc:sldMkLst>
          <pc:docMk/>
          <pc:sldMk cId="134598539" sldId="470"/>
        </pc:sldMkLst>
        <pc:spChg chg="add del mod">
          <ac:chgData name="Sidney Seckler" userId="73470fc2d5f88927" providerId="LiveId" clId="{3AC60F35-892B-40B1-B145-BF853C2713F6}" dt="2020-03-26T20:02:47.597" v="1088" actId="478"/>
          <ac:spMkLst>
            <pc:docMk/>
            <pc:sldMk cId="134598539" sldId="470"/>
            <ac:spMk id="3" creationId="{26D1D55E-386A-4A07-A915-9B41B87BC04A}"/>
          </ac:spMkLst>
        </pc:spChg>
        <pc:spChg chg="add mod">
          <ac:chgData name="Sidney Seckler" userId="73470fc2d5f88927" providerId="LiveId" clId="{3AC60F35-892B-40B1-B145-BF853C2713F6}" dt="2020-03-26T20:02:58.458" v="1090" actId="1076"/>
          <ac:spMkLst>
            <pc:docMk/>
            <pc:sldMk cId="134598539" sldId="470"/>
            <ac:spMk id="7" creationId="{FF47C242-59CF-4833-9B9B-CC424E930E9E}"/>
          </ac:spMkLst>
        </pc:spChg>
        <pc:spChg chg="del">
          <ac:chgData name="Sidney Seckler" userId="73470fc2d5f88927" providerId="LiveId" clId="{3AC60F35-892B-40B1-B145-BF853C2713F6}" dt="2020-03-26T20:02:45.003" v="1087" actId="478"/>
          <ac:spMkLst>
            <pc:docMk/>
            <pc:sldMk cId="134598539" sldId="470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4:22.198" v="1105" actId="1076"/>
          <ac:picMkLst>
            <pc:docMk/>
            <pc:sldMk cId="134598539" sldId="470"/>
            <ac:picMk id="40962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2:11.979" v="1080" actId="1076"/>
        <pc:sldMkLst>
          <pc:docMk/>
          <pc:sldMk cId="23227930" sldId="471"/>
        </pc:sldMkLst>
        <pc:spChg chg="mod">
          <ac:chgData name="Sidney Seckler" userId="73470fc2d5f88927" providerId="LiveId" clId="{3AC60F35-892B-40B1-B145-BF853C2713F6}" dt="2020-03-26T20:01:58.598" v="1078" actId="1076"/>
          <ac:spMkLst>
            <pc:docMk/>
            <pc:sldMk cId="23227930" sldId="471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2:11.979" v="1080" actId="1076"/>
          <ac:picMkLst>
            <pc:docMk/>
            <pc:sldMk cId="23227930" sldId="471"/>
            <ac:picMk id="41986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03:08.770" v="1093"/>
        <pc:sldMkLst>
          <pc:docMk/>
          <pc:sldMk cId="4263041459" sldId="472"/>
        </pc:sldMkLst>
        <pc:spChg chg="add del mod">
          <ac:chgData name="Sidney Seckler" userId="73470fc2d5f88927" providerId="LiveId" clId="{3AC60F35-892B-40B1-B145-BF853C2713F6}" dt="2020-03-26T20:03:07.566" v="1092" actId="478"/>
          <ac:spMkLst>
            <pc:docMk/>
            <pc:sldMk cId="4263041459" sldId="472"/>
            <ac:spMk id="3" creationId="{60284DDE-AE6B-4504-9257-88DE6581F14A}"/>
          </ac:spMkLst>
        </pc:spChg>
        <pc:spChg chg="add">
          <ac:chgData name="Sidney Seckler" userId="73470fc2d5f88927" providerId="LiveId" clId="{3AC60F35-892B-40B1-B145-BF853C2713F6}" dt="2020-03-26T20:03:08.770" v="1093"/>
          <ac:spMkLst>
            <pc:docMk/>
            <pc:sldMk cId="4263041459" sldId="472"/>
            <ac:spMk id="7" creationId="{E779138D-E948-460D-85C2-22099DB05124}"/>
          </ac:spMkLst>
        </pc:spChg>
        <pc:spChg chg="del">
          <ac:chgData name="Sidney Seckler" userId="73470fc2d5f88927" providerId="LiveId" clId="{3AC60F35-892B-40B1-B145-BF853C2713F6}" dt="2020-03-26T20:03:03.926" v="1091" actId="478"/>
          <ac:spMkLst>
            <pc:docMk/>
            <pc:sldMk cId="4263041459" sldId="472"/>
            <ac:spMk id="63490" creationId="{00000000-0000-0000-0000-000000000000}"/>
          </ac:spMkLst>
        </pc:spChg>
      </pc:sldChg>
      <pc:sldChg chg="modSp add mod">
        <pc:chgData name="Sidney Seckler" userId="73470fc2d5f88927" providerId="LiveId" clId="{3AC60F35-892B-40B1-B145-BF853C2713F6}" dt="2020-03-26T20:03:51.896" v="1098" actId="14100"/>
        <pc:sldMkLst>
          <pc:docMk/>
          <pc:sldMk cId="1615283484" sldId="473"/>
        </pc:sldMkLst>
        <pc:spChg chg="mod">
          <ac:chgData name="Sidney Seckler" userId="73470fc2d5f88927" providerId="LiveId" clId="{3AC60F35-892B-40B1-B145-BF853C2713F6}" dt="2020-03-26T20:03:51.896" v="1098" actId="14100"/>
          <ac:spMkLst>
            <pc:docMk/>
            <pc:sldMk cId="1615283484" sldId="473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03:19.925" v="1095" actId="14100"/>
          <ac:spMkLst>
            <pc:docMk/>
            <pc:sldMk cId="1615283484" sldId="473"/>
            <ac:spMk id="10137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20:49:12.989" v="1977" actId="1076"/>
        <pc:sldMkLst>
          <pc:docMk/>
          <pc:sldMk cId="260216731" sldId="474"/>
        </pc:sldMkLst>
        <pc:spChg chg="add del mod">
          <ac:chgData name="Sidney Seckler" userId="73470fc2d5f88927" providerId="LiveId" clId="{3AC60F35-892B-40B1-B145-BF853C2713F6}" dt="2020-03-26T20:40:22.005" v="1843" actId="478"/>
          <ac:spMkLst>
            <pc:docMk/>
            <pc:sldMk cId="260216731" sldId="474"/>
            <ac:spMk id="4" creationId="{A08E017B-9D4D-4CE0-99B8-D4CE0A286392}"/>
          </ac:spMkLst>
        </pc:spChg>
        <pc:spChg chg="add">
          <ac:chgData name="Sidney Seckler" userId="73470fc2d5f88927" providerId="LiveId" clId="{3AC60F35-892B-40B1-B145-BF853C2713F6}" dt="2020-03-26T20:40:23.213" v="1844"/>
          <ac:spMkLst>
            <pc:docMk/>
            <pc:sldMk cId="260216731" sldId="474"/>
            <ac:spMk id="7" creationId="{44A41CF7-F983-4525-95F0-4FF1D0B26AB4}"/>
          </ac:spMkLst>
        </pc:spChg>
        <pc:spChg chg="del mod">
          <ac:chgData name="Sidney Seckler" userId="73470fc2d5f88927" providerId="LiveId" clId="{3AC60F35-892B-40B1-B145-BF853C2713F6}" dt="2020-03-26T20:40:18.067" v="1842" actId="478"/>
          <ac:spMkLst>
            <pc:docMk/>
            <pc:sldMk cId="260216731" sldId="474"/>
            <ac:spMk id="211973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12.989" v="1977" actId="1076"/>
          <ac:picMkLst>
            <pc:docMk/>
            <pc:sldMk cId="260216731" sldId="474"/>
            <ac:picMk id="3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20:49:33.394" v="1981" actId="1076"/>
        <pc:sldMkLst>
          <pc:docMk/>
          <pc:sldMk cId="2807143570" sldId="475"/>
        </pc:sldMkLst>
        <pc:spChg chg="mod">
          <ac:chgData name="Sidney Seckler" userId="73470fc2d5f88927" providerId="LiveId" clId="{3AC60F35-892B-40B1-B145-BF853C2713F6}" dt="2020-03-26T20:49:33.394" v="1981" actId="1076"/>
          <ac:spMkLst>
            <pc:docMk/>
            <pc:sldMk cId="2807143570" sldId="475"/>
            <ac:spMk id="2" creationId="{00000000-0000-0000-0000-000000000000}"/>
          </ac:spMkLst>
        </pc:spChg>
        <pc:spChg chg="add del mod">
          <ac:chgData name="Sidney Seckler" userId="73470fc2d5f88927" providerId="LiveId" clId="{3AC60F35-892B-40B1-B145-BF853C2713F6}" dt="2020-03-26T20:40:34.833" v="1846" actId="478"/>
          <ac:spMkLst>
            <pc:docMk/>
            <pc:sldMk cId="2807143570" sldId="475"/>
            <ac:spMk id="6" creationId="{FF1673D5-8E31-4955-9366-C7430DCF4EC2}"/>
          </ac:spMkLst>
        </pc:spChg>
        <pc:spChg chg="add">
          <ac:chgData name="Sidney Seckler" userId="73470fc2d5f88927" providerId="LiveId" clId="{3AC60F35-892B-40B1-B145-BF853C2713F6}" dt="2020-03-26T20:40:36.034" v="1847"/>
          <ac:spMkLst>
            <pc:docMk/>
            <pc:sldMk cId="2807143570" sldId="475"/>
            <ac:spMk id="8" creationId="{4725BD9B-00E2-465F-85C6-218FE6C56D1A}"/>
          </ac:spMkLst>
        </pc:spChg>
        <pc:spChg chg="del mod">
          <ac:chgData name="Sidney Seckler" userId="73470fc2d5f88927" providerId="LiveId" clId="{3AC60F35-892B-40B1-B145-BF853C2713F6}" dt="2020-03-26T20:40:30.473" v="1845" actId="478"/>
          <ac:spMkLst>
            <pc:docMk/>
            <pc:sldMk cId="2807143570" sldId="47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49:25.912" v="1979" actId="1076"/>
          <ac:picMkLst>
            <pc:docMk/>
            <pc:sldMk cId="2807143570" sldId="475"/>
            <ac:picMk id="5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25.588" v="639" actId="1076"/>
        <pc:sldMkLst>
          <pc:docMk/>
          <pc:sldMk cId="3960109148" sldId="476"/>
        </pc:sldMkLst>
        <pc:spChg chg="mod">
          <ac:chgData name="Sidney Seckler" userId="73470fc2d5f88927" providerId="LiveId" clId="{3AC60F35-892B-40B1-B145-BF853C2713F6}" dt="2020-03-26T19:15:20.082" v="637" actId="14100"/>
          <ac:spMkLst>
            <pc:docMk/>
            <pc:sldMk cId="3960109148" sldId="476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25.588" v="639" actId="1076"/>
          <ac:picMkLst>
            <pc:docMk/>
            <pc:sldMk cId="3960109148" sldId="476"/>
            <ac:picMk id="7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38.428" v="642" actId="1076"/>
        <pc:sldMkLst>
          <pc:docMk/>
          <pc:sldMk cId="1743678328" sldId="477"/>
        </pc:sldMkLst>
        <pc:spChg chg="mod">
          <ac:chgData name="Sidney Seckler" userId="73470fc2d5f88927" providerId="LiveId" clId="{3AC60F35-892B-40B1-B145-BF853C2713F6}" dt="2020-03-26T19:15:32.678" v="640" actId="14100"/>
          <ac:spMkLst>
            <pc:docMk/>
            <pc:sldMk cId="1743678328" sldId="477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38.428" v="642" actId="1076"/>
          <ac:picMkLst>
            <pc:docMk/>
            <pc:sldMk cId="1743678328" sldId="477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5:50.902" v="645" actId="1076"/>
        <pc:sldMkLst>
          <pc:docMk/>
          <pc:sldMk cId="1940910523" sldId="478"/>
        </pc:sldMkLst>
        <pc:spChg chg="mod">
          <ac:chgData name="Sidney Seckler" userId="73470fc2d5f88927" providerId="LiveId" clId="{3AC60F35-892B-40B1-B145-BF853C2713F6}" dt="2020-03-26T19:15:45.518" v="643" actId="14100"/>
          <ac:spMkLst>
            <pc:docMk/>
            <pc:sldMk cId="1940910523" sldId="478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5:50.902" v="645" actId="1076"/>
          <ac:picMkLst>
            <pc:docMk/>
            <pc:sldMk cId="1940910523" sldId="478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19:16:03.243" v="649" actId="1076"/>
        <pc:sldMkLst>
          <pc:docMk/>
          <pc:sldMk cId="3051076940" sldId="479"/>
        </pc:sldMkLst>
        <pc:spChg chg="mod">
          <ac:chgData name="Sidney Seckler" userId="73470fc2d5f88927" providerId="LiveId" clId="{3AC60F35-892B-40B1-B145-BF853C2713F6}" dt="2020-03-26T19:15:56.352" v="646" actId="14100"/>
          <ac:spMkLst>
            <pc:docMk/>
            <pc:sldMk cId="3051076940" sldId="479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6:03.243" v="649" actId="1076"/>
          <ac:picMkLst>
            <pc:docMk/>
            <pc:sldMk cId="3051076940" sldId="479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4.550" v="656" actId="47"/>
        <pc:sldMkLst>
          <pc:docMk/>
          <pc:sldMk cId="2275078887" sldId="480"/>
        </pc:sldMkLst>
      </pc:sldChg>
      <pc:sldChg chg="modSp add mod">
        <pc:chgData name="Sidney Seckler" userId="73470fc2d5f88927" providerId="LiveId" clId="{3AC60F35-892B-40B1-B145-BF853C2713F6}" dt="2020-03-26T19:59:52.706" v="1038" actId="1076"/>
        <pc:sldMkLst>
          <pc:docMk/>
          <pc:sldMk cId="3598272998" sldId="480"/>
        </pc:sldMkLst>
        <pc:spChg chg="mod">
          <ac:chgData name="Sidney Seckler" userId="73470fc2d5f88927" providerId="LiveId" clId="{3AC60F35-892B-40B1-B145-BF853C2713F6}" dt="2020-03-26T19:59:43.848" v="1036" actId="14100"/>
          <ac:spMkLst>
            <pc:docMk/>
            <pc:sldMk cId="3598272998" sldId="480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59:52.706" v="1038" actId="1076"/>
          <ac:picMkLst>
            <pc:docMk/>
            <pc:sldMk cId="3598272998" sldId="480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25.194" v="1070" actId="1076"/>
        <pc:sldMkLst>
          <pc:docMk/>
          <pc:sldMk cId="3922955758" sldId="481"/>
        </pc:sldMkLst>
        <pc:spChg chg="mod">
          <ac:chgData name="Sidney Seckler" userId="73470fc2d5f88927" providerId="LiveId" clId="{3AC60F35-892B-40B1-B145-BF853C2713F6}" dt="2020-03-26T20:01:20.238" v="1068" actId="14100"/>
          <ac:spMkLst>
            <pc:docMk/>
            <pc:sldMk cId="3922955758" sldId="481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25.194" v="1070" actId="1076"/>
          <ac:picMkLst>
            <pc:docMk/>
            <pc:sldMk cId="3922955758" sldId="481"/>
            <ac:picMk id="3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39.397" v="1074" actId="1076"/>
        <pc:sldMkLst>
          <pc:docMk/>
          <pc:sldMk cId="3480762827" sldId="482"/>
        </pc:sldMkLst>
        <pc:spChg chg="mod">
          <ac:chgData name="Sidney Seckler" userId="73470fc2d5f88927" providerId="LiveId" clId="{3AC60F35-892B-40B1-B145-BF853C2713F6}" dt="2020-03-26T20:01:32.613" v="1072" actId="14100"/>
          <ac:spMkLst>
            <pc:docMk/>
            <pc:sldMk cId="3480762827" sldId="482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39.397" v="1074" actId="1076"/>
          <ac:picMkLst>
            <pc:docMk/>
            <pc:sldMk cId="3480762827" sldId="482"/>
            <ac:picMk id="3" creationId="{00000000-0000-0000-0000-000000000000}"/>
          </ac:picMkLst>
        </pc:picChg>
      </pc:sldChg>
      <pc:sldChg chg="del">
        <pc:chgData name="Sidney Seckler" userId="73470fc2d5f88927" providerId="LiveId" clId="{3AC60F35-892B-40B1-B145-BF853C2713F6}" dt="2020-03-26T19:16:38.739" v="659" actId="47"/>
        <pc:sldMkLst>
          <pc:docMk/>
          <pc:sldMk cId="865206821" sldId="483"/>
        </pc:sldMkLst>
      </pc:sldChg>
      <pc:sldChg chg="modSp add mod">
        <pc:chgData name="Sidney Seckler" userId="73470fc2d5f88927" providerId="LiveId" clId="{3AC60F35-892B-40B1-B145-BF853C2713F6}" dt="2020-03-26T20:00:11.291" v="1043" actId="1076"/>
        <pc:sldMkLst>
          <pc:docMk/>
          <pc:sldMk cId="1521489308" sldId="483"/>
        </pc:sldMkLst>
        <pc:spChg chg="mod">
          <ac:chgData name="Sidney Seckler" userId="73470fc2d5f88927" providerId="LiveId" clId="{3AC60F35-892B-40B1-B145-BF853C2713F6}" dt="2020-03-26T20:00:01.067" v="1040" actId="14100"/>
          <ac:spMkLst>
            <pc:docMk/>
            <pc:sldMk cId="1521489308" sldId="483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05.666" v="1042" actId="1076"/>
          <ac:picMkLst>
            <pc:docMk/>
            <pc:sldMk cId="1521489308" sldId="483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11.291" v="1043" actId="1076"/>
          <ac:picMkLst>
            <pc:docMk/>
            <pc:sldMk cId="1521489308" sldId="483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0:30.644" v="1052" actId="1076"/>
        <pc:sldMkLst>
          <pc:docMk/>
          <pc:sldMk cId="3072494048" sldId="484"/>
        </pc:sldMkLst>
        <pc:spChg chg="mod">
          <ac:chgData name="Sidney Seckler" userId="73470fc2d5f88927" providerId="LiveId" clId="{3AC60F35-892B-40B1-B145-BF853C2713F6}" dt="2020-03-26T20:00:19.191" v="1045" actId="14100"/>
          <ac:spMkLst>
            <pc:docMk/>
            <pc:sldMk cId="3072494048" sldId="484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0:29.488" v="1051" actId="1076"/>
          <ac:picMkLst>
            <pc:docMk/>
            <pc:sldMk cId="3072494048" sldId="484"/>
            <ac:picMk id="6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0:30.644" v="1052" actId="1076"/>
          <ac:picMkLst>
            <pc:docMk/>
            <pc:sldMk cId="3072494048" sldId="484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3-26T20:01:11.504" v="1066" actId="14100"/>
        <pc:sldMkLst>
          <pc:docMk/>
          <pc:sldMk cId="934390779" sldId="485"/>
        </pc:sldMkLst>
        <pc:spChg chg="mod">
          <ac:chgData name="Sidney Seckler" userId="73470fc2d5f88927" providerId="LiveId" clId="{3AC60F35-892B-40B1-B145-BF853C2713F6}" dt="2020-03-26T20:00:40.255" v="1054" actId="14100"/>
          <ac:spMkLst>
            <pc:docMk/>
            <pc:sldMk cId="934390779" sldId="485"/>
            <ac:spMk id="10137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20:01:11.504" v="1066" actId="14100"/>
          <ac:picMkLst>
            <pc:docMk/>
            <pc:sldMk cId="934390779" sldId="485"/>
            <ac:picMk id="3" creationId="{00000000-0000-0000-0000-000000000000}"/>
          </ac:picMkLst>
        </pc:picChg>
        <pc:picChg chg="mod">
          <ac:chgData name="Sidney Seckler" userId="73470fc2d5f88927" providerId="LiveId" clId="{3AC60F35-892B-40B1-B145-BF853C2713F6}" dt="2020-03-26T20:01:06.989" v="1065" actId="14100"/>
          <ac:picMkLst>
            <pc:docMk/>
            <pc:sldMk cId="934390779" sldId="485"/>
            <ac:picMk id="6" creationId="{00000000-0000-0000-0000-000000000000}"/>
          </ac:picMkLst>
        </pc:picChg>
      </pc:sldChg>
      <pc:sldChg chg="modSp add mod">
        <pc:chgData name="Sidney Seckler" userId="73470fc2d5f88927" providerId="LiveId" clId="{3AC60F35-892B-40B1-B145-BF853C2713F6}" dt="2020-04-15T11:54:31.030" v="2183" actId="1076"/>
        <pc:sldMkLst>
          <pc:docMk/>
          <pc:sldMk cId="2420707911" sldId="486"/>
        </pc:sldMkLst>
        <pc:spChg chg="mod">
          <ac:chgData name="Sidney Seckler" userId="73470fc2d5f88927" providerId="LiveId" clId="{3AC60F35-892B-40B1-B145-BF853C2713F6}" dt="2020-04-15T11:54:31.030" v="2183" actId="1076"/>
          <ac:spMkLst>
            <pc:docMk/>
            <pc:sldMk cId="2420707911" sldId="486"/>
            <ac:spMk id="63490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20:06:58.518" v="1115" actId="47"/>
        <pc:sldMkLst>
          <pc:docMk/>
          <pc:sldMk cId="4281847082" sldId="486"/>
        </pc:sldMkLst>
      </pc:sldChg>
      <pc:sldChg chg="del">
        <pc:chgData name="Sidney Seckler" userId="73470fc2d5f88927" providerId="LiveId" clId="{3AC60F35-892B-40B1-B145-BF853C2713F6}" dt="2020-03-26T20:06:50.736" v="1108" actId="47"/>
        <pc:sldMkLst>
          <pc:docMk/>
          <pc:sldMk cId="89505472" sldId="487"/>
        </pc:sldMkLst>
      </pc:sldChg>
      <pc:sldChg chg="modSp add mod">
        <pc:chgData name="Sidney Seckler" userId="73470fc2d5f88927" providerId="LiveId" clId="{3AC60F35-892B-40B1-B145-BF853C2713F6}" dt="2020-04-15T11:54:18.750" v="2180" actId="1076"/>
        <pc:sldMkLst>
          <pc:docMk/>
          <pc:sldMk cId="2714545138" sldId="487"/>
        </pc:sldMkLst>
        <pc:spChg chg="mod">
          <ac:chgData name="Sidney Seckler" userId="73470fc2d5f88927" providerId="LiveId" clId="{3AC60F35-892B-40B1-B145-BF853C2713F6}" dt="2020-04-15T11:54:15.616" v="2179" actId="1076"/>
          <ac:spMkLst>
            <pc:docMk/>
            <pc:sldMk cId="2714545138" sldId="487"/>
            <ac:spMk id="63490" creationId="{00000000-0000-0000-0000-000000000000}"/>
          </ac:spMkLst>
        </pc:spChg>
        <pc:picChg chg="mod">
          <ac:chgData name="Sidney Seckler" userId="73470fc2d5f88927" providerId="LiveId" clId="{3AC60F35-892B-40B1-B145-BF853C2713F6}" dt="2020-04-15T11:54:18.750" v="2180" actId="1076"/>
          <ac:picMkLst>
            <pc:docMk/>
            <pc:sldMk cId="2714545138" sldId="487"/>
            <ac:picMk id="2" creationId="{EE6F97F7-CAA5-4DED-8FF5-75382FB6BC59}"/>
          </ac:picMkLst>
        </pc:picChg>
      </pc:sldChg>
      <pc:sldChg chg="del">
        <pc:chgData name="Sidney Seckler" userId="73470fc2d5f88927" providerId="LiveId" clId="{3AC60F35-892B-40B1-B145-BF853C2713F6}" dt="2020-03-26T20:06:53.520" v="1109" actId="47"/>
        <pc:sldMkLst>
          <pc:docMk/>
          <pc:sldMk cId="3170635301" sldId="488"/>
        </pc:sldMkLst>
      </pc:sldChg>
      <pc:sldChg chg="del">
        <pc:chgData name="Sidney Seckler" userId="73470fc2d5f88927" providerId="LiveId" clId="{3AC60F35-892B-40B1-B145-BF853C2713F6}" dt="2020-03-26T20:06:54.426" v="1110" actId="47"/>
        <pc:sldMkLst>
          <pc:docMk/>
          <pc:sldMk cId="4214659833" sldId="489"/>
        </pc:sldMkLst>
      </pc:sldChg>
      <pc:sldChg chg="del">
        <pc:chgData name="Sidney Seckler" userId="73470fc2d5f88927" providerId="LiveId" clId="{3AC60F35-892B-40B1-B145-BF853C2713F6}" dt="2020-03-26T20:06:55.286" v="1111" actId="47"/>
        <pc:sldMkLst>
          <pc:docMk/>
          <pc:sldMk cId="1133912049" sldId="490"/>
        </pc:sldMkLst>
      </pc:sldChg>
      <pc:sldChg chg="del">
        <pc:chgData name="Sidney Seckler" userId="73470fc2d5f88927" providerId="LiveId" clId="{3AC60F35-892B-40B1-B145-BF853C2713F6}" dt="2020-03-26T20:06:55.926" v="1112" actId="47"/>
        <pc:sldMkLst>
          <pc:docMk/>
          <pc:sldMk cId="928484897" sldId="491"/>
        </pc:sldMkLst>
      </pc:sldChg>
      <pc:sldChg chg="del">
        <pc:chgData name="Sidney Seckler" userId="73470fc2d5f88927" providerId="LiveId" clId="{3AC60F35-892B-40B1-B145-BF853C2713F6}" dt="2020-03-26T20:06:56.520" v="1113" actId="47"/>
        <pc:sldMkLst>
          <pc:docMk/>
          <pc:sldMk cId="2445131929" sldId="492"/>
        </pc:sldMkLst>
      </pc:sldChg>
      <pc:sldChg chg="del">
        <pc:chgData name="Sidney Seckler" userId="73470fc2d5f88927" providerId="LiveId" clId="{3AC60F35-892B-40B1-B145-BF853C2713F6}" dt="2020-03-26T20:06:57.192" v="1114" actId="47"/>
        <pc:sldMkLst>
          <pc:docMk/>
          <pc:sldMk cId="2906643200" sldId="493"/>
        </pc:sldMkLst>
      </pc:sldChg>
      <pc:sldChg chg="del">
        <pc:chgData name="Sidney Seckler" userId="73470fc2d5f88927" providerId="LiveId" clId="{3AC60F35-892B-40B1-B145-BF853C2713F6}" dt="2020-03-26T20:06:59.268" v="1116" actId="47"/>
        <pc:sldMkLst>
          <pc:docMk/>
          <pc:sldMk cId="3752463810" sldId="494"/>
        </pc:sldMkLst>
      </pc:sldChg>
      <pc:sldChg chg="del">
        <pc:chgData name="Sidney Seckler" userId="73470fc2d5f88927" providerId="LiveId" clId="{3AC60F35-892B-40B1-B145-BF853C2713F6}" dt="2020-03-26T20:06:59.846" v="1117" actId="47"/>
        <pc:sldMkLst>
          <pc:docMk/>
          <pc:sldMk cId="1494138465" sldId="495"/>
        </pc:sldMkLst>
      </pc:sldChg>
      <pc:sldChg chg="del">
        <pc:chgData name="Sidney Seckler" userId="73470fc2d5f88927" providerId="LiveId" clId="{3AC60F35-892B-40B1-B145-BF853C2713F6}" dt="2020-03-26T20:07:00.676" v="1118" actId="47"/>
        <pc:sldMkLst>
          <pc:docMk/>
          <pc:sldMk cId="2106131761" sldId="496"/>
        </pc:sldMkLst>
      </pc:sldChg>
      <pc:sldChg chg="del">
        <pc:chgData name="Sidney Seckler" userId="73470fc2d5f88927" providerId="LiveId" clId="{3AC60F35-892B-40B1-B145-BF853C2713F6}" dt="2020-03-26T19:16:22.826" v="650" actId="47"/>
        <pc:sldMkLst>
          <pc:docMk/>
          <pc:sldMk cId="559619512" sldId="497"/>
        </pc:sldMkLst>
      </pc:sldChg>
      <pc:sldChg chg="del">
        <pc:chgData name="Sidney Seckler" userId="73470fc2d5f88927" providerId="LiveId" clId="{3AC60F35-892B-40B1-B145-BF853C2713F6}" dt="2020-03-26T19:16:43.385" v="660" actId="47"/>
        <pc:sldMkLst>
          <pc:docMk/>
          <pc:sldMk cId="3724349252" sldId="499"/>
        </pc:sldMkLst>
      </pc:sldChg>
      <pc:sldChg chg="del">
        <pc:chgData name="Sidney Seckler" userId="73470fc2d5f88927" providerId="LiveId" clId="{3AC60F35-892B-40B1-B145-BF853C2713F6}" dt="2020-03-26T20:07:02.191" v="1119" actId="47"/>
        <pc:sldMkLst>
          <pc:docMk/>
          <pc:sldMk cId="785629499" sldId="500"/>
        </pc:sldMkLst>
      </pc:sldChg>
      <pc:sldChg chg="del">
        <pc:chgData name="Sidney Seckler" userId="73470fc2d5f88927" providerId="LiveId" clId="{3AC60F35-892B-40B1-B145-BF853C2713F6}" dt="2020-03-26T20:29:51.444" v="1482" actId="47"/>
        <pc:sldMkLst>
          <pc:docMk/>
          <pc:sldMk cId="467277730" sldId="501"/>
        </pc:sldMkLst>
      </pc:sldChg>
      <pc:sldChg chg="addSp modSp mod">
        <pc:chgData name="Sidney Seckler" userId="73470fc2d5f88927" providerId="LiveId" clId="{3AC60F35-892B-40B1-B145-BF853C2713F6}" dt="2020-03-26T18:30:30.911" v="149" actId="20577"/>
        <pc:sldMkLst>
          <pc:docMk/>
          <pc:sldMk cId="0" sldId="502"/>
        </pc:sldMkLst>
        <pc:spChg chg="mod">
          <ac:chgData name="Sidney Seckler" userId="73470fc2d5f88927" providerId="LiveId" clId="{3AC60F35-892B-40B1-B145-BF853C2713F6}" dt="2020-03-26T18:29:51.275" v="109" actId="14100"/>
          <ac:spMkLst>
            <pc:docMk/>
            <pc:sldMk cId="0" sldId="502"/>
            <ac:spMk id="6" creationId="{55222C7D-096F-47D4-98CF-25E78049B9E6}"/>
          </ac:spMkLst>
        </pc:spChg>
        <pc:spChg chg="mod">
          <ac:chgData name="Sidney Seckler" userId="73470fc2d5f88927" providerId="LiveId" clId="{3AC60F35-892B-40B1-B145-BF853C2713F6}" dt="2020-03-26T18:30:00.021" v="111" actId="14100"/>
          <ac:spMkLst>
            <pc:docMk/>
            <pc:sldMk cId="0" sldId="502"/>
            <ac:spMk id="7" creationId="{C37C0F12-EE05-46CE-ACF3-C1D16840916B}"/>
          </ac:spMkLst>
        </pc:spChg>
        <pc:spChg chg="mod">
          <ac:chgData name="Sidney Seckler" userId="73470fc2d5f88927" providerId="LiveId" clId="{3AC60F35-892B-40B1-B145-BF853C2713F6}" dt="2020-03-26T18:30:30.911" v="149" actId="20577"/>
          <ac:spMkLst>
            <pc:docMk/>
            <pc:sldMk cId="0" sldId="502"/>
            <ac:spMk id="8" creationId="{A9D4F234-A47A-4707-8839-30A01296FBB4}"/>
          </ac:spMkLst>
        </pc:spChg>
        <pc:spChg chg="add mod">
          <ac:chgData name="Sidney Seckler" userId="73470fc2d5f88927" providerId="LiveId" clId="{3AC60F35-892B-40B1-B145-BF853C2713F6}" dt="2020-03-26T18:30:05.972" v="113" actId="1076"/>
          <ac:spMkLst>
            <pc:docMk/>
            <pc:sldMk cId="0" sldId="502"/>
            <ac:spMk id="9" creationId="{233415C6-6A3E-43BC-A930-28595F390030}"/>
          </ac:spMkLst>
        </pc:spChg>
        <pc:spChg chg="mod">
          <ac:chgData name="Sidney Seckler" userId="73470fc2d5f88927" providerId="LiveId" clId="{3AC60F35-892B-40B1-B145-BF853C2713F6}" dt="2020-03-26T18:29:27.539" v="61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del">
        <pc:chgData name="Sidney Seckler" userId="73470fc2d5f88927" providerId="LiveId" clId="{3AC60F35-892B-40B1-B145-BF853C2713F6}" dt="2020-03-26T18:31:38.114" v="163" actId="47"/>
        <pc:sldMkLst>
          <pc:docMk/>
          <pc:sldMk cId="2761136768" sldId="503"/>
        </pc:sldMkLst>
      </pc:sldChg>
      <pc:sldChg chg="del">
        <pc:chgData name="Sidney Seckler" userId="73470fc2d5f88927" providerId="LiveId" clId="{3AC60F35-892B-40B1-B145-BF853C2713F6}" dt="2020-03-26T19:12:46.083" v="587" actId="47"/>
        <pc:sldMkLst>
          <pc:docMk/>
          <pc:sldMk cId="614273135" sldId="504"/>
        </pc:sldMkLst>
      </pc:sldChg>
      <pc:sldChg chg="del">
        <pc:chgData name="Sidney Seckler" userId="73470fc2d5f88927" providerId="LiveId" clId="{3AC60F35-892B-40B1-B145-BF853C2713F6}" dt="2020-03-26T19:12:57.256" v="592" actId="47"/>
        <pc:sldMkLst>
          <pc:docMk/>
          <pc:sldMk cId="4083682811" sldId="505"/>
        </pc:sldMkLst>
      </pc:sldChg>
      <pc:sldChg chg="del">
        <pc:chgData name="Sidney Seckler" userId="73470fc2d5f88927" providerId="LiveId" clId="{3AC60F35-892B-40B1-B145-BF853C2713F6}" dt="2020-03-26T19:12:58.217" v="593" actId="47"/>
        <pc:sldMkLst>
          <pc:docMk/>
          <pc:sldMk cId="4146155646" sldId="506"/>
        </pc:sldMkLst>
      </pc:sldChg>
      <pc:sldChg chg="del">
        <pc:chgData name="Sidney Seckler" userId="73470fc2d5f88927" providerId="LiveId" clId="{3AC60F35-892B-40B1-B145-BF853C2713F6}" dt="2020-03-26T19:12:59.663" v="594" actId="47"/>
        <pc:sldMkLst>
          <pc:docMk/>
          <pc:sldMk cId="788871648" sldId="507"/>
        </pc:sldMkLst>
      </pc:sldChg>
      <pc:sldChg chg="del">
        <pc:chgData name="Sidney Seckler" userId="73470fc2d5f88927" providerId="LiveId" clId="{3AC60F35-892B-40B1-B145-BF853C2713F6}" dt="2020-03-26T19:16:25.363" v="651" actId="47"/>
        <pc:sldMkLst>
          <pc:docMk/>
          <pc:sldMk cId="3305411668" sldId="508"/>
        </pc:sldMkLst>
      </pc:sldChg>
      <pc:sldChg chg="del">
        <pc:chgData name="Sidney Seckler" userId="73470fc2d5f88927" providerId="LiveId" clId="{3AC60F35-892B-40B1-B145-BF853C2713F6}" dt="2020-03-26T19:16:27.898" v="652" actId="47"/>
        <pc:sldMkLst>
          <pc:docMk/>
          <pc:sldMk cId="665566012" sldId="509"/>
        </pc:sldMkLst>
      </pc:sldChg>
      <pc:sldChg chg="del">
        <pc:chgData name="Sidney Seckler" userId="73470fc2d5f88927" providerId="LiveId" clId="{3AC60F35-892B-40B1-B145-BF853C2713F6}" dt="2020-03-26T19:16:28.919" v="653" actId="47"/>
        <pc:sldMkLst>
          <pc:docMk/>
          <pc:sldMk cId="2299180705" sldId="510"/>
        </pc:sldMkLst>
      </pc:sldChg>
      <pc:sldChg chg="del">
        <pc:chgData name="Sidney Seckler" userId="73470fc2d5f88927" providerId="LiveId" clId="{3AC60F35-892B-40B1-B145-BF853C2713F6}" dt="2020-03-26T19:16:36.316" v="657" actId="47"/>
        <pc:sldMkLst>
          <pc:docMk/>
          <pc:sldMk cId="671703165" sldId="511"/>
        </pc:sldMkLst>
      </pc:sldChg>
      <pc:sldChg chg="del">
        <pc:chgData name="Sidney Seckler" userId="73470fc2d5f88927" providerId="LiveId" clId="{3AC60F35-892B-40B1-B145-BF853C2713F6}" dt="2020-03-26T19:16:37.488" v="658" actId="47"/>
        <pc:sldMkLst>
          <pc:docMk/>
          <pc:sldMk cId="3452075545" sldId="512"/>
        </pc:sldMkLst>
      </pc:sldChg>
      <pc:sldChg chg="del">
        <pc:chgData name="Sidney Seckler" userId="73470fc2d5f88927" providerId="LiveId" clId="{3AC60F35-892B-40B1-B145-BF853C2713F6}" dt="2020-03-26T20:27:18.139" v="1269" actId="47"/>
        <pc:sldMkLst>
          <pc:docMk/>
          <pc:sldMk cId="2011859621" sldId="513"/>
        </pc:sldMkLst>
      </pc:sldChg>
      <pc:sldChg chg="del">
        <pc:chgData name="Sidney Seckler" userId="73470fc2d5f88927" providerId="LiveId" clId="{3AC60F35-892B-40B1-B145-BF853C2713F6}" dt="2020-03-26T20:27:20.988" v="1271" actId="47"/>
        <pc:sldMkLst>
          <pc:docMk/>
          <pc:sldMk cId="818713802" sldId="515"/>
        </pc:sldMkLst>
      </pc:sldChg>
      <pc:sldChg chg="del">
        <pc:chgData name="Sidney Seckler" userId="73470fc2d5f88927" providerId="LiveId" clId="{3AC60F35-892B-40B1-B145-BF853C2713F6}" dt="2020-03-26T20:27:22.895" v="1272" actId="47"/>
        <pc:sldMkLst>
          <pc:docMk/>
          <pc:sldMk cId="125399752" sldId="516"/>
        </pc:sldMkLst>
      </pc:sldChg>
      <pc:sldChg chg="del">
        <pc:chgData name="Sidney Seckler" userId="73470fc2d5f88927" providerId="LiveId" clId="{3AC60F35-892B-40B1-B145-BF853C2713F6}" dt="2020-03-26T20:27:24.299" v="1273" actId="47"/>
        <pc:sldMkLst>
          <pc:docMk/>
          <pc:sldMk cId="1416916454" sldId="517"/>
        </pc:sldMkLst>
      </pc:sldChg>
      <pc:sldChg chg="del">
        <pc:chgData name="Sidney Seckler" userId="73470fc2d5f88927" providerId="LiveId" clId="{3AC60F35-892B-40B1-B145-BF853C2713F6}" dt="2020-03-26T20:27:26.063" v="1274" actId="47"/>
        <pc:sldMkLst>
          <pc:docMk/>
          <pc:sldMk cId="3965314731" sldId="518"/>
        </pc:sldMkLst>
      </pc:sldChg>
      <pc:sldChg chg="del">
        <pc:chgData name="Sidney Seckler" userId="73470fc2d5f88927" providerId="LiveId" clId="{3AC60F35-892B-40B1-B145-BF853C2713F6}" dt="2020-03-26T20:06:47.758" v="1106" actId="47"/>
        <pc:sldMkLst>
          <pc:docMk/>
          <pc:sldMk cId="3758926798" sldId="519"/>
        </pc:sldMkLst>
      </pc:sldChg>
      <pc:sldChg chg="del">
        <pc:chgData name="Sidney Seckler" userId="73470fc2d5f88927" providerId="LiveId" clId="{3AC60F35-892B-40B1-B145-BF853C2713F6}" dt="2020-03-26T20:06:49.598" v="1107" actId="47"/>
        <pc:sldMkLst>
          <pc:docMk/>
          <pc:sldMk cId="3541862111" sldId="520"/>
        </pc:sldMkLst>
      </pc:sldChg>
      <pc:sldChg chg="del">
        <pc:chgData name="Sidney Seckler" userId="73470fc2d5f88927" providerId="LiveId" clId="{3AC60F35-892B-40B1-B145-BF853C2713F6}" dt="2020-03-26T20:07:03.082" v="1120" actId="47"/>
        <pc:sldMkLst>
          <pc:docMk/>
          <pc:sldMk cId="3961324535" sldId="521"/>
        </pc:sldMkLst>
      </pc:sldChg>
      <pc:sldChg chg="del">
        <pc:chgData name="Sidney Seckler" userId="73470fc2d5f88927" providerId="LiveId" clId="{3AC60F35-892B-40B1-B145-BF853C2713F6}" dt="2020-03-26T20:07:03.863" v="1121" actId="47"/>
        <pc:sldMkLst>
          <pc:docMk/>
          <pc:sldMk cId="3260017325" sldId="522"/>
        </pc:sldMkLst>
      </pc:sldChg>
      <pc:sldChg chg="del">
        <pc:chgData name="Sidney Seckler" userId="73470fc2d5f88927" providerId="LiveId" clId="{3AC60F35-892B-40B1-B145-BF853C2713F6}" dt="2020-03-26T19:22:10.598" v="699" actId="47"/>
        <pc:sldMkLst>
          <pc:docMk/>
          <pc:sldMk cId="1199553748" sldId="523"/>
        </pc:sldMkLst>
      </pc:sldChg>
      <pc:sldChg chg="del">
        <pc:chgData name="Sidney Seckler" userId="73470fc2d5f88927" providerId="LiveId" clId="{3AC60F35-892B-40B1-B145-BF853C2713F6}" dt="2020-03-26T19:22:11.380" v="700" actId="47"/>
        <pc:sldMkLst>
          <pc:docMk/>
          <pc:sldMk cId="1883043740" sldId="524"/>
        </pc:sldMkLst>
      </pc:sldChg>
      <pc:sldChg chg="del">
        <pc:chgData name="Sidney Seckler" userId="73470fc2d5f88927" providerId="LiveId" clId="{3AC60F35-892B-40B1-B145-BF853C2713F6}" dt="2020-03-26T19:22:12.395" v="701" actId="47"/>
        <pc:sldMkLst>
          <pc:docMk/>
          <pc:sldMk cId="447029235" sldId="525"/>
        </pc:sldMkLst>
      </pc:sldChg>
      <pc:sldChg chg="del">
        <pc:chgData name="Sidney Seckler" userId="73470fc2d5f88927" providerId="LiveId" clId="{3AC60F35-892B-40B1-B145-BF853C2713F6}" dt="2020-03-26T19:13:05.533" v="597" actId="47"/>
        <pc:sldMkLst>
          <pc:docMk/>
          <pc:sldMk cId="605037094" sldId="526"/>
        </pc:sldMkLst>
      </pc:sldChg>
      <pc:sldChg chg="del">
        <pc:chgData name="Sidney Seckler" userId="73470fc2d5f88927" providerId="LiveId" clId="{3AC60F35-892B-40B1-B145-BF853C2713F6}" dt="2020-03-26T20:27:02.741" v="1259" actId="47"/>
        <pc:sldMkLst>
          <pc:docMk/>
          <pc:sldMk cId="678444850" sldId="527"/>
        </pc:sldMkLst>
      </pc:sldChg>
      <pc:sldChg chg="del">
        <pc:chgData name="Sidney Seckler" userId="73470fc2d5f88927" providerId="LiveId" clId="{3AC60F35-892B-40B1-B145-BF853C2713F6}" dt="2020-03-26T20:27:04.567" v="1260" actId="47"/>
        <pc:sldMkLst>
          <pc:docMk/>
          <pc:sldMk cId="3460156726" sldId="528"/>
        </pc:sldMkLst>
      </pc:sldChg>
      <pc:sldChg chg="del">
        <pc:chgData name="Sidney Seckler" userId="73470fc2d5f88927" providerId="LiveId" clId="{3AC60F35-892B-40B1-B145-BF853C2713F6}" dt="2020-03-26T20:27:05.270" v="1261" actId="47"/>
        <pc:sldMkLst>
          <pc:docMk/>
          <pc:sldMk cId="3396273079" sldId="529"/>
        </pc:sldMkLst>
      </pc:sldChg>
      <pc:sldChg chg="del">
        <pc:chgData name="Sidney Seckler" userId="73470fc2d5f88927" providerId="LiveId" clId="{3AC60F35-892B-40B1-B145-BF853C2713F6}" dt="2020-03-26T20:27:05.723" v="1262" actId="47"/>
        <pc:sldMkLst>
          <pc:docMk/>
          <pc:sldMk cId="3817349089" sldId="530"/>
        </pc:sldMkLst>
      </pc:sldChg>
      <pc:sldChg chg="del">
        <pc:chgData name="Sidney Seckler" userId="73470fc2d5f88927" providerId="LiveId" clId="{3AC60F35-892B-40B1-B145-BF853C2713F6}" dt="2020-03-26T20:27:06.458" v="1263" actId="47"/>
        <pc:sldMkLst>
          <pc:docMk/>
          <pc:sldMk cId="683216431" sldId="531"/>
        </pc:sldMkLst>
      </pc:sldChg>
      <pc:sldChg chg="del">
        <pc:chgData name="Sidney Seckler" userId="73470fc2d5f88927" providerId="LiveId" clId="{3AC60F35-892B-40B1-B145-BF853C2713F6}" dt="2020-03-26T20:27:08.192" v="1264" actId="47"/>
        <pc:sldMkLst>
          <pc:docMk/>
          <pc:sldMk cId="230868336" sldId="532"/>
        </pc:sldMkLst>
      </pc:sldChg>
      <pc:sldChg chg="del">
        <pc:chgData name="Sidney Seckler" userId="73470fc2d5f88927" providerId="LiveId" clId="{3AC60F35-892B-40B1-B145-BF853C2713F6}" dt="2020-03-26T20:27:09.289" v="1265" actId="47"/>
        <pc:sldMkLst>
          <pc:docMk/>
          <pc:sldMk cId="1756163392" sldId="533"/>
        </pc:sldMkLst>
      </pc:sldChg>
      <pc:sldChg chg="del">
        <pc:chgData name="Sidney Seckler" userId="73470fc2d5f88927" providerId="LiveId" clId="{3AC60F35-892B-40B1-B145-BF853C2713F6}" dt="2020-03-26T20:27:09.914" v="1266" actId="47"/>
        <pc:sldMkLst>
          <pc:docMk/>
          <pc:sldMk cId="1472367017" sldId="534"/>
        </pc:sldMkLst>
      </pc:sldChg>
      <pc:sldChg chg="del">
        <pc:chgData name="Sidney Seckler" userId="73470fc2d5f88927" providerId="LiveId" clId="{3AC60F35-892B-40B1-B145-BF853C2713F6}" dt="2020-03-26T20:27:11.054" v="1267" actId="47"/>
        <pc:sldMkLst>
          <pc:docMk/>
          <pc:sldMk cId="2973338315" sldId="535"/>
        </pc:sldMkLst>
      </pc:sldChg>
      <pc:sldChg chg="del">
        <pc:chgData name="Sidney Seckler" userId="73470fc2d5f88927" providerId="LiveId" clId="{3AC60F35-892B-40B1-B145-BF853C2713F6}" dt="2020-03-26T20:27:11.742" v="1268" actId="47"/>
        <pc:sldMkLst>
          <pc:docMk/>
          <pc:sldMk cId="3289184794" sldId="536"/>
        </pc:sldMkLst>
      </pc:sldChg>
      <pc:sldChg chg="del">
        <pc:chgData name="Sidney Seckler" userId="73470fc2d5f88927" providerId="LiveId" clId="{3AC60F35-892B-40B1-B145-BF853C2713F6}" dt="2020-03-26T20:26:41.583" v="1253" actId="47"/>
        <pc:sldMkLst>
          <pc:docMk/>
          <pc:sldMk cId="1457569828" sldId="537"/>
        </pc:sldMkLst>
      </pc:sldChg>
      <pc:sldChg chg="del">
        <pc:chgData name="Sidney Seckler" userId="73470fc2d5f88927" providerId="LiveId" clId="{3AC60F35-892B-40B1-B145-BF853C2713F6}" dt="2020-03-26T20:27:19.438" v="1270" actId="47"/>
        <pc:sldMkLst>
          <pc:docMk/>
          <pc:sldMk cId="3165642381" sldId="538"/>
        </pc:sldMkLst>
      </pc:sldChg>
      <pc:sldChg chg="addSp delSp modSp add mod">
        <pc:chgData name="Sidney Seckler" userId="73470fc2d5f88927" providerId="LiveId" clId="{3AC60F35-892B-40B1-B145-BF853C2713F6}" dt="2020-03-26T18:36:02.366" v="210" actId="12"/>
        <pc:sldMkLst>
          <pc:docMk/>
          <pc:sldMk cId="0" sldId="539"/>
        </pc:sldMkLst>
        <pc:spChg chg="add del mod">
          <ac:chgData name="Sidney Seckler" userId="73470fc2d5f88927" providerId="LiveId" clId="{3AC60F35-892B-40B1-B145-BF853C2713F6}" dt="2020-03-26T18:34:23.248" v="196" actId="478"/>
          <ac:spMkLst>
            <pc:docMk/>
            <pc:sldMk cId="0" sldId="539"/>
            <ac:spMk id="3" creationId="{9F6F4BAF-CC87-4A0E-87DE-BA0EA2B6565A}"/>
          </ac:spMkLst>
        </pc:spChg>
        <pc:spChg chg="add">
          <ac:chgData name="Sidney Seckler" userId="73470fc2d5f88927" providerId="LiveId" clId="{3AC60F35-892B-40B1-B145-BF853C2713F6}" dt="2020-03-26T18:34:45.243" v="201"/>
          <ac:spMkLst>
            <pc:docMk/>
            <pc:sldMk cId="0" sldId="539"/>
            <ac:spMk id="8" creationId="{2F2C1586-88BF-40FB-9D72-B8BEDD3B84A3}"/>
          </ac:spMkLst>
        </pc:spChg>
        <pc:spChg chg="del mod">
          <ac:chgData name="Sidney Seckler" userId="73470fc2d5f88927" providerId="LiveId" clId="{3AC60F35-892B-40B1-B145-BF853C2713F6}" dt="2020-03-26T18:34:20.366" v="195" actId="478"/>
          <ac:spMkLst>
            <pc:docMk/>
            <pc:sldMk cId="0" sldId="539"/>
            <ac:spMk id="105475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8:36:02.366" v="210" actId="12"/>
          <ac:spMkLst>
            <pc:docMk/>
            <pc:sldMk cId="0" sldId="539"/>
            <ac:spMk id="105477" creationId="{00000000-0000-0000-0000-000000000000}"/>
          </ac:spMkLst>
        </pc:spChg>
        <pc:picChg chg="del">
          <ac:chgData name="Sidney Seckler" userId="73470fc2d5f88927" providerId="LiveId" clId="{3AC60F35-892B-40B1-B145-BF853C2713F6}" dt="2020-03-26T18:34:50.450" v="202" actId="478"/>
          <ac:picMkLst>
            <pc:docMk/>
            <pc:sldMk cId="0" sldId="539"/>
            <ac:picMk id="54274" creationId="{00000000-0000-0000-0000-000000000000}"/>
          </ac:picMkLst>
        </pc:picChg>
      </pc:sldChg>
      <pc:sldChg chg="addSp delSp modSp add del mod">
        <pc:chgData name="Sidney Seckler" userId="73470fc2d5f88927" providerId="LiveId" clId="{3AC60F35-892B-40B1-B145-BF853C2713F6}" dt="2020-03-26T18:49:01.989" v="353" actId="1076"/>
        <pc:sldMkLst>
          <pc:docMk/>
          <pc:sldMk cId="0" sldId="540"/>
        </pc:sldMkLst>
        <pc:spChg chg="add del mod">
          <ac:chgData name="Sidney Seckler" userId="73470fc2d5f88927" providerId="LiveId" clId="{3AC60F35-892B-40B1-B145-BF853C2713F6}" dt="2020-03-26T18:48:01.928" v="338" actId="478"/>
          <ac:spMkLst>
            <pc:docMk/>
            <pc:sldMk cId="0" sldId="540"/>
            <ac:spMk id="3" creationId="{EDE02EA9-E79A-498A-90AB-6C7688076FAF}"/>
          </ac:spMkLst>
        </pc:spChg>
        <pc:spChg chg="add">
          <ac:chgData name="Sidney Seckler" userId="73470fc2d5f88927" providerId="LiveId" clId="{3AC60F35-892B-40B1-B145-BF853C2713F6}" dt="2020-03-26T18:48:03.349" v="339"/>
          <ac:spMkLst>
            <pc:docMk/>
            <pc:sldMk cId="0" sldId="540"/>
            <ac:spMk id="7" creationId="{F743CB79-D410-4B8C-9522-744C9F39D7A1}"/>
          </ac:spMkLst>
        </pc:spChg>
        <pc:spChg chg="mod">
          <ac:chgData name="Sidney Seckler" userId="73470fc2d5f88927" providerId="LiveId" clId="{3AC60F35-892B-40B1-B145-BF853C2713F6}" dt="2020-03-26T18:34:30.784" v="200"/>
          <ac:spMkLst>
            <pc:docMk/>
            <pc:sldMk cId="0" sldId="540"/>
            <ac:spMk id="98307" creationId="{00000000-0000-0000-0000-000000000000}"/>
          </ac:spMkLst>
        </pc:spChg>
        <pc:spChg chg="del mod">
          <ac:chgData name="Sidney Seckler" userId="73470fc2d5f88927" providerId="LiveId" clId="{3AC60F35-892B-40B1-B145-BF853C2713F6}" dt="2020-03-26T18:47:57.846" v="337" actId="478"/>
          <ac:spMkLst>
            <pc:docMk/>
            <pc:sldMk cId="0" sldId="540"/>
            <ac:spMk id="119812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8:49:01.989" v="353" actId="1076"/>
          <ac:picMkLst>
            <pc:docMk/>
            <pc:sldMk cId="0" sldId="540"/>
            <ac:picMk id="61442" creationId="{00000000-0000-0000-0000-000000000000}"/>
          </ac:picMkLst>
        </pc:picChg>
      </pc:sldChg>
      <pc:sldChg chg="addSp delSp modSp add mod">
        <pc:chgData name="Sidney Seckler" userId="73470fc2d5f88927" providerId="LiveId" clId="{3AC60F35-892B-40B1-B145-BF853C2713F6}" dt="2020-03-26T19:03:11.936" v="513" actId="14100"/>
        <pc:sldMkLst>
          <pc:docMk/>
          <pc:sldMk cId="2673077893" sldId="541"/>
        </pc:sldMkLst>
        <pc:spChg chg="add mod">
          <ac:chgData name="Sidney Seckler" userId="73470fc2d5f88927" providerId="LiveId" clId="{3AC60F35-892B-40B1-B145-BF853C2713F6}" dt="2020-03-26T19:03:11.936" v="513" actId="14100"/>
          <ac:spMkLst>
            <pc:docMk/>
            <pc:sldMk cId="2673077893" sldId="541"/>
            <ac:spMk id="8" creationId="{8E8AD1AD-5E99-40E8-8139-83BC6A59D680}"/>
          </ac:spMkLst>
        </pc:spChg>
        <pc:spChg chg="del">
          <ac:chgData name="Sidney Seckler" userId="73470fc2d5f88927" providerId="LiveId" clId="{3AC60F35-892B-40B1-B145-BF853C2713F6}" dt="2020-03-26T19:02:09.144" v="505" actId="478"/>
          <ac:spMkLst>
            <pc:docMk/>
            <pc:sldMk cId="2673077893" sldId="541"/>
            <ac:spMk id="12294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07:41.395" v="558" actId="14100"/>
        <pc:sldMkLst>
          <pc:docMk/>
          <pc:sldMk cId="412806899" sldId="542"/>
        </pc:sldMkLst>
        <pc:spChg chg="add mod">
          <ac:chgData name="Sidney Seckler" userId="73470fc2d5f88927" providerId="LiveId" clId="{3AC60F35-892B-40B1-B145-BF853C2713F6}" dt="2020-03-26T19:07:41.395" v="558" actId="14100"/>
          <ac:spMkLst>
            <pc:docMk/>
            <pc:sldMk cId="412806899" sldId="542"/>
            <ac:spMk id="35" creationId="{0EDD2231-415C-411B-882C-230FD3FC44E7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2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06:29.244" v="548" actId="478"/>
          <ac:spMkLst>
            <pc:docMk/>
            <pc:sldMk cId="412806899" sldId="542"/>
            <ac:spMk id="5125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28" creationId="{00000000-0000-0000-0000-000000000000}"/>
          </ac:grpSpMkLst>
        </pc:grpChg>
        <pc:grpChg chg="mod">
          <ac:chgData name="Sidney Seckler" userId="73470fc2d5f88927" providerId="LiveId" clId="{3AC60F35-892B-40B1-B145-BF853C2713F6}" dt="2020-03-26T19:07:36.709" v="557" actId="1076"/>
          <ac:grpSpMkLst>
            <pc:docMk/>
            <pc:sldMk cId="412806899" sldId="542"/>
            <ac:grpSpMk id="5150" creationId="{00000000-0000-0000-0000-000000000000}"/>
          </ac:grpSpMkLst>
        </pc:grp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15" creationId="{C9CF1CFD-B08C-424E-B46E-E80E8F56F621}"/>
          </ac:cxnSpMkLst>
        </pc:cxnChg>
        <pc:cxnChg chg="del mod">
          <ac:chgData name="Sidney Seckler" userId="73470fc2d5f88927" providerId="LiveId" clId="{3AC60F35-892B-40B1-B145-BF853C2713F6}" dt="2020-03-26T19:06:29.244" v="548" actId="478"/>
          <ac:cxnSpMkLst>
            <pc:docMk/>
            <pc:sldMk cId="412806899" sldId="542"/>
            <ac:cxnSpMk id="50" creationId="{A1F52BF9-0CB4-4F7F-8557-111D50F7BBE9}"/>
          </ac:cxnSpMkLst>
        </pc:cxnChg>
      </pc:sldChg>
      <pc:sldChg chg="modSp add mod">
        <pc:chgData name="Sidney Seckler" userId="73470fc2d5f88927" providerId="LiveId" clId="{3AC60F35-892B-40B1-B145-BF853C2713F6}" dt="2020-03-26T19:14:11.394" v="614" actId="208"/>
        <pc:sldMkLst>
          <pc:docMk/>
          <pc:sldMk cId="0" sldId="543"/>
        </pc:sldMkLst>
        <pc:spChg chg="mod">
          <ac:chgData name="Sidney Seckler" userId="73470fc2d5f88927" providerId="LiveId" clId="{3AC60F35-892B-40B1-B145-BF853C2713F6}" dt="2020-03-26T19:13:52.271" v="612" actId="207"/>
          <ac:spMkLst>
            <pc:docMk/>
            <pc:sldMk cId="0" sldId="543"/>
            <ac:spMk id="70663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13:38.471" v="610" actId="1076"/>
          <ac:spMkLst>
            <pc:docMk/>
            <pc:sldMk cId="0" sldId="543"/>
            <ac:spMk id="230406" creationId="{00000000-0000-0000-0000-000000000000}"/>
          </ac:spMkLst>
        </pc:spChg>
        <pc:grpChg chg="mod">
          <ac:chgData name="Sidney Seckler" userId="73470fc2d5f88927" providerId="LiveId" clId="{3AC60F35-892B-40B1-B145-BF853C2713F6}" dt="2020-03-26T19:13:52.271" v="612" actId="207"/>
          <ac:grpSpMkLst>
            <pc:docMk/>
            <pc:sldMk cId="0" sldId="543"/>
            <ac:grpSpMk id="70658" creationId="{00000000-0000-0000-0000-000000000000}"/>
          </ac:grpSpMkLst>
        </pc:grpChg>
        <pc:cxnChg chg="mod">
          <ac:chgData name="Sidney Seckler" userId="73470fc2d5f88927" providerId="LiveId" clId="{3AC60F35-892B-40B1-B145-BF853C2713F6}" dt="2020-03-26T19:14:06.865" v="613" actId="208"/>
          <ac:cxnSpMkLst>
            <pc:docMk/>
            <pc:sldMk cId="0" sldId="543"/>
            <ac:cxnSpMk id="70664" creationId="{00000000-0000-0000-0000-000000000000}"/>
          </ac:cxnSpMkLst>
        </pc:cxnChg>
        <pc:cxnChg chg="mod">
          <ac:chgData name="Sidney Seckler" userId="73470fc2d5f88927" providerId="LiveId" clId="{3AC60F35-892B-40B1-B145-BF853C2713F6}" dt="2020-03-26T19:14:11.394" v="614" actId="208"/>
          <ac:cxnSpMkLst>
            <pc:docMk/>
            <pc:sldMk cId="0" sldId="543"/>
            <ac:cxnSpMk id="70665" creationId="{00000000-0000-0000-0000-000000000000}"/>
          </ac:cxnSpMkLst>
        </pc:cxnChg>
      </pc:sldChg>
      <pc:sldChg chg="modSp add mod">
        <pc:chgData name="Sidney Seckler" userId="73470fc2d5f88927" providerId="LiveId" clId="{3AC60F35-892B-40B1-B145-BF853C2713F6}" dt="2020-03-26T19:14:28.093" v="621" actId="1076"/>
        <pc:sldMkLst>
          <pc:docMk/>
          <pc:sldMk cId="0" sldId="544"/>
        </pc:sldMkLst>
        <pc:spChg chg="mod">
          <ac:chgData name="Sidney Seckler" userId="73470fc2d5f88927" providerId="LiveId" clId="{3AC60F35-892B-40B1-B145-BF853C2713F6}" dt="2020-03-26T19:14:23.972" v="619" actId="1076"/>
          <ac:spMkLst>
            <pc:docMk/>
            <pc:sldMk cId="0" sldId="544"/>
            <ac:spMk id="241668" creationId="{00000000-0000-0000-0000-000000000000}"/>
          </ac:spMkLst>
        </pc:spChg>
        <pc:picChg chg="mod">
          <ac:chgData name="Sidney Seckler" userId="73470fc2d5f88927" providerId="LiveId" clId="{3AC60F35-892B-40B1-B145-BF853C2713F6}" dt="2020-03-26T19:14:28.093" v="621" actId="1076"/>
          <ac:picMkLst>
            <pc:docMk/>
            <pc:sldMk cId="0" sldId="544"/>
            <ac:picMk id="72706" creationId="{00000000-0000-0000-0000-000000000000}"/>
          </ac:picMkLst>
        </pc:picChg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3473109089" sldId="545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172524032" sldId="546"/>
        </pc:sldMkLst>
      </pc:sldChg>
      <pc:sldChg chg="add">
        <pc:chgData name="Sidney Seckler" userId="73470fc2d5f88927" providerId="LiveId" clId="{3AC60F35-892B-40B1-B145-BF853C2713F6}" dt="2020-03-26T19:21:25.965" v="698"/>
        <pc:sldMkLst>
          <pc:docMk/>
          <pc:sldMk cId="2604548737" sldId="547"/>
        </pc:sldMkLst>
      </pc:sldChg>
      <pc:sldChg chg="addSp delSp modSp add mod">
        <pc:chgData name="Sidney Seckler" userId="73470fc2d5f88927" providerId="LiveId" clId="{3AC60F35-892B-40B1-B145-BF853C2713F6}" dt="2020-03-26T19:49:49.710" v="922" actId="1076"/>
        <pc:sldMkLst>
          <pc:docMk/>
          <pc:sldMk cId="2420147857" sldId="548"/>
        </pc:sldMkLst>
        <pc:spChg chg="add mod">
          <ac:chgData name="Sidney Seckler" userId="73470fc2d5f88927" providerId="LiveId" clId="{3AC60F35-892B-40B1-B145-BF853C2713F6}" dt="2020-03-26T19:49:38.491" v="918" actId="1076"/>
          <ac:spMkLst>
            <pc:docMk/>
            <pc:sldMk cId="2420147857" sldId="548"/>
            <ac:spMk id="43" creationId="{4B256ADC-8F32-4022-9997-685BEF10B837}"/>
          </ac:spMkLst>
        </pc:spChg>
        <pc:spChg chg="add mod">
          <ac:chgData name="Sidney Seckler" userId="73470fc2d5f88927" providerId="LiveId" clId="{3AC60F35-892B-40B1-B145-BF853C2713F6}" dt="2020-03-26T19:49:42.566" v="919" actId="1076"/>
          <ac:spMkLst>
            <pc:docMk/>
            <pc:sldMk cId="2420147857" sldId="548"/>
            <ac:spMk id="44" creationId="{B970DCBF-3FA4-42E5-B504-36F783F682A6}"/>
          </ac:spMkLst>
        </pc:spChg>
        <pc:spChg chg="add mod">
          <ac:chgData name="Sidney Seckler" userId="73470fc2d5f88927" providerId="LiveId" clId="{3AC60F35-892B-40B1-B145-BF853C2713F6}" dt="2020-03-26T19:49:19.414" v="915" actId="1076"/>
          <ac:spMkLst>
            <pc:docMk/>
            <pc:sldMk cId="2420147857" sldId="548"/>
            <ac:spMk id="45" creationId="{28C6FDB2-7CD1-4EB8-B5AB-D7E65C576DBE}"/>
          </ac:spMkLst>
        </pc:spChg>
        <pc:spChg chg="add mod">
          <ac:chgData name="Sidney Seckler" userId="73470fc2d5f88927" providerId="LiveId" clId="{3AC60F35-892B-40B1-B145-BF853C2713F6}" dt="2020-03-26T19:49:49.710" v="922" actId="1076"/>
          <ac:spMkLst>
            <pc:docMk/>
            <pc:sldMk cId="2420147857" sldId="548"/>
            <ac:spMk id="46" creationId="{9A7F7322-401C-4324-A66F-25FF68892AE5}"/>
          </ac:spMkLst>
        </pc:spChg>
        <pc:spChg chg="del">
          <ac:chgData name="Sidney Seckler" userId="73470fc2d5f88927" providerId="LiveId" clId="{3AC60F35-892B-40B1-B145-BF853C2713F6}" dt="2020-03-26T19:48:21.817" v="900" actId="478"/>
          <ac:spMkLst>
            <pc:docMk/>
            <pc:sldMk cId="2420147857" sldId="548"/>
            <ac:spMk id="13314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25.590" v="901" actId="478"/>
          <ac:spMkLst>
            <pc:docMk/>
            <pc:sldMk cId="2420147857" sldId="548"/>
            <ac:spMk id="13315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48:31.370" v="902" actId="478"/>
          <ac:spMkLst>
            <pc:docMk/>
            <pc:sldMk cId="2420147857" sldId="548"/>
            <ac:spMk id="13316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19:48:37.582" v="903" actId="1076"/>
          <ac:spMkLst>
            <pc:docMk/>
            <pc:sldMk cId="2420147857" sldId="548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14.410" v="950" actId="1076"/>
        <pc:sldMkLst>
          <pc:docMk/>
          <pc:sldMk cId="949032112" sldId="549"/>
        </pc:sldMkLst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3" creationId="{4B256ADC-8F32-4022-9997-685BEF10B837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44" creationId="{B970DCBF-3FA4-42E5-B504-36F783F682A6}"/>
          </ac:spMkLst>
        </pc:spChg>
        <pc:spChg chg="mod">
          <ac:chgData name="Sidney Seckler" userId="73470fc2d5f88927" providerId="LiveId" clId="{3AC60F35-892B-40B1-B145-BF853C2713F6}" dt="2020-03-26T19:53:09.384" v="948" actId="1076"/>
          <ac:spMkLst>
            <pc:docMk/>
            <pc:sldMk cId="949032112" sldId="549"/>
            <ac:spMk id="45" creationId="{28C6FDB2-7CD1-4EB8-B5AB-D7E65C576DBE}"/>
          </ac:spMkLst>
        </pc:spChg>
        <pc:spChg chg="del">
          <ac:chgData name="Sidney Seckler" userId="73470fc2d5f88927" providerId="LiveId" clId="{3AC60F35-892B-40B1-B145-BF853C2713F6}" dt="2020-03-26T19:51:12.912" v="931" actId="478"/>
          <ac:spMkLst>
            <pc:docMk/>
            <pc:sldMk cId="949032112" sldId="549"/>
            <ac:spMk id="46" creationId="{9A7F7322-401C-4324-A66F-25FF68892AE5}"/>
          </ac:spMkLst>
        </pc:spChg>
        <pc:spChg chg="add mod">
          <ac:chgData name="Sidney Seckler" userId="73470fc2d5f88927" providerId="LiveId" clId="{3AC60F35-892B-40B1-B145-BF853C2713F6}" dt="2020-03-26T19:50:47.971" v="929" actId="1076"/>
          <ac:spMkLst>
            <pc:docMk/>
            <pc:sldMk cId="949032112" sldId="549"/>
            <ac:spMk id="47" creationId="{1EC93C6D-1CDF-4A8C-A79E-C99E92A6A56C}"/>
          </ac:spMkLst>
        </pc:spChg>
        <pc:spChg chg="add mod">
          <ac:chgData name="Sidney Seckler" userId="73470fc2d5f88927" providerId="LiveId" clId="{3AC60F35-892B-40B1-B145-BF853C2713F6}" dt="2020-03-26T19:53:05.865" v="947" actId="1076"/>
          <ac:spMkLst>
            <pc:docMk/>
            <pc:sldMk cId="949032112" sldId="549"/>
            <ac:spMk id="48" creationId="{977520C3-1AF3-4974-81DC-662B23073AA5}"/>
          </ac:spMkLst>
        </pc:spChg>
        <pc:spChg chg="add del mod">
          <ac:chgData name="Sidney Seckler" userId="73470fc2d5f88927" providerId="LiveId" clId="{3AC60F35-892B-40B1-B145-BF853C2713F6}" dt="2020-03-26T19:52:59.567" v="946" actId="478"/>
          <ac:spMkLst>
            <pc:docMk/>
            <pc:sldMk cId="949032112" sldId="549"/>
            <ac:spMk id="49" creationId="{F33207FB-459B-4F2B-BAAD-67C3C8BE4C2C}"/>
          </ac:spMkLst>
        </pc:spChg>
        <pc:spChg chg="add mod">
          <ac:chgData name="Sidney Seckler" userId="73470fc2d5f88927" providerId="LiveId" clId="{3AC60F35-892B-40B1-B145-BF853C2713F6}" dt="2020-03-26T19:53:14.410" v="950" actId="1076"/>
          <ac:spMkLst>
            <pc:docMk/>
            <pc:sldMk cId="949032112" sldId="549"/>
            <ac:spMk id="50" creationId="{3248DBCA-F4A1-4C34-96DA-472D31D6CCAC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7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19:51:10.833" v="930" actId="478"/>
          <ac:spMkLst>
            <pc:docMk/>
            <pc:sldMk cId="949032112" sldId="549"/>
            <ac:spMk id="13318" creationId="{00000000-0000-0000-0000-000000000000}"/>
          </ac:spMkLst>
        </pc:spChg>
      </pc:sldChg>
      <pc:sldChg chg="addSp delSp modSp add mod">
        <pc:chgData name="Sidney Seckler" userId="73470fc2d5f88927" providerId="LiveId" clId="{3AC60F35-892B-40B1-B145-BF853C2713F6}" dt="2020-03-26T19:53:36.911" v="955" actId="1076"/>
        <pc:sldMkLst>
          <pc:docMk/>
          <pc:sldMk cId="2717209782" sldId="550"/>
        </pc:sldMkLst>
        <pc:spChg chg="add mod">
          <ac:chgData name="Sidney Seckler" userId="73470fc2d5f88927" providerId="LiveId" clId="{3AC60F35-892B-40B1-B145-BF853C2713F6}" dt="2020-03-26T19:53:33.390" v="954" actId="1076"/>
          <ac:spMkLst>
            <pc:docMk/>
            <pc:sldMk cId="2717209782" sldId="550"/>
            <ac:spMk id="42" creationId="{7D05F2ED-5770-4BC8-8F5E-6CF9B6160FA6}"/>
          </ac:spMkLst>
        </pc:spChg>
        <pc:spChg chg="del">
          <ac:chgData name="Sidney Seckler" userId="73470fc2d5f88927" providerId="LiveId" clId="{3AC60F35-892B-40B1-B145-BF853C2713F6}" dt="2020-03-26T19:53:22.272" v="951" actId="478"/>
          <ac:spMkLst>
            <pc:docMk/>
            <pc:sldMk cId="2717209782" sldId="550"/>
            <ac:spMk id="45" creationId="{28C6FDB2-7CD1-4EB8-B5AB-D7E65C576DBE}"/>
          </ac:spMkLst>
        </pc:spChg>
        <pc:spChg chg="mod">
          <ac:chgData name="Sidney Seckler" userId="73470fc2d5f88927" providerId="LiveId" clId="{3AC60F35-892B-40B1-B145-BF853C2713F6}" dt="2020-03-26T19:53:26.843" v="952" actId="1076"/>
          <ac:spMkLst>
            <pc:docMk/>
            <pc:sldMk cId="2717209782" sldId="550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3:36.911" v="955" actId="1076"/>
          <ac:spMkLst>
            <pc:docMk/>
            <pc:sldMk cId="2717209782" sldId="550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12.836" v="2138" actId="47"/>
        <pc:sldMkLst>
          <pc:docMk/>
          <pc:sldMk cId="3119219282" sldId="551"/>
        </pc:sldMkLst>
        <pc:spChg chg="add mod">
          <ac:chgData name="Sidney Seckler" userId="73470fc2d5f88927" providerId="LiveId" clId="{3AC60F35-892B-40B1-B145-BF853C2713F6}" dt="2020-03-26T19:55:52.019" v="976" actId="1076"/>
          <ac:spMkLst>
            <pc:docMk/>
            <pc:sldMk cId="3119219282" sldId="551"/>
            <ac:spMk id="2" creationId="{4E623C7F-2B4E-45A7-8D7E-4511A98AA39D}"/>
          </ac:spMkLst>
        </pc:spChg>
        <pc:spChg chg="del">
          <ac:chgData name="Sidney Seckler" userId="73470fc2d5f88927" providerId="LiveId" clId="{3AC60F35-892B-40B1-B145-BF853C2713F6}" dt="2020-03-26T19:54:15.945" v="959" actId="478"/>
          <ac:spMkLst>
            <pc:docMk/>
            <pc:sldMk cId="3119219282" sldId="551"/>
            <ac:spMk id="42" creationId="{7D05F2ED-5770-4BC8-8F5E-6CF9B6160FA6}"/>
          </ac:spMkLst>
        </pc:spChg>
        <pc:spChg chg="add mod">
          <ac:chgData name="Sidney Seckler" userId="73470fc2d5f88927" providerId="LiveId" clId="{3AC60F35-892B-40B1-B145-BF853C2713F6}" dt="2020-03-26T19:56:12.475" v="980" actId="1076"/>
          <ac:spMkLst>
            <pc:docMk/>
            <pc:sldMk cId="3119219282" sldId="551"/>
            <ac:spMk id="43" creationId="{2106A8B7-FBDC-4EC5-A31F-531AD2424FA2}"/>
          </ac:spMkLst>
        </pc:spChg>
        <pc:spChg chg="add del mod">
          <ac:chgData name="Sidney Seckler" userId="73470fc2d5f88927" providerId="LiveId" clId="{3AC60F35-892B-40B1-B145-BF853C2713F6}" dt="2020-03-26T19:55:04.180" v="968" actId="478"/>
          <ac:spMkLst>
            <pc:docMk/>
            <pc:sldMk cId="3119219282" sldId="551"/>
            <ac:spMk id="44" creationId="{25029417-F8B5-44E7-A788-ABF992A4637C}"/>
          </ac:spMkLst>
        </pc:spChg>
        <pc:spChg chg="del">
          <ac:chgData name="Sidney Seckler" userId="73470fc2d5f88927" providerId="LiveId" clId="{3AC60F35-892B-40B1-B145-BF853C2713F6}" dt="2020-03-26T19:54:13.945" v="958" actId="478"/>
          <ac:spMkLst>
            <pc:docMk/>
            <pc:sldMk cId="3119219282" sldId="551"/>
            <ac:spMk id="48" creationId="{977520C3-1AF3-4974-81DC-662B23073AA5}"/>
          </ac:spMkLst>
        </pc:spChg>
        <pc:spChg chg="mod">
          <ac:chgData name="Sidney Seckler" userId="73470fc2d5f88927" providerId="LiveId" clId="{3AC60F35-892B-40B1-B145-BF853C2713F6}" dt="2020-03-26T19:56:09.787" v="979" actId="1076"/>
          <ac:spMkLst>
            <pc:docMk/>
            <pc:sldMk cId="3119219282" sldId="551"/>
            <ac:spMk id="49" creationId="{F33207FB-459B-4F2B-BAAD-67C3C8BE4C2C}"/>
          </ac:spMkLst>
        </pc:spChg>
      </pc:sldChg>
      <pc:sldChg chg="addSp delSp modSp add del mod">
        <pc:chgData name="Sidney Seckler" userId="73470fc2d5f88927" providerId="LiveId" clId="{3AC60F35-892B-40B1-B145-BF853C2713F6}" dt="2020-03-27T11:25:23.050" v="2139" actId="47"/>
        <pc:sldMkLst>
          <pc:docMk/>
          <pc:sldMk cId="648053408" sldId="552"/>
        </pc:sldMkLst>
        <pc:spChg chg="mod">
          <ac:chgData name="Sidney Seckler" userId="73470fc2d5f88927" providerId="LiveId" clId="{3AC60F35-892B-40B1-B145-BF853C2713F6}" dt="2020-03-26T19:57:03.864" v="987" actId="1076"/>
          <ac:spMkLst>
            <pc:docMk/>
            <pc:sldMk cId="648053408" sldId="552"/>
            <ac:spMk id="2" creationId="{4E623C7F-2B4E-45A7-8D7E-4511A98AA39D}"/>
          </ac:spMkLst>
        </pc:spChg>
        <pc:spChg chg="add mod">
          <ac:chgData name="Sidney Seckler" userId="73470fc2d5f88927" providerId="LiveId" clId="{3AC60F35-892B-40B1-B145-BF853C2713F6}" dt="2020-03-26T19:58:31.026" v="1033" actId="1076"/>
          <ac:spMkLst>
            <pc:docMk/>
            <pc:sldMk cId="648053408" sldId="552"/>
            <ac:spMk id="42" creationId="{67A0C45F-B347-47F9-92C5-A25A0F97C71A}"/>
          </ac:spMkLst>
        </pc:spChg>
        <pc:spChg chg="del">
          <ac:chgData name="Sidney Seckler" userId="73470fc2d5f88927" providerId="LiveId" clId="{3AC60F35-892B-40B1-B145-BF853C2713F6}" dt="2020-03-26T19:56:43.237" v="982" actId="478"/>
          <ac:spMkLst>
            <pc:docMk/>
            <pc:sldMk cId="648053408" sldId="552"/>
            <ac:spMk id="43" creationId="{2106A8B7-FBDC-4EC5-A31F-531AD2424FA2}"/>
          </ac:spMkLst>
        </pc:spChg>
        <pc:spChg chg="add mod">
          <ac:chgData name="Sidney Seckler" userId="73470fc2d5f88927" providerId="LiveId" clId="{3AC60F35-892B-40B1-B145-BF853C2713F6}" dt="2020-03-26T19:58:10.849" v="1031" actId="1076"/>
          <ac:spMkLst>
            <pc:docMk/>
            <pc:sldMk cId="648053408" sldId="552"/>
            <ac:spMk id="44" creationId="{7ADEB9A6-814F-42DD-92F6-5DFC60AFB03E}"/>
          </ac:spMkLst>
        </pc:spChg>
        <pc:spChg chg="mod">
          <ac:chgData name="Sidney Seckler" userId="73470fc2d5f88927" providerId="LiveId" clId="{3AC60F35-892B-40B1-B145-BF853C2713F6}" dt="2020-03-26T19:57:01.911" v="986" actId="1076"/>
          <ac:spMkLst>
            <pc:docMk/>
            <pc:sldMk cId="648053408" sldId="552"/>
            <ac:spMk id="49" creationId="{F33207FB-459B-4F2B-BAAD-67C3C8BE4C2C}"/>
          </ac:spMkLst>
        </pc:spChg>
        <pc:cxnChg chg="add mod">
          <ac:chgData name="Sidney Seckler" userId="73470fc2d5f88927" providerId="LiveId" clId="{3AC60F35-892B-40B1-B145-BF853C2713F6}" dt="2020-03-26T19:58:31.026" v="1033" actId="1076"/>
          <ac:cxnSpMkLst>
            <pc:docMk/>
            <pc:sldMk cId="648053408" sldId="552"/>
            <ac:cxnSpMk id="4" creationId="{E29217F3-DFE5-41BB-AF02-B95C8C96AB6A}"/>
          </ac:cxnSpMkLst>
        </pc:cxnChg>
      </pc:sldChg>
      <pc:sldChg chg="addSp delSp modSp add mod">
        <pc:chgData name="Sidney Seckler" userId="73470fc2d5f88927" providerId="LiveId" clId="{3AC60F35-892B-40B1-B145-BF853C2713F6}" dt="2020-03-26T20:13:33.380" v="1192" actId="1076"/>
        <pc:sldMkLst>
          <pc:docMk/>
          <pc:sldMk cId="2522888407" sldId="553"/>
        </pc:sldMkLst>
        <pc:spChg chg="add mod">
          <ac:chgData name="Sidney Seckler" userId="73470fc2d5f88927" providerId="LiveId" clId="{3AC60F35-892B-40B1-B145-BF853C2713F6}" dt="2020-03-26T20:13:01.816" v="1182" actId="1076"/>
          <ac:spMkLst>
            <pc:docMk/>
            <pc:sldMk cId="2522888407" sldId="553"/>
            <ac:spMk id="2" creationId="{F69FF308-82B1-47C2-8671-005255B38C88}"/>
          </ac:spMkLst>
        </pc:spChg>
        <pc:spChg chg="del">
          <ac:chgData name="Sidney Seckler" userId="73470fc2d5f88927" providerId="LiveId" clId="{3AC60F35-892B-40B1-B145-BF853C2713F6}" dt="2020-03-26T20:10:54.895" v="1164" actId="478"/>
          <ac:spMkLst>
            <pc:docMk/>
            <pc:sldMk cId="2522888407" sldId="553"/>
            <ac:spMk id="17410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46.535" v="1162" actId="478"/>
          <ac:spMkLst>
            <pc:docMk/>
            <pc:sldMk cId="2522888407" sldId="553"/>
            <ac:spMk id="17411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1.614" v="1175" actId="1076"/>
          <ac:spMkLst>
            <pc:docMk/>
            <pc:sldMk cId="2522888407" sldId="553"/>
            <ac:spMk id="17412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2:48.088" v="1177" actId="1076"/>
          <ac:spMkLst>
            <pc:docMk/>
            <pc:sldMk cId="2522888407" sldId="553"/>
            <ac:spMk id="17413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0.082" v="1163" actId="478"/>
          <ac:spMkLst>
            <pc:docMk/>
            <pc:sldMk cId="2522888407" sldId="553"/>
            <ac:spMk id="17416" creationId="{00000000-0000-0000-0000-000000000000}"/>
          </ac:spMkLst>
        </pc:spChg>
        <pc:spChg chg="del">
          <ac:chgData name="Sidney Seckler" userId="73470fc2d5f88927" providerId="LiveId" clId="{3AC60F35-892B-40B1-B145-BF853C2713F6}" dt="2020-03-26T20:10:58.675" v="1165" actId="478"/>
          <ac:spMkLst>
            <pc:docMk/>
            <pc:sldMk cId="2522888407" sldId="553"/>
            <ac:spMk id="17417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05.959" v="1183" actId="1076"/>
          <ac:spMkLst>
            <pc:docMk/>
            <pc:sldMk cId="2522888407" sldId="553"/>
            <ac:spMk id="17418" creationId="{00000000-0000-0000-0000-000000000000}"/>
          </ac:spMkLst>
        </pc:spChg>
        <pc:spChg chg="mod">
          <ac:chgData name="Sidney Seckler" userId="73470fc2d5f88927" providerId="LiveId" clId="{3AC60F35-892B-40B1-B145-BF853C2713F6}" dt="2020-03-26T20:13:33.380" v="1192" actId="1076"/>
          <ac:spMkLst>
            <pc:docMk/>
            <pc:sldMk cId="2522888407" sldId="553"/>
            <ac:spMk id="21506" creationId="{00000000-0000-0000-0000-000000000000}"/>
          </ac:spMkLst>
        </pc:spChg>
      </pc:sldChg>
      <pc:sldChg chg="modSp add del mod">
        <pc:chgData name="Sidney Seckler" userId="73470fc2d5f88927" providerId="LiveId" clId="{3AC60F35-892B-40B1-B145-BF853C2713F6}" dt="2020-04-22T14:23:09.475" v="2208" actId="255"/>
        <pc:sldMkLst>
          <pc:docMk/>
          <pc:sldMk cId="191925196" sldId="554"/>
        </pc:sldMkLst>
        <pc:spChg chg="mod">
          <ac:chgData name="Sidney Seckler" userId="73470fc2d5f88927" providerId="LiveId" clId="{3AC60F35-892B-40B1-B145-BF853C2713F6}" dt="2020-04-22T14:23:09.475" v="2208" actId="255"/>
          <ac:spMkLst>
            <pc:docMk/>
            <pc:sldMk cId="191925196" sldId="554"/>
            <ac:spMk id="145412" creationId="{00000000-0000-0000-0000-000000000000}"/>
          </ac:spMkLst>
        </pc:spChg>
      </pc:sldChg>
      <pc:sldChg chg="add">
        <pc:chgData name="Sidney Seckler" userId="73470fc2d5f88927" providerId="LiveId" clId="{3AC60F35-892B-40B1-B145-BF853C2713F6}" dt="2020-03-27T11:25:03.210" v="2137"/>
        <pc:sldMkLst>
          <pc:docMk/>
          <pc:sldMk cId="311533245" sldId="555"/>
        </pc:sldMkLst>
      </pc:sldChg>
      <pc:sldChg chg="add del">
        <pc:chgData name="Sidney Seckler" userId="73470fc2d5f88927" providerId="LiveId" clId="{3AC60F35-892B-40B1-B145-BF853C2713F6}" dt="2020-03-26T20:26:56.553" v="1258" actId="47"/>
        <pc:sldMkLst>
          <pc:docMk/>
          <pc:sldMk cId="1469640932" sldId="556"/>
        </pc:sldMkLst>
      </pc:sldChg>
      <pc:sldChg chg="modSp add mod">
        <pc:chgData name="Sidney Seckler" userId="73470fc2d5f88927" providerId="LiveId" clId="{3AC60F35-892B-40B1-B145-BF853C2713F6}" dt="2020-04-22T14:26:43.317" v="2486" actId="1076"/>
        <pc:sldMkLst>
          <pc:docMk/>
          <pc:sldMk cId="3256514242" sldId="557"/>
        </pc:sldMkLst>
        <pc:spChg chg="mod">
          <ac:chgData name="Sidney Seckler" userId="73470fc2d5f88927" providerId="LiveId" clId="{3AC60F35-892B-40B1-B145-BF853C2713F6}" dt="2020-04-22T14:26:43.317" v="2486" actId="1076"/>
          <ac:spMkLst>
            <pc:docMk/>
            <pc:sldMk cId="3256514242" sldId="557"/>
            <ac:spMk id="2" creationId="{00000000-0000-0000-0000-000000000000}"/>
          </ac:spMkLst>
        </pc:spChg>
        <pc:spChg chg="mod">
          <ac:chgData name="Sidney Seckler" userId="73470fc2d5f88927" providerId="LiveId" clId="{3AC60F35-892B-40B1-B145-BF853C2713F6}" dt="2020-04-22T14:25:20.157" v="2263" actId="27636"/>
          <ac:spMkLst>
            <pc:docMk/>
            <pc:sldMk cId="3256514242" sldId="557"/>
            <ac:spMk id="101378" creationId="{00000000-0000-0000-0000-000000000000}"/>
          </ac:spMkLst>
        </pc:spChg>
      </pc:sldChg>
      <pc:sldMasterChg chg="delSldLayout">
        <pc:chgData name="Sidney Seckler" userId="73470fc2d5f88927" providerId="LiveId" clId="{3AC60F35-892B-40B1-B145-BF853C2713F6}" dt="2020-03-26T20:27:24.299" v="127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3AC60F35-892B-40B1-B145-BF853C2713F6}" dt="2020-03-26T19:12:54.834" v="591" actId="47"/>
          <pc:sldLayoutMkLst>
            <pc:docMk/>
            <pc:sldMasterMk cId="2813308476" sldId="2147483662"/>
            <pc:sldLayoutMk cId="3410088821" sldId="2147483674"/>
          </pc:sldLayoutMkLst>
        </pc:sldLayoutChg>
        <pc:sldLayoutChg chg="del">
          <pc:chgData name="Sidney Seckler" userId="73470fc2d5f88927" providerId="LiveId" clId="{3AC60F35-892B-40B1-B145-BF853C2713F6}" dt="2020-03-26T20:27:24.299" v="1273" actId="47"/>
          <pc:sldLayoutMkLst>
            <pc:docMk/>
            <pc:sldMasterMk cId="2813308476" sldId="2147483662"/>
            <pc:sldLayoutMk cId="455753020" sldId="2147483675"/>
          </pc:sldLayoutMkLst>
        </pc:sldLayoutChg>
      </pc:sldMasterChg>
    </pc:docChg>
  </pc:docChgLst>
  <pc:docChgLst>
    <pc:chgData name="Sidney Seckler" userId="73470fc2d5f88927" providerId="LiveId" clId="{EEEF2082-E821-4F74-B7BD-C8CB91BCA667}"/>
    <pc:docChg chg="addSld delSld modSld">
      <pc:chgData name="Sidney Seckler" userId="73470fc2d5f88927" providerId="LiveId" clId="{EEEF2082-E821-4F74-B7BD-C8CB91BCA667}" dt="2021-08-23T13:43:12.750" v="32" actId="20577"/>
      <pc:docMkLst>
        <pc:docMk/>
      </pc:docMkLst>
      <pc:sldChg chg="del">
        <pc:chgData name="Sidney Seckler" userId="73470fc2d5f88927" providerId="LiveId" clId="{EEEF2082-E821-4F74-B7BD-C8CB91BCA667}" dt="2021-08-23T13:24:45.346" v="1" actId="47"/>
        <pc:sldMkLst>
          <pc:docMk/>
          <pc:sldMk cId="0" sldId="257"/>
        </pc:sldMkLst>
      </pc:sldChg>
      <pc:sldChg chg="modSp mod">
        <pc:chgData name="Sidney Seckler" userId="73470fc2d5f88927" providerId="LiveId" clId="{EEEF2082-E821-4F74-B7BD-C8CB91BCA667}" dt="2021-08-23T13:43:12.750" v="32" actId="20577"/>
        <pc:sldMkLst>
          <pc:docMk/>
          <pc:sldMk cId="935554212" sldId="581"/>
        </pc:sldMkLst>
        <pc:spChg chg="mod">
          <ac:chgData name="Sidney Seckler" userId="73470fc2d5f88927" providerId="LiveId" clId="{EEEF2082-E821-4F74-B7BD-C8CB91BCA667}" dt="2021-08-23T13:43:12.750" v="32" actId="20577"/>
          <ac:spMkLst>
            <pc:docMk/>
            <pc:sldMk cId="935554212" sldId="581"/>
            <ac:spMk id="145412" creationId="{00000000-0000-0000-0000-000000000000}"/>
          </ac:spMkLst>
        </pc:spChg>
      </pc:sldChg>
      <pc:sldChg chg="add">
        <pc:chgData name="Sidney Seckler" userId="73470fc2d5f88927" providerId="LiveId" clId="{EEEF2082-E821-4F74-B7BD-C8CB91BCA667}" dt="2021-08-23T13:24:42.646" v="0"/>
        <pc:sldMkLst>
          <pc:docMk/>
          <pc:sldMk cId="0" sldId="60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8686131386862"/>
          <c:y val="6.0402684563758392E-2"/>
          <c:w val="0.8233576642335767"/>
          <c:h val="0.7628635346756153"/>
        </c:manualLayout>
      </c:layout>
      <c:scatterChart>
        <c:scatterStyle val="lineMarker"/>
        <c:varyColors val="0"/>
        <c:ser>
          <c:idx val="1"/>
          <c:order val="0"/>
          <c:tx>
            <c:strRef>
              <c:f>'Dupla camada'!$E$36</c:f>
              <c:strCache>
                <c:ptCount val="1"/>
                <c:pt idx="0">
                  <c:v>Perda de Carga - Areia (m)</c:v>
                </c:pt>
              </c:strCache>
            </c:strRef>
          </c:tx>
          <c:spPr>
            <a:ln w="60358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'Dupla camada'!$C$37:$C$67</c:f>
              <c:numCache>
                <c:formatCode>General</c:formatCode>
                <c:ptCount val="3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</c:numCache>
            </c:numRef>
          </c:xVal>
          <c:yVal>
            <c:numRef>
              <c:f>'Dupla camada'!$E$37:$E$67</c:f>
              <c:numCache>
                <c:formatCode>0.000</c:formatCode>
                <c:ptCount val="31"/>
                <c:pt idx="0">
                  <c:v>0</c:v>
                </c:pt>
                <c:pt idx="1">
                  <c:v>1.5483120715738994E-2</c:v>
                </c:pt>
                <c:pt idx="2">
                  <c:v>3.109018250839066E-2</c:v>
                </c:pt>
                <c:pt idx="3">
                  <c:v>4.6821185377955002E-2</c:v>
                </c:pt>
                <c:pt idx="4">
                  <c:v>6.267612932443202E-2</c:v>
                </c:pt>
                <c:pt idx="5">
                  <c:v>7.8655014347821697E-2</c:v>
                </c:pt>
                <c:pt idx="6">
                  <c:v>9.4757840448124075E-2</c:v>
                </c:pt>
                <c:pt idx="7">
                  <c:v>0.11098460762533909</c:v>
                </c:pt>
                <c:pt idx="8">
                  <c:v>0.12733531587946681</c:v>
                </c:pt>
                <c:pt idx="9">
                  <c:v>0.14380996521050718</c:v>
                </c:pt>
                <c:pt idx="10">
                  <c:v>0.16040855561846024</c:v>
                </c:pt>
                <c:pt idx="11">
                  <c:v>0.17713108710332601</c:v>
                </c:pt>
                <c:pt idx="12">
                  <c:v>0.19397755966510438</c:v>
                </c:pt>
                <c:pt idx="13">
                  <c:v>0.21094797330379547</c:v>
                </c:pt>
                <c:pt idx="14">
                  <c:v>0.22804232801939919</c:v>
                </c:pt>
                <c:pt idx="15">
                  <c:v>0.2452606238119156</c:v>
                </c:pt>
                <c:pt idx="16">
                  <c:v>0.26260286068134475</c:v>
                </c:pt>
                <c:pt idx="17">
                  <c:v>0.28006903862768645</c:v>
                </c:pt>
                <c:pt idx="18">
                  <c:v>0.29765915765094092</c:v>
                </c:pt>
                <c:pt idx="19">
                  <c:v>0.31537321775110805</c:v>
                </c:pt>
                <c:pt idx="20">
                  <c:v>0.33321121892818784</c:v>
                </c:pt>
                <c:pt idx="21">
                  <c:v>0.35117316118218028</c:v>
                </c:pt>
                <c:pt idx="22">
                  <c:v>0.3692590445130855</c:v>
                </c:pt>
                <c:pt idx="23">
                  <c:v>0.38746886892090321</c:v>
                </c:pt>
                <c:pt idx="24">
                  <c:v>0.4058026344056338</c:v>
                </c:pt>
                <c:pt idx="25">
                  <c:v>0.42426034096727694</c:v>
                </c:pt>
                <c:pt idx="26">
                  <c:v>0.44284198860583279</c:v>
                </c:pt>
                <c:pt idx="27">
                  <c:v>0.46154757732130125</c:v>
                </c:pt>
                <c:pt idx="28">
                  <c:v>0.48037710711368242</c:v>
                </c:pt>
                <c:pt idx="29">
                  <c:v>0.49933057798297631</c:v>
                </c:pt>
                <c:pt idx="30">
                  <c:v>0.5184079899291828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55-4CF2-94F0-D76565435A11}"/>
            </c:ext>
          </c:extLst>
        </c:ser>
        <c:ser>
          <c:idx val="2"/>
          <c:order val="1"/>
          <c:tx>
            <c:strRef>
              <c:f>'Dupla camada'!$F$36</c:f>
              <c:strCache>
                <c:ptCount val="1"/>
                <c:pt idx="0">
                  <c:v>Perda de Carga - Antracito (m)</c:v>
                </c:pt>
              </c:strCache>
            </c:strRef>
          </c:tx>
          <c:spPr>
            <a:ln w="60358">
              <a:solidFill>
                <a:srgbClr val="663300"/>
              </a:solidFill>
              <a:prstDash val="solid"/>
            </a:ln>
          </c:spPr>
          <c:marker>
            <c:symbol val="none"/>
          </c:marker>
          <c:xVal>
            <c:numRef>
              <c:f>'Dupla camada'!$C$37:$C$67</c:f>
              <c:numCache>
                <c:formatCode>General</c:formatCode>
                <c:ptCount val="3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</c:numCache>
            </c:numRef>
          </c:xVal>
          <c:yVal>
            <c:numRef>
              <c:f>'Dupla camada'!$F$37:$F$67</c:f>
              <c:numCache>
                <c:formatCode>0.000</c:formatCode>
                <c:ptCount val="31"/>
                <c:pt idx="0">
                  <c:v>0</c:v>
                </c:pt>
                <c:pt idx="1">
                  <c:v>4.9305189520427867E-3</c:v>
                </c:pt>
                <c:pt idx="2">
                  <c:v>9.9233839562163553E-3</c:v>
                </c:pt>
                <c:pt idx="3">
                  <c:v>1.4978595012520707E-2</c:v>
                </c:pt>
                <c:pt idx="4">
                  <c:v>2.0096152120955842E-2</c:v>
                </c:pt>
                <c:pt idx="5">
                  <c:v>2.5276055281521756E-2</c:v>
                </c:pt>
                <c:pt idx="6">
                  <c:v>3.0518304494218454E-2</c:v>
                </c:pt>
                <c:pt idx="7">
                  <c:v>3.5822899759045929E-2</c:v>
                </c:pt>
                <c:pt idx="8">
                  <c:v>4.1189841076004194E-2</c:v>
                </c:pt>
                <c:pt idx="9">
                  <c:v>4.6619128445093236E-2</c:v>
                </c:pt>
                <c:pt idx="10">
                  <c:v>5.2110761866313061E-2</c:v>
                </c:pt>
                <c:pt idx="11">
                  <c:v>5.7664741339663685E-2</c:v>
                </c:pt>
                <c:pt idx="12">
                  <c:v>6.3281066865145064E-2</c:v>
                </c:pt>
                <c:pt idx="13">
                  <c:v>6.895973844275724E-2</c:v>
                </c:pt>
                <c:pt idx="14">
                  <c:v>7.4700756072500193E-2</c:v>
                </c:pt>
                <c:pt idx="15">
                  <c:v>8.0504119754373923E-2</c:v>
                </c:pt>
                <c:pt idx="16">
                  <c:v>8.6369829488378444E-2</c:v>
                </c:pt>
                <c:pt idx="17">
                  <c:v>9.2297885274513741E-2</c:v>
                </c:pt>
                <c:pt idx="18">
                  <c:v>9.8288287112779829E-2</c:v>
                </c:pt>
                <c:pt idx="19">
                  <c:v>0.10434103500317671</c:v>
                </c:pt>
                <c:pt idx="20">
                  <c:v>0.11045612894570433</c:v>
                </c:pt>
                <c:pt idx="21">
                  <c:v>0.11663356894036278</c:v>
                </c:pt>
                <c:pt idx="22">
                  <c:v>0.122873354987152</c:v>
                </c:pt>
                <c:pt idx="23">
                  <c:v>0.12917548708607196</c:v>
                </c:pt>
                <c:pt idx="24">
                  <c:v>0.13553996523712278</c:v>
                </c:pt>
                <c:pt idx="25">
                  <c:v>0.14196678944030433</c:v>
                </c:pt>
                <c:pt idx="26">
                  <c:v>0.14845595969561665</c:v>
                </c:pt>
                <c:pt idx="27">
                  <c:v>0.15500747600305981</c:v>
                </c:pt>
                <c:pt idx="28">
                  <c:v>0.16162133836263368</c:v>
                </c:pt>
                <c:pt idx="29">
                  <c:v>0.16829754677433836</c:v>
                </c:pt>
                <c:pt idx="30">
                  <c:v>0.17503610123817381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55-4CF2-94F0-D76565435A11}"/>
            </c:ext>
          </c:extLst>
        </c:ser>
        <c:ser>
          <c:idx val="3"/>
          <c:order val="2"/>
          <c:tx>
            <c:strRef>
              <c:f>'Dupla camada'!$G$36</c:f>
              <c:strCache>
                <c:ptCount val="1"/>
                <c:pt idx="0">
                  <c:v>Perda de Carga Total (m)</c:v>
                </c:pt>
              </c:strCache>
            </c:strRef>
          </c:tx>
          <c:spPr>
            <a:ln w="60358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'Dupla camada'!$C$37:$C$67</c:f>
              <c:numCache>
                <c:formatCode>General</c:formatCode>
                <c:ptCount val="3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  <c:pt idx="30">
                  <c:v>600</c:v>
                </c:pt>
              </c:numCache>
            </c:numRef>
          </c:xVal>
          <c:yVal>
            <c:numRef>
              <c:f>'Dupla camada'!$G$37:$G$67</c:f>
              <c:numCache>
                <c:formatCode>0.000</c:formatCode>
                <c:ptCount val="31"/>
                <c:pt idx="0">
                  <c:v>0</c:v>
                </c:pt>
                <c:pt idx="1">
                  <c:v>2.0413639667781779E-2</c:v>
                </c:pt>
                <c:pt idx="2">
                  <c:v>4.1013566464607014E-2</c:v>
                </c:pt>
                <c:pt idx="3">
                  <c:v>6.1799780390475706E-2</c:v>
                </c:pt>
                <c:pt idx="4">
                  <c:v>8.2772281445387869E-2</c:v>
                </c:pt>
                <c:pt idx="5">
                  <c:v>0.10393106962934345</c:v>
                </c:pt>
                <c:pt idx="6">
                  <c:v>0.12527614494234252</c:v>
                </c:pt>
                <c:pt idx="7">
                  <c:v>0.14680750738438503</c:v>
                </c:pt>
                <c:pt idx="8">
                  <c:v>0.16852515695547099</c:v>
                </c:pt>
                <c:pt idx="9">
                  <c:v>0.1904290936556004</c:v>
                </c:pt>
                <c:pt idx="10">
                  <c:v>0.21251931748477329</c:v>
                </c:pt>
                <c:pt idx="11">
                  <c:v>0.23479582844298968</c:v>
                </c:pt>
                <c:pt idx="12">
                  <c:v>0.25725862653024945</c:v>
                </c:pt>
                <c:pt idx="13">
                  <c:v>0.27990771174655271</c:v>
                </c:pt>
                <c:pt idx="14">
                  <c:v>0.30274308409189937</c:v>
                </c:pt>
                <c:pt idx="15">
                  <c:v>0.32576474356628954</c:v>
                </c:pt>
                <c:pt idx="16">
                  <c:v>0.34897269016972321</c:v>
                </c:pt>
                <c:pt idx="17">
                  <c:v>0.37236692390220016</c:v>
                </c:pt>
                <c:pt idx="18">
                  <c:v>0.39594744476372074</c:v>
                </c:pt>
                <c:pt idx="19">
                  <c:v>0.41971425275428476</c:v>
                </c:pt>
                <c:pt idx="20">
                  <c:v>0.44366734787389217</c:v>
                </c:pt>
                <c:pt idx="21">
                  <c:v>0.46780673012254304</c:v>
                </c:pt>
                <c:pt idx="22">
                  <c:v>0.49213239950023752</c:v>
                </c:pt>
                <c:pt idx="23">
                  <c:v>0.51664435600697511</c:v>
                </c:pt>
                <c:pt idx="24">
                  <c:v>0.54134259964275655</c:v>
                </c:pt>
                <c:pt idx="25">
                  <c:v>0.56622713040758121</c:v>
                </c:pt>
                <c:pt idx="26">
                  <c:v>0.59129794830144944</c:v>
                </c:pt>
                <c:pt idx="27">
                  <c:v>0.61655505332436111</c:v>
                </c:pt>
                <c:pt idx="28">
                  <c:v>0.64199844547631613</c:v>
                </c:pt>
                <c:pt idx="29">
                  <c:v>0.6676281247573147</c:v>
                </c:pt>
                <c:pt idx="30">
                  <c:v>0.69344409116735661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D55-4CF2-94F0-D76565435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296640"/>
        <c:axId val="169298560"/>
      </c:scatterChart>
      <c:valAx>
        <c:axId val="169296640"/>
        <c:scaling>
          <c:orientation val="minMax"/>
          <c:max val="6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Taxa de Filtração (m3/m2/dia)</a:t>
                </a:r>
              </a:p>
            </c:rich>
          </c:tx>
          <c:layout>
            <c:manualLayout>
              <c:xMode val="edge"/>
              <c:yMode val="edge"/>
              <c:x val="0.38978102189781028"/>
              <c:y val="0.90156599552572714"/>
            </c:manualLayout>
          </c:layout>
          <c:overlay val="0"/>
          <c:spPr>
            <a:noFill/>
            <a:ln w="4023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0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9298560"/>
        <c:crosses val="autoZero"/>
        <c:crossBetween val="midCat"/>
      </c:valAx>
      <c:valAx>
        <c:axId val="169298560"/>
        <c:scaling>
          <c:orientation val="minMax"/>
        </c:scaling>
        <c:delete val="0"/>
        <c:axPos val="l"/>
        <c:majorGridlines>
          <c:spPr>
            <a:ln w="503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Perda de Carga (m)</a:t>
                </a:r>
              </a:p>
            </c:rich>
          </c:tx>
          <c:layout>
            <c:manualLayout>
              <c:xMode val="edge"/>
              <c:yMode val="edge"/>
              <c:x val="2.3357664233576641E-2"/>
              <c:y val="0.27516778523489932"/>
            </c:manualLayout>
          </c:layout>
          <c:overlay val="0"/>
          <c:spPr>
            <a:noFill/>
            <a:ln w="40238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50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9296640"/>
        <c:crosses val="autoZero"/>
        <c:crossBetween val="midCat"/>
      </c:valAx>
      <c:spPr>
        <a:noFill/>
        <a:ln w="40238">
          <a:noFill/>
        </a:ln>
      </c:spPr>
    </c:plotArea>
    <c:legend>
      <c:legendPos val="r"/>
      <c:layout>
        <c:manualLayout>
          <c:xMode val="edge"/>
          <c:yMode val="edge"/>
          <c:x val="0.40729927007299271"/>
          <c:y val="7.3825503355704702E-2"/>
          <c:w val="0.42773722627737232"/>
          <c:h val="0.15436241610738255"/>
        </c:manualLayout>
      </c:layout>
      <c:overlay val="0"/>
      <c:spPr>
        <a:noFill/>
        <a:ln w="40238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84308131241084"/>
          <c:y val="6.2344139650872814E-2"/>
          <c:w val="0.87589158345221108"/>
          <c:h val="0.46134663341645882"/>
        </c:manualLayout>
      </c:layout>
      <c:lineChart>
        <c:grouping val="standard"/>
        <c:varyColors val="0"/>
        <c:ser>
          <c:idx val="0"/>
          <c:order val="0"/>
          <c:tx>
            <c:strRef>
              <c:f>'Figura - Qualidade'!$B$2</c:f>
              <c:strCache>
                <c:ptCount val="1"/>
                <c:pt idx="0">
                  <c:v>Turbidez da água bruta (UNT)</c:v>
                </c:pt>
              </c:strCache>
            </c:strRef>
          </c:tx>
          <c:spPr>
            <a:ln w="46141">
              <a:noFill/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'Figura - Qualidade'!$A$3:$A$46</c:f>
              <c:strCache>
                <c:ptCount val="44"/>
                <c:pt idx="0">
                  <c:v>0 min</c:v>
                </c:pt>
                <c:pt idx="1">
                  <c:v>15 min</c:v>
                </c:pt>
                <c:pt idx="2">
                  <c:v>30 min</c:v>
                </c:pt>
                <c:pt idx="3">
                  <c:v>45 min</c:v>
                </c:pt>
                <c:pt idx="4">
                  <c:v>60 min</c:v>
                </c:pt>
                <c:pt idx="5">
                  <c:v>2 horas</c:v>
                </c:pt>
                <c:pt idx="6">
                  <c:v>3 horas</c:v>
                </c:pt>
                <c:pt idx="7">
                  <c:v>4 horas</c:v>
                </c:pt>
                <c:pt idx="8">
                  <c:v>5 horas</c:v>
                </c:pt>
                <c:pt idx="9">
                  <c:v>6 horas</c:v>
                </c:pt>
                <c:pt idx="10">
                  <c:v>7 horas</c:v>
                </c:pt>
                <c:pt idx="11">
                  <c:v>8 horas</c:v>
                </c:pt>
                <c:pt idx="12">
                  <c:v>9 horas</c:v>
                </c:pt>
                <c:pt idx="13">
                  <c:v>10 horas</c:v>
                </c:pt>
                <c:pt idx="14">
                  <c:v>11 horas</c:v>
                </c:pt>
                <c:pt idx="15">
                  <c:v>12 horas</c:v>
                </c:pt>
                <c:pt idx="16">
                  <c:v>13 horas</c:v>
                </c:pt>
                <c:pt idx="17">
                  <c:v>14 horas</c:v>
                </c:pt>
                <c:pt idx="18">
                  <c:v>15 horas</c:v>
                </c:pt>
                <c:pt idx="19">
                  <c:v>16 horas</c:v>
                </c:pt>
                <c:pt idx="20">
                  <c:v>17 horas</c:v>
                </c:pt>
                <c:pt idx="21">
                  <c:v>18 horas</c:v>
                </c:pt>
                <c:pt idx="22">
                  <c:v>19 horas</c:v>
                </c:pt>
                <c:pt idx="23">
                  <c:v>20 horas</c:v>
                </c:pt>
                <c:pt idx="24">
                  <c:v>21 horas</c:v>
                </c:pt>
                <c:pt idx="25">
                  <c:v>22 horas</c:v>
                </c:pt>
                <c:pt idx="26">
                  <c:v>23 horas</c:v>
                </c:pt>
                <c:pt idx="27">
                  <c:v>24 horas</c:v>
                </c:pt>
                <c:pt idx="28">
                  <c:v>25 horas</c:v>
                </c:pt>
                <c:pt idx="29">
                  <c:v>26 horas</c:v>
                </c:pt>
                <c:pt idx="30">
                  <c:v>27 horas</c:v>
                </c:pt>
                <c:pt idx="31">
                  <c:v>28 horas</c:v>
                </c:pt>
                <c:pt idx="32">
                  <c:v>29 horas</c:v>
                </c:pt>
                <c:pt idx="33">
                  <c:v>30 horas</c:v>
                </c:pt>
                <c:pt idx="34">
                  <c:v>31 horas</c:v>
                </c:pt>
                <c:pt idx="35">
                  <c:v>32 horas</c:v>
                </c:pt>
                <c:pt idx="36">
                  <c:v>33 horas</c:v>
                </c:pt>
                <c:pt idx="37">
                  <c:v>34 horas</c:v>
                </c:pt>
                <c:pt idx="38">
                  <c:v>35 horas</c:v>
                </c:pt>
                <c:pt idx="39">
                  <c:v>36 horas</c:v>
                </c:pt>
                <c:pt idx="40">
                  <c:v>37 horas</c:v>
                </c:pt>
                <c:pt idx="41">
                  <c:v>38 horas</c:v>
                </c:pt>
                <c:pt idx="42">
                  <c:v>39 horas</c:v>
                </c:pt>
                <c:pt idx="43">
                  <c:v>40 horas</c:v>
                </c:pt>
              </c:strCache>
            </c:strRef>
          </c:cat>
          <c:val>
            <c:numRef>
              <c:f>'Figura - Qualidade'!$B$3:$B$46</c:f>
              <c:numCache>
                <c:formatCode>General</c:formatCode>
                <c:ptCount val="44"/>
                <c:pt idx="0" formatCode="0.00">
                  <c:v>2.27</c:v>
                </c:pt>
                <c:pt idx="2" formatCode="0.00">
                  <c:v>2.2999999999999998</c:v>
                </c:pt>
                <c:pt idx="4" formatCode="0.00">
                  <c:v>2.31</c:v>
                </c:pt>
                <c:pt idx="5" formatCode="0.00">
                  <c:v>2.29</c:v>
                </c:pt>
                <c:pt idx="6" formatCode="0.00">
                  <c:v>2.4500000000000002</c:v>
                </c:pt>
                <c:pt idx="7" formatCode="0.00">
                  <c:v>2.8</c:v>
                </c:pt>
                <c:pt idx="8" formatCode="0.00">
                  <c:v>3.09</c:v>
                </c:pt>
                <c:pt idx="9" formatCode="0.00">
                  <c:v>3.15</c:v>
                </c:pt>
                <c:pt idx="10" formatCode="0.00">
                  <c:v>2.9</c:v>
                </c:pt>
                <c:pt idx="11" formatCode="0.00">
                  <c:v>2.84</c:v>
                </c:pt>
                <c:pt idx="12" formatCode="0.00">
                  <c:v>2.68</c:v>
                </c:pt>
                <c:pt idx="13" formatCode="0.00">
                  <c:v>2.6</c:v>
                </c:pt>
                <c:pt idx="14" formatCode="0.00">
                  <c:v>2.58</c:v>
                </c:pt>
                <c:pt idx="15" formatCode="0.00">
                  <c:v>2.52</c:v>
                </c:pt>
                <c:pt idx="16" formatCode="0.00">
                  <c:v>2.36</c:v>
                </c:pt>
                <c:pt idx="17" formatCode="0.00">
                  <c:v>2.68</c:v>
                </c:pt>
                <c:pt idx="18" formatCode="0.00">
                  <c:v>2.5299999999999998</c:v>
                </c:pt>
                <c:pt idx="19" formatCode="0.00">
                  <c:v>2.72</c:v>
                </c:pt>
                <c:pt idx="20" formatCode="0.00">
                  <c:v>3.35</c:v>
                </c:pt>
                <c:pt idx="21" formatCode="0.00">
                  <c:v>3.56</c:v>
                </c:pt>
                <c:pt idx="22" formatCode="0.00">
                  <c:v>3</c:v>
                </c:pt>
                <c:pt idx="23" formatCode="0.00">
                  <c:v>2.82</c:v>
                </c:pt>
                <c:pt idx="24" formatCode="0.00">
                  <c:v>2.65</c:v>
                </c:pt>
                <c:pt idx="25" formatCode="0.00">
                  <c:v>2.2200000000000002</c:v>
                </c:pt>
                <c:pt idx="26">
                  <c:v>2.2999999999999998</c:v>
                </c:pt>
                <c:pt idx="27">
                  <c:v>1.95</c:v>
                </c:pt>
                <c:pt idx="28">
                  <c:v>2.31</c:v>
                </c:pt>
                <c:pt idx="29">
                  <c:v>2.67</c:v>
                </c:pt>
                <c:pt idx="30">
                  <c:v>2.52</c:v>
                </c:pt>
                <c:pt idx="31">
                  <c:v>2.64</c:v>
                </c:pt>
                <c:pt idx="32">
                  <c:v>2.8</c:v>
                </c:pt>
                <c:pt idx="33">
                  <c:v>2.9</c:v>
                </c:pt>
                <c:pt idx="34">
                  <c:v>2.94</c:v>
                </c:pt>
                <c:pt idx="35">
                  <c:v>3.01</c:v>
                </c:pt>
                <c:pt idx="36">
                  <c:v>2.65</c:v>
                </c:pt>
                <c:pt idx="37">
                  <c:v>2.56</c:v>
                </c:pt>
                <c:pt idx="38">
                  <c:v>2.84</c:v>
                </c:pt>
                <c:pt idx="39">
                  <c:v>2.94</c:v>
                </c:pt>
                <c:pt idx="40">
                  <c:v>3.14</c:v>
                </c:pt>
                <c:pt idx="41">
                  <c:v>3.08</c:v>
                </c:pt>
                <c:pt idx="42">
                  <c:v>3.24</c:v>
                </c:pt>
                <c:pt idx="43">
                  <c:v>3.73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D4-4748-8B37-C155DFA4F5D1}"/>
            </c:ext>
          </c:extLst>
        </c:ser>
        <c:ser>
          <c:idx val="1"/>
          <c:order val="1"/>
          <c:tx>
            <c:strRef>
              <c:f>'Figura - Qualidade'!$C$2</c:f>
              <c:strCache>
                <c:ptCount val="1"/>
                <c:pt idx="0">
                  <c:v>Turbidez da água decantada (UNT)</c:v>
                </c:pt>
              </c:strCache>
            </c:strRef>
          </c:tx>
          <c:spPr>
            <a:ln w="46141"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'Figura - Qualidade'!$A$3:$A$46</c:f>
              <c:strCache>
                <c:ptCount val="44"/>
                <c:pt idx="0">
                  <c:v>0 min</c:v>
                </c:pt>
                <c:pt idx="1">
                  <c:v>15 min</c:v>
                </c:pt>
                <c:pt idx="2">
                  <c:v>30 min</c:v>
                </c:pt>
                <c:pt idx="3">
                  <c:v>45 min</c:v>
                </c:pt>
                <c:pt idx="4">
                  <c:v>60 min</c:v>
                </c:pt>
                <c:pt idx="5">
                  <c:v>2 horas</c:v>
                </c:pt>
                <c:pt idx="6">
                  <c:v>3 horas</c:v>
                </c:pt>
                <c:pt idx="7">
                  <c:v>4 horas</c:v>
                </c:pt>
                <c:pt idx="8">
                  <c:v>5 horas</c:v>
                </c:pt>
                <c:pt idx="9">
                  <c:v>6 horas</c:v>
                </c:pt>
                <c:pt idx="10">
                  <c:v>7 horas</c:v>
                </c:pt>
                <c:pt idx="11">
                  <c:v>8 horas</c:v>
                </c:pt>
                <c:pt idx="12">
                  <c:v>9 horas</c:v>
                </c:pt>
                <c:pt idx="13">
                  <c:v>10 horas</c:v>
                </c:pt>
                <c:pt idx="14">
                  <c:v>11 horas</c:v>
                </c:pt>
                <c:pt idx="15">
                  <c:v>12 horas</c:v>
                </c:pt>
                <c:pt idx="16">
                  <c:v>13 horas</c:v>
                </c:pt>
                <c:pt idx="17">
                  <c:v>14 horas</c:v>
                </c:pt>
                <c:pt idx="18">
                  <c:v>15 horas</c:v>
                </c:pt>
                <c:pt idx="19">
                  <c:v>16 horas</c:v>
                </c:pt>
                <c:pt idx="20">
                  <c:v>17 horas</c:v>
                </c:pt>
                <c:pt idx="21">
                  <c:v>18 horas</c:v>
                </c:pt>
                <c:pt idx="22">
                  <c:v>19 horas</c:v>
                </c:pt>
                <c:pt idx="23">
                  <c:v>20 horas</c:v>
                </c:pt>
                <c:pt idx="24">
                  <c:v>21 horas</c:v>
                </c:pt>
                <c:pt idx="25">
                  <c:v>22 horas</c:v>
                </c:pt>
                <c:pt idx="26">
                  <c:v>23 horas</c:v>
                </c:pt>
                <c:pt idx="27">
                  <c:v>24 horas</c:v>
                </c:pt>
                <c:pt idx="28">
                  <c:v>25 horas</c:v>
                </c:pt>
                <c:pt idx="29">
                  <c:v>26 horas</c:v>
                </c:pt>
                <c:pt idx="30">
                  <c:v>27 horas</c:v>
                </c:pt>
                <c:pt idx="31">
                  <c:v>28 horas</c:v>
                </c:pt>
                <c:pt idx="32">
                  <c:v>29 horas</c:v>
                </c:pt>
                <c:pt idx="33">
                  <c:v>30 horas</c:v>
                </c:pt>
                <c:pt idx="34">
                  <c:v>31 horas</c:v>
                </c:pt>
                <c:pt idx="35">
                  <c:v>32 horas</c:v>
                </c:pt>
                <c:pt idx="36">
                  <c:v>33 horas</c:v>
                </c:pt>
                <c:pt idx="37">
                  <c:v>34 horas</c:v>
                </c:pt>
                <c:pt idx="38">
                  <c:v>35 horas</c:v>
                </c:pt>
                <c:pt idx="39">
                  <c:v>36 horas</c:v>
                </c:pt>
                <c:pt idx="40">
                  <c:v>37 horas</c:v>
                </c:pt>
                <c:pt idx="41">
                  <c:v>38 horas</c:v>
                </c:pt>
                <c:pt idx="42">
                  <c:v>39 horas</c:v>
                </c:pt>
                <c:pt idx="43">
                  <c:v>40 horas</c:v>
                </c:pt>
              </c:strCache>
            </c:strRef>
          </c:cat>
          <c:val>
            <c:numRef>
              <c:f>'Figura - Qualidade'!$C$3:$C$46</c:f>
              <c:numCache>
                <c:formatCode>General</c:formatCode>
                <c:ptCount val="44"/>
                <c:pt idx="0" formatCode="0.000">
                  <c:v>0.82899999999999996</c:v>
                </c:pt>
                <c:pt idx="2" formatCode="0.000">
                  <c:v>0.71299999999999997</c:v>
                </c:pt>
                <c:pt idx="4" formatCode="0.000">
                  <c:v>0.94299999999999995</c:v>
                </c:pt>
                <c:pt idx="5" formatCode="0.000">
                  <c:v>0.82</c:v>
                </c:pt>
                <c:pt idx="6" formatCode="0.000">
                  <c:v>0.91500000000000004</c:v>
                </c:pt>
                <c:pt idx="7" formatCode="0.000">
                  <c:v>0.98699999999999999</c:v>
                </c:pt>
                <c:pt idx="8" formatCode="0.000">
                  <c:v>1.01</c:v>
                </c:pt>
                <c:pt idx="9" formatCode="0.000">
                  <c:v>1.07</c:v>
                </c:pt>
                <c:pt idx="10" formatCode="0.000">
                  <c:v>1.1299999999999999</c:v>
                </c:pt>
                <c:pt idx="11" formatCode="0.000">
                  <c:v>1.25</c:v>
                </c:pt>
                <c:pt idx="12" formatCode="0.000">
                  <c:v>1.29</c:v>
                </c:pt>
                <c:pt idx="13" formatCode="0.000">
                  <c:v>1.36</c:v>
                </c:pt>
                <c:pt idx="14" formatCode="0.000">
                  <c:v>1.33</c:v>
                </c:pt>
                <c:pt idx="15" formatCode="0.000">
                  <c:v>1.25</c:v>
                </c:pt>
                <c:pt idx="16">
                  <c:v>1.07</c:v>
                </c:pt>
                <c:pt idx="17">
                  <c:v>0.94199999999999995</c:v>
                </c:pt>
                <c:pt idx="18">
                  <c:v>1.05</c:v>
                </c:pt>
                <c:pt idx="19">
                  <c:v>1.06</c:v>
                </c:pt>
                <c:pt idx="20">
                  <c:v>1.1100000000000001</c:v>
                </c:pt>
                <c:pt idx="21">
                  <c:v>1.17</c:v>
                </c:pt>
                <c:pt idx="22">
                  <c:v>1.17</c:v>
                </c:pt>
                <c:pt idx="23">
                  <c:v>1.1499999999999999</c:v>
                </c:pt>
                <c:pt idx="24">
                  <c:v>1.0900000000000001</c:v>
                </c:pt>
                <c:pt idx="25" formatCode="0.000">
                  <c:v>0.91900000000000004</c:v>
                </c:pt>
                <c:pt idx="26">
                  <c:v>1.05</c:v>
                </c:pt>
                <c:pt idx="27">
                  <c:v>0.95599999999999996</c:v>
                </c:pt>
                <c:pt idx="28">
                  <c:v>0.83699999999999997</c:v>
                </c:pt>
                <c:pt idx="29" formatCode="0.000">
                  <c:v>0.97599999999999998</c:v>
                </c:pt>
                <c:pt idx="30" formatCode="0.000">
                  <c:v>0.95299999999999996</c:v>
                </c:pt>
                <c:pt idx="31" formatCode="0.000">
                  <c:v>0.88800000000000001</c:v>
                </c:pt>
                <c:pt idx="32" formatCode="0.000">
                  <c:v>1.03</c:v>
                </c:pt>
                <c:pt idx="33" formatCode="0.000">
                  <c:v>1.04</c:v>
                </c:pt>
                <c:pt idx="34" formatCode="0.000">
                  <c:v>1.1499999999999999</c:v>
                </c:pt>
                <c:pt idx="35" formatCode="0.000">
                  <c:v>1.19</c:v>
                </c:pt>
                <c:pt idx="36" formatCode="0.000">
                  <c:v>1.07</c:v>
                </c:pt>
                <c:pt idx="37" formatCode="0.000">
                  <c:v>1.01</c:v>
                </c:pt>
                <c:pt idx="38" formatCode="0.000">
                  <c:v>0.94299999999999995</c:v>
                </c:pt>
                <c:pt idx="39">
                  <c:v>1.05</c:v>
                </c:pt>
                <c:pt idx="40">
                  <c:v>0.98</c:v>
                </c:pt>
                <c:pt idx="41">
                  <c:v>1</c:v>
                </c:pt>
                <c:pt idx="42">
                  <c:v>0.96799999999999997</c:v>
                </c:pt>
                <c:pt idx="4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D4-4748-8B37-C155DFA4F5D1}"/>
            </c:ext>
          </c:extLst>
        </c:ser>
        <c:ser>
          <c:idx val="5"/>
          <c:order val="2"/>
          <c:tx>
            <c:strRef>
              <c:f>'Figura - Qualidade'!$D$2</c:f>
              <c:strCache>
                <c:ptCount val="1"/>
                <c:pt idx="0">
                  <c:v>Turbidez (UNT) - F1</c:v>
                </c:pt>
              </c:strCache>
            </c:strRef>
          </c:tx>
          <c:spPr>
            <a:ln w="46141">
              <a:noFill/>
            </a:ln>
          </c:spPr>
          <c:marker>
            <c:symbol val="circle"/>
            <c:size val="8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val>
            <c:numRef>
              <c:f>'Figura - Qualidade'!$D$3:$D$46</c:f>
              <c:numCache>
                <c:formatCode>General</c:formatCode>
                <c:ptCount val="44"/>
                <c:pt idx="0">
                  <c:v>0.16900000000000001</c:v>
                </c:pt>
                <c:pt idx="1">
                  <c:v>0.158</c:v>
                </c:pt>
                <c:pt idx="2">
                  <c:v>0.155</c:v>
                </c:pt>
                <c:pt idx="3">
                  <c:v>0.214</c:v>
                </c:pt>
                <c:pt idx="4">
                  <c:v>0.19</c:v>
                </c:pt>
                <c:pt idx="5">
                  <c:v>0.16300000000000001</c:v>
                </c:pt>
                <c:pt idx="6">
                  <c:v>0.152</c:v>
                </c:pt>
                <c:pt idx="7">
                  <c:v>0.13600000000000001</c:v>
                </c:pt>
                <c:pt idx="8">
                  <c:v>0.153</c:v>
                </c:pt>
                <c:pt idx="9">
                  <c:v>0.17299999999999999</c:v>
                </c:pt>
                <c:pt idx="10">
                  <c:v>0.184</c:v>
                </c:pt>
                <c:pt idx="11">
                  <c:v>0.16300000000000001</c:v>
                </c:pt>
                <c:pt idx="12">
                  <c:v>0.17399999999999999</c:v>
                </c:pt>
                <c:pt idx="13">
                  <c:v>0.158</c:v>
                </c:pt>
                <c:pt idx="14">
                  <c:v>0.24099999999999999</c:v>
                </c:pt>
                <c:pt idx="15">
                  <c:v>0.189</c:v>
                </c:pt>
                <c:pt idx="16">
                  <c:v>0.22</c:v>
                </c:pt>
                <c:pt idx="17">
                  <c:v>0.23499999999999999</c:v>
                </c:pt>
                <c:pt idx="18">
                  <c:v>0.23599999999999999</c:v>
                </c:pt>
                <c:pt idx="19">
                  <c:v>0.29399999999999998</c:v>
                </c:pt>
                <c:pt idx="20">
                  <c:v>0.26200000000000001</c:v>
                </c:pt>
                <c:pt idx="21">
                  <c:v>0.30299999999999999</c:v>
                </c:pt>
                <c:pt idx="22">
                  <c:v>0.249</c:v>
                </c:pt>
                <c:pt idx="23">
                  <c:v>0.26400000000000001</c:v>
                </c:pt>
                <c:pt idx="24">
                  <c:v>0.251</c:v>
                </c:pt>
                <c:pt idx="25">
                  <c:v>0.28999999999999998</c:v>
                </c:pt>
                <c:pt idx="26">
                  <c:v>0.27300000000000002</c:v>
                </c:pt>
                <c:pt idx="27">
                  <c:v>0.27400000000000002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D4-4748-8B37-C155DFA4F5D1}"/>
            </c:ext>
          </c:extLst>
        </c:ser>
        <c:ser>
          <c:idx val="2"/>
          <c:order val="3"/>
          <c:tx>
            <c:strRef>
              <c:f>'Figura - Qualidade'!$E$2</c:f>
              <c:strCache>
                <c:ptCount val="1"/>
                <c:pt idx="0">
                  <c:v>Turbidez (UNT) - F2</c:v>
                </c:pt>
              </c:strCache>
            </c:strRef>
          </c:tx>
          <c:spPr>
            <a:ln w="46141">
              <a:noFill/>
            </a:ln>
          </c:spPr>
          <c:marker>
            <c:symbol val="triangl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'Figura - Qualidade'!$A$3:$A$46</c:f>
              <c:strCache>
                <c:ptCount val="44"/>
                <c:pt idx="0">
                  <c:v>0 min</c:v>
                </c:pt>
                <c:pt idx="1">
                  <c:v>15 min</c:v>
                </c:pt>
                <c:pt idx="2">
                  <c:v>30 min</c:v>
                </c:pt>
                <c:pt idx="3">
                  <c:v>45 min</c:v>
                </c:pt>
                <c:pt idx="4">
                  <c:v>60 min</c:v>
                </c:pt>
                <c:pt idx="5">
                  <c:v>2 horas</c:v>
                </c:pt>
                <c:pt idx="6">
                  <c:v>3 horas</c:v>
                </c:pt>
                <c:pt idx="7">
                  <c:v>4 horas</c:v>
                </c:pt>
                <c:pt idx="8">
                  <c:v>5 horas</c:v>
                </c:pt>
                <c:pt idx="9">
                  <c:v>6 horas</c:v>
                </c:pt>
                <c:pt idx="10">
                  <c:v>7 horas</c:v>
                </c:pt>
                <c:pt idx="11">
                  <c:v>8 horas</c:v>
                </c:pt>
                <c:pt idx="12">
                  <c:v>9 horas</c:v>
                </c:pt>
                <c:pt idx="13">
                  <c:v>10 horas</c:v>
                </c:pt>
                <c:pt idx="14">
                  <c:v>11 horas</c:v>
                </c:pt>
                <c:pt idx="15">
                  <c:v>12 horas</c:v>
                </c:pt>
                <c:pt idx="16">
                  <c:v>13 horas</c:v>
                </c:pt>
                <c:pt idx="17">
                  <c:v>14 horas</c:v>
                </c:pt>
                <c:pt idx="18">
                  <c:v>15 horas</c:v>
                </c:pt>
                <c:pt idx="19">
                  <c:v>16 horas</c:v>
                </c:pt>
                <c:pt idx="20">
                  <c:v>17 horas</c:v>
                </c:pt>
                <c:pt idx="21">
                  <c:v>18 horas</c:v>
                </c:pt>
                <c:pt idx="22">
                  <c:v>19 horas</c:v>
                </c:pt>
                <c:pt idx="23">
                  <c:v>20 horas</c:v>
                </c:pt>
                <c:pt idx="24">
                  <c:v>21 horas</c:v>
                </c:pt>
                <c:pt idx="25">
                  <c:v>22 horas</c:v>
                </c:pt>
                <c:pt idx="26">
                  <c:v>23 horas</c:v>
                </c:pt>
                <c:pt idx="27">
                  <c:v>24 horas</c:v>
                </c:pt>
                <c:pt idx="28">
                  <c:v>25 horas</c:v>
                </c:pt>
                <c:pt idx="29">
                  <c:v>26 horas</c:v>
                </c:pt>
                <c:pt idx="30">
                  <c:v>27 horas</c:v>
                </c:pt>
                <c:pt idx="31">
                  <c:v>28 horas</c:v>
                </c:pt>
                <c:pt idx="32">
                  <c:v>29 horas</c:v>
                </c:pt>
                <c:pt idx="33">
                  <c:v>30 horas</c:v>
                </c:pt>
                <c:pt idx="34">
                  <c:v>31 horas</c:v>
                </c:pt>
                <c:pt idx="35">
                  <c:v>32 horas</c:v>
                </c:pt>
                <c:pt idx="36">
                  <c:v>33 horas</c:v>
                </c:pt>
                <c:pt idx="37">
                  <c:v>34 horas</c:v>
                </c:pt>
                <c:pt idx="38">
                  <c:v>35 horas</c:v>
                </c:pt>
                <c:pt idx="39">
                  <c:v>36 horas</c:v>
                </c:pt>
                <c:pt idx="40">
                  <c:v>37 horas</c:v>
                </c:pt>
                <c:pt idx="41">
                  <c:v>38 horas</c:v>
                </c:pt>
                <c:pt idx="42">
                  <c:v>39 horas</c:v>
                </c:pt>
                <c:pt idx="43">
                  <c:v>40 horas</c:v>
                </c:pt>
              </c:strCache>
            </c:strRef>
          </c:cat>
          <c:val>
            <c:numRef>
              <c:f>'Figura - Qualidade'!$E$3:$E$46</c:f>
              <c:numCache>
                <c:formatCode>0.000</c:formatCode>
                <c:ptCount val="44"/>
                <c:pt idx="0">
                  <c:v>0.17899999999999999</c:v>
                </c:pt>
                <c:pt idx="1">
                  <c:v>0.18099999999999999</c:v>
                </c:pt>
                <c:pt idx="2">
                  <c:v>0.189</c:v>
                </c:pt>
                <c:pt idx="3">
                  <c:v>0.248</c:v>
                </c:pt>
                <c:pt idx="4">
                  <c:v>0.20100000000000001</c:v>
                </c:pt>
                <c:pt idx="5">
                  <c:v>0.19400000000000001</c:v>
                </c:pt>
                <c:pt idx="6">
                  <c:v>0.19800000000000001</c:v>
                </c:pt>
                <c:pt idx="7">
                  <c:v>0.17199999999999999</c:v>
                </c:pt>
                <c:pt idx="8">
                  <c:v>0.184</c:v>
                </c:pt>
                <c:pt idx="9">
                  <c:v>0.17899999999999999</c:v>
                </c:pt>
                <c:pt idx="10">
                  <c:v>0.21199999999999999</c:v>
                </c:pt>
                <c:pt idx="11">
                  <c:v>0.223</c:v>
                </c:pt>
                <c:pt idx="12">
                  <c:v>0.19700000000000001</c:v>
                </c:pt>
                <c:pt idx="13">
                  <c:v>0.215</c:v>
                </c:pt>
                <c:pt idx="14">
                  <c:v>0.24</c:v>
                </c:pt>
                <c:pt idx="15">
                  <c:v>0.21199999999999999</c:v>
                </c:pt>
                <c:pt idx="16">
                  <c:v>0.22600000000000001</c:v>
                </c:pt>
                <c:pt idx="17">
                  <c:v>0.246</c:v>
                </c:pt>
                <c:pt idx="18">
                  <c:v>0.23899999999999999</c:v>
                </c:pt>
                <c:pt idx="19">
                  <c:v>0.33300000000000002</c:v>
                </c:pt>
                <c:pt idx="20">
                  <c:v>0.23699999999999999</c:v>
                </c:pt>
                <c:pt idx="21">
                  <c:v>0.26700000000000002</c:v>
                </c:pt>
                <c:pt idx="22">
                  <c:v>0.27200000000000002</c:v>
                </c:pt>
                <c:pt idx="23">
                  <c:v>0.26800000000000002</c:v>
                </c:pt>
                <c:pt idx="24">
                  <c:v>0.28499999999999998</c:v>
                </c:pt>
                <c:pt idx="25">
                  <c:v>0.30499999999999999</c:v>
                </c:pt>
                <c:pt idx="26">
                  <c:v>0.28599999999999998</c:v>
                </c:pt>
                <c:pt idx="27">
                  <c:v>0.22900000000000001</c:v>
                </c:pt>
                <c:pt idx="28">
                  <c:v>0.26600000000000001</c:v>
                </c:pt>
                <c:pt idx="29">
                  <c:v>0.34</c:v>
                </c:pt>
                <c:pt idx="30">
                  <c:v>0.31</c:v>
                </c:pt>
                <c:pt idx="31">
                  <c:v>0.32500000000000001</c:v>
                </c:pt>
                <c:pt idx="32">
                  <c:v>0.38400000000000001</c:v>
                </c:pt>
                <c:pt idx="33">
                  <c:v>0.29699999999999999</c:v>
                </c:pt>
                <c:pt idx="34">
                  <c:v>0.33500000000000002</c:v>
                </c:pt>
                <c:pt idx="35">
                  <c:v>0.28999999999999998</c:v>
                </c:pt>
                <c:pt idx="36">
                  <c:v>0.34</c:v>
                </c:pt>
                <c:pt idx="37">
                  <c:v>0.34499999999999997</c:v>
                </c:pt>
                <c:pt idx="38">
                  <c:v>0.33400000000000002</c:v>
                </c:pt>
                <c:pt idx="39">
                  <c:v>0.36199999999999999</c:v>
                </c:pt>
                <c:pt idx="40">
                  <c:v>0.39900000000000002</c:v>
                </c:pt>
                <c:pt idx="41">
                  <c:v>0.32600000000000001</c:v>
                </c:pt>
                <c:pt idx="42">
                  <c:v>0.29099999999999998</c:v>
                </c:pt>
                <c:pt idx="43">
                  <c:v>0.39900000000000002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D4-4748-8B37-C155DFA4F5D1}"/>
            </c:ext>
          </c:extLst>
        </c:ser>
        <c:ser>
          <c:idx val="3"/>
          <c:order val="4"/>
          <c:tx>
            <c:strRef>
              <c:f>'Figura - Qualidade'!$F$2</c:f>
              <c:strCache>
                <c:ptCount val="1"/>
                <c:pt idx="0">
                  <c:v>Turbidez (UNT) - F3</c:v>
                </c:pt>
              </c:strCache>
            </c:strRef>
          </c:tx>
          <c:spPr>
            <a:ln w="46141">
              <a:noFill/>
            </a:ln>
          </c:spPr>
          <c:marker>
            <c:symbol val="x"/>
            <c:size val="8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val>
            <c:numRef>
              <c:f>'Figura - Qualidade'!$F$3:$F$46</c:f>
              <c:numCache>
                <c:formatCode>0.000</c:formatCode>
                <c:ptCount val="44"/>
                <c:pt idx="0">
                  <c:v>0.17399999999999999</c:v>
                </c:pt>
                <c:pt idx="1">
                  <c:v>0.121</c:v>
                </c:pt>
                <c:pt idx="2">
                  <c:v>0.14199999999999999</c:v>
                </c:pt>
                <c:pt idx="3">
                  <c:v>0.19900000000000001</c:v>
                </c:pt>
                <c:pt idx="4">
                  <c:v>0.158</c:v>
                </c:pt>
                <c:pt idx="5">
                  <c:v>0.16400000000000001</c:v>
                </c:pt>
                <c:pt idx="6">
                  <c:v>0.158</c:v>
                </c:pt>
                <c:pt idx="7">
                  <c:v>0.184</c:v>
                </c:pt>
                <c:pt idx="8">
                  <c:v>0.17399999999999999</c:v>
                </c:pt>
                <c:pt idx="9">
                  <c:v>0.151</c:v>
                </c:pt>
                <c:pt idx="10">
                  <c:v>0.13600000000000001</c:v>
                </c:pt>
                <c:pt idx="11">
                  <c:v>0.16</c:v>
                </c:pt>
                <c:pt idx="12">
                  <c:v>0.16800000000000001</c:v>
                </c:pt>
                <c:pt idx="13">
                  <c:v>0.13900000000000001</c:v>
                </c:pt>
                <c:pt idx="14">
                  <c:v>0.156</c:v>
                </c:pt>
                <c:pt idx="15">
                  <c:v>0.16200000000000001</c:v>
                </c:pt>
                <c:pt idx="16">
                  <c:v>0.16900000000000001</c:v>
                </c:pt>
                <c:pt idx="17">
                  <c:v>0.156</c:v>
                </c:pt>
                <c:pt idx="18">
                  <c:v>0.156</c:v>
                </c:pt>
                <c:pt idx="19">
                  <c:v>0.188</c:v>
                </c:pt>
                <c:pt idx="20">
                  <c:v>0.193</c:v>
                </c:pt>
                <c:pt idx="21">
                  <c:v>0.2</c:v>
                </c:pt>
                <c:pt idx="22">
                  <c:v>0.17599999999999999</c:v>
                </c:pt>
                <c:pt idx="23">
                  <c:v>0.21</c:v>
                </c:pt>
                <c:pt idx="24">
                  <c:v>0.184</c:v>
                </c:pt>
                <c:pt idx="25">
                  <c:v>0.21</c:v>
                </c:pt>
                <c:pt idx="26">
                  <c:v>0.20599999999999999</c:v>
                </c:pt>
                <c:pt idx="27">
                  <c:v>0.26100000000000001</c:v>
                </c:pt>
                <c:pt idx="28">
                  <c:v>0.22500000000000001</c:v>
                </c:pt>
                <c:pt idx="29">
                  <c:v>0.191</c:v>
                </c:pt>
                <c:pt idx="30">
                  <c:v>0.20599999999999999</c:v>
                </c:pt>
                <c:pt idx="31">
                  <c:v>0.19700000000000001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D4-4748-8B37-C155DFA4F5D1}"/>
            </c:ext>
          </c:extLst>
        </c:ser>
        <c:ser>
          <c:idx val="4"/>
          <c:order val="5"/>
          <c:tx>
            <c:strRef>
              <c:f>'Figura - Qualidade'!$G$2</c:f>
              <c:strCache>
                <c:ptCount val="1"/>
                <c:pt idx="0">
                  <c:v>Turbidez (UNT) - F4</c:v>
                </c:pt>
              </c:strCache>
            </c:strRef>
          </c:tx>
          <c:spPr>
            <a:ln w="46141">
              <a:noFill/>
            </a:ln>
          </c:spPr>
          <c:marker>
            <c:symbol val="star"/>
            <c:size val="8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val>
            <c:numRef>
              <c:f>'Figura - Qualidade'!$G$3:$G$46</c:f>
              <c:numCache>
                <c:formatCode>General</c:formatCode>
                <c:ptCount val="44"/>
                <c:pt idx="0">
                  <c:v>0.16400000000000001</c:v>
                </c:pt>
                <c:pt idx="1">
                  <c:v>0.14899999999999999</c:v>
                </c:pt>
                <c:pt idx="2">
                  <c:v>0.14299999999999999</c:v>
                </c:pt>
                <c:pt idx="3">
                  <c:v>0.28000000000000003</c:v>
                </c:pt>
                <c:pt idx="4">
                  <c:v>0.255</c:v>
                </c:pt>
                <c:pt idx="5">
                  <c:v>0.23799999999999999</c:v>
                </c:pt>
                <c:pt idx="6">
                  <c:v>0.246</c:v>
                </c:pt>
                <c:pt idx="7">
                  <c:v>0.25700000000000001</c:v>
                </c:pt>
                <c:pt idx="8">
                  <c:v>0.20100000000000001</c:v>
                </c:pt>
                <c:pt idx="9">
                  <c:v>0.27800000000000002</c:v>
                </c:pt>
                <c:pt idx="10">
                  <c:v>0.254</c:v>
                </c:pt>
                <c:pt idx="11">
                  <c:v>0.26700000000000002</c:v>
                </c:pt>
                <c:pt idx="12">
                  <c:v>0.254</c:v>
                </c:pt>
                <c:pt idx="13">
                  <c:v>0.29199999999999998</c:v>
                </c:pt>
                <c:pt idx="14">
                  <c:v>0.29599999999999999</c:v>
                </c:pt>
                <c:pt idx="15">
                  <c:v>0.217</c:v>
                </c:pt>
                <c:pt idx="16">
                  <c:v>0.30599999999999999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D4-4748-8B37-C155DFA4F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27104"/>
        <c:axId val="170655744"/>
      </c:lineChart>
      <c:catAx>
        <c:axId val="169727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Tempo (horas)</a:t>
                </a:r>
              </a:p>
            </c:rich>
          </c:tx>
          <c:layout>
            <c:manualLayout>
              <c:xMode val="edge"/>
              <c:yMode val="edge"/>
              <c:x val="0.46932952924393723"/>
              <c:y val="0.71321695760598491"/>
            </c:manualLayout>
          </c:layout>
          <c:overlay val="0"/>
          <c:spPr>
            <a:noFill/>
            <a:ln w="41014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512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1706557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70655744"/>
        <c:scaling>
          <c:orientation val="minMax"/>
        </c:scaling>
        <c:delete val="0"/>
        <c:axPos val="l"/>
        <c:majorGridlines>
          <c:spPr>
            <a:ln w="512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Turbidez (UNT)</a:t>
                </a:r>
              </a:p>
            </c:rich>
          </c:tx>
          <c:layout>
            <c:manualLayout>
              <c:xMode val="edge"/>
              <c:yMode val="edge"/>
              <c:x val="1.7118402282453638E-2"/>
              <c:y val="0.15211970074812964"/>
            </c:manualLayout>
          </c:layout>
          <c:overlay val="0"/>
          <c:spPr>
            <a:noFill/>
            <a:ln w="41014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51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9727104"/>
        <c:crosses val="autoZero"/>
        <c:crossBetween val="between"/>
      </c:valAx>
      <c:spPr>
        <a:noFill/>
        <a:ln w="20507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6547788873038513"/>
          <c:y val="0.81296758104738154"/>
          <c:w val="0.76176890156918686"/>
          <c:h val="0.18204488778054859"/>
        </c:manualLayout>
      </c:layout>
      <c:overlay val="0"/>
      <c:spPr>
        <a:noFill/>
        <a:ln w="4101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82248520710059"/>
          <c:y val="6.1926605504587146E-2"/>
          <c:w val="0.85798816568047331"/>
          <c:h val="0.6674311926605504"/>
        </c:manualLayout>
      </c:layout>
      <c:lineChart>
        <c:grouping val="standard"/>
        <c:varyColors val="0"/>
        <c:ser>
          <c:idx val="3"/>
          <c:order val="0"/>
          <c:tx>
            <c:strRef>
              <c:f>'Figura - Perda de Carga'!$B$3</c:f>
              <c:strCache>
                <c:ptCount val="1"/>
                <c:pt idx="0">
                  <c:v>Perda de carga - F1</c:v>
                </c:pt>
              </c:strCache>
            </c:strRef>
          </c:tx>
          <c:spPr>
            <a:ln w="41117">
              <a:solidFill>
                <a:srgbClr val="FF0000"/>
              </a:solidFill>
              <a:prstDash val="solid"/>
            </a:ln>
          </c:spPr>
          <c:marker>
            <c:symbol val="x"/>
            <c:size val="8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'Figura - Perda de Carga'!$A$4:$A$24</c:f>
              <c:strCache>
                <c:ptCount val="21"/>
                <c:pt idx="0">
                  <c:v>0 hora</c:v>
                </c:pt>
                <c:pt idx="1">
                  <c:v>2 horas</c:v>
                </c:pt>
                <c:pt idx="2">
                  <c:v>4 horas</c:v>
                </c:pt>
                <c:pt idx="3">
                  <c:v>6 horas</c:v>
                </c:pt>
                <c:pt idx="4">
                  <c:v>8 horas</c:v>
                </c:pt>
                <c:pt idx="5">
                  <c:v>10 horas</c:v>
                </c:pt>
                <c:pt idx="6">
                  <c:v>12 horas</c:v>
                </c:pt>
                <c:pt idx="7">
                  <c:v>14 horas</c:v>
                </c:pt>
                <c:pt idx="8">
                  <c:v>16 horas</c:v>
                </c:pt>
                <c:pt idx="9">
                  <c:v>18 horas</c:v>
                </c:pt>
                <c:pt idx="10">
                  <c:v>20 horas</c:v>
                </c:pt>
                <c:pt idx="11">
                  <c:v>22 horas</c:v>
                </c:pt>
                <c:pt idx="12">
                  <c:v>24 horas</c:v>
                </c:pt>
                <c:pt idx="13">
                  <c:v>26 horas</c:v>
                </c:pt>
                <c:pt idx="14">
                  <c:v>28 horas</c:v>
                </c:pt>
                <c:pt idx="15">
                  <c:v>30 horas</c:v>
                </c:pt>
                <c:pt idx="16">
                  <c:v>32 horas</c:v>
                </c:pt>
                <c:pt idx="17">
                  <c:v>34 horas</c:v>
                </c:pt>
                <c:pt idx="18">
                  <c:v>36 horas</c:v>
                </c:pt>
                <c:pt idx="19">
                  <c:v>38 horas</c:v>
                </c:pt>
                <c:pt idx="20">
                  <c:v>40 horas</c:v>
                </c:pt>
              </c:strCache>
            </c:strRef>
          </c:cat>
          <c:val>
            <c:numRef>
              <c:f>'Figura - Perda de Carga'!$B$4:$B$24</c:f>
              <c:numCache>
                <c:formatCode>General</c:formatCode>
                <c:ptCount val="21"/>
                <c:pt idx="0">
                  <c:v>0.73</c:v>
                </c:pt>
                <c:pt idx="1">
                  <c:v>0.87</c:v>
                </c:pt>
                <c:pt idx="2">
                  <c:v>0.98</c:v>
                </c:pt>
                <c:pt idx="3">
                  <c:v>1.1200000000000001</c:v>
                </c:pt>
                <c:pt idx="4">
                  <c:v>1.26</c:v>
                </c:pt>
                <c:pt idx="5">
                  <c:v>1.41</c:v>
                </c:pt>
                <c:pt idx="6">
                  <c:v>1.58</c:v>
                </c:pt>
                <c:pt idx="7">
                  <c:v>1.82</c:v>
                </c:pt>
                <c:pt idx="8">
                  <c:v>2.0499999999999998</c:v>
                </c:pt>
                <c:pt idx="9">
                  <c:v>2.29</c:v>
                </c:pt>
                <c:pt idx="10">
                  <c:v>2.46</c:v>
                </c:pt>
                <c:pt idx="11">
                  <c:v>2.71</c:v>
                </c:pt>
                <c:pt idx="12">
                  <c:v>2.89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94-4DFF-AA22-716928869A80}"/>
            </c:ext>
          </c:extLst>
        </c:ser>
        <c:ser>
          <c:idx val="1"/>
          <c:order val="1"/>
          <c:tx>
            <c:strRef>
              <c:f>'Figura - Perda de Carga'!$C$3</c:f>
              <c:strCache>
                <c:ptCount val="1"/>
                <c:pt idx="0">
                  <c:v>Perda de carga - F2</c:v>
                </c:pt>
              </c:strCache>
            </c:strRef>
          </c:tx>
          <c:spPr>
            <a:ln w="41117">
              <a:solidFill>
                <a:srgbClr val="FFFF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'Figura - Perda de Carga'!$A$4:$A$24</c:f>
              <c:strCache>
                <c:ptCount val="21"/>
                <c:pt idx="0">
                  <c:v>0 hora</c:v>
                </c:pt>
                <c:pt idx="1">
                  <c:v>2 horas</c:v>
                </c:pt>
                <c:pt idx="2">
                  <c:v>4 horas</c:v>
                </c:pt>
                <c:pt idx="3">
                  <c:v>6 horas</c:v>
                </c:pt>
                <c:pt idx="4">
                  <c:v>8 horas</c:v>
                </c:pt>
                <c:pt idx="5">
                  <c:v>10 horas</c:v>
                </c:pt>
                <c:pt idx="6">
                  <c:v>12 horas</c:v>
                </c:pt>
                <c:pt idx="7">
                  <c:v>14 horas</c:v>
                </c:pt>
                <c:pt idx="8">
                  <c:v>16 horas</c:v>
                </c:pt>
                <c:pt idx="9">
                  <c:v>18 horas</c:v>
                </c:pt>
                <c:pt idx="10">
                  <c:v>20 horas</c:v>
                </c:pt>
                <c:pt idx="11">
                  <c:v>22 horas</c:v>
                </c:pt>
                <c:pt idx="12">
                  <c:v>24 horas</c:v>
                </c:pt>
                <c:pt idx="13">
                  <c:v>26 horas</c:v>
                </c:pt>
                <c:pt idx="14">
                  <c:v>28 horas</c:v>
                </c:pt>
                <c:pt idx="15">
                  <c:v>30 horas</c:v>
                </c:pt>
                <c:pt idx="16">
                  <c:v>32 horas</c:v>
                </c:pt>
                <c:pt idx="17">
                  <c:v>34 horas</c:v>
                </c:pt>
                <c:pt idx="18">
                  <c:v>36 horas</c:v>
                </c:pt>
                <c:pt idx="19">
                  <c:v>38 horas</c:v>
                </c:pt>
                <c:pt idx="20">
                  <c:v>40 horas</c:v>
                </c:pt>
              </c:strCache>
            </c:strRef>
          </c:cat>
          <c:val>
            <c:numRef>
              <c:f>'Figura - Perda de Carga'!$C$4:$C$24</c:f>
              <c:numCache>
                <c:formatCode>General</c:formatCode>
                <c:ptCount val="21"/>
                <c:pt idx="0">
                  <c:v>0.3</c:v>
                </c:pt>
                <c:pt idx="1">
                  <c:v>0.36</c:v>
                </c:pt>
                <c:pt idx="2">
                  <c:v>0.43</c:v>
                </c:pt>
                <c:pt idx="3">
                  <c:v>0.51</c:v>
                </c:pt>
                <c:pt idx="4">
                  <c:v>0.6</c:v>
                </c:pt>
                <c:pt idx="5">
                  <c:v>0.69</c:v>
                </c:pt>
                <c:pt idx="6">
                  <c:v>0.78</c:v>
                </c:pt>
                <c:pt idx="7">
                  <c:v>0.91</c:v>
                </c:pt>
                <c:pt idx="8">
                  <c:v>1.04</c:v>
                </c:pt>
                <c:pt idx="9">
                  <c:v>1.1499999999999999</c:v>
                </c:pt>
                <c:pt idx="10">
                  <c:v>1.26</c:v>
                </c:pt>
                <c:pt idx="11">
                  <c:v>1.39</c:v>
                </c:pt>
                <c:pt idx="12">
                  <c:v>1.48</c:v>
                </c:pt>
                <c:pt idx="13">
                  <c:v>1.6</c:v>
                </c:pt>
                <c:pt idx="14">
                  <c:v>1.61</c:v>
                </c:pt>
                <c:pt idx="15">
                  <c:v>1.79</c:v>
                </c:pt>
                <c:pt idx="16">
                  <c:v>1.9</c:v>
                </c:pt>
                <c:pt idx="17">
                  <c:v>1.98</c:v>
                </c:pt>
                <c:pt idx="18">
                  <c:v>2.08</c:v>
                </c:pt>
                <c:pt idx="19">
                  <c:v>2.19</c:v>
                </c:pt>
                <c:pt idx="20">
                  <c:v>2.29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94-4DFF-AA22-716928869A80}"/>
            </c:ext>
          </c:extLst>
        </c:ser>
        <c:ser>
          <c:idx val="2"/>
          <c:order val="2"/>
          <c:tx>
            <c:strRef>
              <c:f>'Figura - Perda de Carga'!$D$3</c:f>
              <c:strCache>
                <c:ptCount val="1"/>
                <c:pt idx="0">
                  <c:v>Perda de carga - F3</c:v>
                </c:pt>
              </c:strCache>
            </c:strRef>
          </c:tx>
          <c:spPr>
            <a:ln w="41117">
              <a:solidFill>
                <a:srgbClr val="0000FF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'Figura - Perda de Carga'!$A$4:$A$24</c:f>
              <c:strCache>
                <c:ptCount val="21"/>
                <c:pt idx="0">
                  <c:v>0 hora</c:v>
                </c:pt>
                <c:pt idx="1">
                  <c:v>2 horas</c:v>
                </c:pt>
                <c:pt idx="2">
                  <c:v>4 horas</c:v>
                </c:pt>
                <c:pt idx="3">
                  <c:v>6 horas</c:v>
                </c:pt>
                <c:pt idx="4">
                  <c:v>8 horas</c:v>
                </c:pt>
                <c:pt idx="5">
                  <c:v>10 horas</c:v>
                </c:pt>
                <c:pt idx="6">
                  <c:v>12 horas</c:v>
                </c:pt>
                <c:pt idx="7">
                  <c:v>14 horas</c:v>
                </c:pt>
                <c:pt idx="8">
                  <c:v>16 horas</c:v>
                </c:pt>
                <c:pt idx="9">
                  <c:v>18 horas</c:v>
                </c:pt>
                <c:pt idx="10">
                  <c:v>20 horas</c:v>
                </c:pt>
                <c:pt idx="11">
                  <c:v>22 horas</c:v>
                </c:pt>
                <c:pt idx="12">
                  <c:v>24 horas</c:v>
                </c:pt>
                <c:pt idx="13">
                  <c:v>26 horas</c:v>
                </c:pt>
                <c:pt idx="14">
                  <c:v>28 horas</c:v>
                </c:pt>
                <c:pt idx="15">
                  <c:v>30 horas</c:v>
                </c:pt>
                <c:pt idx="16">
                  <c:v>32 horas</c:v>
                </c:pt>
                <c:pt idx="17">
                  <c:v>34 horas</c:v>
                </c:pt>
                <c:pt idx="18">
                  <c:v>36 horas</c:v>
                </c:pt>
                <c:pt idx="19">
                  <c:v>38 horas</c:v>
                </c:pt>
                <c:pt idx="20">
                  <c:v>40 horas</c:v>
                </c:pt>
              </c:strCache>
            </c:strRef>
          </c:cat>
          <c:val>
            <c:numRef>
              <c:f>'Figura - Perda de Carga'!$D$4:$D$24</c:f>
              <c:numCache>
                <c:formatCode>General</c:formatCode>
                <c:ptCount val="21"/>
                <c:pt idx="0">
                  <c:v>0.43</c:v>
                </c:pt>
                <c:pt idx="1">
                  <c:v>0.51</c:v>
                </c:pt>
                <c:pt idx="2">
                  <c:v>0.61</c:v>
                </c:pt>
                <c:pt idx="3">
                  <c:v>0.76</c:v>
                </c:pt>
                <c:pt idx="4">
                  <c:v>0.92</c:v>
                </c:pt>
                <c:pt idx="5">
                  <c:v>1.0900000000000001</c:v>
                </c:pt>
                <c:pt idx="6">
                  <c:v>1.27</c:v>
                </c:pt>
                <c:pt idx="7">
                  <c:v>1.49</c:v>
                </c:pt>
                <c:pt idx="8">
                  <c:v>1.71</c:v>
                </c:pt>
                <c:pt idx="9">
                  <c:v>1.89</c:v>
                </c:pt>
                <c:pt idx="10">
                  <c:v>2.06</c:v>
                </c:pt>
                <c:pt idx="11">
                  <c:v>2.2999999999999998</c:v>
                </c:pt>
                <c:pt idx="12">
                  <c:v>2.4700000000000002</c:v>
                </c:pt>
                <c:pt idx="13">
                  <c:v>2.67</c:v>
                </c:pt>
                <c:pt idx="14">
                  <c:v>2.89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94-4DFF-AA22-716928869A80}"/>
            </c:ext>
          </c:extLst>
        </c:ser>
        <c:ser>
          <c:idx val="0"/>
          <c:order val="3"/>
          <c:tx>
            <c:strRef>
              <c:f>'Figura - Perda de Carga'!$E$3</c:f>
              <c:strCache>
                <c:ptCount val="1"/>
                <c:pt idx="0">
                  <c:v>Perda de carga - F4</c:v>
                </c:pt>
              </c:strCache>
            </c:strRef>
          </c:tx>
          <c:spPr>
            <a:ln w="41117">
              <a:solidFill>
                <a:srgbClr val="008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'Figura - Perda de Carga'!$A$4:$A$24</c:f>
              <c:strCache>
                <c:ptCount val="21"/>
                <c:pt idx="0">
                  <c:v>0 hora</c:v>
                </c:pt>
                <c:pt idx="1">
                  <c:v>2 horas</c:v>
                </c:pt>
                <c:pt idx="2">
                  <c:v>4 horas</c:v>
                </c:pt>
                <c:pt idx="3">
                  <c:v>6 horas</c:v>
                </c:pt>
                <c:pt idx="4">
                  <c:v>8 horas</c:v>
                </c:pt>
                <c:pt idx="5">
                  <c:v>10 horas</c:v>
                </c:pt>
                <c:pt idx="6">
                  <c:v>12 horas</c:v>
                </c:pt>
                <c:pt idx="7">
                  <c:v>14 horas</c:v>
                </c:pt>
                <c:pt idx="8">
                  <c:v>16 horas</c:v>
                </c:pt>
                <c:pt idx="9">
                  <c:v>18 horas</c:v>
                </c:pt>
                <c:pt idx="10">
                  <c:v>20 horas</c:v>
                </c:pt>
                <c:pt idx="11">
                  <c:v>22 horas</c:v>
                </c:pt>
                <c:pt idx="12">
                  <c:v>24 horas</c:v>
                </c:pt>
                <c:pt idx="13">
                  <c:v>26 horas</c:v>
                </c:pt>
                <c:pt idx="14">
                  <c:v>28 horas</c:v>
                </c:pt>
                <c:pt idx="15">
                  <c:v>30 horas</c:v>
                </c:pt>
                <c:pt idx="16">
                  <c:v>32 horas</c:v>
                </c:pt>
                <c:pt idx="17">
                  <c:v>34 horas</c:v>
                </c:pt>
                <c:pt idx="18">
                  <c:v>36 horas</c:v>
                </c:pt>
                <c:pt idx="19">
                  <c:v>38 horas</c:v>
                </c:pt>
                <c:pt idx="20">
                  <c:v>40 horas</c:v>
                </c:pt>
              </c:strCache>
            </c:strRef>
          </c:cat>
          <c:val>
            <c:numRef>
              <c:f>'Figura - Perda de Carga'!$E$4:$E$24</c:f>
              <c:numCache>
                <c:formatCode>General</c:formatCode>
                <c:ptCount val="21"/>
                <c:pt idx="0">
                  <c:v>0.85</c:v>
                </c:pt>
                <c:pt idx="1">
                  <c:v>1.03</c:v>
                </c:pt>
                <c:pt idx="2">
                  <c:v>1.26</c:v>
                </c:pt>
                <c:pt idx="3">
                  <c:v>1.6</c:v>
                </c:pt>
                <c:pt idx="4">
                  <c:v>1.97</c:v>
                </c:pt>
                <c:pt idx="5">
                  <c:v>2.3199999999999998</c:v>
                </c:pt>
                <c:pt idx="6">
                  <c:v>2.63</c:v>
                </c:pt>
                <c:pt idx="7">
                  <c:v>2.96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94-4DFF-AA22-716928869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004672"/>
        <c:axId val="171006976"/>
      </c:lineChart>
      <c:catAx>
        <c:axId val="171004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Tempo (horas)</a:t>
                </a:r>
              </a:p>
            </c:rich>
          </c:tx>
          <c:layout>
            <c:manualLayout>
              <c:xMode val="edge"/>
              <c:yMode val="edge"/>
              <c:x val="0.46745562130177509"/>
              <c:y val="0.903669724770642"/>
            </c:manualLayout>
          </c:layout>
          <c:overlay val="0"/>
          <c:spPr>
            <a:noFill/>
            <a:ln w="4111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14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171006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006976"/>
        <c:scaling>
          <c:orientation val="minMax"/>
        </c:scaling>
        <c:delete val="0"/>
        <c:axPos val="l"/>
        <c:majorGridlines>
          <c:spPr>
            <a:ln w="514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Perda de carga (m)</a:t>
                </a:r>
              </a:p>
            </c:rich>
          </c:tx>
          <c:layout>
            <c:manualLayout>
              <c:xMode val="edge"/>
              <c:yMode val="edge"/>
              <c:x val="2.3668639053254437E-2"/>
              <c:y val="0.2293577981651376"/>
            </c:manualLayout>
          </c:layout>
          <c:overlay val="0"/>
          <c:spPr>
            <a:noFill/>
            <a:ln w="4111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1004672"/>
        <c:crosses val="autoZero"/>
        <c:crossBetween val="between"/>
      </c:valAx>
      <c:spPr>
        <a:noFill/>
        <a:ln w="2055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420118343195256"/>
          <c:y val="0.47706422018348627"/>
          <c:w val="0.28106508875739644"/>
          <c:h val="0.22247706422018348"/>
        </c:manualLayout>
      </c:layout>
      <c:overlay val="0"/>
      <c:spPr>
        <a:noFill/>
        <a:ln w="41117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Perda de Carga e Expansão de Meios Filtrantes (Areia-Antracito)</a:t>
            </a:r>
          </a:p>
        </c:rich>
      </c:tx>
      <c:layout>
        <c:manualLayout>
          <c:xMode val="edge"/>
          <c:yMode val="edge"/>
          <c:x val="0.163826998689384"/>
          <c:y val="1.986754966887417E-2"/>
        </c:manualLayout>
      </c:layout>
      <c:overlay val="0"/>
      <c:spPr>
        <a:noFill/>
        <a:ln w="379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91743119266056"/>
          <c:y val="0.17439293598233993"/>
          <c:w val="0.86107470511140227"/>
          <c:h val="0.67328918322295805"/>
        </c:manualLayout>
      </c:layout>
      <c:scatterChart>
        <c:scatterStyle val="lineMarker"/>
        <c:varyColors val="0"/>
        <c:ser>
          <c:idx val="0"/>
          <c:order val="0"/>
          <c:tx>
            <c:strRef>
              <c:f>'FLUIDIF E EXPANSAO'!$D$11</c:f>
              <c:strCache>
                <c:ptCount val="1"/>
                <c:pt idx="0">
                  <c:v>Perda de Carga (m)</c:v>
                </c:pt>
              </c:strCache>
            </c:strRef>
          </c:tx>
          <c:spPr>
            <a:ln w="56972">
              <a:solidFill>
                <a:srgbClr val="00CCFF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'FLUIDIF E EXPANSAO'!$C$12:$C$30</c:f>
              <c:numCache>
                <c:formatCode>General</c:formatCode>
                <c:ptCount val="19"/>
                <c:pt idx="0">
                  <c:v>0</c:v>
                </c:pt>
                <c:pt idx="1">
                  <c:v>0.22189999999999999</c:v>
                </c:pt>
                <c:pt idx="2">
                  <c:v>0.24010000000000001</c:v>
                </c:pt>
                <c:pt idx="3">
                  <c:v>0.27700000000000002</c:v>
                </c:pt>
                <c:pt idx="4">
                  <c:v>0.3367</c:v>
                </c:pt>
                <c:pt idx="5">
                  <c:v>0.41930000000000001</c:v>
                </c:pt>
                <c:pt idx="6">
                  <c:v>0.46150000000000002</c:v>
                </c:pt>
                <c:pt idx="7">
                  <c:v>0.50190000000000001</c:v>
                </c:pt>
                <c:pt idx="8">
                  <c:v>0.5605</c:v>
                </c:pt>
                <c:pt idx="9">
                  <c:v>0.72030000000000005</c:v>
                </c:pt>
                <c:pt idx="10">
                  <c:v>0.86599999999999999</c:v>
                </c:pt>
                <c:pt idx="11">
                  <c:v>0.98860000000000003</c:v>
                </c:pt>
                <c:pt idx="12">
                  <c:v>1.1283000000000001</c:v>
                </c:pt>
                <c:pt idx="13">
                  <c:v>1.2481</c:v>
                </c:pt>
                <c:pt idx="14">
                  <c:v>1.3812</c:v>
                </c:pt>
                <c:pt idx="15">
                  <c:v>1.5286999999999999</c:v>
                </c:pt>
                <c:pt idx="16">
                  <c:v>1.6788000000000001</c:v>
                </c:pt>
                <c:pt idx="17">
                  <c:v>1.7982</c:v>
                </c:pt>
                <c:pt idx="18">
                  <c:v>1.8672</c:v>
                </c:pt>
              </c:numCache>
            </c:numRef>
          </c:xVal>
          <c:yVal>
            <c:numRef>
              <c:f>'FLUIDIF E EXPANSAO'!$D$12:$D$30</c:f>
              <c:numCache>
                <c:formatCode>General</c:formatCode>
                <c:ptCount val="19"/>
                <c:pt idx="0">
                  <c:v>0</c:v>
                </c:pt>
                <c:pt idx="1">
                  <c:v>0.16</c:v>
                </c:pt>
                <c:pt idx="2">
                  <c:v>0.185</c:v>
                </c:pt>
                <c:pt idx="3">
                  <c:v>0.22</c:v>
                </c:pt>
                <c:pt idx="4">
                  <c:v>0.27</c:v>
                </c:pt>
                <c:pt idx="5">
                  <c:v>0.34499999999999997</c:v>
                </c:pt>
                <c:pt idx="6">
                  <c:v>0.35</c:v>
                </c:pt>
                <c:pt idx="7">
                  <c:v>0.42</c:v>
                </c:pt>
                <c:pt idx="8">
                  <c:v>0.47499999999999998</c:v>
                </c:pt>
                <c:pt idx="9">
                  <c:v>0.40600000000000003</c:v>
                </c:pt>
                <c:pt idx="10">
                  <c:v>0.40500000000000003</c:v>
                </c:pt>
                <c:pt idx="11">
                  <c:v>0.40500000000000003</c:v>
                </c:pt>
                <c:pt idx="12">
                  <c:v>0.40799999999999997</c:v>
                </c:pt>
                <c:pt idx="13">
                  <c:v>0.41</c:v>
                </c:pt>
                <c:pt idx="14">
                  <c:v>0.41</c:v>
                </c:pt>
                <c:pt idx="15">
                  <c:v>0.41</c:v>
                </c:pt>
                <c:pt idx="16">
                  <c:v>0.41</c:v>
                </c:pt>
                <c:pt idx="17">
                  <c:v>0.41199999999999998</c:v>
                </c:pt>
                <c:pt idx="18">
                  <c:v>0.41199999999999998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F0-4027-AF98-F8ABDC4A2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91008"/>
        <c:axId val="171779584"/>
      </c:scatterChart>
      <c:valAx>
        <c:axId val="17169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Velocidade Ascensional (cm/s)</a:t>
                </a:r>
              </a:p>
            </c:rich>
          </c:tx>
          <c:layout>
            <c:manualLayout>
              <c:xMode val="edge"/>
              <c:yMode val="edge"/>
              <c:x val="0.40104849279161203"/>
              <c:y val="0.91390728476821192"/>
            </c:manualLayout>
          </c:layout>
          <c:overlay val="0"/>
          <c:spPr>
            <a:noFill/>
            <a:ln w="37982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7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1779584"/>
        <c:crosses val="autoZero"/>
        <c:crossBetween val="midCat"/>
      </c:valAx>
      <c:valAx>
        <c:axId val="171779584"/>
        <c:scaling>
          <c:orientation val="minMax"/>
        </c:scaling>
        <c:delete val="0"/>
        <c:axPos val="l"/>
        <c:majorGridlines>
          <c:spPr>
            <a:ln w="47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Perda de Carga (m)</a:t>
                </a:r>
              </a:p>
            </c:rich>
          </c:tx>
          <c:layout>
            <c:manualLayout>
              <c:xMode val="edge"/>
              <c:yMode val="edge"/>
              <c:x val="2.0969855832241154E-2"/>
              <c:y val="0.36644591611479027"/>
            </c:manualLayout>
          </c:layout>
          <c:overlay val="0"/>
          <c:spPr>
            <a:noFill/>
            <a:ln w="37982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7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1691008"/>
        <c:crosses val="autoZero"/>
        <c:crossBetween val="midCat"/>
      </c:valAx>
      <c:spPr>
        <a:noFill/>
        <a:ln w="379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041666666667"/>
          <c:y val="0.1118421052631579"/>
          <c:w val="0.86979166666666652"/>
          <c:h val="0.73684210526315796"/>
        </c:manualLayout>
      </c:layout>
      <c:scatterChart>
        <c:scatterStyle val="lineMarker"/>
        <c:varyColors val="0"/>
        <c:ser>
          <c:idx val="0"/>
          <c:order val="0"/>
          <c:tx>
            <c:strRef>
              <c:f>'FLUIDIF E EXPANSAO'!$D$63</c:f>
              <c:strCache>
                <c:ptCount val="1"/>
                <c:pt idx="0">
                  <c:v>Perda de Carga (m)</c:v>
                </c:pt>
              </c:strCache>
            </c:strRef>
          </c:tx>
          <c:spPr>
            <a:ln w="57836">
              <a:solidFill>
                <a:srgbClr val="00FF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'FLUIDIF E EXPANSAO'!$C$64:$C$79</c:f>
              <c:numCache>
                <c:formatCode>General</c:formatCode>
                <c:ptCount val="16"/>
                <c:pt idx="0">
                  <c:v>0</c:v>
                </c:pt>
                <c:pt idx="1">
                  <c:v>0.22090000000000001</c:v>
                </c:pt>
                <c:pt idx="2">
                  <c:v>0.2581</c:v>
                </c:pt>
                <c:pt idx="3">
                  <c:v>0.28989999999999999</c:v>
                </c:pt>
                <c:pt idx="4">
                  <c:v>0.33729999999999999</c:v>
                </c:pt>
                <c:pt idx="5">
                  <c:v>0.376</c:v>
                </c:pt>
                <c:pt idx="6">
                  <c:v>0.53090000000000004</c:v>
                </c:pt>
                <c:pt idx="7">
                  <c:v>0.65500000000000003</c:v>
                </c:pt>
                <c:pt idx="8">
                  <c:v>0.755</c:v>
                </c:pt>
                <c:pt idx="9">
                  <c:v>0.85540000000000005</c:v>
                </c:pt>
                <c:pt idx="10">
                  <c:v>0.96160000000000001</c:v>
                </c:pt>
                <c:pt idx="11">
                  <c:v>1.0634999999999999</c:v>
                </c:pt>
                <c:pt idx="12">
                  <c:v>1.1653</c:v>
                </c:pt>
                <c:pt idx="13">
                  <c:v>1.2706999999999999</c:v>
                </c:pt>
                <c:pt idx="14">
                  <c:v>1.3787</c:v>
                </c:pt>
                <c:pt idx="15">
                  <c:v>1.4423999999999999</c:v>
                </c:pt>
              </c:numCache>
            </c:numRef>
          </c:xVal>
          <c:yVal>
            <c:numRef>
              <c:f>'FLUIDIF E EXPANSAO'!$D$64:$D$79</c:f>
              <c:numCache>
                <c:formatCode>General</c:formatCode>
                <c:ptCount val="16"/>
                <c:pt idx="0">
                  <c:v>0</c:v>
                </c:pt>
                <c:pt idx="1">
                  <c:v>0.16900000000000001</c:v>
                </c:pt>
                <c:pt idx="2">
                  <c:v>0.19900000000000001</c:v>
                </c:pt>
                <c:pt idx="3">
                  <c:v>0.222</c:v>
                </c:pt>
                <c:pt idx="4">
                  <c:v>0.255</c:v>
                </c:pt>
                <c:pt idx="5">
                  <c:v>0.28499999999999998</c:v>
                </c:pt>
                <c:pt idx="6">
                  <c:v>0.29899999999999999</c:v>
                </c:pt>
                <c:pt idx="7">
                  <c:v>0.29799999999999999</c:v>
                </c:pt>
                <c:pt idx="8">
                  <c:v>0.29799999999999999</c:v>
                </c:pt>
                <c:pt idx="9">
                  <c:v>0.29699999999999999</c:v>
                </c:pt>
                <c:pt idx="10">
                  <c:v>0.29699999999999999</c:v>
                </c:pt>
                <c:pt idx="11">
                  <c:v>0.29899999999999999</c:v>
                </c:pt>
                <c:pt idx="12">
                  <c:v>0.29899999999999999</c:v>
                </c:pt>
                <c:pt idx="13">
                  <c:v>0.29799999999999999</c:v>
                </c:pt>
                <c:pt idx="14">
                  <c:v>0.29799999999999999</c:v>
                </c:pt>
                <c:pt idx="15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12-4DED-AC77-EDB5CBBDD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752832"/>
        <c:axId val="170787968"/>
      </c:scatterChart>
      <c:valAx>
        <c:axId val="171752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Velocidade Ascencional (cm/s)</a:t>
                </a:r>
              </a:p>
            </c:rich>
          </c:tx>
          <c:layout>
            <c:manualLayout>
              <c:xMode val="edge"/>
              <c:yMode val="edge"/>
              <c:x val="0.40494791666666669"/>
              <c:y val="0.91447368421052644"/>
            </c:manualLayout>
          </c:layout>
          <c:overlay val="0"/>
          <c:spPr>
            <a:noFill/>
            <a:ln w="38557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8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0787968"/>
        <c:crosses val="autoZero"/>
        <c:crossBetween val="midCat"/>
      </c:valAx>
      <c:valAx>
        <c:axId val="170787968"/>
        <c:scaling>
          <c:orientation val="minMax"/>
          <c:max val="0.35"/>
        </c:scaling>
        <c:delete val="0"/>
        <c:axPos val="l"/>
        <c:majorGridlines>
          <c:spPr>
            <a:ln w="482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Perda de Carga (m)</a:t>
                </a:r>
              </a:p>
            </c:rich>
          </c:tx>
          <c:layout>
            <c:manualLayout>
              <c:xMode val="edge"/>
              <c:yMode val="edge"/>
              <c:x val="2.0833333333333332E-2"/>
              <c:y val="0.33771929824561409"/>
            </c:manualLayout>
          </c:layout>
          <c:overlay val="0"/>
          <c:spPr>
            <a:noFill/>
            <a:ln w="38557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8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1752832"/>
        <c:crosses val="autoZero"/>
        <c:crossBetween val="midCat"/>
      </c:valAx>
      <c:spPr>
        <a:noFill/>
        <a:ln w="3855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Expansão de Meios Filtrantes </a:t>
            </a:r>
          </a:p>
        </c:rich>
      </c:tx>
      <c:layout>
        <c:manualLayout>
          <c:xMode val="edge"/>
          <c:yMode val="edge"/>
          <c:x val="0.34469200524246396"/>
          <c:y val="2.0881670533642687E-2"/>
        </c:manualLayout>
      </c:layout>
      <c:overlay val="0"/>
      <c:spPr>
        <a:noFill/>
        <a:ln w="3953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743119266055037E-2"/>
          <c:y val="0.17865429234338748"/>
          <c:w val="0.88073394495412838"/>
          <c:h val="0.663573085846867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'FLUIDIF E EXPANSAO'!$D$111</c:f>
              <c:strCache>
                <c:ptCount val="1"/>
                <c:pt idx="0">
                  <c:v>Areia-Antracito</c:v>
                </c:pt>
              </c:strCache>
            </c:strRef>
          </c:tx>
          <c:spPr>
            <a:ln w="39533">
              <a:solidFill>
                <a:srgbClr val="8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'FLUIDIF E EXPANSAO'!$C$113:$C$122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xVal>
          <c:yVal>
            <c:numRef>
              <c:f>'FLUIDIF E EXPANSAO'!$D$113:$D$122</c:f>
              <c:numCache>
                <c:formatCode>General</c:formatCode>
                <c:ptCount val="10"/>
                <c:pt idx="0">
                  <c:v>0.72030000000000005</c:v>
                </c:pt>
                <c:pt idx="1">
                  <c:v>0.86599999999999999</c:v>
                </c:pt>
                <c:pt idx="2">
                  <c:v>0.98860000000000003</c:v>
                </c:pt>
                <c:pt idx="3">
                  <c:v>1.1283000000000001</c:v>
                </c:pt>
                <c:pt idx="4">
                  <c:v>1.2481</c:v>
                </c:pt>
                <c:pt idx="5">
                  <c:v>1.3812</c:v>
                </c:pt>
                <c:pt idx="6">
                  <c:v>1.5286999999999999</c:v>
                </c:pt>
                <c:pt idx="7">
                  <c:v>1.6788000000000001</c:v>
                </c:pt>
                <c:pt idx="8">
                  <c:v>1.7982</c:v>
                </c:pt>
                <c:pt idx="9">
                  <c:v>1.8672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D69-48E5-B40C-327BBBC6AE8F}"/>
            </c:ext>
          </c:extLst>
        </c:ser>
        <c:ser>
          <c:idx val="1"/>
          <c:order val="1"/>
          <c:tx>
            <c:strRef>
              <c:f>'FLUIDIF E EXPANSAO'!$E$111</c:f>
              <c:strCache>
                <c:ptCount val="1"/>
                <c:pt idx="0">
                  <c:v>Areia-CAG</c:v>
                </c:pt>
              </c:strCache>
            </c:strRef>
          </c:tx>
          <c:spPr>
            <a:ln w="39533">
              <a:solidFill>
                <a:srgbClr val="00FF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'FLUIDIF E EXPANSAO'!$C$113:$C$122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xVal>
          <c:yVal>
            <c:numRef>
              <c:f>'FLUIDIF E EXPANSAO'!$E$113:$E$122</c:f>
              <c:numCache>
                <c:formatCode>General</c:formatCode>
                <c:ptCount val="10"/>
                <c:pt idx="0">
                  <c:v>0.53090000000000004</c:v>
                </c:pt>
                <c:pt idx="1">
                  <c:v>0.65500000000000003</c:v>
                </c:pt>
                <c:pt idx="2">
                  <c:v>0.755</c:v>
                </c:pt>
                <c:pt idx="3">
                  <c:v>0.85540000000000005</c:v>
                </c:pt>
                <c:pt idx="4">
                  <c:v>0.96160000000000001</c:v>
                </c:pt>
                <c:pt idx="5">
                  <c:v>1.0634999999999999</c:v>
                </c:pt>
                <c:pt idx="6">
                  <c:v>1.1653</c:v>
                </c:pt>
                <c:pt idx="7">
                  <c:v>1.2706999999999999</c:v>
                </c:pt>
                <c:pt idx="8">
                  <c:v>1.3787</c:v>
                </c:pt>
                <c:pt idx="9">
                  <c:v>1.4423999999999999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69-48E5-B40C-327BBBC6A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451328"/>
        <c:axId val="172453888"/>
      </c:scatterChart>
      <c:valAx>
        <c:axId val="172451328"/>
        <c:scaling>
          <c:orientation val="minMax"/>
          <c:max val="5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Expansão (%)</a:t>
                </a:r>
              </a:p>
            </c:rich>
          </c:tx>
          <c:layout>
            <c:manualLayout>
              <c:xMode val="edge"/>
              <c:yMode val="edge"/>
              <c:x val="0.47313237221494098"/>
              <c:y val="0.91183294663573067"/>
            </c:manualLayout>
          </c:layout>
          <c:overlay val="0"/>
          <c:spPr>
            <a:noFill/>
            <a:ln w="39533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9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2453888"/>
        <c:crosses val="autoZero"/>
        <c:crossBetween val="midCat"/>
        <c:majorUnit val="5"/>
      </c:valAx>
      <c:valAx>
        <c:axId val="172453888"/>
        <c:scaling>
          <c:orientation val="minMax"/>
        </c:scaling>
        <c:delete val="0"/>
        <c:axPos val="l"/>
        <c:majorGridlines>
          <c:spPr>
            <a:ln w="4942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Velocidade Ascencional (cm/s)</a:t>
                </a:r>
              </a:p>
            </c:rich>
          </c:tx>
          <c:layout>
            <c:manualLayout>
              <c:xMode val="edge"/>
              <c:yMode val="edge"/>
              <c:x val="2.0969855832241154E-2"/>
              <c:y val="0.27842227378190254"/>
            </c:manualLayout>
          </c:layout>
          <c:overlay val="0"/>
          <c:spPr>
            <a:noFill/>
            <a:ln w="39533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9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2451328"/>
        <c:crosses val="autoZero"/>
        <c:crossBetween val="midCat"/>
      </c:valAx>
      <c:spPr>
        <a:noFill/>
        <a:ln w="39533">
          <a:noFill/>
        </a:ln>
      </c:spPr>
    </c:plotArea>
    <c:legend>
      <c:legendPos val="r"/>
      <c:layout>
        <c:manualLayout>
          <c:xMode val="edge"/>
          <c:yMode val="edge"/>
          <c:x val="0.70249017038007866"/>
          <c:y val="0.56844547563805103"/>
          <c:w val="0.17169069462647443"/>
          <c:h val="9.9767981438515077E-2"/>
        </c:manualLayout>
      </c:layout>
      <c:overlay val="0"/>
      <c:spPr>
        <a:noFill/>
        <a:ln w="3953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0.14952</cdr:x>
      <cdr:y>0.26432</cdr:y>
    </cdr:from>
    <cdr:to>
      <cdr:x>0.56702</cdr:x>
      <cdr:y>0.56182</cdr:y>
    </cdr:to>
    <cdr:sp macro="" textlink="">
      <cdr:nvSpPr>
        <cdr:cNvPr id="245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17670" y="1296144"/>
          <a:ext cx="3120735" cy="14588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950" b="0" i="0" u="none" strike="noStrike" baseline="0" dirty="0">
              <a:solidFill>
                <a:schemeClr val="tx1"/>
              </a:solidFill>
              <a:latin typeface="Arial"/>
              <a:cs typeface="Arial"/>
            </a:rPr>
            <a:t>Meio filtrante duplo</a:t>
          </a:r>
        </a:p>
        <a:p xmlns:a="http://schemas.openxmlformats.org/drawingml/2006/main">
          <a:pPr algn="l" rtl="0">
            <a:defRPr sz="1000"/>
          </a:pPr>
          <a:r>
            <a:rPr lang="pt-BR" sz="950" b="0" i="0" u="none" strike="noStrike" baseline="0" dirty="0">
              <a:solidFill>
                <a:schemeClr val="tx1"/>
              </a:solidFill>
              <a:latin typeface="Arial"/>
              <a:cs typeface="Arial"/>
            </a:rPr>
            <a:t>Material: Areia e Antracito</a:t>
          </a:r>
        </a:p>
        <a:p xmlns:a="http://schemas.openxmlformats.org/drawingml/2006/main">
          <a:pPr algn="l" rtl="0">
            <a:defRPr sz="1000"/>
          </a:pPr>
          <a:r>
            <a:rPr lang="pt-BR" sz="950" b="0" i="0" u="none" strike="noStrike" baseline="0" dirty="0">
              <a:solidFill>
                <a:schemeClr val="tx1"/>
              </a:solidFill>
              <a:latin typeface="Arial"/>
              <a:cs typeface="Arial"/>
            </a:rPr>
            <a:t>Diâmetro efetivo: 0,50 mm e 1,00 mm</a:t>
          </a:r>
        </a:p>
        <a:p xmlns:a="http://schemas.openxmlformats.org/drawingml/2006/main">
          <a:pPr algn="l" rtl="0">
            <a:defRPr sz="1000"/>
          </a:pPr>
          <a:r>
            <a:rPr lang="pt-BR" sz="950" b="0" i="0" u="none" strike="noStrike" baseline="0" dirty="0">
              <a:solidFill>
                <a:schemeClr val="tx1"/>
              </a:solidFill>
              <a:latin typeface="Arial"/>
              <a:cs typeface="Arial"/>
            </a:rPr>
            <a:t>CU: 1,5</a:t>
          </a:r>
        </a:p>
        <a:p xmlns:a="http://schemas.openxmlformats.org/drawingml/2006/main">
          <a:pPr algn="l" rtl="0">
            <a:defRPr sz="1000"/>
          </a:pPr>
          <a:r>
            <a:rPr lang="pt-BR" sz="950" b="0" i="0" u="none" strike="noStrike" baseline="0" dirty="0">
              <a:solidFill>
                <a:schemeClr val="tx1"/>
              </a:solidFill>
              <a:latin typeface="Arial"/>
              <a:cs typeface="Arial"/>
            </a:rPr>
            <a:t>Porosidade: 0,43 e 0,55</a:t>
          </a:r>
        </a:p>
        <a:p xmlns:a="http://schemas.openxmlformats.org/drawingml/2006/main">
          <a:pPr algn="l" rtl="0">
            <a:defRPr sz="1000"/>
          </a:pPr>
          <a:r>
            <a:rPr lang="pt-BR" sz="950" b="0" i="0" u="none" strike="noStrike" baseline="0" dirty="0" err="1">
              <a:solidFill>
                <a:schemeClr val="tx1"/>
              </a:solidFill>
              <a:latin typeface="Arial"/>
              <a:cs typeface="Arial"/>
            </a:rPr>
            <a:t>Coef</a:t>
          </a:r>
          <a:r>
            <a:rPr lang="pt-BR" sz="950" b="0" i="0" u="none" strike="noStrike" baseline="0" dirty="0">
              <a:solidFill>
                <a:schemeClr val="tx1"/>
              </a:solidFill>
              <a:latin typeface="Arial"/>
              <a:cs typeface="Arial"/>
            </a:rPr>
            <a:t>. Esfericidade: 0,80 e 0,50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0.28677</cdr:x>
      <cdr:y>0.02394</cdr:y>
    </cdr:from>
    <cdr:to>
      <cdr:x>0.74201</cdr:x>
      <cdr:y>0.08969</cdr:y>
    </cdr:to>
    <cdr:sp macro="" textlink="">
      <cdr:nvSpPr>
        <cdr:cNvPr id="29697" name="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1612" y="126454"/>
          <a:ext cx="4034871" cy="347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0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0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Perda de Carga e Expansão de Meios Filtrantes (Areia-CAG)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5482-611D-4755-B6AF-219C699EBE48}" type="datetimeFigureOut">
              <a:rPr lang="pt-BR" smtClean="0"/>
              <a:t>23/08/2021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16D1-2013-4AE9-A4D1-F84024D72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1700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5745 – PROCESSOS FÍSICO-QUÍMICOS EM ENGENHARIA SANITÁRIA E AMBIENTAL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TA Taiaçupeba - Lay 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913" y="1916832"/>
            <a:ext cx="5941605" cy="43609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Oval 3"/>
          <p:cNvSpPr>
            <a:spLocks noChangeArrowheads="1"/>
          </p:cNvSpPr>
          <p:nvPr/>
        </p:nvSpPr>
        <p:spPr bwMode="auto">
          <a:xfrm rot="5181066">
            <a:off x="5501780" y="3394597"/>
            <a:ext cx="1160187" cy="1082632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656092" y="5062466"/>
            <a:ext cx="3697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</a:rPr>
              <a:t>Sistema de Filtração !!!</a:t>
            </a:r>
          </a:p>
        </p:txBody>
      </p:sp>
      <p:cxnSp>
        <p:nvCxnSpPr>
          <p:cNvPr id="15365" name="AutoShape 5"/>
          <p:cNvCxnSpPr>
            <a:cxnSpLocks noChangeShapeType="1"/>
            <a:stCxn id="15364" idx="0"/>
            <a:endCxn id="15363" idx="6"/>
          </p:cNvCxnSpPr>
          <p:nvPr/>
        </p:nvCxnSpPr>
        <p:spPr bwMode="auto">
          <a:xfrm rot="5400000" flipH="1" flipV="1">
            <a:off x="5537947" y="4481621"/>
            <a:ext cx="547635" cy="614056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36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51" name="Rectangle 11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2223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TAIAÇUPEBA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684213" y="2147888"/>
            <a:ext cx="7751762" cy="255454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do controle hidráulico do sistema de filtração (Taxa de filtração constante (com variação ou não de nível) ou taxa de filtração declinante)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703263" y="4775200"/>
            <a:ext cx="7751762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Concepção do fundo falso e sistema de drenagem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803630" y="4581128"/>
            <a:ext cx="8170915" cy="1405721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09C2DD3-15FB-42D6-871A-ABBBEF46F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3696158497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91BB74A-A2F8-4642-B7FB-129E7E420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71" y="1892300"/>
            <a:ext cx="6818693" cy="42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25027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609755-C4D8-4089-9166-DF3A7A333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835460"/>
            <a:ext cx="595172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47983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680115" y="2207380"/>
            <a:ext cx="7751763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das características da camada suporte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684213" y="3435350"/>
            <a:ext cx="6983412" cy="58477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Fixa-se a taxa de filtração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39750" y="4221163"/>
            <a:ext cx="8424738" cy="180012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sz="2400" dirty="0"/>
              <a:t>Camada simples de areia (</a:t>
            </a:r>
            <a:r>
              <a:rPr lang="pt-BR" altLang="pt-BR" sz="2400" dirty="0" err="1"/>
              <a:t>def</a:t>
            </a:r>
            <a:r>
              <a:rPr lang="pt-BR" altLang="pt-BR" sz="2400" dirty="0"/>
              <a:t>=0,5 mm): 120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</a:t>
            </a:r>
          </a:p>
          <a:p>
            <a:r>
              <a:rPr lang="pt-BR" altLang="pt-BR" sz="2400" dirty="0"/>
              <a:t>Dupla camada areia-antracito: 240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a 360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</a:t>
            </a:r>
          </a:p>
          <a:p>
            <a:r>
              <a:rPr lang="pt-BR" altLang="pt-BR" sz="2400" dirty="0"/>
              <a:t>Camada simples de areia ou antracito (</a:t>
            </a:r>
            <a:r>
              <a:rPr lang="pt-BR" altLang="pt-BR" sz="2400" dirty="0" err="1"/>
              <a:t>def</a:t>
            </a:r>
            <a:r>
              <a:rPr lang="pt-BR" altLang="pt-BR" sz="2400" dirty="0"/>
              <a:t>=1,2 a 2,0 mm): 400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 a 600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</a:t>
            </a:r>
          </a:p>
        </p:txBody>
      </p:sp>
      <p:sp>
        <p:nvSpPr>
          <p:cNvPr id="7" name="Retângulo de cantos arredondados 1"/>
          <p:cNvSpPr/>
          <p:nvPr/>
        </p:nvSpPr>
        <p:spPr>
          <a:xfrm>
            <a:off x="712122" y="2240638"/>
            <a:ext cx="7858426" cy="110071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06E7C0F-E837-4199-BECE-BDDBFB80A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A06E7C0F-E837-4199-BECE-BDDBFB80A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CAMADA SUPORTE EM FILTROS RÁPIDOS POR GRAVIDADE </a:t>
            </a:r>
          </a:p>
        </p:txBody>
      </p:sp>
      <p:pic>
        <p:nvPicPr>
          <p:cNvPr id="5" name="Imagem 4" descr="Uma imagem contendo edifício, amarelo, placa, porta&#10;&#10;Descrição gerada automaticamente">
            <a:extLst>
              <a:ext uri="{FF2B5EF4-FFF2-40B4-BE49-F238E27FC236}">
                <a16:creationId xmlns:a16="http://schemas.microsoft.com/office/drawing/2014/main" id="{F37CBF5E-EF2F-4D54-BA57-B403BD2B78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94301" y="2602243"/>
            <a:ext cx="4112465" cy="2741643"/>
          </a:xfrm>
          <a:prstGeom prst="rect">
            <a:avLst/>
          </a:prstGeom>
        </p:spPr>
      </p:pic>
      <p:pic>
        <p:nvPicPr>
          <p:cNvPr id="8" name="Imagem 7" descr="Uma imagem contendo edifício, no interior, pedra, porta&#10;&#10;Descrição gerada automaticamente">
            <a:extLst>
              <a:ext uri="{FF2B5EF4-FFF2-40B4-BE49-F238E27FC236}">
                <a16:creationId xmlns:a16="http://schemas.microsoft.com/office/drawing/2014/main" id="{DF7D2155-C9D2-49C7-A377-8636D2ECF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310" y="2640916"/>
            <a:ext cx="399644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0656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92082" y="2492896"/>
            <a:ext cx="8297069" cy="1368152"/>
          </a:xfrm>
        </p:spPr>
        <p:txBody>
          <a:bodyPr vert="horz">
            <a:normAutofit/>
          </a:bodyPr>
          <a:lstStyle/>
          <a:p>
            <a:pPr marL="365760" indent="-256032" defTabSz="457200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</a:pPr>
            <a:r>
              <a:rPr lang="pt-BR" altLang="pt-BR" sz="3200" dirty="0">
                <a:solidFill>
                  <a:schemeClr val="tx1"/>
                </a:solidFill>
              </a:rPr>
              <a:t>Cada camada componente do meio suporte deve ser a mais uniforme possível. </a:t>
            </a:r>
            <a:r>
              <a:rPr lang="pt-BR" altLang="pt-BR" sz="3200" dirty="0" err="1">
                <a:solidFill>
                  <a:schemeClr val="tx1"/>
                </a:solidFill>
              </a:rPr>
              <a:t>d</a:t>
            </a:r>
            <a:r>
              <a:rPr lang="pt-BR" altLang="pt-BR" sz="3200" baseline="-25000" dirty="0" err="1">
                <a:solidFill>
                  <a:schemeClr val="tx1"/>
                </a:solidFill>
              </a:rPr>
              <a:t>max</a:t>
            </a:r>
            <a:r>
              <a:rPr lang="pt-BR" altLang="pt-BR" sz="3200" dirty="0">
                <a:solidFill>
                  <a:schemeClr val="tx1"/>
                </a:solidFill>
              </a:rPr>
              <a:t>/</a:t>
            </a:r>
            <a:r>
              <a:rPr lang="pt-BR" altLang="pt-BR" sz="3200" dirty="0" err="1">
                <a:solidFill>
                  <a:schemeClr val="tx1"/>
                </a:solidFill>
              </a:rPr>
              <a:t>d</a:t>
            </a:r>
            <a:r>
              <a:rPr lang="pt-BR" altLang="pt-BR" sz="3200" baseline="-25000" dirty="0" err="1">
                <a:solidFill>
                  <a:schemeClr val="tx1"/>
                </a:solidFill>
              </a:rPr>
              <a:t>mín</a:t>
            </a:r>
            <a:r>
              <a:rPr lang="pt-BR" altLang="pt-BR" sz="3200" dirty="0">
                <a:solidFill>
                  <a:schemeClr val="tx1"/>
                </a:solidFill>
              </a:rPr>
              <a:t> = 2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188913"/>
            <a:ext cx="6996113" cy="1247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CAMADA SUPORTE GRANULOMETRIA E ALTURA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9263" y="3943350"/>
            <a:ext cx="8424862" cy="18619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altLang="pt-BR" sz="3200" dirty="0">
                <a:latin typeface="+mn-lt"/>
              </a:rPr>
              <a:t>O diâmetro do menor grão da camada inferior do meio suporte deve ser cerca de 2 a 3 vezes o diâmetro do orifício do sistema de drenagem </a:t>
            </a:r>
          </a:p>
        </p:txBody>
      </p:sp>
    </p:spTree>
    <p:extLst>
      <p:ext uri="{BB962C8B-B14F-4D97-AF65-F5344CB8AC3E}">
        <p14:creationId xmlns:p14="http://schemas.microsoft.com/office/powerpoint/2010/main" val="904492499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09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599" y="188913"/>
            <a:ext cx="6996113" cy="1247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CAMADA SUPORTE GRANULOMETRIA E ALTURA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395288" y="2492375"/>
            <a:ext cx="8353425" cy="24479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altLang="pt-BR" sz="3200" dirty="0">
                <a:latin typeface="+mn-lt"/>
              </a:rPr>
              <a:t>O diâmetro do menor grão da camada superior do meio suporte deve ser cerca de 4 a 4,5 vezes o valor do diâmetro efetivo do material filtrante </a:t>
            </a:r>
          </a:p>
        </p:txBody>
      </p:sp>
    </p:spTree>
    <p:extLst>
      <p:ext uri="{BB962C8B-B14F-4D97-AF65-F5344CB8AC3E}">
        <p14:creationId xmlns:p14="http://schemas.microsoft.com/office/powerpoint/2010/main" val="1490447822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2564969"/>
            <a:ext cx="7989888" cy="2016160"/>
          </a:xfrm>
        </p:spPr>
        <p:txBody>
          <a:bodyPr vert="horz">
            <a:normAutofit/>
          </a:bodyPr>
          <a:lstStyle/>
          <a:p>
            <a:pPr marL="365760" indent="-256032" defTabSz="457200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</a:pPr>
            <a:r>
              <a:rPr lang="pt-BR" altLang="pt-BR" sz="3200" dirty="0">
                <a:solidFill>
                  <a:schemeClr val="tx1"/>
                </a:solidFill>
              </a:rPr>
              <a:t>Entre as camadas que compõem o meio suporte, a relação entre o diâmetro do maior grão e o diâmetro do menor grão da camada adjacente deve ser igual a 4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599" y="188913"/>
            <a:ext cx="6996113" cy="1247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CAMADA SUPORTE GRANULOMETRIA E ALTURA</a:t>
            </a:r>
          </a:p>
        </p:txBody>
      </p:sp>
    </p:spTree>
    <p:extLst>
      <p:ext uri="{BB962C8B-B14F-4D97-AF65-F5344CB8AC3E}">
        <p14:creationId xmlns:p14="http://schemas.microsoft.com/office/powerpoint/2010/main" val="3129141679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599" y="188913"/>
            <a:ext cx="6996113" cy="1247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CAMADA SUPORTE GRANULOMETRIA E ALTURA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39750" y="2481263"/>
            <a:ext cx="8058150" cy="238789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altLang="pt-BR" sz="3200" dirty="0">
                <a:latin typeface="+mn-lt"/>
              </a:rPr>
              <a:t>A espessura mínima de cada camada componente do meio suporte deve ser igual a 7,5 cm ou três vezes o diâmetro máximo do grão.</a:t>
            </a:r>
          </a:p>
        </p:txBody>
      </p:sp>
    </p:spTree>
    <p:extLst>
      <p:ext uri="{BB962C8B-B14F-4D97-AF65-F5344CB8AC3E}">
        <p14:creationId xmlns:p14="http://schemas.microsoft.com/office/powerpoint/2010/main" val="3831420623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696118" y="2098101"/>
            <a:ext cx="7751763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das características da camada suporte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684213" y="3435350"/>
            <a:ext cx="6983412" cy="58477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Fixa-se a taxa de filtração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39750" y="4221163"/>
            <a:ext cx="8424738" cy="3642023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sz="2400" dirty="0"/>
              <a:t>Camada simples de areia (</a:t>
            </a:r>
            <a:r>
              <a:rPr lang="pt-BR" altLang="pt-BR" sz="2400" dirty="0" err="1"/>
              <a:t>def</a:t>
            </a:r>
            <a:r>
              <a:rPr lang="pt-BR" altLang="pt-BR" sz="2400" dirty="0"/>
              <a:t>=0,5 mm): 120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</a:t>
            </a:r>
          </a:p>
          <a:p>
            <a:r>
              <a:rPr lang="pt-BR" altLang="pt-BR" sz="2400" dirty="0"/>
              <a:t>Dupla camada areia-antracito: 240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a 360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</a:t>
            </a:r>
          </a:p>
          <a:p>
            <a:r>
              <a:rPr lang="pt-BR" altLang="pt-BR" sz="2400" dirty="0"/>
              <a:t>Camada simples de areia ou antracito (</a:t>
            </a:r>
            <a:r>
              <a:rPr lang="pt-BR" altLang="pt-BR" sz="2400" dirty="0" err="1"/>
              <a:t>def</a:t>
            </a:r>
            <a:r>
              <a:rPr lang="pt-BR" altLang="pt-BR" sz="2400" dirty="0"/>
              <a:t>=1,2 a 2,0 mm): 400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 a 600 m</a:t>
            </a:r>
            <a:r>
              <a:rPr lang="pt-BR" altLang="pt-BR" sz="2400" baseline="30000" dirty="0"/>
              <a:t>3</a:t>
            </a:r>
            <a:r>
              <a:rPr lang="pt-BR" altLang="pt-BR" sz="2400" dirty="0"/>
              <a:t>/m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/dia </a:t>
            </a:r>
          </a:p>
        </p:txBody>
      </p:sp>
      <p:sp>
        <p:nvSpPr>
          <p:cNvPr id="7" name="Retângulo de cantos arredondados 1"/>
          <p:cNvSpPr/>
          <p:nvPr/>
        </p:nvSpPr>
        <p:spPr>
          <a:xfrm>
            <a:off x="539750" y="3290576"/>
            <a:ext cx="8424738" cy="280272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F771416-7F9D-442D-A826-7B654D0FD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39765066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ta Alto Tiete ETEP 05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916832"/>
            <a:ext cx="5688632" cy="42667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2223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TAIAÇUPEBA </a:t>
            </a: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596900" y="2276475"/>
            <a:ext cx="7215188" cy="58477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Cálculo da área total de filtração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4" name="Object 9"/>
              <p:cNvSpPr txBox="1"/>
              <p:nvPr/>
            </p:nvSpPr>
            <p:spPr bwMode="auto">
              <a:xfrm>
                <a:off x="3132138" y="2852738"/>
                <a:ext cx="2058987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𝑓𝑖𝑙𝑡𝑟𝑎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029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2138" y="2852738"/>
                <a:ext cx="2058987" cy="109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633413" y="3990975"/>
            <a:ext cx="7899400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Cálculo aproximado do número de filtros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6" name="Object 11"/>
              <p:cNvSpPr txBox="1"/>
              <p:nvPr/>
            </p:nvSpPr>
            <p:spPr bwMode="auto">
              <a:xfrm>
                <a:off x="3345656" y="4804568"/>
                <a:ext cx="1874838" cy="506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0296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5656" y="4804568"/>
                <a:ext cx="1874838" cy="506413"/>
              </a:xfrm>
              <a:prstGeom prst="rect">
                <a:avLst/>
              </a:prstGeom>
              <a:blipFill>
                <a:blip r:embed="rId4"/>
                <a:stretch>
                  <a:fillRect l="-977" b="-48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297" name="Object 12"/>
              <p:cNvSpPr txBox="1"/>
              <p:nvPr/>
            </p:nvSpPr>
            <p:spPr bwMode="auto">
              <a:xfrm>
                <a:off x="547688" y="5332810"/>
                <a:ext cx="328612" cy="417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0297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688" y="5332810"/>
                <a:ext cx="328612" cy="417512"/>
              </a:xfrm>
              <a:prstGeom prst="rect">
                <a:avLst/>
              </a:prstGeom>
              <a:blipFill>
                <a:blip r:embed="rId5"/>
                <a:stretch>
                  <a:fillRect l="-12963" r="-31481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755576" y="5277247"/>
            <a:ext cx="3659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altLang="pt-BR" sz="2800" dirty="0"/>
              <a:t>= vazão em </a:t>
            </a:r>
            <a:r>
              <a:rPr lang="pt-BR" altLang="pt-BR" sz="2800" dirty="0" err="1"/>
              <a:t>mgd</a:t>
            </a:r>
            <a:endParaRPr lang="pt-BR" altLang="pt-BR" sz="2800" dirty="0"/>
          </a:p>
          <a:p>
            <a:pPr eaLnBrk="0" hangingPunct="0">
              <a:defRPr/>
            </a:pPr>
            <a:r>
              <a:rPr lang="pt-BR" altLang="pt-BR" sz="2800" dirty="0"/>
              <a:t>1 </a:t>
            </a:r>
            <a:r>
              <a:rPr lang="pt-BR" altLang="pt-BR" sz="2800" dirty="0" err="1"/>
              <a:t>mgd</a:t>
            </a:r>
            <a:r>
              <a:rPr lang="pt-BR" altLang="pt-BR" sz="2800" dirty="0"/>
              <a:t> = 3.785 m</a:t>
            </a:r>
            <a:r>
              <a:rPr lang="pt-BR" altLang="pt-BR" sz="2800" baseline="30000" dirty="0"/>
              <a:t>3</a:t>
            </a:r>
            <a:r>
              <a:rPr lang="pt-BR" altLang="pt-BR" sz="2800" dirty="0"/>
              <a:t>/d</a:t>
            </a:r>
          </a:p>
        </p:txBody>
      </p:sp>
      <p:sp>
        <p:nvSpPr>
          <p:cNvPr id="10" name="Retângulo de cantos arredondados 1"/>
          <p:cNvSpPr/>
          <p:nvPr/>
        </p:nvSpPr>
        <p:spPr>
          <a:xfrm>
            <a:off x="665196" y="2235898"/>
            <a:ext cx="8208912" cy="165625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3E02BEE-ED75-4712-BD34-B016CC3B8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596900" y="2276475"/>
            <a:ext cx="7215188" cy="58477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Cálculo da área total de filtração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4" name="Object 9"/>
              <p:cNvSpPr txBox="1"/>
              <p:nvPr/>
            </p:nvSpPr>
            <p:spPr bwMode="auto">
              <a:xfrm>
                <a:off x="3132138" y="2852738"/>
                <a:ext cx="2058987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𝑓𝑖𝑙𝑡𝑟𝑎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029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2138" y="2852738"/>
                <a:ext cx="2058987" cy="109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633413" y="3990975"/>
            <a:ext cx="7899400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Cálculo aproximado do número de filtros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6" name="Object 11"/>
              <p:cNvSpPr txBox="1"/>
              <p:nvPr/>
            </p:nvSpPr>
            <p:spPr bwMode="auto">
              <a:xfrm>
                <a:off x="3345656" y="4804568"/>
                <a:ext cx="1874838" cy="506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0296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5656" y="4804568"/>
                <a:ext cx="1874838" cy="506413"/>
              </a:xfrm>
              <a:prstGeom prst="rect">
                <a:avLst/>
              </a:prstGeom>
              <a:blipFill>
                <a:blip r:embed="rId4"/>
                <a:stretch>
                  <a:fillRect l="-977" b="-48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297" name="Object 12"/>
              <p:cNvSpPr txBox="1"/>
              <p:nvPr/>
            </p:nvSpPr>
            <p:spPr bwMode="auto">
              <a:xfrm>
                <a:off x="547688" y="5332810"/>
                <a:ext cx="328612" cy="417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0297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688" y="5332810"/>
                <a:ext cx="328612" cy="417512"/>
              </a:xfrm>
              <a:prstGeom prst="rect">
                <a:avLst/>
              </a:prstGeom>
              <a:blipFill>
                <a:blip r:embed="rId5"/>
                <a:stretch>
                  <a:fillRect l="-12963" r="-31481"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755576" y="5277247"/>
            <a:ext cx="3659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altLang="pt-BR" sz="2800" dirty="0"/>
              <a:t>= vazão em </a:t>
            </a:r>
            <a:r>
              <a:rPr lang="pt-BR" altLang="pt-BR" sz="2800" dirty="0" err="1"/>
              <a:t>mgd</a:t>
            </a:r>
            <a:endParaRPr lang="pt-BR" altLang="pt-BR" sz="2800" dirty="0"/>
          </a:p>
          <a:p>
            <a:pPr eaLnBrk="0" hangingPunct="0">
              <a:defRPr/>
            </a:pPr>
            <a:r>
              <a:rPr lang="pt-BR" altLang="pt-BR" sz="2800" dirty="0"/>
              <a:t>1 </a:t>
            </a:r>
            <a:r>
              <a:rPr lang="pt-BR" altLang="pt-BR" sz="2800" dirty="0" err="1"/>
              <a:t>mgd</a:t>
            </a:r>
            <a:r>
              <a:rPr lang="pt-BR" altLang="pt-BR" sz="2800" dirty="0"/>
              <a:t> = 3.785 m</a:t>
            </a:r>
            <a:r>
              <a:rPr lang="pt-BR" altLang="pt-BR" sz="2800" baseline="30000" dirty="0"/>
              <a:t>3</a:t>
            </a:r>
            <a:r>
              <a:rPr lang="pt-BR" altLang="pt-BR" sz="2800" dirty="0"/>
              <a:t>/d</a:t>
            </a:r>
          </a:p>
        </p:txBody>
      </p:sp>
      <p:sp>
        <p:nvSpPr>
          <p:cNvPr id="10" name="Retângulo de cantos arredondados 1"/>
          <p:cNvSpPr/>
          <p:nvPr/>
        </p:nvSpPr>
        <p:spPr>
          <a:xfrm>
            <a:off x="596900" y="3881115"/>
            <a:ext cx="8208912" cy="145169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3E02BEE-ED75-4712-BD34-B016CC3B8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15624743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390525" y="2205038"/>
            <a:ext cx="7826375" cy="58477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do número de filtros 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388938" y="2940050"/>
            <a:ext cx="8483600" cy="163121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Determinação da área individual de cada filtro. Recomendável (25 m</a:t>
            </a:r>
            <a:r>
              <a:rPr lang="pt-BR" altLang="pt-BR" baseline="30000" dirty="0"/>
              <a:t>2</a:t>
            </a:r>
            <a:r>
              <a:rPr lang="pt-BR" altLang="pt-BR" dirty="0"/>
              <a:t> a 100 m</a:t>
            </a:r>
            <a:r>
              <a:rPr lang="pt-BR" altLang="pt-BR" baseline="30000" dirty="0"/>
              <a:t>2</a:t>
            </a:r>
            <a:r>
              <a:rPr lang="pt-BR" altLang="pt-B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9" name="Object 13"/>
              <p:cNvSpPr txBox="1"/>
              <p:nvPr/>
            </p:nvSpPr>
            <p:spPr bwMode="auto">
              <a:xfrm>
                <a:off x="3468688" y="4076700"/>
                <a:ext cx="1747837" cy="938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1319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8688" y="4076700"/>
                <a:ext cx="1747837" cy="938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430" name="Text Box 14"/>
          <p:cNvSpPr txBox="1">
            <a:spLocks noChangeArrowheads="1"/>
          </p:cNvSpPr>
          <p:nvPr/>
        </p:nvSpPr>
        <p:spPr bwMode="auto">
          <a:xfrm>
            <a:off x="382588" y="5002213"/>
            <a:ext cx="8941940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das dimensões de cada </a:t>
            </a:r>
            <a:r>
              <a:rPr lang="pt-BR" altLang="pt-BR" dirty="0" err="1"/>
              <a:t>filtro.Deve</a:t>
            </a:r>
            <a:r>
              <a:rPr lang="pt-BR" altLang="pt-BR" dirty="0"/>
              <a:t> ser efetuado em função do </a:t>
            </a:r>
            <a:r>
              <a:rPr lang="pt-BR" altLang="pt-BR" dirty="0" err="1"/>
              <a:t>lay-out</a:t>
            </a:r>
            <a:r>
              <a:rPr lang="pt-BR" altLang="pt-BR" dirty="0"/>
              <a:t> da ETA </a:t>
            </a:r>
          </a:p>
        </p:txBody>
      </p:sp>
      <p:sp>
        <p:nvSpPr>
          <p:cNvPr id="8" name="Retângulo de cantos arredondados 1"/>
          <p:cNvSpPr/>
          <p:nvPr/>
        </p:nvSpPr>
        <p:spPr>
          <a:xfrm>
            <a:off x="382588" y="2112502"/>
            <a:ext cx="8644882" cy="289416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D0ADEB1-0097-48F1-AC8D-02817EE9B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390525" y="2205038"/>
            <a:ext cx="7826375" cy="58477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do número de filtros 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388938" y="2940050"/>
            <a:ext cx="8483600" cy="163121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Determinação da área individual de cada filtro. Recomendável (25 m</a:t>
            </a:r>
            <a:r>
              <a:rPr lang="pt-BR" altLang="pt-BR" baseline="30000" dirty="0"/>
              <a:t>2</a:t>
            </a:r>
            <a:r>
              <a:rPr lang="pt-BR" altLang="pt-BR" dirty="0"/>
              <a:t> a 100 m</a:t>
            </a:r>
            <a:r>
              <a:rPr lang="pt-BR" altLang="pt-BR" baseline="30000" dirty="0"/>
              <a:t>2</a:t>
            </a:r>
            <a:r>
              <a:rPr lang="pt-BR" altLang="pt-B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9" name="Object 13"/>
              <p:cNvSpPr txBox="1"/>
              <p:nvPr/>
            </p:nvSpPr>
            <p:spPr bwMode="auto">
              <a:xfrm>
                <a:off x="3468688" y="4076700"/>
                <a:ext cx="1747837" cy="938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1319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8688" y="4076700"/>
                <a:ext cx="1747837" cy="938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430" name="Text Box 14"/>
          <p:cNvSpPr txBox="1">
            <a:spLocks noChangeArrowheads="1"/>
          </p:cNvSpPr>
          <p:nvPr/>
        </p:nvSpPr>
        <p:spPr bwMode="auto">
          <a:xfrm>
            <a:off x="382588" y="5002213"/>
            <a:ext cx="8941940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das dimensões de cada </a:t>
            </a:r>
            <a:r>
              <a:rPr lang="pt-BR" altLang="pt-BR" dirty="0" err="1"/>
              <a:t>filtro.Deve</a:t>
            </a:r>
            <a:r>
              <a:rPr lang="pt-BR" altLang="pt-BR" dirty="0"/>
              <a:t> ser efetuado em função do </a:t>
            </a:r>
            <a:r>
              <a:rPr lang="pt-BR" altLang="pt-BR" dirty="0" err="1"/>
              <a:t>lay-out</a:t>
            </a:r>
            <a:r>
              <a:rPr lang="pt-BR" altLang="pt-BR" dirty="0"/>
              <a:t> da ETA </a:t>
            </a:r>
          </a:p>
        </p:txBody>
      </p:sp>
      <p:sp>
        <p:nvSpPr>
          <p:cNvPr id="8" name="Retângulo de cantos arredondados 1"/>
          <p:cNvSpPr/>
          <p:nvPr/>
        </p:nvSpPr>
        <p:spPr>
          <a:xfrm>
            <a:off x="308297" y="4958356"/>
            <a:ext cx="8644882" cy="126867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D0ADEB1-0097-48F1-AC8D-02817EE9B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1225544192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1F23B5-8C43-41B1-A135-E4B401BBB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8" y="2276872"/>
            <a:ext cx="8028384" cy="34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32921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651531" y="2446006"/>
            <a:ext cx="8042275" cy="714723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do método e sistema de lavagem 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638175" y="3470275"/>
            <a:ext cx="7966075" cy="255454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Cálculo da velocidade mínima de fluidificação e velocidade </a:t>
            </a:r>
            <a:r>
              <a:rPr lang="pt-BR" altLang="pt-BR" dirty="0" err="1"/>
              <a:t>ascencional</a:t>
            </a:r>
            <a:r>
              <a:rPr lang="pt-BR" altLang="pt-BR" dirty="0"/>
              <a:t> de água de lavagem para valores pré-determinados de expansão do meio filtrante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691999" y="2263328"/>
            <a:ext cx="7858426" cy="1077218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AD88C5-C1BB-4733-8E10-1DEE446DA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1752616983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651531" y="2446006"/>
            <a:ext cx="8042275" cy="714723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do método e sistema de lavagem 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638175" y="3470275"/>
            <a:ext cx="7966075" cy="255454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Cálculo da velocidade mínima de fluidificação e velocidade </a:t>
            </a:r>
            <a:r>
              <a:rPr lang="pt-BR" altLang="pt-BR" dirty="0" err="1"/>
              <a:t>ascencional</a:t>
            </a:r>
            <a:r>
              <a:rPr lang="pt-BR" altLang="pt-BR" dirty="0"/>
              <a:t> de água de lavagem para valores pré-determinados de expansão do meio filtrante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661735" y="3387724"/>
            <a:ext cx="7858426" cy="220151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AD88C5-C1BB-4733-8E10-1DEE446DA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21359454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655209" y="2457896"/>
            <a:ext cx="8042275" cy="120967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Dimensionamento do sistema de lavagem (Tubulações, válvulas demais e acessórios)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633413" y="3833813"/>
            <a:ext cx="7751762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Dimensionamento das calhas de coleta de água de lavagem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648562" y="5077272"/>
            <a:ext cx="8331075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carga hidráulica disponível e cálculo do perfil hidráulico</a:t>
            </a:r>
          </a:p>
        </p:txBody>
      </p:sp>
      <p:sp>
        <p:nvSpPr>
          <p:cNvPr id="7" name="Retângulo de cantos arredondados 1"/>
          <p:cNvSpPr/>
          <p:nvPr/>
        </p:nvSpPr>
        <p:spPr>
          <a:xfrm>
            <a:off x="655209" y="2327433"/>
            <a:ext cx="7858426" cy="134013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289E4F9-369A-4EFB-8B19-9E4FB3EF3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B7D09C5-5E0A-4673-BAED-F94B33F22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88840"/>
            <a:ext cx="4786158" cy="40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69842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1500" y="2420888"/>
            <a:ext cx="9001000" cy="360040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Velocidades máximas recomendadas </a:t>
            </a:r>
          </a:p>
          <a:p>
            <a:pPr marL="1076325" lvl="2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Canal de água decantada: 0,5 m/s</a:t>
            </a:r>
          </a:p>
          <a:p>
            <a:pPr marL="1076325" lvl="2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Comporta de entrada de água decantada: 1,5 m/s</a:t>
            </a:r>
          </a:p>
          <a:p>
            <a:pPr marL="1076325" lvl="2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Válvula de saída de água filtrada: 1,5 m/s</a:t>
            </a:r>
          </a:p>
          <a:p>
            <a:pPr marL="1076325" lvl="2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Condutos de saída de água filtrada: 1,5 m/s</a:t>
            </a:r>
          </a:p>
          <a:p>
            <a:pPr marL="1076325" lvl="2" indent="-2667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altLang="pt-BR" sz="2800" dirty="0"/>
              <a:t>Tubulação de água de lavagem: 2,5 m/s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63A2B8-73D8-4F72-8C20-688D702B8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4408694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1" y="400907"/>
            <a:ext cx="6923856" cy="97265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800" dirty="0"/>
              <a:t>FILTRAÇÃO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3394"/>
            <a:ext cx="3851920" cy="2558968"/>
          </a:xfrm>
          <a:prstGeom prst="rect">
            <a:avLst/>
          </a:prstGeom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323528" y="2348880"/>
            <a:ext cx="5220009" cy="302418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Definição: Processo de separação sólido-líquido utilizado para promover a remoção de material particulado presente na fase líquida.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655209" y="2457896"/>
            <a:ext cx="8042275" cy="120967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Dimensionamento do sistema de lavagem (Tubulações, válvulas demais e acessórios)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633413" y="3833813"/>
            <a:ext cx="7751762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Dimensionamento das calhas de coleta de água de lavagem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648562" y="5077272"/>
            <a:ext cx="8331075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carga hidráulica disponível e cálculo do perfil hidráulico</a:t>
            </a:r>
          </a:p>
        </p:txBody>
      </p:sp>
      <p:sp>
        <p:nvSpPr>
          <p:cNvPr id="7" name="Retângulo de cantos arredondados 1"/>
          <p:cNvSpPr/>
          <p:nvPr/>
        </p:nvSpPr>
        <p:spPr>
          <a:xfrm>
            <a:off x="521772" y="3702352"/>
            <a:ext cx="7858426" cy="134013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289E4F9-369A-4EFB-8B19-9E4FB3EF3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2018781152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31BABA-1D86-48BA-A455-9EB2DF0D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44" y="1804632"/>
            <a:ext cx="6958362" cy="44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26749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655209" y="2457896"/>
            <a:ext cx="8042275" cy="120967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Dimensionamento do sistema de lavagem (Tubulações, válvulas demais e acessórios)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633413" y="3833813"/>
            <a:ext cx="7751762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Dimensionamento das calhas de coleta de água de lavagem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648562" y="5077272"/>
            <a:ext cx="8331075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carga hidráulica disponível e cálculo do perfil hidráulico</a:t>
            </a:r>
          </a:p>
        </p:txBody>
      </p:sp>
      <p:sp>
        <p:nvSpPr>
          <p:cNvPr id="7" name="Retângulo de cantos arredondados 1"/>
          <p:cNvSpPr/>
          <p:nvPr/>
        </p:nvSpPr>
        <p:spPr>
          <a:xfrm>
            <a:off x="580081" y="5077272"/>
            <a:ext cx="7858426" cy="1077218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289E4F9-369A-4EFB-8B19-9E4FB3EF3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3361742105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ETA Capivari (Sanasa) 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57" y="4261280"/>
            <a:ext cx="3354043" cy="20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283896" cy="11890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dirty="0"/>
              <a:t>CLASSIFICAÇÃO DOS PROCESSOS DE FILTRAÇÃO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638" y="2133600"/>
            <a:ext cx="6480720" cy="39370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Com relação ao tipo de filtração</a:t>
            </a:r>
          </a:p>
          <a:p>
            <a:r>
              <a:rPr lang="pt-BR" altLang="pt-BR" dirty="0"/>
              <a:t>Com relação ao tratamento</a:t>
            </a:r>
          </a:p>
          <a:p>
            <a:r>
              <a:rPr lang="pt-BR" altLang="pt-BR" dirty="0"/>
              <a:t>Com relação ao meio filtrante</a:t>
            </a:r>
          </a:p>
          <a:p>
            <a:r>
              <a:rPr lang="pt-BR" altLang="pt-BR" dirty="0"/>
              <a:t>Com relação ao sentido de escoamento</a:t>
            </a:r>
          </a:p>
          <a:p>
            <a:r>
              <a:rPr lang="pt-BR" altLang="pt-BR" dirty="0"/>
              <a:t>Com relação ao seu controle hidráulico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971600" y="2094934"/>
            <a:ext cx="7345363" cy="7699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Com relação ao tipo de filtração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4485629" y="2793829"/>
            <a:ext cx="4643430" cy="10895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altLang="pt-BR" dirty="0"/>
              <a:t>Filtração em meio granular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4464049" y="4076700"/>
            <a:ext cx="4679945" cy="23495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Filtros lentos</a:t>
            </a:r>
          </a:p>
          <a:p>
            <a:r>
              <a:rPr lang="pt-BR" altLang="pt-BR" dirty="0"/>
              <a:t>Filtração rápida</a:t>
            </a:r>
          </a:p>
          <a:p>
            <a:r>
              <a:rPr lang="pt-BR" altLang="pt-BR" dirty="0"/>
              <a:t>Filtros de camada profunda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5C3B808-B49A-4C03-9D7A-6ABC46B01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283896" cy="11890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dirty="0"/>
              <a:t>CLASSIFICAÇÃO DOS PROCESSOS DE FILTRAÇÃO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414D09C-A349-4B7B-919C-072CF375E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64871"/>
            <a:ext cx="2160787" cy="32525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206374"/>
            <a:ext cx="7200800" cy="1371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FILTRAÇÃO EM MEIO GRANULAR</a:t>
            </a:r>
            <a:br>
              <a:rPr lang="pt-BR" altLang="pt-BR" sz="4000" dirty="0"/>
            </a:br>
            <a:r>
              <a:rPr lang="pt-BR" altLang="pt-BR" sz="4000" dirty="0"/>
              <a:t>FILTROS RÁPIDOS POR GRAVIDADE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93949"/>
            <a:ext cx="2515397" cy="37863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93950"/>
            <a:ext cx="2515397" cy="37863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A8708EA-DC0F-48F8-AC6F-7AA718DCA7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68522" y="2747275"/>
            <a:ext cx="4084656" cy="27231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EBDCB31-4E40-4471-82AC-F4CF9AD03D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64904"/>
            <a:ext cx="4468208" cy="2978805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184DE77D-12BC-4BE9-87FE-8AD0B49AF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696" y="206374"/>
            <a:ext cx="7200800" cy="1371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FILTRAÇÃO EM MEIO GRANULAR</a:t>
            </a:r>
            <a:br>
              <a:rPr lang="pt-BR" altLang="pt-BR" sz="4000" dirty="0"/>
            </a:br>
            <a:r>
              <a:rPr lang="pt-BR" altLang="pt-BR" sz="4000" dirty="0"/>
              <a:t>FILTROS RÁPIDOS POR GRAVIDADE </a:t>
            </a:r>
          </a:p>
        </p:txBody>
      </p:sp>
    </p:spTree>
    <p:extLst>
      <p:ext uri="{BB962C8B-B14F-4D97-AF65-F5344CB8AC3E}">
        <p14:creationId xmlns:p14="http://schemas.microsoft.com/office/powerpoint/2010/main" val="38626691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27706"/>
            <a:ext cx="7063939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VISÃO MICROSCÓPICA DO PROCESSO DE FILTRAÇÃO</a:t>
            </a:r>
          </a:p>
        </p:txBody>
      </p:sp>
      <p:grpSp>
        <p:nvGrpSpPr>
          <p:cNvPr id="82948" name="Group 45"/>
          <p:cNvGrpSpPr>
            <a:grpSpLocks/>
          </p:cNvGrpSpPr>
          <p:nvPr/>
        </p:nvGrpSpPr>
        <p:grpSpPr bwMode="auto">
          <a:xfrm>
            <a:off x="284164" y="1700213"/>
            <a:ext cx="8551864" cy="4584759"/>
            <a:chOff x="190" y="1125"/>
            <a:chExt cx="5387" cy="2985"/>
          </a:xfrm>
        </p:grpSpPr>
        <p:grpSp>
          <p:nvGrpSpPr>
            <p:cNvPr id="82950" name="Group 15"/>
            <p:cNvGrpSpPr>
              <a:grpSpLocks/>
            </p:cNvGrpSpPr>
            <p:nvPr/>
          </p:nvGrpSpPr>
          <p:grpSpPr bwMode="auto">
            <a:xfrm>
              <a:off x="1526" y="1819"/>
              <a:ext cx="2632" cy="1960"/>
              <a:chOff x="1618" y="1837"/>
              <a:chExt cx="2632" cy="1960"/>
            </a:xfrm>
          </p:grpSpPr>
          <p:grpSp>
            <p:nvGrpSpPr>
              <p:cNvPr id="82974" name="Group 16"/>
              <p:cNvGrpSpPr>
                <a:grpSpLocks/>
              </p:cNvGrpSpPr>
              <p:nvPr/>
            </p:nvGrpSpPr>
            <p:grpSpPr bwMode="auto">
              <a:xfrm>
                <a:off x="1618" y="2660"/>
                <a:ext cx="1267" cy="1137"/>
                <a:chOff x="1618" y="2660"/>
                <a:chExt cx="1267" cy="1137"/>
              </a:xfrm>
            </p:grpSpPr>
            <p:sp>
              <p:nvSpPr>
                <p:cNvPr id="82978" name="Oval 17" descr="Dark upward diagonal"/>
                <p:cNvSpPr>
                  <a:spLocks noChangeArrowheads="1"/>
                </p:cNvSpPr>
                <p:nvPr/>
              </p:nvSpPr>
              <p:spPr bwMode="auto">
                <a:xfrm rot="1680000">
                  <a:off x="1781" y="2660"/>
                  <a:ext cx="1104" cy="798"/>
                </a:xfrm>
                <a:prstGeom prst="ellipse">
                  <a:avLst/>
                </a:prstGeom>
                <a:pattFill prst="dkUpDiag">
                  <a:fgClr>
                    <a:srgbClr val="AD6900"/>
                  </a:fgClr>
                  <a:bgClr>
                    <a:schemeClr val="bg1"/>
                  </a:bgClr>
                </a:pattFill>
                <a:ln w="12700">
                  <a:solidFill>
                    <a:srgbClr val="AD6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979" name="Oval 18"/>
                <p:cNvSpPr>
                  <a:spLocks noChangeArrowheads="1"/>
                </p:cNvSpPr>
                <p:nvPr/>
              </p:nvSpPr>
              <p:spPr bwMode="auto">
                <a:xfrm>
                  <a:off x="1618" y="2845"/>
                  <a:ext cx="1048" cy="952"/>
                </a:xfrm>
                <a:prstGeom prst="ellipse">
                  <a:avLst/>
                </a:prstGeom>
                <a:solidFill>
                  <a:srgbClr val="3C0023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82975" name="Group 19"/>
              <p:cNvGrpSpPr>
                <a:grpSpLocks/>
              </p:cNvGrpSpPr>
              <p:nvPr/>
            </p:nvGrpSpPr>
            <p:grpSpPr bwMode="auto">
              <a:xfrm>
                <a:off x="3093" y="1837"/>
                <a:ext cx="1157" cy="1001"/>
                <a:chOff x="3093" y="1837"/>
                <a:chExt cx="1157" cy="1001"/>
              </a:xfrm>
            </p:grpSpPr>
            <p:sp>
              <p:nvSpPr>
                <p:cNvPr id="82976" name="Oval 20" descr="Dark upward diagonal"/>
                <p:cNvSpPr>
                  <a:spLocks noChangeArrowheads="1"/>
                </p:cNvSpPr>
                <p:nvPr/>
              </p:nvSpPr>
              <p:spPr bwMode="auto">
                <a:xfrm rot="1680000">
                  <a:off x="3093" y="2039"/>
                  <a:ext cx="883" cy="799"/>
                </a:xfrm>
                <a:prstGeom prst="ellipse">
                  <a:avLst/>
                </a:prstGeom>
                <a:pattFill prst="dkUpDiag">
                  <a:fgClr>
                    <a:srgbClr val="AD6900"/>
                  </a:fgClr>
                  <a:bgClr>
                    <a:schemeClr val="bg1"/>
                  </a:bgClr>
                </a:pattFill>
                <a:ln w="12700">
                  <a:solidFill>
                    <a:srgbClr val="AD6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977" name="Oval 21"/>
                <p:cNvSpPr>
                  <a:spLocks noChangeArrowheads="1"/>
                </p:cNvSpPr>
                <p:nvPr/>
              </p:nvSpPr>
              <p:spPr bwMode="auto">
                <a:xfrm>
                  <a:off x="3250" y="1837"/>
                  <a:ext cx="1000" cy="952"/>
                </a:xfrm>
                <a:prstGeom prst="ellipse">
                  <a:avLst/>
                </a:prstGeom>
                <a:solidFill>
                  <a:srgbClr val="3C0023"/>
                </a:solidFill>
                <a:ln w="12700">
                  <a:solidFill>
                    <a:srgbClr val="3C002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2951" name="Arc 22"/>
            <p:cNvSpPr>
              <a:spLocks/>
            </p:cNvSpPr>
            <p:nvPr/>
          </p:nvSpPr>
          <p:spPr bwMode="auto">
            <a:xfrm rot="-9900000">
              <a:off x="2484" y="1651"/>
              <a:ext cx="561" cy="552"/>
            </a:xfrm>
            <a:custGeom>
              <a:avLst/>
              <a:gdLst>
                <a:gd name="T0" fmla="*/ 0 w 15122"/>
                <a:gd name="T1" fmla="*/ 0 h 21600"/>
                <a:gd name="T2" fmla="*/ 561 w 15122"/>
                <a:gd name="T3" fmla="*/ 157 h 21600"/>
                <a:gd name="T4" fmla="*/ 1 w 15122"/>
                <a:gd name="T5" fmla="*/ 55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22" h="21600" fill="none" extrusionOk="0">
                  <a:moveTo>
                    <a:pt x="0" y="0"/>
                  </a:moveTo>
                  <a:cubicBezTo>
                    <a:pt x="9" y="0"/>
                    <a:pt x="18" y="-1"/>
                    <a:pt x="27" y="0"/>
                  </a:cubicBezTo>
                  <a:cubicBezTo>
                    <a:pt x="5668" y="0"/>
                    <a:pt x="11086" y="2207"/>
                    <a:pt x="15121" y="6150"/>
                  </a:cubicBezTo>
                </a:path>
                <a:path w="15122" h="21600" stroke="0" extrusionOk="0">
                  <a:moveTo>
                    <a:pt x="0" y="0"/>
                  </a:moveTo>
                  <a:cubicBezTo>
                    <a:pt x="9" y="0"/>
                    <a:pt x="18" y="-1"/>
                    <a:pt x="27" y="0"/>
                  </a:cubicBezTo>
                  <a:cubicBezTo>
                    <a:pt x="5668" y="0"/>
                    <a:pt x="11086" y="2207"/>
                    <a:pt x="15121" y="6150"/>
                  </a:cubicBezTo>
                  <a:lnTo>
                    <a:pt x="27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52" name="Line 23"/>
            <p:cNvSpPr>
              <a:spLocks noChangeShapeType="1"/>
            </p:cNvSpPr>
            <p:nvPr/>
          </p:nvSpPr>
          <p:spPr bwMode="auto">
            <a:xfrm flipH="1" flipV="1">
              <a:off x="1107" y="1806"/>
              <a:ext cx="296" cy="40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53" name="Line 24"/>
            <p:cNvSpPr>
              <a:spLocks noChangeShapeType="1"/>
            </p:cNvSpPr>
            <p:nvPr/>
          </p:nvSpPr>
          <p:spPr bwMode="auto">
            <a:xfrm flipH="1" flipV="1">
              <a:off x="1780" y="1374"/>
              <a:ext cx="266" cy="23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54" name="Line 25"/>
            <p:cNvSpPr>
              <a:spLocks noChangeShapeType="1"/>
            </p:cNvSpPr>
            <p:nvPr/>
          </p:nvSpPr>
          <p:spPr bwMode="auto">
            <a:xfrm flipH="1" flipV="1">
              <a:off x="1492" y="1518"/>
              <a:ext cx="311" cy="31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55" name="Line 26"/>
            <p:cNvSpPr>
              <a:spLocks noChangeShapeType="1"/>
            </p:cNvSpPr>
            <p:nvPr/>
          </p:nvSpPr>
          <p:spPr bwMode="auto">
            <a:xfrm flipH="1" flipV="1">
              <a:off x="1275" y="1657"/>
              <a:ext cx="344" cy="3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56" name="Line 27"/>
            <p:cNvSpPr>
              <a:spLocks noChangeShapeType="1"/>
            </p:cNvSpPr>
            <p:nvPr/>
          </p:nvSpPr>
          <p:spPr bwMode="auto">
            <a:xfrm flipV="1">
              <a:off x="2711" y="1598"/>
              <a:ext cx="1081" cy="512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04" name="Rectangle 28"/>
            <p:cNvSpPr>
              <a:spLocks noChangeArrowheads="1"/>
            </p:cNvSpPr>
            <p:nvPr/>
          </p:nvSpPr>
          <p:spPr bwMode="auto">
            <a:xfrm>
              <a:off x="3802" y="1449"/>
              <a:ext cx="111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Transporte</a:t>
              </a:r>
            </a:p>
          </p:txBody>
        </p:sp>
        <p:sp>
          <p:nvSpPr>
            <p:cNvPr id="82958" name="Line 29"/>
            <p:cNvSpPr>
              <a:spLocks noChangeShapeType="1"/>
            </p:cNvSpPr>
            <p:nvPr/>
          </p:nvSpPr>
          <p:spPr bwMode="auto">
            <a:xfrm flipH="1">
              <a:off x="1191" y="2278"/>
              <a:ext cx="1832" cy="388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06" name="Rectangle 30"/>
            <p:cNvSpPr>
              <a:spLocks noChangeArrowheads="1"/>
            </p:cNvSpPr>
            <p:nvPr/>
          </p:nvSpPr>
          <p:spPr bwMode="auto">
            <a:xfrm>
              <a:off x="431" y="2496"/>
              <a:ext cx="81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Adesão</a:t>
              </a:r>
            </a:p>
          </p:txBody>
        </p:sp>
        <p:sp>
          <p:nvSpPr>
            <p:cNvPr id="82960" name="Line 31"/>
            <p:cNvSpPr>
              <a:spLocks noChangeShapeType="1"/>
            </p:cNvSpPr>
            <p:nvPr/>
          </p:nvSpPr>
          <p:spPr bwMode="auto">
            <a:xfrm>
              <a:off x="2980" y="3294"/>
              <a:ext cx="1499" cy="428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08" name="Rectangle 32"/>
            <p:cNvSpPr>
              <a:spLocks noChangeArrowheads="1"/>
            </p:cNvSpPr>
            <p:nvPr/>
          </p:nvSpPr>
          <p:spPr bwMode="auto">
            <a:xfrm>
              <a:off x="4546" y="3597"/>
              <a:ext cx="103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Liberação</a:t>
              </a:r>
            </a:p>
          </p:txBody>
        </p:sp>
        <p:sp>
          <p:nvSpPr>
            <p:cNvPr id="82962" name="Line 33"/>
            <p:cNvSpPr>
              <a:spLocks noChangeShapeType="1"/>
            </p:cNvSpPr>
            <p:nvPr/>
          </p:nvSpPr>
          <p:spPr bwMode="auto">
            <a:xfrm flipH="1">
              <a:off x="3742" y="2840"/>
              <a:ext cx="416" cy="328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10" name="Rectangle 34"/>
            <p:cNvSpPr>
              <a:spLocks noChangeArrowheads="1"/>
            </p:cNvSpPr>
            <p:nvPr/>
          </p:nvSpPr>
          <p:spPr bwMode="auto">
            <a:xfrm>
              <a:off x="4241" y="2523"/>
              <a:ext cx="96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Linha de </a:t>
              </a:r>
            </a:p>
            <a:p>
              <a:pPr eaLnBrk="0" hangingPunct="0">
                <a:defRPr/>
              </a:pP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corrente</a:t>
              </a:r>
            </a:p>
          </p:txBody>
        </p:sp>
        <p:sp>
          <p:nvSpPr>
            <p:cNvPr id="82964" name="Line 35"/>
            <p:cNvSpPr>
              <a:spLocks noChangeShapeType="1"/>
            </p:cNvSpPr>
            <p:nvPr/>
          </p:nvSpPr>
          <p:spPr bwMode="auto">
            <a:xfrm flipH="1">
              <a:off x="1323" y="3466"/>
              <a:ext cx="560" cy="76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12" name="Rectangle 36"/>
            <p:cNvSpPr>
              <a:spLocks noChangeArrowheads="1"/>
            </p:cNvSpPr>
            <p:nvPr/>
          </p:nvSpPr>
          <p:spPr bwMode="auto">
            <a:xfrm>
              <a:off x="190" y="3405"/>
              <a:ext cx="116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Coletor (d</a:t>
              </a:r>
              <a:r>
                <a:rPr lang="en-US" altLang="pt-BR" sz="2400" b="1" baseline="-25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  <a:r>
                <a:rPr lang="en-US" altLang="pt-BR" sz="24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</a:t>
              </a:r>
              <a:endParaRPr lang="en-US" altLang="pt-BR" sz="2400" b="1" baseline="-250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0213" name="Rectangle 37"/>
            <p:cNvSpPr>
              <a:spLocks noChangeArrowheads="1"/>
            </p:cNvSpPr>
            <p:nvPr/>
          </p:nvSpPr>
          <p:spPr bwMode="auto">
            <a:xfrm>
              <a:off x="2710" y="1125"/>
              <a:ext cx="131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altLang="pt-BR" sz="2400" b="1" dirty="0" err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Partícula</a:t>
              </a:r>
              <a:r>
                <a:rPr lang="en-US" altLang="pt-BR" sz="2400" b="1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(</a:t>
              </a:r>
              <a:r>
                <a:rPr lang="en-US" altLang="pt-BR" sz="2400" b="1" dirty="0" err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</a:t>
              </a:r>
              <a:r>
                <a:rPr lang="en-US" altLang="pt-BR" sz="2400" b="1" baseline="-25000" dirty="0" err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</a:t>
              </a:r>
              <a:r>
                <a:rPr lang="en-US" altLang="pt-BR" sz="2400" b="1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)</a:t>
              </a:r>
              <a:endParaRPr lang="en-US" altLang="pt-BR" sz="2400" b="1" baseline="-25000" dirty="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2967" name="Line 38"/>
            <p:cNvSpPr>
              <a:spLocks noChangeShapeType="1"/>
            </p:cNvSpPr>
            <p:nvPr/>
          </p:nvSpPr>
          <p:spPr bwMode="auto">
            <a:xfrm flipH="1">
              <a:off x="2439" y="1462"/>
              <a:ext cx="341" cy="292"/>
            </a:xfrm>
            <a:prstGeom prst="lin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68" name="Freeform 39"/>
            <p:cNvSpPr>
              <a:spLocks/>
            </p:cNvSpPr>
            <p:nvPr/>
          </p:nvSpPr>
          <p:spPr bwMode="auto">
            <a:xfrm>
              <a:off x="1540" y="1998"/>
              <a:ext cx="2448" cy="1968"/>
            </a:xfrm>
            <a:custGeom>
              <a:avLst/>
              <a:gdLst>
                <a:gd name="T0" fmla="*/ 0 w 2448"/>
                <a:gd name="T1" fmla="*/ 0 h 1968"/>
                <a:gd name="T2" fmla="*/ 384 w 2448"/>
                <a:gd name="T3" fmla="*/ 336 h 1968"/>
                <a:gd name="T4" fmla="*/ 912 w 2448"/>
                <a:gd name="T5" fmla="*/ 576 h 1968"/>
                <a:gd name="T6" fmla="*/ 1488 w 2448"/>
                <a:gd name="T7" fmla="*/ 1152 h 1968"/>
                <a:gd name="T8" fmla="*/ 1920 w 2448"/>
                <a:gd name="T9" fmla="*/ 1632 h 1968"/>
                <a:gd name="T10" fmla="*/ 2448 w 2448"/>
                <a:gd name="T11" fmla="*/ 1968 h 1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48" h="1968">
                  <a:moveTo>
                    <a:pt x="0" y="0"/>
                  </a:moveTo>
                  <a:cubicBezTo>
                    <a:pt x="116" y="120"/>
                    <a:pt x="232" y="240"/>
                    <a:pt x="384" y="336"/>
                  </a:cubicBezTo>
                  <a:cubicBezTo>
                    <a:pt x="536" y="432"/>
                    <a:pt x="728" y="440"/>
                    <a:pt x="912" y="576"/>
                  </a:cubicBezTo>
                  <a:cubicBezTo>
                    <a:pt x="1096" y="712"/>
                    <a:pt x="1320" y="976"/>
                    <a:pt x="1488" y="1152"/>
                  </a:cubicBezTo>
                  <a:cubicBezTo>
                    <a:pt x="1656" y="1328"/>
                    <a:pt x="1760" y="1496"/>
                    <a:pt x="1920" y="1632"/>
                  </a:cubicBezTo>
                  <a:cubicBezTo>
                    <a:pt x="2080" y="1768"/>
                    <a:pt x="2360" y="1928"/>
                    <a:pt x="2448" y="196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69" name="Freeform 40"/>
            <p:cNvSpPr>
              <a:spLocks/>
            </p:cNvSpPr>
            <p:nvPr/>
          </p:nvSpPr>
          <p:spPr bwMode="auto">
            <a:xfrm>
              <a:off x="1732" y="1758"/>
              <a:ext cx="2352" cy="1920"/>
            </a:xfrm>
            <a:custGeom>
              <a:avLst/>
              <a:gdLst>
                <a:gd name="T0" fmla="*/ 0 w 2352"/>
                <a:gd name="T1" fmla="*/ 0 h 1920"/>
                <a:gd name="T2" fmla="*/ 480 w 2352"/>
                <a:gd name="T3" fmla="*/ 384 h 1920"/>
                <a:gd name="T4" fmla="*/ 960 w 2352"/>
                <a:gd name="T5" fmla="*/ 768 h 1920"/>
                <a:gd name="T6" fmla="*/ 1392 w 2352"/>
                <a:gd name="T7" fmla="*/ 1248 h 1920"/>
                <a:gd name="T8" fmla="*/ 2352 w 2352"/>
                <a:gd name="T9" fmla="*/ 1920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2" h="1920">
                  <a:moveTo>
                    <a:pt x="0" y="0"/>
                  </a:moveTo>
                  <a:cubicBezTo>
                    <a:pt x="160" y="128"/>
                    <a:pt x="320" y="256"/>
                    <a:pt x="480" y="384"/>
                  </a:cubicBezTo>
                  <a:cubicBezTo>
                    <a:pt x="640" y="512"/>
                    <a:pt x="808" y="624"/>
                    <a:pt x="960" y="768"/>
                  </a:cubicBezTo>
                  <a:cubicBezTo>
                    <a:pt x="1112" y="912"/>
                    <a:pt x="1160" y="1056"/>
                    <a:pt x="1392" y="1248"/>
                  </a:cubicBezTo>
                  <a:cubicBezTo>
                    <a:pt x="1624" y="1440"/>
                    <a:pt x="1988" y="1680"/>
                    <a:pt x="2352" y="192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0" name="Freeform 41"/>
            <p:cNvSpPr>
              <a:spLocks/>
            </p:cNvSpPr>
            <p:nvPr/>
          </p:nvSpPr>
          <p:spPr bwMode="auto">
            <a:xfrm>
              <a:off x="2020" y="1566"/>
              <a:ext cx="2256" cy="1920"/>
            </a:xfrm>
            <a:custGeom>
              <a:avLst/>
              <a:gdLst>
                <a:gd name="T0" fmla="*/ 0 w 2256"/>
                <a:gd name="T1" fmla="*/ 0 h 1920"/>
                <a:gd name="T2" fmla="*/ 528 w 2256"/>
                <a:gd name="T3" fmla="*/ 480 h 1920"/>
                <a:gd name="T4" fmla="*/ 816 w 2256"/>
                <a:gd name="T5" fmla="*/ 768 h 1920"/>
                <a:gd name="T6" fmla="*/ 1152 w 2256"/>
                <a:gd name="T7" fmla="*/ 1200 h 1920"/>
                <a:gd name="T8" fmla="*/ 1296 w 2256"/>
                <a:gd name="T9" fmla="*/ 1344 h 1920"/>
                <a:gd name="T10" fmla="*/ 1680 w 2256"/>
                <a:gd name="T11" fmla="*/ 1632 h 1920"/>
                <a:gd name="T12" fmla="*/ 2256 w 2256"/>
                <a:gd name="T13" fmla="*/ 1920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6" h="1920">
                  <a:moveTo>
                    <a:pt x="0" y="0"/>
                  </a:moveTo>
                  <a:cubicBezTo>
                    <a:pt x="196" y="176"/>
                    <a:pt x="392" y="352"/>
                    <a:pt x="528" y="480"/>
                  </a:cubicBezTo>
                  <a:cubicBezTo>
                    <a:pt x="664" y="608"/>
                    <a:pt x="712" y="648"/>
                    <a:pt x="816" y="768"/>
                  </a:cubicBezTo>
                  <a:cubicBezTo>
                    <a:pt x="920" y="888"/>
                    <a:pt x="1072" y="1104"/>
                    <a:pt x="1152" y="1200"/>
                  </a:cubicBezTo>
                  <a:cubicBezTo>
                    <a:pt x="1232" y="1296"/>
                    <a:pt x="1208" y="1272"/>
                    <a:pt x="1296" y="1344"/>
                  </a:cubicBezTo>
                  <a:cubicBezTo>
                    <a:pt x="1384" y="1416"/>
                    <a:pt x="1520" y="1536"/>
                    <a:pt x="1680" y="1632"/>
                  </a:cubicBezTo>
                  <a:cubicBezTo>
                    <a:pt x="1840" y="1728"/>
                    <a:pt x="2048" y="1824"/>
                    <a:pt x="2256" y="192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1" name="Oval 42"/>
            <p:cNvSpPr>
              <a:spLocks noChangeArrowheads="1"/>
            </p:cNvSpPr>
            <p:nvPr/>
          </p:nvSpPr>
          <p:spPr bwMode="auto">
            <a:xfrm>
              <a:off x="2291" y="1774"/>
              <a:ext cx="184" cy="184"/>
            </a:xfrm>
            <a:prstGeom prst="ellipse">
              <a:avLst/>
            </a:prstGeom>
            <a:solidFill>
              <a:srgbClr val="AD6900"/>
            </a:solidFill>
            <a:ln w="12700">
              <a:solidFill>
                <a:srgbClr val="AD6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2" name="Freeform 43"/>
            <p:cNvSpPr>
              <a:spLocks/>
            </p:cNvSpPr>
            <p:nvPr/>
          </p:nvSpPr>
          <p:spPr bwMode="auto">
            <a:xfrm>
              <a:off x="1348" y="2142"/>
              <a:ext cx="1872" cy="1968"/>
            </a:xfrm>
            <a:custGeom>
              <a:avLst/>
              <a:gdLst>
                <a:gd name="T0" fmla="*/ 0 w 1872"/>
                <a:gd name="T1" fmla="*/ 0 h 1968"/>
                <a:gd name="T2" fmla="*/ 336 w 1872"/>
                <a:gd name="T3" fmla="*/ 288 h 1968"/>
                <a:gd name="T4" fmla="*/ 912 w 1872"/>
                <a:gd name="T5" fmla="*/ 480 h 1968"/>
                <a:gd name="T6" fmla="*/ 1152 w 1872"/>
                <a:gd name="T7" fmla="*/ 576 h 1968"/>
                <a:gd name="T8" fmla="*/ 1344 w 1872"/>
                <a:gd name="T9" fmla="*/ 768 h 1968"/>
                <a:gd name="T10" fmla="*/ 1536 w 1872"/>
                <a:gd name="T11" fmla="*/ 1200 h 1968"/>
                <a:gd name="T12" fmla="*/ 1872 w 1872"/>
                <a:gd name="T13" fmla="*/ 1968 h 1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72" h="1968">
                  <a:moveTo>
                    <a:pt x="0" y="0"/>
                  </a:moveTo>
                  <a:cubicBezTo>
                    <a:pt x="92" y="104"/>
                    <a:pt x="184" y="208"/>
                    <a:pt x="336" y="288"/>
                  </a:cubicBezTo>
                  <a:cubicBezTo>
                    <a:pt x="488" y="368"/>
                    <a:pt x="776" y="432"/>
                    <a:pt x="912" y="480"/>
                  </a:cubicBezTo>
                  <a:cubicBezTo>
                    <a:pt x="1048" y="528"/>
                    <a:pt x="1080" y="528"/>
                    <a:pt x="1152" y="576"/>
                  </a:cubicBezTo>
                  <a:cubicBezTo>
                    <a:pt x="1224" y="624"/>
                    <a:pt x="1280" y="664"/>
                    <a:pt x="1344" y="768"/>
                  </a:cubicBezTo>
                  <a:cubicBezTo>
                    <a:pt x="1408" y="872"/>
                    <a:pt x="1448" y="1000"/>
                    <a:pt x="1536" y="1200"/>
                  </a:cubicBezTo>
                  <a:cubicBezTo>
                    <a:pt x="1624" y="1400"/>
                    <a:pt x="1748" y="1684"/>
                    <a:pt x="1872" y="196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3" name="Oval 44"/>
            <p:cNvSpPr>
              <a:spLocks noChangeArrowheads="1"/>
            </p:cNvSpPr>
            <p:nvPr/>
          </p:nvSpPr>
          <p:spPr bwMode="auto">
            <a:xfrm>
              <a:off x="2788" y="3198"/>
              <a:ext cx="184" cy="184"/>
            </a:xfrm>
            <a:prstGeom prst="ellipse">
              <a:avLst/>
            </a:prstGeom>
            <a:solidFill>
              <a:srgbClr val="AD6900"/>
            </a:solidFill>
            <a:ln w="12700">
              <a:solidFill>
                <a:srgbClr val="AD6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234950" y="5884862"/>
            <a:ext cx="2606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000" dirty="0"/>
              <a:t>Fonte: </a:t>
            </a:r>
            <a:r>
              <a:rPr lang="pt-BR" altLang="pt-BR" sz="2000" dirty="0" err="1"/>
              <a:t>Amirtharajah</a:t>
            </a:r>
            <a:r>
              <a:rPr lang="pt-BR" altLang="pt-BR" sz="2000" dirty="0"/>
              <a:t>, A</a:t>
            </a:r>
          </a:p>
        </p:txBody>
      </p:sp>
    </p:spTree>
    <p:extLst>
      <p:ext uri="{BB962C8B-B14F-4D97-AF65-F5344CB8AC3E}">
        <p14:creationId xmlns:p14="http://schemas.microsoft.com/office/powerpoint/2010/main" val="32689035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934" y="114300"/>
            <a:ext cx="6923754" cy="1447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MECANISMOS DE TRANSPORTE E ADERÊNCIA</a:t>
            </a:r>
          </a:p>
        </p:txBody>
      </p:sp>
      <p:grpSp>
        <p:nvGrpSpPr>
          <p:cNvPr id="86020" name="Group 57"/>
          <p:cNvGrpSpPr>
            <a:grpSpLocks/>
          </p:cNvGrpSpPr>
          <p:nvPr/>
        </p:nvGrpSpPr>
        <p:grpSpPr bwMode="auto">
          <a:xfrm>
            <a:off x="200025" y="2295525"/>
            <a:ext cx="6388100" cy="3365500"/>
            <a:chOff x="68" y="1900"/>
            <a:chExt cx="4024" cy="2120"/>
          </a:xfrm>
        </p:grpSpPr>
        <p:grpSp>
          <p:nvGrpSpPr>
            <p:cNvPr id="86023" name="Group 56"/>
            <p:cNvGrpSpPr>
              <a:grpSpLocks/>
            </p:cNvGrpSpPr>
            <p:nvPr/>
          </p:nvGrpSpPr>
          <p:grpSpPr bwMode="auto">
            <a:xfrm>
              <a:off x="68" y="1900"/>
              <a:ext cx="3946" cy="1654"/>
              <a:chOff x="68" y="1277"/>
              <a:chExt cx="4424" cy="1920"/>
            </a:xfrm>
          </p:grpSpPr>
          <p:sp>
            <p:nvSpPr>
              <p:cNvPr id="86027" name="Oval 5"/>
              <p:cNvSpPr>
                <a:spLocks noChangeArrowheads="1"/>
              </p:cNvSpPr>
              <p:nvPr/>
            </p:nvSpPr>
            <p:spPr bwMode="auto">
              <a:xfrm>
                <a:off x="3428" y="1949"/>
                <a:ext cx="720" cy="7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grpSp>
            <p:nvGrpSpPr>
              <p:cNvPr id="86028" name="Group 6"/>
              <p:cNvGrpSpPr>
                <a:grpSpLocks/>
              </p:cNvGrpSpPr>
              <p:nvPr/>
            </p:nvGrpSpPr>
            <p:grpSpPr bwMode="auto">
              <a:xfrm>
                <a:off x="3092" y="1469"/>
                <a:ext cx="632" cy="1728"/>
                <a:chOff x="576" y="1344"/>
                <a:chExt cx="632" cy="1728"/>
              </a:xfrm>
            </p:grpSpPr>
            <p:sp>
              <p:nvSpPr>
                <p:cNvPr id="86071" name="Freeform 7"/>
                <p:cNvSpPr>
                  <a:spLocks/>
                </p:cNvSpPr>
                <p:nvPr/>
              </p:nvSpPr>
              <p:spPr bwMode="auto">
                <a:xfrm>
                  <a:off x="808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72" name="Freeform 8"/>
                <p:cNvSpPr>
                  <a:spLocks/>
                </p:cNvSpPr>
                <p:nvPr/>
              </p:nvSpPr>
              <p:spPr bwMode="auto">
                <a:xfrm>
                  <a:off x="672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73" name="Freeform 9"/>
                <p:cNvSpPr>
                  <a:spLocks/>
                </p:cNvSpPr>
                <p:nvPr/>
              </p:nvSpPr>
              <p:spPr bwMode="auto">
                <a:xfrm>
                  <a:off x="576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6029" name="Group 10"/>
              <p:cNvGrpSpPr>
                <a:grpSpLocks/>
              </p:cNvGrpSpPr>
              <p:nvPr/>
            </p:nvGrpSpPr>
            <p:grpSpPr bwMode="auto">
              <a:xfrm flipH="1">
                <a:off x="3860" y="1469"/>
                <a:ext cx="632" cy="1728"/>
                <a:chOff x="576" y="1344"/>
                <a:chExt cx="632" cy="1728"/>
              </a:xfrm>
            </p:grpSpPr>
            <p:sp>
              <p:nvSpPr>
                <p:cNvPr id="86068" name="Freeform 11"/>
                <p:cNvSpPr>
                  <a:spLocks/>
                </p:cNvSpPr>
                <p:nvPr/>
              </p:nvSpPr>
              <p:spPr bwMode="auto">
                <a:xfrm>
                  <a:off x="808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9" name="Freeform 12"/>
                <p:cNvSpPr>
                  <a:spLocks/>
                </p:cNvSpPr>
                <p:nvPr/>
              </p:nvSpPr>
              <p:spPr bwMode="auto">
                <a:xfrm>
                  <a:off x="672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70" name="Freeform 13"/>
                <p:cNvSpPr>
                  <a:spLocks/>
                </p:cNvSpPr>
                <p:nvPr/>
              </p:nvSpPr>
              <p:spPr bwMode="auto">
                <a:xfrm>
                  <a:off x="576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6030" name="Line 14"/>
              <p:cNvSpPr>
                <a:spLocks noChangeShapeType="1"/>
              </p:cNvSpPr>
              <p:nvPr/>
            </p:nvSpPr>
            <p:spPr bwMode="auto">
              <a:xfrm>
                <a:off x="3792" y="127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31" name="Line 15"/>
              <p:cNvSpPr>
                <a:spLocks noChangeShapeType="1"/>
              </p:cNvSpPr>
              <p:nvPr/>
            </p:nvSpPr>
            <p:spPr bwMode="auto">
              <a:xfrm>
                <a:off x="3428" y="2333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32" name="Text Box 16"/>
              <p:cNvSpPr txBox="1">
                <a:spLocks noChangeArrowheads="1"/>
              </p:cNvSpPr>
              <p:nvPr/>
            </p:nvSpPr>
            <p:spPr bwMode="auto">
              <a:xfrm>
                <a:off x="3676" y="2141"/>
                <a:ext cx="28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pt-BR" sz="1400" b="1">
                    <a:latin typeface="Arial" charset="0"/>
                  </a:rPr>
                  <a:t>d</a:t>
                </a:r>
                <a:r>
                  <a:rPr lang="en-US" altLang="pt-BR" sz="1400" b="1" baseline="-25000">
                    <a:latin typeface="Arial" charset="0"/>
                  </a:rPr>
                  <a:t>c</a:t>
                </a:r>
                <a:endParaRPr lang="en-US" altLang="pt-BR" sz="1400" b="1">
                  <a:latin typeface="Arial" charset="0"/>
                </a:endParaRPr>
              </a:p>
            </p:txBody>
          </p:sp>
          <p:sp>
            <p:nvSpPr>
              <p:cNvPr id="86033" name="Oval 17"/>
              <p:cNvSpPr>
                <a:spLocks noChangeArrowheads="1"/>
              </p:cNvSpPr>
              <p:nvPr/>
            </p:nvSpPr>
            <p:spPr bwMode="auto">
              <a:xfrm>
                <a:off x="1932" y="1949"/>
                <a:ext cx="720" cy="7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grpSp>
            <p:nvGrpSpPr>
              <p:cNvPr id="86034" name="Group 18"/>
              <p:cNvGrpSpPr>
                <a:grpSpLocks/>
              </p:cNvGrpSpPr>
              <p:nvPr/>
            </p:nvGrpSpPr>
            <p:grpSpPr bwMode="auto">
              <a:xfrm>
                <a:off x="1596" y="1469"/>
                <a:ext cx="632" cy="1728"/>
                <a:chOff x="576" y="1344"/>
                <a:chExt cx="632" cy="1728"/>
              </a:xfrm>
            </p:grpSpPr>
            <p:sp>
              <p:nvSpPr>
                <p:cNvPr id="86065" name="Freeform 19"/>
                <p:cNvSpPr>
                  <a:spLocks/>
                </p:cNvSpPr>
                <p:nvPr/>
              </p:nvSpPr>
              <p:spPr bwMode="auto">
                <a:xfrm>
                  <a:off x="808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6" name="Freeform 20"/>
                <p:cNvSpPr>
                  <a:spLocks/>
                </p:cNvSpPr>
                <p:nvPr/>
              </p:nvSpPr>
              <p:spPr bwMode="auto">
                <a:xfrm>
                  <a:off x="672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7" name="Freeform 21"/>
                <p:cNvSpPr>
                  <a:spLocks/>
                </p:cNvSpPr>
                <p:nvPr/>
              </p:nvSpPr>
              <p:spPr bwMode="auto">
                <a:xfrm>
                  <a:off x="576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6035" name="Group 22"/>
              <p:cNvGrpSpPr>
                <a:grpSpLocks/>
              </p:cNvGrpSpPr>
              <p:nvPr/>
            </p:nvGrpSpPr>
            <p:grpSpPr bwMode="auto">
              <a:xfrm flipH="1">
                <a:off x="2364" y="1469"/>
                <a:ext cx="632" cy="1728"/>
                <a:chOff x="576" y="1344"/>
                <a:chExt cx="632" cy="1728"/>
              </a:xfrm>
            </p:grpSpPr>
            <p:sp>
              <p:nvSpPr>
                <p:cNvPr id="86062" name="Freeform 23"/>
                <p:cNvSpPr>
                  <a:spLocks/>
                </p:cNvSpPr>
                <p:nvPr/>
              </p:nvSpPr>
              <p:spPr bwMode="auto">
                <a:xfrm>
                  <a:off x="808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3" name="Freeform 24"/>
                <p:cNvSpPr>
                  <a:spLocks/>
                </p:cNvSpPr>
                <p:nvPr/>
              </p:nvSpPr>
              <p:spPr bwMode="auto">
                <a:xfrm>
                  <a:off x="672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4" name="Freeform 25"/>
                <p:cNvSpPr>
                  <a:spLocks/>
                </p:cNvSpPr>
                <p:nvPr/>
              </p:nvSpPr>
              <p:spPr bwMode="auto">
                <a:xfrm>
                  <a:off x="576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6036" name="Line 26"/>
              <p:cNvSpPr>
                <a:spLocks noChangeShapeType="1"/>
              </p:cNvSpPr>
              <p:nvPr/>
            </p:nvSpPr>
            <p:spPr bwMode="auto">
              <a:xfrm>
                <a:off x="2296" y="127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37" name="Line 27"/>
              <p:cNvSpPr>
                <a:spLocks noChangeShapeType="1"/>
              </p:cNvSpPr>
              <p:nvPr/>
            </p:nvSpPr>
            <p:spPr bwMode="auto">
              <a:xfrm>
                <a:off x="1932" y="2333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38" name="Text Box 28"/>
              <p:cNvSpPr txBox="1">
                <a:spLocks noChangeArrowheads="1"/>
              </p:cNvSpPr>
              <p:nvPr/>
            </p:nvSpPr>
            <p:spPr bwMode="auto">
              <a:xfrm>
                <a:off x="2180" y="2141"/>
                <a:ext cx="281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pt-BR" sz="1400" b="1">
                    <a:latin typeface="Arial" charset="0"/>
                  </a:rPr>
                  <a:t>d</a:t>
                </a:r>
                <a:r>
                  <a:rPr lang="en-US" altLang="pt-BR" sz="1400" b="1" baseline="-25000">
                    <a:latin typeface="Arial" charset="0"/>
                  </a:rPr>
                  <a:t>c</a:t>
                </a:r>
                <a:endParaRPr lang="en-US" altLang="pt-BR" sz="1400" b="1">
                  <a:latin typeface="Arial" charset="0"/>
                </a:endParaRPr>
              </a:p>
            </p:txBody>
          </p:sp>
          <p:sp>
            <p:nvSpPr>
              <p:cNvPr id="86039" name="Oval 29"/>
              <p:cNvSpPr>
                <a:spLocks noChangeArrowheads="1"/>
              </p:cNvSpPr>
              <p:nvPr/>
            </p:nvSpPr>
            <p:spPr bwMode="auto">
              <a:xfrm>
                <a:off x="404" y="1949"/>
                <a:ext cx="720" cy="72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grpSp>
            <p:nvGrpSpPr>
              <p:cNvPr id="86040" name="Group 30"/>
              <p:cNvGrpSpPr>
                <a:grpSpLocks/>
              </p:cNvGrpSpPr>
              <p:nvPr/>
            </p:nvGrpSpPr>
            <p:grpSpPr bwMode="auto">
              <a:xfrm>
                <a:off x="68" y="1469"/>
                <a:ext cx="632" cy="1728"/>
                <a:chOff x="576" y="1344"/>
                <a:chExt cx="632" cy="1728"/>
              </a:xfrm>
            </p:grpSpPr>
            <p:sp>
              <p:nvSpPr>
                <p:cNvPr id="86059" name="Freeform 31"/>
                <p:cNvSpPr>
                  <a:spLocks/>
                </p:cNvSpPr>
                <p:nvPr/>
              </p:nvSpPr>
              <p:spPr bwMode="auto">
                <a:xfrm>
                  <a:off x="808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0" name="Freeform 32"/>
                <p:cNvSpPr>
                  <a:spLocks/>
                </p:cNvSpPr>
                <p:nvPr/>
              </p:nvSpPr>
              <p:spPr bwMode="auto">
                <a:xfrm>
                  <a:off x="672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61" name="Freeform 33"/>
                <p:cNvSpPr>
                  <a:spLocks/>
                </p:cNvSpPr>
                <p:nvPr/>
              </p:nvSpPr>
              <p:spPr bwMode="auto">
                <a:xfrm>
                  <a:off x="576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6041" name="Group 34"/>
              <p:cNvGrpSpPr>
                <a:grpSpLocks/>
              </p:cNvGrpSpPr>
              <p:nvPr/>
            </p:nvGrpSpPr>
            <p:grpSpPr bwMode="auto">
              <a:xfrm flipH="1">
                <a:off x="836" y="1469"/>
                <a:ext cx="632" cy="1728"/>
                <a:chOff x="576" y="1344"/>
                <a:chExt cx="632" cy="1728"/>
              </a:xfrm>
            </p:grpSpPr>
            <p:sp>
              <p:nvSpPr>
                <p:cNvPr id="86056" name="Freeform 35"/>
                <p:cNvSpPr>
                  <a:spLocks/>
                </p:cNvSpPr>
                <p:nvPr/>
              </p:nvSpPr>
              <p:spPr bwMode="auto">
                <a:xfrm>
                  <a:off x="808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57" name="Freeform 36"/>
                <p:cNvSpPr>
                  <a:spLocks/>
                </p:cNvSpPr>
                <p:nvPr/>
              </p:nvSpPr>
              <p:spPr bwMode="auto">
                <a:xfrm>
                  <a:off x="672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6058" name="Freeform 37"/>
                <p:cNvSpPr>
                  <a:spLocks/>
                </p:cNvSpPr>
                <p:nvPr/>
              </p:nvSpPr>
              <p:spPr bwMode="auto">
                <a:xfrm>
                  <a:off x="576" y="1344"/>
                  <a:ext cx="400" cy="1728"/>
                </a:xfrm>
                <a:custGeom>
                  <a:avLst/>
                  <a:gdLst>
                    <a:gd name="T0" fmla="*/ 392 w 400"/>
                    <a:gd name="T1" fmla="*/ 0 h 1728"/>
                    <a:gd name="T2" fmla="*/ 392 w 400"/>
                    <a:gd name="T3" fmla="*/ 192 h 1728"/>
                    <a:gd name="T4" fmla="*/ 344 w 400"/>
                    <a:gd name="T5" fmla="*/ 336 h 1728"/>
                    <a:gd name="T6" fmla="*/ 248 w 400"/>
                    <a:gd name="T7" fmla="*/ 432 h 1728"/>
                    <a:gd name="T8" fmla="*/ 200 w 400"/>
                    <a:gd name="T9" fmla="*/ 480 h 1728"/>
                    <a:gd name="T10" fmla="*/ 104 w 400"/>
                    <a:gd name="T11" fmla="*/ 576 h 1728"/>
                    <a:gd name="T12" fmla="*/ 56 w 400"/>
                    <a:gd name="T13" fmla="*/ 672 h 1728"/>
                    <a:gd name="T14" fmla="*/ 8 w 400"/>
                    <a:gd name="T15" fmla="*/ 816 h 1728"/>
                    <a:gd name="T16" fmla="*/ 8 w 400"/>
                    <a:gd name="T17" fmla="*/ 960 h 1728"/>
                    <a:gd name="T18" fmla="*/ 56 w 400"/>
                    <a:gd name="T19" fmla="*/ 1104 h 1728"/>
                    <a:gd name="T20" fmla="*/ 200 w 400"/>
                    <a:gd name="T21" fmla="*/ 1296 h 1728"/>
                    <a:gd name="T22" fmla="*/ 248 w 400"/>
                    <a:gd name="T23" fmla="*/ 1392 h 1728"/>
                    <a:gd name="T24" fmla="*/ 296 w 400"/>
                    <a:gd name="T25" fmla="*/ 1584 h 1728"/>
                    <a:gd name="T26" fmla="*/ 296 w 400"/>
                    <a:gd name="T27" fmla="*/ 1680 h 1728"/>
                    <a:gd name="T28" fmla="*/ 296 w 400"/>
                    <a:gd name="T29" fmla="*/ 1728 h 17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0" h="1728">
                      <a:moveTo>
                        <a:pt x="392" y="0"/>
                      </a:moveTo>
                      <a:cubicBezTo>
                        <a:pt x="396" y="68"/>
                        <a:pt x="400" y="136"/>
                        <a:pt x="392" y="192"/>
                      </a:cubicBezTo>
                      <a:cubicBezTo>
                        <a:pt x="384" y="248"/>
                        <a:pt x="368" y="296"/>
                        <a:pt x="344" y="336"/>
                      </a:cubicBezTo>
                      <a:cubicBezTo>
                        <a:pt x="320" y="376"/>
                        <a:pt x="272" y="408"/>
                        <a:pt x="248" y="432"/>
                      </a:cubicBezTo>
                      <a:cubicBezTo>
                        <a:pt x="224" y="456"/>
                        <a:pt x="224" y="456"/>
                        <a:pt x="200" y="480"/>
                      </a:cubicBezTo>
                      <a:cubicBezTo>
                        <a:pt x="176" y="504"/>
                        <a:pt x="128" y="544"/>
                        <a:pt x="104" y="576"/>
                      </a:cubicBezTo>
                      <a:cubicBezTo>
                        <a:pt x="80" y="608"/>
                        <a:pt x="72" y="632"/>
                        <a:pt x="56" y="672"/>
                      </a:cubicBezTo>
                      <a:cubicBezTo>
                        <a:pt x="40" y="712"/>
                        <a:pt x="16" y="768"/>
                        <a:pt x="8" y="816"/>
                      </a:cubicBezTo>
                      <a:cubicBezTo>
                        <a:pt x="0" y="864"/>
                        <a:pt x="0" y="912"/>
                        <a:pt x="8" y="960"/>
                      </a:cubicBezTo>
                      <a:cubicBezTo>
                        <a:pt x="16" y="1008"/>
                        <a:pt x="24" y="1048"/>
                        <a:pt x="56" y="1104"/>
                      </a:cubicBezTo>
                      <a:cubicBezTo>
                        <a:pt x="88" y="1160"/>
                        <a:pt x="168" y="1248"/>
                        <a:pt x="200" y="1296"/>
                      </a:cubicBezTo>
                      <a:cubicBezTo>
                        <a:pt x="232" y="1344"/>
                        <a:pt x="232" y="1344"/>
                        <a:pt x="248" y="1392"/>
                      </a:cubicBezTo>
                      <a:cubicBezTo>
                        <a:pt x="264" y="1440"/>
                        <a:pt x="288" y="1536"/>
                        <a:pt x="296" y="1584"/>
                      </a:cubicBezTo>
                      <a:cubicBezTo>
                        <a:pt x="304" y="1632"/>
                        <a:pt x="296" y="1656"/>
                        <a:pt x="296" y="1680"/>
                      </a:cubicBezTo>
                      <a:cubicBezTo>
                        <a:pt x="296" y="1704"/>
                        <a:pt x="296" y="1728"/>
                        <a:pt x="296" y="1728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6042" name="Line 38"/>
              <p:cNvSpPr>
                <a:spLocks noChangeShapeType="1"/>
              </p:cNvSpPr>
              <p:nvPr/>
            </p:nvSpPr>
            <p:spPr bwMode="auto">
              <a:xfrm>
                <a:off x="768" y="127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43" name="Line 39"/>
              <p:cNvSpPr>
                <a:spLocks noChangeShapeType="1"/>
              </p:cNvSpPr>
              <p:nvPr/>
            </p:nvSpPr>
            <p:spPr bwMode="auto">
              <a:xfrm>
                <a:off x="404" y="2333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44" name="Text Box 40"/>
              <p:cNvSpPr txBox="1">
                <a:spLocks noChangeArrowheads="1"/>
              </p:cNvSpPr>
              <p:nvPr/>
            </p:nvSpPr>
            <p:spPr bwMode="auto">
              <a:xfrm>
                <a:off x="652" y="2141"/>
                <a:ext cx="28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pt-BR" sz="1400" b="1">
                    <a:latin typeface="Arial" charset="0"/>
                  </a:rPr>
                  <a:t>d</a:t>
                </a:r>
                <a:r>
                  <a:rPr lang="en-US" altLang="pt-BR" sz="1400" b="1" baseline="-25000">
                    <a:latin typeface="Arial" charset="0"/>
                  </a:rPr>
                  <a:t>c</a:t>
                </a:r>
                <a:endParaRPr lang="en-US" altLang="pt-BR" sz="1400" b="1">
                  <a:latin typeface="Arial" charset="0"/>
                </a:endParaRPr>
              </a:p>
            </p:txBody>
          </p:sp>
          <p:sp>
            <p:nvSpPr>
              <p:cNvPr id="86045" name="Oval 41"/>
              <p:cNvSpPr>
                <a:spLocks noChangeArrowheads="1"/>
              </p:cNvSpPr>
              <p:nvPr/>
            </p:nvSpPr>
            <p:spPr bwMode="auto">
              <a:xfrm>
                <a:off x="836" y="1469"/>
                <a:ext cx="136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6046" name="Freeform 42"/>
              <p:cNvSpPr>
                <a:spLocks/>
              </p:cNvSpPr>
              <p:nvPr/>
            </p:nvSpPr>
            <p:spPr bwMode="auto">
              <a:xfrm>
                <a:off x="932" y="1613"/>
                <a:ext cx="344" cy="864"/>
              </a:xfrm>
              <a:custGeom>
                <a:avLst/>
                <a:gdLst>
                  <a:gd name="T0" fmla="*/ 0 w 344"/>
                  <a:gd name="T1" fmla="*/ 0 h 864"/>
                  <a:gd name="T2" fmla="*/ 192 w 344"/>
                  <a:gd name="T3" fmla="*/ 48 h 864"/>
                  <a:gd name="T4" fmla="*/ 144 w 344"/>
                  <a:gd name="T5" fmla="*/ 192 h 864"/>
                  <a:gd name="T6" fmla="*/ 192 w 344"/>
                  <a:gd name="T7" fmla="*/ 288 h 864"/>
                  <a:gd name="T8" fmla="*/ 144 w 344"/>
                  <a:gd name="T9" fmla="*/ 384 h 864"/>
                  <a:gd name="T10" fmla="*/ 240 w 344"/>
                  <a:gd name="T11" fmla="*/ 528 h 864"/>
                  <a:gd name="T12" fmla="*/ 240 w 344"/>
                  <a:gd name="T13" fmla="*/ 672 h 864"/>
                  <a:gd name="T14" fmla="*/ 336 w 344"/>
                  <a:gd name="T15" fmla="*/ 768 h 864"/>
                  <a:gd name="T16" fmla="*/ 192 w 344"/>
                  <a:gd name="T17" fmla="*/ 864 h 8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4" h="864">
                    <a:moveTo>
                      <a:pt x="0" y="0"/>
                    </a:moveTo>
                    <a:cubicBezTo>
                      <a:pt x="84" y="8"/>
                      <a:pt x="168" y="16"/>
                      <a:pt x="192" y="48"/>
                    </a:cubicBezTo>
                    <a:cubicBezTo>
                      <a:pt x="216" y="80"/>
                      <a:pt x="144" y="152"/>
                      <a:pt x="144" y="192"/>
                    </a:cubicBezTo>
                    <a:cubicBezTo>
                      <a:pt x="144" y="232"/>
                      <a:pt x="192" y="256"/>
                      <a:pt x="192" y="288"/>
                    </a:cubicBezTo>
                    <a:cubicBezTo>
                      <a:pt x="192" y="320"/>
                      <a:pt x="136" y="344"/>
                      <a:pt x="144" y="384"/>
                    </a:cubicBezTo>
                    <a:cubicBezTo>
                      <a:pt x="152" y="424"/>
                      <a:pt x="224" y="480"/>
                      <a:pt x="240" y="528"/>
                    </a:cubicBezTo>
                    <a:cubicBezTo>
                      <a:pt x="256" y="576"/>
                      <a:pt x="224" y="632"/>
                      <a:pt x="240" y="672"/>
                    </a:cubicBezTo>
                    <a:cubicBezTo>
                      <a:pt x="256" y="712"/>
                      <a:pt x="344" y="736"/>
                      <a:pt x="336" y="768"/>
                    </a:cubicBezTo>
                    <a:cubicBezTo>
                      <a:pt x="328" y="800"/>
                      <a:pt x="260" y="832"/>
                      <a:pt x="192" y="864"/>
                    </a:cubicBezTo>
                  </a:path>
                </a:pathLst>
              </a:custGeom>
              <a:noFill/>
              <a:ln w="38100" cap="flat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47" name="Oval 43"/>
              <p:cNvSpPr>
                <a:spLocks noChangeArrowheads="1"/>
              </p:cNvSpPr>
              <p:nvPr/>
            </p:nvSpPr>
            <p:spPr bwMode="auto">
              <a:xfrm>
                <a:off x="2420" y="1421"/>
                <a:ext cx="136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6048" name="Freeform 44"/>
              <p:cNvSpPr>
                <a:spLocks/>
              </p:cNvSpPr>
              <p:nvPr/>
            </p:nvSpPr>
            <p:spPr bwMode="auto">
              <a:xfrm>
                <a:off x="2460" y="1565"/>
                <a:ext cx="200" cy="624"/>
              </a:xfrm>
              <a:custGeom>
                <a:avLst/>
                <a:gdLst>
                  <a:gd name="T0" fmla="*/ 8 w 200"/>
                  <a:gd name="T1" fmla="*/ 0 h 624"/>
                  <a:gd name="T2" fmla="*/ 8 w 200"/>
                  <a:gd name="T3" fmla="*/ 144 h 624"/>
                  <a:gd name="T4" fmla="*/ 56 w 200"/>
                  <a:gd name="T5" fmla="*/ 288 h 624"/>
                  <a:gd name="T6" fmla="*/ 152 w 200"/>
                  <a:gd name="T7" fmla="*/ 432 h 624"/>
                  <a:gd name="T8" fmla="*/ 200 w 200"/>
                  <a:gd name="T9" fmla="*/ 624 h 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624">
                    <a:moveTo>
                      <a:pt x="8" y="0"/>
                    </a:moveTo>
                    <a:cubicBezTo>
                      <a:pt x="4" y="48"/>
                      <a:pt x="0" y="96"/>
                      <a:pt x="8" y="144"/>
                    </a:cubicBezTo>
                    <a:cubicBezTo>
                      <a:pt x="16" y="192"/>
                      <a:pt x="32" y="240"/>
                      <a:pt x="56" y="288"/>
                    </a:cubicBezTo>
                    <a:cubicBezTo>
                      <a:pt x="80" y="336"/>
                      <a:pt x="128" y="376"/>
                      <a:pt x="152" y="432"/>
                    </a:cubicBezTo>
                    <a:cubicBezTo>
                      <a:pt x="176" y="488"/>
                      <a:pt x="192" y="584"/>
                      <a:pt x="200" y="624"/>
                    </a:cubicBezTo>
                  </a:path>
                </a:pathLst>
              </a:custGeom>
              <a:noFill/>
              <a:ln w="38100" cap="flat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49" name="Oval 45"/>
              <p:cNvSpPr>
                <a:spLocks noChangeArrowheads="1"/>
              </p:cNvSpPr>
              <p:nvPr/>
            </p:nvSpPr>
            <p:spPr bwMode="auto">
              <a:xfrm>
                <a:off x="3812" y="1469"/>
                <a:ext cx="136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6050" name="Oval 46"/>
              <p:cNvSpPr>
                <a:spLocks noChangeArrowheads="1"/>
              </p:cNvSpPr>
              <p:nvPr/>
            </p:nvSpPr>
            <p:spPr bwMode="auto">
              <a:xfrm>
                <a:off x="1028" y="2477"/>
                <a:ext cx="136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6051" name="Oval 47"/>
              <p:cNvSpPr>
                <a:spLocks noChangeArrowheads="1"/>
              </p:cNvSpPr>
              <p:nvPr/>
            </p:nvSpPr>
            <p:spPr bwMode="auto">
              <a:xfrm>
                <a:off x="2620" y="2189"/>
                <a:ext cx="136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6052" name="Freeform 48"/>
              <p:cNvSpPr>
                <a:spLocks/>
              </p:cNvSpPr>
              <p:nvPr/>
            </p:nvSpPr>
            <p:spPr bwMode="auto">
              <a:xfrm>
                <a:off x="3860" y="1613"/>
                <a:ext cx="240" cy="384"/>
              </a:xfrm>
              <a:custGeom>
                <a:avLst/>
                <a:gdLst>
                  <a:gd name="T0" fmla="*/ 0 w 240"/>
                  <a:gd name="T1" fmla="*/ 0 h 384"/>
                  <a:gd name="T2" fmla="*/ 48 w 240"/>
                  <a:gd name="T3" fmla="*/ 192 h 384"/>
                  <a:gd name="T4" fmla="*/ 240 w 240"/>
                  <a:gd name="T5" fmla="*/ 384 h 3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0" h="384">
                    <a:moveTo>
                      <a:pt x="0" y="0"/>
                    </a:moveTo>
                    <a:cubicBezTo>
                      <a:pt x="4" y="64"/>
                      <a:pt x="8" y="128"/>
                      <a:pt x="48" y="192"/>
                    </a:cubicBezTo>
                    <a:cubicBezTo>
                      <a:pt x="88" y="256"/>
                      <a:pt x="164" y="320"/>
                      <a:pt x="240" y="384"/>
                    </a:cubicBezTo>
                  </a:path>
                </a:pathLst>
              </a:custGeom>
              <a:noFill/>
              <a:ln w="38100" cap="flat" cmpd="sng">
                <a:solidFill>
                  <a:srgbClr val="FE9B03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53" name="Oval 49"/>
              <p:cNvSpPr>
                <a:spLocks noChangeArrowheads="1"/>
              </p:cNvSpPr>
              <p:nvPr/>
            </p:nvSpPr>
            <p:spPr bwMode="auto">
              <a:xfrm>
                <a:off x="4052" y="1997"/>
                <a:ext cx="136" cy="144"/>
              </a:xfrm>
              <a:prstGeom prst="ellipse">
                <a:avLst/>
              </a:prstGeom>
              <a:solidFill>
                <a:srgbClr val="FE9B03"/>
              </a:solidFill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86054" name="Line 50"/>
              <p:cNvSpPr>
                <a:spLocks noChangeShapeType="1"/>
              </p:cNvSpPr>
              <p:nvPr/>
            </p:nvSpPr>
            <p:spPr bwMode="auto">
              <a:xfrm flipV="1">
                <a:off x="916" y="1373"/>
                <a:ext cx="32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55" name="Text Box 51"/>
              <p:cNvSpPr txBox="1">
                <a:spLocks noChangeArrowheads="1"/>
              </p:cNvSpPr>
              <p:nvPr/>
            </p:nvSpPr>
            <p:spPr bwMode="auto">
              <a:xfrm>
                <a:off x="1221" y="1277"/>
                <a:ext cx="303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pt-BR" sz="1400" b="1">
                    <a:latin typeface="Arial" charset="0"/>
                  </a:rPr>
                  <a:t>d</a:t>
                </a:r>
                <a:r>
                  <a:rPr lang="en-US" altLang="pt-BR" sz="1400" b="1" baseline="-25000">
                    <a:latin typeface="Arial" charset="0"/>
                  </a:rPr>
                  <a:t>p</a:t>
                </a:r>
                <a:endParaRPr lang="en-US" altLang="pt-BR" sz="1400">
                  <a:latin typeface="Arial" charset="0"/>
                </a:endParaRPr>
              </a:p>
            </p:txBody>
          </p:sp>
        </p:grpSp>
        <p:sp>
          <p:nvSpPr>
            <p:cNvPr id="199732" name="Text Box 52"/>
            <p:cNvSpPr txBox="1">
              <a:spLocks noChangeArrowheads="1"/>
            </p:cNvSpPr>
            <p:nvPr/>
          </p:nvSpPr>
          <p:spPr bwMode="auto">
            <a:xfrm>
              <a:off x="158" y="3599"/>
              <a:ext cx="105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Difusão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</a:t>
              </a:r>
              <a:r>
                <a:rPr lang="en-US" altLang="pt-BR" b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</a:t>
              </a:r>
              <a:r>
                <a:rPr lang="en-US" altLang="pt-B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&lt; 1 </a:t>
              </a:r>
              <a:r>
                <a:rPr lang="en-US" altLang="pt-B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m</a:t>
              </a:r>
              <a:r>
                <a:rPr lang="en-US" altLang="pt-B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</a:t>
              </a:r>
            </a:p>
          </p:txBody>
        </p:sp>
        <p:sp>
          <p:nvSpPr>
            <p:cNvPr id="199733" name="Text Box 53"/>
            <p:cNvSpPr txBox="1">
              <a:spLocks noChangeArrowheads="1"/>
            </p:cNvSpPr>
            <p:nvPr/>
          </p:nvSpPr>
          <p:spPr bwMode="auto">
            <a:xfrm>
              <a:off x="1383" y="3599"/>
              <a:ext cx="1448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pt-BR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Sedimentação</a:t>
              </a:r>
              <a:endParaRPr lang="en-US" alt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pt-BR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dp</a:t>
              </a:r>
              <a:r>
                <a:rPr lang="en-US" altLang="pt-B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&gt; 1 </a:t>
              </a:r>
              <a:r>
                <a:rPr lang="el-GR" altLang="pt-B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μ</a:t>
              </a:r>
              <a:r>
                <a:rPr lang="en-US" altLang="pt-B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</a:t>
              </a:r>
            </a:p>
          </p:txBody>
        </p:sp>
        <p:sp>
          <p:nvSpPr>
            <p:cNvPr id="199734" name="Text Box 54"/>
            <p:cNvSpPr txBox="1">
              <a:spLocks noChangeArrowheads="1"/>
            </p:cNvSpPr>
            <p:nvPr/>
          </p:nvSpPr>
          <p:spPr bwMode="auto">
            <a:xfrm>
              <a:off x="2744" y="3609"/>
              <a:ext cx="134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pt-B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Interceptação</a:t>
              </a:r>
            </a:p>
          </p:txBody>
        </p:sp>
      </p:grpSp>
      <p:sp>
        <p:nvSpPr>
          <p:cNvPr id="199735" name="Text Box 55"/>
          <p:cNvSpPr txBox="1">
            <a:spLocks noChangeArrowheads="1"/>
          </p:cNvSpPr>
          <p:nvPr/>
        </p:nvSpPr>
        <p:spPr bwMode="auto">
          <a:xfrm>
            <a:off x="6643920" y="1889242"/>
            <a:ext cx="250008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93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Char char="•"/>
              <a:defRPr/>
            </a:pPr>
            <a:r>
              <a:rPr lang="en-US" altLang="pt-BR" dirty="0">
                <a:latin typeface="Tahoma" pitchFamily="34" charset="0"/>
              </a:rPr>
              <a:t>Virus</a:t>
            </a:r>
          </a:p>
          <a:p>
            <a:pPr>
              <a:spcBef>
                <a:spcPct val="5000"/>
              </a:spcBef>
              <a:defRPr/>
            </a:pPr>
            <a:r>
              <a:rPr lang="en-US" altLang="pt-BR" dirty="0">
                <a:latin typeface="Tahoma" pitchFamily="34" charset="0"/>
              </a:rPr>
              <a:t>0,01 -0,025 </a:t>
            </a:r>
            <a:r>
              <a:rPr lang="el-GR" altLang="pt-BR" dirty="0">
                <a:latin typeface="Tahoma" pitchFamily="34" charset="0"/>
              </a:rPr>
              <a:t>μ</a:t>
            </a:r>
            <a:r>
              <a:rPr lang="en-US" altLang="pt-BR" dirty="0">
                <a:latin typeface="Tahoma" pitchFamily="34" charset="0"/>
              </a:rPr>
              <a:t>m</a:t>
            </a:r>
          </a:p>
          <a:p>
            <a:pPr>
              <a:lnSpc>
                <a:spcPct val="50000"/>
              </a:lnSpc>
              <a:spcBef>
                <a:spcPct val="5000"/>
              </a:spcBef>
              <a:buFontTx/>
              <a:buChar char="•"/>
              <a:defRPr/>
            </a:pPr>
            <a:endParaRPr lang="en-US" altLang="pt-BR" dirty="0">
              <a:latin typeface="Tahoma" pitchFamily="34" charset="0"/>
            </a:endParaRPr>
          </a:p>
          <a:p>
            <a:pPr>
              <a:spcBef>
                <a:spcPct val="5000"/>
              </a:spcBef>
              <a:buFontTx/>
              <a:buChar char="•"/>
              <a:defRPr/>
            </a:pPr>
            <a:r>
              <a:rPr lang="en-US" altLang="pt-BR" dirty="0" err="1">
                <a:latin typeface="Tahoma" pitchFamily="34" charset="0"/>
              </a:rPr>
              <a:t>Bacterias</a:t>
            </a:r>
            <a:endParaRPr lang="en-US" altLang="pt-BR" dirty="0">
              <a:latin typeface="Tahoma" pitchFamily="34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altLang="pt-BR" dirty="0">
                <a:latin typeface="Tahoma" pitchFamily="34" charset="0"/>
              </a:rPr>
              <a:t>0,2 - 1 </a:t>
            </a:r>
            <a:r>
              <a:rPr lang="el-GR" altLang="pt-BR" dirty="0">
                <a:latin typeface="Tahoma" pitchFamily="34" charset="0"/>
              </a:rPr>
              <a:t>μ</a:t>
            </a:r>
            <a:r>
              <a:rPr lang="en-US" altLang="pt-BR" dirty="0">
                <a:latin typeface="Tahoma" pitchFamily="34" charset="0"/>
              </a:rPr>
              <a:t>m</a:t>
            </a:r>
          </a:p>
          <a:p>
            <a:pPr>
              <a:lnSpc>
                <a:spcPct val="50000"/>
              </a:lnSpc>
              <a:spcBef>
                <a:spcPct val="5000"/>
              </a:spcBef>
              <a:buFontTx/>
              <a:buChar char="•"/>
              <a:defRPr/>
            </a:pPr>
            <a:endParaRPr lang="en-US" altLang="pt-BR" dirty="0">
              <a:latin typeface="Tahoma" pitchFamily="34" charset="0"/>
            </a:endParaRPr>
          </a:p>
          <a:p>
            <a:pPr>
              <a:spcBef>
                <a:spcPct val="5000"/>
              </a:spcBef>
              <a:buFontTx/>
              <a:buChar char="•"/>
              <a:defRPr/>
            </a:pPr>
            <a:r>
              <a:rPr lang="en-US" altLang="pt-BR" i="1" dirty="0">
                <a:latin typeface="Tahoma" pitchFamily="34" charset="0"/>
              </a:rPr>
              <a:t>Crypto</a:t>
            </a:r>
            <a:endParaRPr lang="en-US" altLang="pt-BR" dirty="0">
              <a:latin typeface="Tahoma" pitchFamily="34" charset="0"/>
            </a:endParaRPr>
          </a:p>
          <a:p>
            <a:pPr>
              <a:spcBef>
                <a:spcPct val="5000"/>
              </a:spcBef>
              <a:defRPr/>
            </a:pPr>
            <a:r>
              <a:rPr lang="en-US" altLang="pt-BR" dirty="0">
                <a:latin typeface="Tahoma" pitchFamily="34" charset="0"/>
              </a:rPr>
              <a:t>3 - 5 </a:t>
            </a:r>
            <a:r>
              <a:rPr lang="el-GR" altLang="pt-BR" dirty="0">
                <a:latin typeface="Tahoma" pitchFamily="34" charset="0"/>
              </a:rPr>
              <a:t>μ</a:t>
            </a:r>
            <a:r>
              <a:rPr lang="en-US" altLang="pt-BR" dirty="0">
                <a:latin typeface="Tahoma" pitchFamily="34" charset="0"/>
              </a:rPr>
              <a:t>m</a:t>
            </a:r>
          </a:p>
          <a:p>
            <a:pPr>
              <a:lnSpc>
                <a:spcPct val="50000"/>
              </a:lnSpc>
              <a:spcBef>
                <a:spcPct val="5000"/>
              </a:spcBef>
              <a:buFontTx/>
              <a:buChar char="•"/>
              <a:defRPr/>
            </a:pPr>
            <a:endParaRPr lang="en-US" altLang="pt-BR" i="1" dirty="0">
              <a:latin typeface="Tahoma" pitchFamily="34" charset="0"/>
            </a:endParaRPr>
          </a:p>
          <a:p>
            <a:pPr>
              <a:spcBef>
                <a:spcPct val="5000"/>
              </a:spcBef>
              <a:buFontTx/>
              <a:buChar char="•"/>
              <a:defRPr/>
            </a:pPr>
            <a:r>
              <a:rPr lang="en-US" altLang="pt-BR" i="1" dirty="0">
                <a:latin typeface="Tahoma" pitchFamily="34" charset="0"/>
              </a:rPr>
              <a:t>Giardia</a:t>
            </a:r>
          </a:p>
          <a:p>
            <a:pPr>
              <a:spcBef>
                <a:spcPct val="5000"/>
              </a:spcBef>
              <a:defRPr/>
            </a:pPr>
            <a:r>
              <a:rPr lang="en-US" altLang="pt-BR" dirty="0">
                <a:latin typeface="Tahoma" pitchFamily="34" charset="0"/>
              </a:rPr>
              <a:t>6 - 10 </a:t>
            </a:r>
            <a:r>
              <a:rPr lang="el-GR" altLang="pt-BR" dirty="0">
                <a:latin typeface="Tahoma" pitchFamily="34" charset="0"/>
              </a:rPr>
              <a:t>μ</a:t>
            </a:r>
            <a:r>
              <a:rPr lang="en-US" altLang="pt-BR" dirty="0">
                <a:latin typeface="Tahoma" pitchFamily="34" charset="0"/>
              </a:rPr>
              <a:t>m</a:t>
            </a:r>
          </a:p>
        </p:txBody>
      </p:sp>
      <p:sp>
        <p:nvSpPr>
          <p:cNvPr id="199738" name="Text Box 58"/>
          <p:cNvSpPr txBox="1">
            <a:spLocks noChangeArrowheads="1"/>
          </p:cNvSpPr>
          <p:nvPr/>
        </p:nvSpPr>
        <p:spPr bwMode="auto">
          <a:xfrm>
            <a:off x="286420" y="5851605"/>
            <a:ext cx="2606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2000" dirty="0"/>
              <a:t>Fonte: </a:t>
            </a:r>
            <a:r>
              <a:rPr lang="pt-BR" altLang="pt-BR" sz="2000" dirty="0" err="1"/>
              <a:t>Amirtharajah</a:t>
            </a:r>
            <a:r>
              <a:rPr lang="pt-BR" altLang="pt-BR" sz="2000" dirty="0"/>
              <a:t>, A</a:t>
            </a:r>
          </a:p>
        </p:txBody>
      </p:sp>
    </p:spTree>
    <p:extLst>
      <p:ext uri="{BB962C8B-B14F-4D97-AF65-F5344CB8AC3E}">
        <p14:creationId xmlns:p14="http://schemas.microsoft.com/office/powerpoint/2010/main" val="1351072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H="1">
            <a:off x="1979547" y="4941889"/>
            <a:ext cx="0" cy="79136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973203" y="2131219"/>
            <a:ext cx="7773889" cy="7699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Com relação ao sentido de escoamento</a:t>
            </a:r>
          </a:p>
        </p:txBody>
      </p:sp>
      <p:sp>
        <p:nvSpPr>
          <p:cNvPr id="32773" name="AutoShape 5" descr="25%"/>
          <p:cNvSpPr>
            <a:spLocks noChangeArrowheads="1"/>
          </p:cNvSpPr>
          <p:nvPr/>
        </p:nvSpPr>
        <p:spPr bwMode="auto">
          <a:xfrm>
            <a:off x="539750" y="3286125"/>
            <a:ext cx="3024188" cy="1655763"/>
          </a:xfrm>
          <a:prstGeom prst="cube">
            <a:avLst>
              <a:gd name="adj" fmla="val 34949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979547" y="2876550"/>
            <a:ext cx="0" cy="7699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52412" y="5733257"/>
            <a:ext cx="4319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Filtração descendente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6299134" y="4941889"/>
            <a:ext cx="0" cy="79136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32779" name="AutoShape 12" descr="25%"/>
          <p:cNvSpPr>
            <a:spLocks noChangeArrowheads="1"/>
          </p:cNvSpPr>
          <p:nvPr/>
        </p:nvSpPr>
        <p:spPr bwMode="auto">
          <a:xfrm>
            <a:off x="4860925" y="3255963"/>
            <a:ext cx="3024188" cy="1685925"/>
          </a:xfrm>
          <a:prstGeom prst="cube">
            <a:avLst>
              <a:gd name="adj" fmla="val 34949"/>
            </a:avLst>
          </a:prstGeom>
          <a:pattFill prst="pct25">
            <a:fgClr>
              <a:schemeClr val="accent1">
                <a:alpha val="61176"/>
              </a:schemeClr>
            </a:fgClr>
            <a:bgClr>
              <a:schemeClr val="bg1">
                <a:alpha val="61176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6299134" y="2770187"/>
            <a:ext cx="3241" cy="8461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4714842" y="5733257"/>
            <a:ext cx="4032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Filtração ascendente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0016821-319C-42EF-9DAB-2E8DB8F6C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283896" cy="11890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dirty="0"/>
              <a:t>CLASSIFICAÇÃO DOS PROCESSOS DE FILTRAÇÃO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27149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Introdução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Definição do processo de filtração no tratamento de águas de abastecimento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Classificação dos processos de filtração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Materiais filtrantes e suas características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dirty="0"/>
              <a:t>FILTRAÇÃO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187624" y="2086886"/>
            <a:ext cx="7162800" cy="7699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Com relação ao meio filtrante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378582" y="5662271"/>
            <a:ext cx="3313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Camada simples</a:t>
            </a:r>
          </a:p>
        </p:txBody>
      </p:sp>
      <p:sp>
        <p:nvSpPr>
          <p:cNvPr id="33798" name="Text Box 18"/>
          <p:cNvSpPr txBox="1">
            <a:spLocks noChangeArrowheads="1"/>
          </p:cNvSpPr>
          <p:nvPr/>
        </p:nvSpPr>
        <p:spPr bwMode="auto">
          <a:xfrm>
            <a:off x="3419872" y="5636508"/>
            <a:ext cx="252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Dupla camada</a:t>
            </a:r>
          </a:p>
        </p:txBody>
      </p:sp>
      <p:sp>
        <p:nvSpPr>
          <p:cNvPr id="33799" name="Text Box 23"/>
          <p:cNvSpPr txBox="1">
            <a:spLocks noChangeArrowheads="1"/>
          </p:cNvSpPr>
          <p:nvPr/>
        </p:nvSpPr>
        <p:spPr bwMode="auto">
          <a:xfrm>
            <a:off x="6187318" y="5654069"/>
            <a:ext cx="257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800" dirty="0"/>
              <a:t>Tripla camada</a:t>
            </a:r>
          </a:p>
        </p:txBody>
      </p:sp>
      <p:grpSp>
        <p:nvGrpSpPr>
          <p:cNvPr id="20" name="Grupo 25"/>
          <p:cNvGrpSpPr>
            <a:grpSpLocks/>
          </p:cNvGrpSpPr>
          <p:nvPr/>
        </p:nvGrpSpPr>
        <p:grpSpPr bwMode="auto">
          <a:xfrm>
            <a:off x="342864" y="2724906"/>
            <a:ext cx="2016125" cy="2808287"/>
            <a:chOff x="539552" y="1700808"/>
            <a:chExt cx="2016287" cy="2808252"/>
          </a:xfrm>
        </p:grpSpPr>
        <p:sp>
          <p:nvSpPr>
            <p:cNvPr id="23" name="Retângulo 22"/>
            <p:cNvSpPr/>
            <p:nvPr/>
          </p:nvSpPr>
          <p:spPr bwMode="auto">
            <a:xfrm>
              <a:off x="1908087" y="1700808"/>
              <a:ext cx="647752" cy="2808252"/>
            </a:xfrm>
            <a:prstGeom prst="rect">
              <a:avLst/>
            </a:prstGeom>
            <a:pattFill prst="dash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" name="CaixaDeTexto 17"/>
            <p:cNvSpPr txBox="1">
              <a:spLocks noChangeArrowheads="1"/>
            </p:cNvSpPr>
            <p:nvPr/>
          </p:nvSpPr>
          <p:spPr bwMode="auto">
            <a:xfrm>
              <a:off x="539552" y="2874131"/>
              <a:ext cx="1430315" cy="46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Arial" charset="0"/>
                </a:rPr>
                <a:t>Areia ou antracito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1200" dirty="0">
                <a:latin typeface="Arial" charset="0"/>
              </a:endParaRPr>
            </a:p>
          </p:txBody>
        </p:sp>
      </p:grpSp>
      <p:grpSp>
        <p:nvGrpSpPr>
          <p:cNvPr id="25" name="Grupo 24"/>
          <p:cNvGrpSpPr>
            <a:grpSpLocks/>
          </p:cNvGrpSpPr>
          <p:nvPr/>
        </p:nvGrpSpPr>
        <p:grpSpPr bwMode="auto">
          <a:xfrm>
            <a:off x="3395942" y="2709069"/>
            <a:ext cx="1531397" cy="2808287"/>
            <a:chOff x="3591699" y="1700808"/>
            <a:chExt cx="1530947" cy="2808251"/>
          </a:xfrm>
        </p:grpSpPr>
        <p:grpSp>
          <p:nvGrpSpPr>
            <p:cNvPr id="26" name="Grupo 14"/>
            <p:cNvGrpSpPr>
              <a:grpSpLocks/>
            </p:cNvGrpSpPr>
            <p:nvPr/>
          </p:nvGrpSpPr>
          <p:grpSpPr bwMode="auto">
            <a:xfrm>
              <a:off x="4473549" y="1700808"/>
              <a:ext cx="649097" cy="2808251"/>
              <a:chOff x="3779479" y="1700808"/>
              <a:chExt cx="649097" cy="2808251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3779479" y="1700808"/>
                <a:ext cx="649097" cy="2231996"/>
              </a:xfrm>
              <a:prstGeom prst="rect">
                <a:avLst/>
              </a:prstGeom>
              <a:pattFill prst="lgCheck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0" name="Retângulo 29"/>
              <p:cNvSpPr/>
              <p:nvPr/>
            </p:nvSpPr>
            <p:spPr>
              <a:xfrm>
                <a:off x="3779479" y="3932804"/>
                <a:ext cx="649097" cy="576255"/>
              </a:xfrm>
              <a:prstGeom prst="rect">
                <a:avLst/>
              </a:prstGeom>
              <a:pattFill prst="dash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27" name="CaixaDeTexto 18"/>
            <p:cNvSpPr txBox="1">
              <a:spLocks noChangeArrowheads="1"/>
            </p:cNvSpPr>
            <p:nvPr/>
          </p:nvSpPr>
          <p:spPr bwMode="auto">
            <a:xfrm>
              <a:off x="3765232" y="4082588"/>
              <a:ext cx="5854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Arial" charset="0"/>
                </a:rPr>
                <a:t>Areia </a:t>
              </a:r>
            </a:p>
          </p:txBody>
        </p:sp>
        <p:sp>
          <p:nvSpPr>
            <p:cNvPr id="28" name="CaixaDeTexto 19"/>
            <p:cNvSpPr txBox="1">
              <a:spLocks noChangeArrowheads="1"/>
            </p:cNvSpPr>
            <p:nvPr/>
          </p:nvSpPr>
          <p:spPr bwMode="auto">
            <a:xfrm>
              <a:off x="3591699" y="2708857"/>
              <a:ext cx="876905" cy="27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Arial" charset="0"/>
                </a:rPr>
                <a:t>Antracito  </a:t>
              </a:r>
            </a:p>
          </p:txBody>
        </p:sp>
      </p:grpSp>
      <p:grpSp>
        <p:nvGrpSpPr>
          <p:cNvPr id="32" name="Grupo 23"/>
          <p:cNvGrpSpPr>
            <a:grpSpLocks/>
          </p:cNvGrpSpPr>
          <p:nvPr/>
        </p:nvGrpSpPr>
        <p:grpSpPr bwMode="auto">
          <a:xfrm>
            <a:off x="6041925" y="2709069"/>
            <a:ext cx="1534287" cy="2809876"/>
            <a:chOff x="5845794" y="1700808"/>
            <a:chExt cx="1534231" cy="2808945"/>
          </a:xfrm>
        </p:grpSpPr>
        <p:grpSp>
          <p:nvGrpSpPr>
            <p:cNvPr id="33" name="Grupo 15"/>
            <p:cNvGrpSpPr>
              <a:grpSpLocks/>
            </p:cNvGrpSpPr>
            <p:nvPr/>
          </p:nvGrpSpPr>
          <p:grpSpPr bwMode="auto">
            <a:xfrm>
              <a:off x="6732349" y="1700808"/>
              <a:ext cx="647676" cy="2808945"/>
              <a:chOff x="5538689" y="1700808"/>
              <a:chExt cx="647676" cy="2808945"/>
            </a:xfrm>
          </p:grpSpPr>
          <p:sp>
            <p:nvSpPr>
              <p:cNvPr id="37" name="Retângulo 36"/>
              <p:cNvSpPr/>
              <p:nvPr/>
            </p:nvSpPr>
            <p:spPr>
              <a:xfrm>
                <a:off x="5538689" y="1700808"/>
                <a:ext cx="647676" cy="2015457"/>
              </a:xfrm>
              <a:prstGeom prst="rect">
                <a:avLst/>
              </a:prstGeom>
              <a:pattFill prst="lgCheck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38" name="Retângulo 37"/>
              <p:cNvSpPr/>
              <p:nvPr/>
            </p:nvSpPr>
            <p:spPr>
              <a:xfrm>
                <a:off x="5538689" y="3716265"/>
                <a:ext cx="647676" cy="463396"/>
              </a:xfrm>
              <a:prstGeom prst="rect">
                <a:avLst/>
              </a:prstGeom>
              <a:pattFill prst="dash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0" name="Retângulo 39"/>
              <p:cNvSpPr/>
              <p:nvPr/>
            </p:nvSpPr>
            <p:spPr>
              <a:xfrm>
                <a:off x="5538689" y="4179662"/>
                <a:ext cx="647676" cy="330091"/>
              </a:xfrm>
              <a:prstGeom prst="rect">
                <a:avLst/>
              </a:prstGeom>
              <a:pattFill prst="diagBrick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34" name="CaixaDeTexto 20"/>
            <p:cNvSpPr txBox="1">
              <a:spLocks noChangeArrowheads="1"/>
            </p:cNvSpPr>
            <p:nvPr/>
          </p:nvSpPr>
          <p:spPr bwMode="auto">
            <a:xfrm>
              <a:off x="5845794" y="2677996"/>
              <a:ext cx="833852" cy="276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latin typeface="Arial" charset="0"/>
                </a:rPr>
                <a:t>Antracito </a:t>
              </a:r>
            </a:p>
          </p:txBody>
        </p:sp>
        <p:sp>
          <p:nvSpPr>
            <p:cNvPr id="35" name="CaixaDeTexto 21"/>
            <p:cNvSpPr txBox="1">
              <a:spLocks noChangeArrowheads="1"/>
            </p:cNvSpPr>
            <p:nvPr/>
          </p:nvSpPr>
          <p:spPr bwMode="auto">
            <a:xfrm>
              <a:off x="6094229" y="3818909"/>
              <a:ext cx="5854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Arial" charset="0"/>
                </a:rPr>
                <a:t>Areia </a:t>
              </a:r>
            </a:p>
          </p:txBody>
        </p:sp>
        <p:sp>
          <p:nvSpPr>
            <p:cNvPr id="36" name="CaixaDeTexto 22"/>
            <p:cNvSpPr txBox="1">
              <a:spLocks noChangeArrowheads="1"/>
            </p:cNvSpPr>
            <p:nvPr/>
          </p:nvSpPr>
          <p:spPr bwMode="auto">
            <a:xfrm>
              <a:off x="5942408" y="4212311"/>
              <a:ext cx="8242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latin typeface="Arial" charset="0"/>
                </a:rPr>
                <a:t>Granada </a:t>
              </a:r>
            </a:p>
          </p:txBody>
        </p:sp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5D1F5401-1AB7-4CC4-B8B9-30D1D0761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283896" cy="11890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dirty="0"/>
              <a:t>CLASSIFICAÇÃO DOS PROCESSOS DE FILTRAÇÃO</a:t>
            </a:r>
          </a:p>
        </p:txBody>
      </p:sp>
    </p:spTree>
    <p:extLst>
      <p:ext uri="{BB962C8B-B14F-4D97-AF65-F5344CB8AC3E}">
        <p14:creationId xmlns:p14="http://schemas.microsoft.com/office/powerpoint/2010/main" val="311512476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Vista - Filtro F4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82227"/>
            <a:ext cx="280831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Vista - Filtro 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82227"/>
            <a:ext cx="277146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52CB826-A0A6-4BF1-8B36-A4E67BDC8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696" y="206374"/>
            <a:ext cx="7200800" cy="1371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FILTRAÇÃO EM MEIO GRANULAR</a:t>
            </a:r>
            <a:br>
              <a:rPr lang="pt-BR" altLang="pt-BR" sz="4000" dirty="0"/>
            </a:br>
            <a:r>
              <a:rPr lang="pt-BR" altLang="pt-BR" sz="4000" dirty="0"/>
              <a:t>FILTROS RÁPIDOS POR GRAVIDADE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6" y="2276872"/>
            <a:ext cx="3894817" cy="2611002"/>
          </a:xfrm>
          <a:prstGeom prst="rect">
            <a:avLst/>
          </a:prstGeom>
        </p:spPr>
      </p:pic>
      <p:pic>
        <p:nvPicPr>
          <p:cNvPr id="276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92" y="3472998"/>
            <a:ext cx="3894817" cy="2611002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AEC17D6-2291-46B6-8932-1B03E600C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696" y="206374"/>
            <a:ext cx="7200800" cy="1371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FILTRAÇÃO EM MEIO GRANULAR</a:t>
            </a:r>
            <a:br>
              <a:rPr lang="pt-BR" altLang="pt-BR" sz="4000" dirty="0"/>
            </a:br>
            <a:r>
              <a:rPr lang="pt-BR" altLang="pt-BR" sz="4000" dirty="0"/>
              <a:t>FILTROS RÁPIDOS POR GRAVIDADE </a:t>
            </a:r>
          </a:p>
        </p:txBody>
      </p:sp>
    </p:spTree>
    <p:extLst>
      <p:ext uri="{BB962C8B-B14F-4D97-AF65-F5344CB8AC3E}">
        <p14:creationId xmlns:p14="http://schemas.microsoft.com/office/powerpoint/2010/main" val="34188444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333374"/>
            <a:ext cx="6984057" cy="107940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dirty="0"/>
              <a:t>MATERIAIS FILTRANTES</a:t>
            </a: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 flipV="1">
            <a:off x="1835150" y="2276475"/>
            <a:ext cx="0" cy="3744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547813" y="5734050"/>
            <a:ext cx="6769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6732588" y="58054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Diâmetro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 rot="-5400000">
            <a:off x="-225425" y="3756026"/>
            <a:ext cx="346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Porcentagem que passa (%)</a:t>
            </a: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1835150" y="2636838"/>
            <a:ext cx="612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4" name="Freeform 11"/>
          <p:cNvSpPr>
            <a:spLocks/>
          </p:cNvSpPr>
          <p:nvPr/>
        </p:nvSpPr>
        <p:spPr bwMode="auto">
          <a:xfrm>
            <a:off x="2627313" y="2624138"/>
            <a:ext cx="3673475" cy="3132137"/>
          </a:xfrm>
          <a:custGeom>
            <a:avLst/>
            <a:gdLst>
              <a:gd name="T0" fmla="*/ 0 w 2314"/>
              <a:gd name="T1" fmla="*/ 3109912 h 1973"/>
              <a:gd name="T2" fmla="*/ 792163 w 2314"/>
              <a:gd name="T3" fmla="*/ 2892425 h 1973"/>
              <a:gd name="T4" fmla="*/ 1439863 w 2314"/>
              <a:gd name="T5" fmla="*/ 1668462 h 1973"/>
              <a:gd name="T6" fmla="*/ 2160588 w 2314"/>
              <a:gd name="T7" fmla="*/ 517525 h 1973"/>
              <a:gd name="T8" fmla="*/ 2736850 w 2314"/>
              <a:gd name="T9" fmla="*/ 84137 h 1973"/>
              <a:gd name="T10" fmla="*/ 3673475 w 2314"/>
              <a:gd name="T11" fmla="*/ 12700 h 19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14" h="1973">
                <a:moveTo>
                  <a:pt x="0" y="1959"/>
                </a:moveTo>
                <a:cubicBezTo>
                  <a:pt x="174" y="1966"/>
                  <a:pt x="348" y="1973"/>
                  <a:pt x="499" y="1822"/>
                </a:cubicBezTo>
                <a:cubicBezTo>
                  <a:pt x="650" y="1671"/>
                  <a:pt x="763" y="1300"/>
                  <a:pt x="907" y="1051"/>
                </a:cubicBezTo>
                <a:cubicBezTo>
                  <a:pt x="1051" y="802"/>
                  <a:pt x="1225" y="492"/>
                  <a:pt x="1361" y="326"/>
                </a:cubicBezTo>
                <a:cubicBezTo>
                  <a:pt x="1497" y="160"/>
                  <a:pt x="1565" y="106"/>
                  <a:pt x="1724" y="53"/>
                </a:cubicBezTo>
                <a:cubicBezTo>
                  <a:pt x="1883" y="0"/>
                  <a:pt x="2216" y="15"/>
                  <a:pt x="2314" y="8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3419475" y="573405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d</a:t>
            </a:r>
            <a:r>
              <a:rPr lang="pt-BR" altLang="pt-BR" b="1" baseline="-25000"/>
              <a:t>10</a:t>
            </a: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4427538" y="5726113"/>
            <a:ext cx="522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d</a:t>
            </a:r>
            <a:r>
              <a:rPr lang="pt-BR" altLang="pt-BR" b="1" baseline="-25000"/>
              <a:t>60</a:t>
            </a:r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2124075" y="5805488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d</a:t>
            </a:r>
            <a:r>
              <a:rPr lang="pt-BR" altLang="pt-BR" b="1" baseline="-25000"/>
              <a:t>menor grão</a:t>
            </a: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5651500" y="5805488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b="1"/>
              <a:t>d</a:t>
            </a:r>
            <a:r>
              <a:rPr lang="pt-BR" altLang="pt-BR" b="1" baseline="-25000"/>
              <a:t>maior grão</a:t>
            </a:r>
          </a:p>
        </p:txBody>
      </p:sp>
      <p:sp>
        <p:nvSpPr>
          <p:cNvPr id="36879" name="Line 16"/>
          <p:cNvSpPr>
            <a:spLocks noChangeShapeType="1"/>
          </p:cNvSpPr>
          <p:nvPr/>
        </p:nvSpPr>
        <p:spPr bwMode="auto">
          <a:xfrm flipV="1">
            <a:off x="3665538" y="5157788"/>
            <a:ext cx="0" cy="5762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80" name="Line 17"/>
          <p:cNvSpPr>
            <a:spLocks noChangeShapeType="1"/>
          </p:cNvSpPr>
          <p:nvPr/>
        </p:nvSpPr>
        <p:spPr bwMode="auto">
          <a:xfrm flipH="1">
            <a:off x="1835150" y="5157788"/>
            <a:ext cx="1800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81" name="Line 18"/>
          <p:cNvSpPr>
            <a:spLocks noChangeShapeType="1"/>
          </p:cNvSpPr>
          <p:nvPr/>
        </p:nvSpPr>
        <p:spPr bwMode="auto">
          <a:xfrm flipV="1">
            <a:off x="4643438" y="3357563"/>
            <a:ext cx="0" cy="2376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82" name="Line 19"/>
          <p:cNvSpPr>
            <a:spLocks noChangeShapeType="1"/>
          </p:cNvSpPr>
          <p:nvPr/>
        </p:nvSpPr>
        <p:spPr bwMode="auto">
          <a:xfrm flipH="1">
            <a:off x="1835150" y="3357563"/>
            <a:ext cx="28082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83" name="Object 20"/>
              <p:cNvSpPr txBox="1"/>
              <p:nvPr/>
            </p:nvSpPr>
            <p:spPr bwMode="auto">
              <a:xfrm>
                <a:off x="5003800" y="4581525"/>
                <a:ext cx="1409700" cy="927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𝐶𝑈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36883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4581525"/>
                <a:ext cx="1409700" cy="927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003800" y="1903414"/>
                <a:ext cx="3168352" cy="562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1,67.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00" y="1903414"/>
                <a:ext cx="3168352" cy="562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548680"/>
            <a:ext cx="6707832" cy="864096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MATERIAIS FILTRANTES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067668"/>
              </p:ext>
            </p:extLst>
          </p:nvPr>
        </p:nvGraphicFramePr>
        <p:xfrm>
          <a:off x="467544" y="2466974"/>
          <a:ext cx="8370887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556655" imgH="2311643" progId="Word.Document.12">
                  <p:embed/>
                </p:oleObj>
              </mc:Choice>
              <mc:Fallback>
                <p:oleObj name="Document" r:id="rId3" imgW="5556655" imgH="2311643" progId="Word.Document.12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466974"/>
                        <a:ext cx="8370887" cy="347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de cantos arredondados 1">
            <a:extLst>
              <a:ext uri="{FF2B5EF4-FFF2-40B4-BE49-F238E27FC236}">
                <a16:creationId xmlns:a16="http://schemas.microsoft.com/office/drawing/2014/main" id="{E7FD43E3-FF87-4116-B147-27BBB8CE3400}"/>
              </a:ext>
            </a:extLst>
          </p:cNvPr>
          <p:cNvSpPr/>
          <p:nvPr/>
        </p:nvSpPr>
        <p:spPr>
          <a:xfrm>
            <a:off x="2195736" y="2466974"/>
            <a:ext cx="3384376" cy="319427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0800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6" y="2276872"/>
            <a:ext cx="3894817" cy="2611002"/>
          </a:xfrm>
          <a:prstGeom prst="rect">
            <a:avLst/>
          </a:prstGeom>
        </p:spPr>
      </p:pic>
      <p:pic>
        <p:nvPicPr>
          <p:cNvPr id="276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92" y="3472998"/>
            <a:ext cx="3894817" cy="2611002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AEC17D6-2291-46B6-8932-1B03E600C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696" y="206374"/>
            <a:ext cx="7200800" cy="1371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FILTRAÇÃO EM MEIO GRANULAR</a:t>
            </a:r>
            <a:br>
              <a:rPr lang="pt-BR" altLang="pt-BR" sz="4000" dirty="0"/>
            </a:br>
            <a:r>
              <a:rPr lang="pt-BR" altLang="pt-BR" sz="4000" dirty="0"/>
              <a:t>FILTROS RÁPIDOS POR GRAVIDADE </a:t>
            </a:r>
          </a:p>
        </p:txBody>
      </p:sp>
    </p:spTree>
    <p:extLst>
      <p:ext uri="{BB962C8B-B14F-4D97-AF65-F5344CB8AC3E}">
        <p14:creationId xmlns:p14="http://schemas.microsoft.com/office/powerpoint/2010/main" val="374367790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438492"/>
            <a:ext cx="6984057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MATERIAIS FILTRANTES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13751"/>
              </p:ext>
            </p:extLst>
          </p:nvPr>
        </p:nvGraphicFramePr>
        <p:xfrm>
          <a:off x="647563" y="2168051"/>
          <a:ext cx="7848873" cy="3987105"/>
        </p:xfrm>
        <a:graphic>
          <a:graphicData uri="http://schemas.openxmlformats.org/drawingml/2006/table">
            <a:tbl>
              <a:tblPr firstRow="1" firstCol="1" bandRow="1"/>
              <a:tblGrid>
                <a:gridCol w="1569049">
                  <a:extLst>
                    <a:ext uri="{9D8B030D-6E8A-4147-A177-3AD203B41FA5}">
                      <a16:colId xmlns:a16="http://schemas.microsoft.com/office/drawing/2014/main" val="437253594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2454420939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831984131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1601299872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2643709782"/>
                    </a:ext>
                  </a:extLst>
                </a:gridCol>
              </a:tblGrid>
              <a:tr h="10873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Meio filtrante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pt-BR" sz="1800" baseline="-25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(mm)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pt-BR" sz="1800" baseline="-25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Altura (m)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Taxa de filtração (m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/m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.dia)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762422"/>
                  </a:ext>
                </a:extLst>
              </a:tr>
              <a:tr h="362464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de camada simples (Tipo A)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54980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0,45 a 0,55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0,6 a 0,8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29473"/>
                  </a:ext>
                </a:extLst>
              </a:tr>
              <a:tr h="362464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de dupla camada (Tipo B)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575958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0,45 a 0,55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 a 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240 a 360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560997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Antracito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0,9 a 1,1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 a 0,6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591174"/>
                  </a:ext>
                </a:extLst>
              </a:tr>
            </a:tbl>
          </a:graphicData>
        </a:graphic>
      </p:graphicFrame>
      <p:sp>
        <p:nvSpPr>
          <p:cNvPr id="5" name="Retângulo de cantos arredondados 1"/>
          <p:cNvSpPr/>
          <p:nvPr/>
        </p:nvSpPr>
        <p:spPr>
          <a:xfrm>
            <a:off x="642786" y="3284984"/>
            <a:ext cx="7858426" cy="108086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38020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462530"/>
            <a:ext cx="6707832" cy="8640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MATERIAIS FILTRANTES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255274"/>
              </p:ext>
            </p:extLst>
          </p:nvPr>
        </p:nvGraphicFramePr>
        <p:xfrm>
          <a:off x="581507" y="2168051"/>
          <a:ext cx="7848873" cy="3987105"/>
        </p:xfrm>
        <a:graphic>
          <a:graphicData uri="http://schemas.openxmlformats.org/drawingml/2006/table">
            <a:tbl>
              <a:tblPr firstRow="1" firstCol="1" bandRow="1"/>
              <a:tblGrid>
                <a:gridCol w="1569049">
                  <a:extLst>
                    <a:ext uri="{9D8B030D-6E8A-4147-A177-3AD203B41FA5}">
                      <a16:colId xmlns:a16="http://schemas.microsoft.com/office/drawing/2014/main" val="437253594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2454420939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831984131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1601299872"/>
                    </a:ext>
                  </a:extLst>
                </a:gridCol>
                <a:gridCol w="1569956">
                  <a:extLst>
                    <a:ext uri="{9D8B030D-6E8A-4147-A177-3AD203B41FA5}">
                      <a16:colId xmlns:a16="http://schemas.microsoft.com/office/drawing/2014/main" val="2643709782"/>
                    </a:ext>
                  </a:extLst>
                </a:gridCol>
              </a:tblGrid>
              <a:tr h="10873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Meio filtrante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pt-BR" sz="1800" baseline="-25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(mm)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pt-BR" sz="1800" baseline="-25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Altura (m)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Taxa de filtração (m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/m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.dia)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762422"/>
                  </a:ext>
                </a:extLst>
              </a:tr>
              <a:tr h="362464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de camada simples (Tipo A)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54980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0,45 a 0,55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0,6 a 0,8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29473"/>
                  </a:ext>
                </a:extLst>
              </a:tr>
              <a:tr h="362464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de dupla camada (Tipo B)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575958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0,45 a 0,55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 a 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240 a 360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560997"/>
                  </a:ext>
                </a:extLst>
              </a:tr>
              <a:tr h="724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Antracito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0,9 a 1,1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 a 0,6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591174"/>
                  </a:ext>
                </a:extLst>
              </a:tr>
            </a:tbl>
          </a:graphicData>
        </a:graphic>
      </p:graphicFrame>
      <p:sp>
        <p:nvSpPr>
          <p:cNvPr id="5" name="Retângulo de cantos arredondados 1"/>
          <p:cNvSpPr/>
          <p:nvPr/>
        </p:nvSpPr>
        <p:spPr>
          <a:xfrm>
            <a:off x="586189" y="4365105"/>
            <a:ext cx="7858426" cy="179005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5722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12554"/>
            <a:ext cx="6984057" cy="80014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MATERIAIS FILTRANTES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78826"/>
              </p:ext>
            </p:extLst>
          </p:nvPr>
        </p:nvGraphicFramePr>
        <p:xfrm>
          <a:off x="1015472" y="2130570"/>
          <a:ext cx="7877009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1574673">
                  <a:extLst>
                    <a:ext uri="{9D8B030D-6E8A-4147-A177-3AD203B41FA5}">
                      <a16:colId xmlns:a16="http://schemas.microsoft.com/office/drawing/2014/main" val="437253594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2454420939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831984131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1601299872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2643709782"/>
                    </a:ext>
                  </a:extLst>
                </a:gridCol>
              </a:tblGrid>
              <a:tr h="822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Meio filtrante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pt-BR" sz="1800" baseline="-25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(mm)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pt-BR" sz="1800" baseline="-25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Altura (m)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Taxa de filtração (m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/m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.dia)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762422"/>
                  </a:ext>
                </a:extLst>
              </a:tr>
              <a:tr h="274119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de tripla camada (Tipo C)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02528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0,45 a 0,55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 a 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240 a 360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760242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Antracito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0,9 a 1,1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 a 0,6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317766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Granada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 a 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0,10 a 0,15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92430"/>
                  </a:ext>
                </a:extLst>
              </a:tr>
              <a:tr h="274119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monocamada de alta taxa (Tipo D)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486279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1,2 a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1,5 a 1,8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400 a 600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662827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Antracito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1,2 a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1,5 a 1,8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400 a 600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483823"/>
                  </a:ext>
                </a:extLst>
              </a:tr>
            </a:tbl>
          </a:graphicData>
        </a:graphic>
      </p:graphicFrame>
      <p:sp>
        <p:nvSpPr>
          <p:cNvPr id="8" name="Retângulo de cantos arredondados 1"/>
          <p:cNvSpPr/>
          <p:nvPr/>
        </p:nvSpPr>
        <p:spPr>
          <a:xfrm>
            <a:off x="1015471" y="2924944"/>
            <a:ext cx="7877009" cy="194421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2820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12554"/>
            <a:ext cx="6984057" cy="80014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MATERIAIS FILTRANTES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15472" y="2130570"/>
          <a:ext cx="7877009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1574673">
                  <a:extLst>
                    <a:ext uri="{9D8B030D-6E8A-4147-A177-3AD203B41FA5}">
                      <a16:colId xmlns:a16="http://schemas.microsoft.com/office/drawing/2014/main" val="437253594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2454420939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831984131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1601299872"/>
                    </a:ext>
                  </a:extLst>
                </a:gridCol>
                <a:gridCol w="1575584">
                  <a:extLst>
                    <a:ext uri="{9D8B030D-6E8A-4147-A177-3AD203B41FA5}">
                      <a16:colId xmlns:a16="http://schemas.microsoft.com/office/drawing/2014/main" val="2643709782"/>
                    </a:ext>
                  </a:extLst>
                </a:gridCol>
              </a:tblGrid>
              <a:tr h="822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Meio filtrante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pt-BR" sz="1800" baseline="-25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(mm)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pt-BR" sz="1800" baseline="-25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Altura (m)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Taxa de filtração (m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/m</a:t>
                      </a:r>
                      <a:r>
                        <a:rPr lang="pt-BR" sz="1800" baseline="30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.dia)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762422"/>
                  </a:ext>
                </a:extLst>
              </a:tr>
              <a:tr h="274119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de tripla camada (Tipo C)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02528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0,45 a 0,55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 a 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240 a 360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760242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Antracito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0,9 a 1,1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0,4 a 0,6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317766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Granada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0,2 a 0,3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0,10 a 0,15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92430"/>
                  </a:ext>
                </a:extLst>
              </a:tr>
              <a:tr h="274119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Filtros rápidos por gravidade monocamada de alta taxa (Tipo D)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486279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Areia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1,2 a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1,5 a 1,8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400 a 600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662827"/>
                  </a:ext>
                </a:extLst>
              </a:tr>
              <a:tr h="5482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Antracito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1,2 a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Menor do que 1,5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1,5 a 1,8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400 a 600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483823"/>
                  </a:ext>
                </a:extLst>
              </a:tr>
            </a:tbl>
          </a:graphicData>
        </a:graphic>
      </p:graphicFrame>
      <p:sp>
        <p:nvSpPr>
          <p:cNvPr id="8" name="Retângulo de cantos arredondados 1"/>
          <p:cNvSpPr/>
          <p:nvPr/>
        </p:nvSpPr>
        <p:spPr>
          <a:xfrm>
            <a:off x="1015472" y="4881080"/>
            <a:ext cx="7877009" cy="136429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464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587626" y="2411906"/>
            <a:ext cx="8229600" cy="3537374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Partes constitutivas de um sistema de filtração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Comportamento do filtro no modo filtração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Comportamento do filtro no modo de lavagem</a:t>
            </a:r>
          </a:p>
          <a:p>
            <a:pPr marL="0" indent="0" eaLnBrk="1" hangingPunct="1">
              <a:buNone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143C355-1AD7-4F26-9610-B3D623CA3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dirty="0"/>
              <a:t>FILTRAÇÃO</a:t>
            </a:r>
          </a:p>
        </p:txBody>
      </p:sp>
    </p:spTree>
    <p:extLst>
      <p:ext uri="{BB962C8B-B14F-4D97-AF65-F5344CB8AC3E}">
        <p14:creationId xmlns:p14="http://schemas.microsoft.com/office/powerpoint/2010/main" val="191925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414338"/>
            <a:ext cx="7212013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MATERIAIS FILTRANTES: COMPOSIÇÃO, GRANULOMETRIA E ALTURA</a:t>
            </a:r>
          </a:p>
        </p:txBody>
      </p:sp>
      <p:grpSp>
        <p:nvGrpSpPr>
          <p:cNvPr id="17" name="Grupo 4"/>
          <p:cNvGrpSpPr>
            <a:grpSpLocks/>
          </p:cNvGrpSpPr>
          <p:nvPr/>
        </p:nvGrpSpPr>
        <p:grpSpPr bwMode="auto">
          <a:xfrm>
            <a:off x="4780474" y="1988840"/>
            <a:ext cx="4221325" cy="4248471"/>
            <a:chOff x="4572000" y="1944688"/>
            <a:chExt cx="4221163" cy="4724400"/>
          </a:xfrm>
        </p:grpSpPr>
        <p:sp>
          <p:nvSpPr>
            <p:cNvPr id="28" name="AutoShape 10"/>
            <p:cNvSpPr>
              <a:spLocks/>
            </p:cNvSpPr>
            <p:nvPr/>
          </p:nvSpPr>
          <p:spPr bwMode="auto">
            <a:xfrm>
              <a:off x="4572000" y="1944688"/>
              <a:ext cx="685800" cy="4724400"/>
            </a:xfrm>
            <a:prstGeom prst="leftBrace">
              <a:avLst>
                <a:gd name="adj1" fmla="val 574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Tahoma" pitchFamily="34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5191125" y="1971675"/>
              <a:ext cx="35814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pitchFamily="18" charset="0"/>
                </a:rPr>
                <a:t>1.000 (Camada simples de areia e dupla camada areia-antracito)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5211763" y="2803525"/>
              <a:ext cx="35814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pitchFamily="18" charset="0"/>
                </a:rPr>
                <a:t>1.250 (Camada tripla areia, antracito e granada)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5211763" y="3732213"/>
              <a:ext cx="358140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1.250 a 1500 (Filtros de camada profunda e constituídos de um único material filtrante)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* (1,2 mm 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 </a:t>
              </a:r>
              <a:r>
                <a:rPr lang="pt-BR" altLang="pt-BR" sz="2000" dirty="0" err="1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pt-BR" altLang="pt-BR" sz="2000" baseline="-25000" dirty="0" err="1">
                  <a:latin typeface="Times New Roman" pitchFamily="18" charset="0"/>
                  <a:sym typeface="Symbol" pitchFamily="18" charset="2"/>
                </a:rPr>
                <a:t>ef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  1,4 mm)</a:t>
              </a:r>
              <a:endParaRPr lang="pt-BR" altLang="pt-BR" sz="2000" dirty="0">
                <a:latin typeface="Times New Roman" pitchFamily="18" charset="0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5211763" y="5214938"/>
              <a:ext cx="358140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1.500 a 2.000 (Filtros de camada profunda e constituídos de um único material filtrante)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* (1,5 mm 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 </a:t>
              </a:r>
              <a:r>
                <a:rPr lang="pt-BR" altLang="pt-BR" sz="2000" dirty="0" err="1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pt-BR" altLang="pt-BR" sz="2000" baseline="-25000" dirty="0" err="1">
                  <a:latin typeface="Times New Roman" pitchFamily="18" charset="0"/>
                  <a:sym typeface="Symbol" pitchFamily="18" charset="2"/>
                </a:rPr>
                <a:t>ef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  2,0 mm)</a:t>
              </a:r>
              <a:endParaRPr lang="pt-BR" altLang="pt-BR" sz="2000" dirty="0">
                <a:latin typeface="Times New Roman" pitchFamily="18" charset="0"/>
              </a:endParaRPr>
            </a:p>
          </p:txBody>
        </p:sp>
      </p:grpSp>
      <p:grpSp>
        <p:nvGrpSpPr>
          <p:cNvPr id="18" name="Grupo 5"/>
          <p:cNvGrpSpPr>
            <a:grpSpLocks/>
          </p:cNvGrpSpPr>
          <p:nvPr/>
        </p:nvGrpSpPr>
        <p:grpSpPr bwMode="auto">
          <a:xfrm>
            <a:off x="467544" y="3076622"/>
            <a:ext cx="3030972" cy="1943646"/>
            <a:chOff x="467544" y="1556792"/>
            <a:chExt cx="3030855" cy="1943646"/>
          </a:xfrm>
        </p:grpSpPr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2238375" y="237013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2225675" y="337185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411413" y="1556792"/>
              <a:ext cx="0" cy="19436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428875" y="2675722"/>
              <a:ext cx="106952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pitchFamily="18" charset="0"/>
                </a:rPr>
                <a:t>h</a:t>
              </a:r>
              <a:r>
                <a:rPr lang="pt-BR" altLang="pt-BR" sz="2400" baseline="-25000">
                  <a:latin typeface="Times New Roman" pitchFamily="18" charset="0"/>
                </a:rPr>
                <a:t>1</a:t>
              </a:r>
              <a:r>
                <a:rPr lang="pt-BR" altLang="pt-BR" sz="2400">
                  <a:latin typeface="Times New Roman" pitchFamily="18" charset="0"/>
                </a:rPr>
                <a:t>,</a:t>
              </a:r>
              <a:r>
                <a:rPr lang="pt-BR" altLang="pt-BR" sz="2400">
                  <a:latin typeface="Tahoma" pitchFamily="34" charset="0"/>
                </a:rPr>
                <a:t> </a:t>
              </a:r>
              <a:r>
                <a:rPr lang="pt-BR" altLang="pt-BR" sz="24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t-BR" altLang="pt-BR" sz="2400" baseline="-25000">
                  <a:latin typeface="Times New Roman" pitchFamily="18" charset="0"/>
                  <a:cs typeface="Times New Roman" pitchFamily="18" charset="0"/>
                </a:rPr>
                <a:t>ef1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 baseline="-25000">
                <a:latin typeface="Times New Roman" pitchFamily="18" charset="0"/>
              </a:endParaRPr>
            </a:p>
          </p:txBody>
        </p:sp>
        <p:sp>
          <p:nvSpPr>
            <p:cNvPr id="24" name="Cubo 23"/>
            <p:cNvSpPr/>
            <p:nvPr/>
          </p:nvSpPr>
          <p:spPr>
            <a:xfrm>
              <a:off x="467544" y="2409553"/>
              <a:ext cx="1655699" cy="973137"/>
            </a:xfrm>
            <a:prstGeom prst="cube">
              <a:avLst/>
            </a:prstGeom>
            <a:pattFill prst="pct8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Cubo 24"/>
            <p:cNvSpPr>
              <a:spLocks/>
            </p:cNvSpPr>
            <p:nvPr/>
          </p:nvSpPr>
          <p:spPr>
            <a:xfrm>
              <a:off x="467544" y="1699940"/>
              <a:ext cx="1655699" cy="973138"/>
            </a:xfrm>
            <a:prstGeom prst="cub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2225675" y="169999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455870" y="1740842"/>
              <a:ext cx="103105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pitchFamily="18" charset="0"/>
                </a:rPr>
                <a:t>h</a:t>
              </a:r>
              <a:r>
                <a:rPr lang="pt-BR" altLang="pt-BR" sz="2400" baseline="-25000">
                  <a:latin typeface="Times New Roman" pitchFamily="18" charset="0"/>
                </a:rPr>
                <a:t>2</a:t>
              </a:r>
              <a:r>
                <a:rPr lang="pt-BR" altLang="pt-BR" sz="2400">
                  <a:latin typeface="Times New Roman" pitchFamily="18" charset="0"/>
                </a:rPr>
                <a:t>,</a:t>
              </a:r>
              <a:r>
                <a:rPr lang="pt-BR" altLang="pt-BR" sz="2400">
                  <a:latin typeface="Tahoma" pitchFamily="34" charset="0"/>
                </a:rPr>
                <a:t> </a:t>
              </a:r>
              <a:r>
                <a:rPr lang="pt-BR" altLang="pt-BR" sz="24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t-BR" altLang="pt-BR" sz="2400" baseline="-25000">
                  <a:latin typeface="Times New Roman" pitchFamily="18" charset="0"/>
                  <a:cs typeface="Times New Roman" pitchFamily="18" charset="0"/>
                </a:rPr>
                <a:t>ef2</a:t>
              </a:r>
              <a:endParaRPr lang="pt-BR" altLang="pt-BR" sz="2400" baseline="-25000"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CD47D53-CB98-4011-A6B4-130538CD23A9}"/>
                  </a:ext>
                </a:extLst>
              </p:cNvPr>
              <p:cNvSpPr txBox="1"/>
              <p:nvPr/>
            </p:nvSpPr>
            <p:spPr>
              <a:xfrm>
                <a:off x="3840651" y="3576197"/>
                <a:ext cx="696729" cy="1073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CD47D53-CB98-4011-A6B4-130538CD2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51" y="3576197"/>
                <a:ext cx="696729" cy="1073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0331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647700" y="2133600"/>
            <a:ext cx="7848600" cy="7699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Com relação ao seu controle hidráulico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8C006EA-B24D-4DF0-BA37-1F909AF3D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95275"/>
            <a:ext cx="7283896" cy="11890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dirty="0"/>
              <a:t>CLASSIFICAÇÃO DOS PROCESSOS DE FILTRAÇÃO</a:t>
            </a:r>
          </a:p>
        </p:txBody>
      </p:sp>
      <p:grpSp>
        <p:nvGrpSpPr>
          <p:cNvPr id="24" name="Agrupar 100">
            <a:extLst>
              <a:ext uri="{FF2B5EF4-FFF2-40B4-BE49-F238E27FC236}">
                <a16:creationId xmlns:a16="http://schemas.microsoft.com/office/drawing/2014/main" id="{B6FFA722-BE16-4A54-95CE-38BB511FE87F}"/>
              </a:ext>
            </a:extLst>
          </p:cNvPr>
          <p:cNvGrpSpPr>
            <a:grpSpLocks/>
          </p:cNvGrpSpPr>
          <p:nvPr/>
        </p:nvGrpSpPr>
        <p:grpSpPr bwMode="auto">
          <a:xfrm>
            <a:off x="452064" y="2751884"/>
            <a:ext cx="5462025" cy="3380113"/>
            <a:chOff x="992886" y="659494"/>
            <a:chExt cx="7662264" cy="4878512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92D9D1F5-28A2-49B2-8D43-A8E7ABD248D8}"/>
                </a:ext>
              </a:extLst>
            </p:cNvPr>
            <p:cNvCxnSpPr/>
            <p:nvPr/>
          </p:nvCxnSpPr>
          <p:spPr>
            <a:xfrm>
              <a:off x="1260093" y="1097602"/>
              <a:ext cx="0" cy="1223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3EE9E938-3952-45EE-985C-702206F4A489}"/>
                </a:ext>
              </a:extLst>
            </p:cNvPr>
            <p:cNvCxnSpPr/>
            <p:nvPr/>
          </p:nvCxnSpPr>
          <p:spPr>
            <a:xfrm>
              <a:off x="1260093" y="2321447"/>
              <a:ext cx="7192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45AB5282-5943-4269-8366-D3615FE56C0F}"/>
                </a:ext>
              </a:extLst>
            </p:cNvPr>
            <p:cNvCxnSpPr/>
            <p:nvPr/>
          </p:nvCxnSpPr>
          <p:spPr>
            <a:xfrm>
              <a:off x="1979306" y="1600791"/>
              <a:ext cx="0" cy="720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7A87121B-1ED9-473B-B95D-8BC45821D239}"/>
                </a:ext>
              </a:extLst>
            </p:cNvPr>
            <p:cNvCxnSpPr/>
            <p:nvPr/>
          </p:nvCxnSpPr>
          <p:spPr>
            <a:xfrm>
              <a:off x="1260093" y="1457930"/>
              <a:ext cx="7192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orma Livre 13">
              <a:extLst>
                <a:ext uri="{FF2B5EF4-FFF2-40B4-BE49-F238E27FC236}">
                  <a16:creationId xmlns:a16="http://schemas.microsoft.com/office/drawing/2014/main" id="{851B60DE-BED2-4B77-ABC9-339D54CF5F5C}"/>
                </a:ext>
              </a:extLst>
            </p:cNvPr>
            <p:cNvSpPr/>
            <p:nvPr/>
          </p:nvSpPr>
          <p:spPr>
            <a:xfrm>
              <a:off x="1998358" y="1462692"/>
              <a:ext cx="168292" cy="182545"/>
            </a:xfrm>
            <a:custGeom>
              <a:avLst/>
              <a:gdLst>
                <a:gd name="connsiteX0" fmla="*/ 0 w 168813"/>
                <a:gd name="connsiteY0" fmla="*/ 0 h 182880"/>
                <a:gd name="connsiteX1" fmla="*/ 140677 w 168813"/>
                <a:gd name="connsiteY1" fmla="*/ 70338 h 182880"/>
                <a:gd name="connsiteX2" fmla="*/ 168813 w 168813"/>
                <a:gd name="connsiteY2" fmla="*/ 182880 h 182880"/>
                <a:gd name="connsiteX3" fmla="*/ 168813 w 168813"/>
                <a:gd name="connsiteY3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13" h="182880">
                  <a:moveTo>
                    <a:pt x="0" y="0"/>
                  </a:moveTo>
                  <a:cubicBezTo>
                    <a:pt x="56271" y="19929"/>
                    <a:pt x="112542" y="39858"/>
                    <a:pt x="140677" y="70338"/>
                  </a:cubicBezTo>
                  <a:cubicBezTo>
                    <a:pt x="168812" y="100818"/>
                    <a:pt x="168813" y="182880"/>
                    <a:pt x="168813" y="182880"/>
                  </a:cubicBezTo>
                  <a:lnTo>
                    <a:pt x="168813" y="18288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000"/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8397A629-963C-4C5B-89D3-4CE44B70DDD4}"/>
                </a:ext>
              </a:extLst>
            </p:cNvPr>
            <p:cNvCxnSpPr/>
            <p:nvPr/>
          </p:nvCxnSpPr>
          <p:spPr>
            <a:xfrm>
              <a:off x="1979306" y="2321447"/>
              <a:ext cx="0" cy="2736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42E0E511-3B41-4B23-9599-8BC47B853B1E}"/>
                </a:ext>
              </a:extLst>
            </p:cNvPr>
            <p:cNvCxnSpPr/>
            <p:nvPr/>
          </p:nvCxnSpPr>
          <p:spPr>
            <a:xfrm>
              <a:off x="1979306" y="5051686"/>
              <a:ext cx="36548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64319A34-A18F-47FF-B9C0-95AD546ABDE9}"/>
                </a:ext>
              </a:extLst>
            </p:cNvPr>
            <p:cNvCxnSpPr/>
            <p:nvPr/>
          </p:nvCxnSpPr>
          <p:spPr>
            <a:xfrm>
              <a:off x="1998358" y="4553259"/>
              <a:ext cx="36532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839EA27D-EF3E-4021-BABE-4543D05789A3}"/>
                </a:ext>
              </a:extLst>
            </p:cNvPr>
            <p:cNvCxnSpPr/>
            <p:nvPr/>
          </p:nvCxnSpPr>
          <p:spPr>
            <a:xfrm flipV="1">
              <a:off x="5634110" y="969026"/>
              <a:ext cx="0" cy="3754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ED54A362-B128-4A93-878E-E7EC5B449955}"/>
                </a:ext>
              </a:extLst>
            </p:cNvPr>
            <p:cNvCxnSpPr/>
            <p:nvPr/>
          </p:nvCxnSpPr>
          <p:spPr>
            <a:xfrm>
              <a:off x="5651574" y="4723105"/>
              <a:ext cx="7922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72EFA809-912C-4E5B-879D-4FEA7E0E25E5}"/>
                </a:ext>
              </a:extLst>
            </p:cNvPr>
            <p:cNvCxnSpPr/>
            <p:nvPr/>
          </p:nvCxnSpPr>
          <p:spPr>
            <a:xfrm flipV="1">
              <a:off x="5634110" y="4913587"/>
              <a:ext cx="0" cy="1444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9355742A-4A5E-45A7-82E9-A4D806918B68}"/>
                </a:ext>
              </a:extLst>
            </p:cNvPr>
            <p:cNvCxnSpPr/>
            <p:nvPr/>
          </p:nvCxnSpPr>
          <p:spPr>
            <a:xfrm>
              <a:off x="5634110" y="4894539"/>
              <a:ext cx="7922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269B7712-9FB2-4049-BCCE-50FC4CBAB5A8}"/>
                </a:ext>
              </a:extLst>
            </p:cNvPr>
            <p:cNvCxnSpPr/>
            <p:nvPr/>
          </p:nvCxnSpPr>
          <p:spPr>
            <a:xfrm flipV="1">
              <a:off x="6443819" y="5058035"/>
              <a:ext cx="7922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8967B9D8-F314-4E6E-85DF-E70B5C0F9234}"/>
                </a:ext>
              </a:extLst>
            </p:cNvPr>
            <p:cNvCxnSpPr/>
            <p:nvPr/>
          </p:nvCxnSpPr>
          <p:spPr>
            <a:xfrm>
              <a:off x="1998358" y="4172295"/>
              <a:ext cx="36532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C6A478DA-5F09-4024-A9CB-115D39A4B406}"/>
                </a:ext>
              </a:extLst>
            </p:cNvPr>
            <p:cNvCxnSpPr/>
            <p:nvPr/>
          </p:nvCxnSpPr>
          <p:spPr>
            <a:xfrm>
              <a:off x="1979306" y="3616723"/>
              <a:ext cx="36722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43">
              <a:extLst>
                <a:ext uri="{FF2B5EF4-FFF2-40B4-BE49-F238E27FC236}">
                  <a16:creationId xmlns:a16="http://schemas.microsoft.com/office/drawing/2014/main" id="{B00FFCC6-3276-49CB-A738-1F8AE6414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5793" y="4670473"/>
              <a:ext cx="1192279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latin typeface="Arial" charset="0"/>
                </a:rPr>
                <a:t>Fundo falso</a:t>
              </a:r>
            </a:p>
          </p:txBody>
        </p:sp>
        <p:sp>
          <p:nvSpPr>
            <p:cNvPr id="41" name="CaixaDeTexto 44">
              <a:extLst>
                <a:ext uri="{FF2B5EF4-FFF2-40B4-BE49-F238E27FC236}">
                  <a16:creationId xmlns:a16="http://schemas.microsoft.com/office/drawing/2014/main" id="{0586E8E1-EA8A-456A-B8BA-B0F60962C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7972" y="4224867"/>
              <a:ext cx="1581309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latin typeface="Arial" charset="0"/>
                </a:rPr>
                <a:t>Camada suporte</a:t>
              </a:r>
            </a:p>
          </p:txBody>
        </p:sp>
        <p:sp>
          <p:nvSpPr>
            <p:cNvPr id="42" name="CaixaDeTexto 45">
              <a:extLst>
                <a:ext uri="{FF2B5EF4-FFF2-40B4-BE49-F238E27FC236}">
                  <a16:creationId xmlns:a16="http://schemas.microsoft.com/office/drawing/2014/main" id="{48CCA8A2-069A-41B7-BF32-F7759D86E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882" y="3753343"/>
              <a:ext cx="1284476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latin typeface="Arial" charset="0"/>
                </a:rPr>
                <a:t>Meio filtrante</a:t>
              </a:r>
            </a:p>
          </p:txBody>
        </p:sp>
        <p:sp>
          <p:nvSpPr>
            <p:cNvPr id="43" name="CaixaDeTexto 46">
              <a:extLst>
                <a:ext uri="{FF2B5EF4-FFF2-40B4-BE49-F238E27FC236}">
                  <a16:creationId xmlns:a16="http://schemas.microsoft.com/office/drawing/2014/main" id="{34A0BFE3-4EA0-444A-BD1C-A26347F4B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886" y="659494"/>
              <a:ext cx="1468873" cy="577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latin typeface="Arial" charset="0"/>
                </a:rPr>
                <a:t>Canal de água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latin typeface="Arial" charset="0"/>
                </a:rPr>
                <a:t>decantada</a:t>
              </a:r>
            </a:p>
          </p:txBody>
        </p: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3CA62F03-B881-4E1C-9772-7FFDF7E16185}"/>
                </a:ext>
              </a:extLst>
            </p:cNvPr>
            <p:cNvCxnSpPr/>
            <p:nvPr/>
          </p:nvCxnSpPr>
          <p:spPr>
            <a:xfrm flipV="1">
              <a:off x="6426354" y="2846860"/>
              <a:ext cx="0" cy="1876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D4912F1D-68ED-4CD0-B692-7054ED9A50C5}"/>
                </a:ext>
              </a:extLst>
            </p:cNvPr>
            <p:cNvCxnSpPr/>
            <p:nvPr/>
          </p:nvCxnSpPr>
          <p:spPr>
            <a:xfrm flipV="1">
              <a:off x="6426354" y="4894539"/>
              <a:ext cx="0" cy="163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8DDAFDB1-F9C8-4F44-88BC-1AB20FB9720E}"/>
                </a:ext>
              </a:extLst>
            </p:cNvPr>
            <p:cNvCxnSpPr/>
            <p:nvPr/>
          </p:nvCxnSpPr>
          <p:spPr>
            <a:xfrm flipV="1">
              <a:off x="7236063" y="3329414"/>
              <a:ext cx="0" cy="17286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2D2EAD37-E095-42FC-BB8C-0E46B428CCA1}"/>
                </a:ext>
              </a:extLst>
            </p:cNvPr>
            <p:cNvCxnSpPr/>
            <p:nvPr/>
          </p:nvCxnSpPr>
          <p:spPr>
            <a:xfrm>
              <a:off x="7236063" y="3329414"/>
              <a:ext cx="144478" cy="215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068456AC-C482-40EC-AAC8-D80EA0DB560D}"/>
                </a:ext>
              </a:extLst>
            </p:cNvPr>
            <p:cNvCxnSpPr/>
            <p:nvPr/>
          </p:nvCxnSpPr>
          <p:spPr>
            <a:xfrm>
              <a:off x="7380541" y="3545293"/>
              <a:ext cx="0" cy="1512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C5EC0D1A-5E06-4FDE-B2F0-70869B1E00A2}"/>
                </a:ext>
              </a:extLst>
            </p:cNvPr>
            <p:cNvCxnSpPr/>
            <p:nvPr/>
          </p:nvCxnSpPr>
          <p:spPr>
            <a:xfrm>
              <a:off x="7236063" y="5058035"/>
              <a:ext cx="8636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E7CDE178-648A-433D-816B-CC6BEF742E85}"/>
                </a:ext>
              </a:extLst>
            </p:cNvPr>
            <p:cNvCxnSpPr/>
            <p:nvPr/>
          </p:nvCxnSpPr>
          <p:spPr>
            <a:xfrm flipV="1">
              <a:off x="8099753" y="2846860"/>
              <a:ext cx="0" cy="2211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C7B0EA9F-079C-4FAB-A3D5-0F30A0C61E30}"/>
                </a:ext>
              </a:extLst>
            </p:cNvPr>
            <p:cNvCxnSpPr/>
            <p:nvPr/>
          </p:nvCxnSpPr>
          <p:spPr>
            <a:xfrm flipH="1">
              <a:off x="6426354" y="2846860"/>
              <a:ext cx="16733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A9BFE5F3-90F4-44BC-B2EE-E035237E6FB3}"/>
                </a:ext>
              </a:extLst>
            </p:cNvPr>
            <p:cNvCxnSpPr/>
            <p:nvPr/>
          </p:nvCxnSpPr>
          <p:spPr>
            <a:xfrm>
              <a:off x="6426354" y="3184965"/>
              <a:ext cx="7922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orma Livre 71">
              <a:extLst>
                <a:ext uri="{FF2B5EF4-FFF2-40B4-BE49-F238E27FC236}">
                  <a16:creationId xmlns:a16="http://schemas.microsoft.com/office/drawing/2014/main" id="{1273CEA6-5968-41E9-9380-18C0C491F158}"/>
                </a:ext>
              </a:extLst>
            </p:cNvPr>
            <p:cNvSpPr/>
            <p:nvPr/>
          </p:nvSpPr>
          <p:spPr>
            <a:xfrm>
              <a:off x="7236063" y="3184965"/>
              <a:ext cx="366751" cy="253976"/>
            </a:xfrm>
            <a:custGeom>
              <a:avLst/>
              <a:gdLst>
                <a:gd name="connsiteX0" fmla="*/ 0 w 365760"/>
                <a:gd name="connsiteY0" fmla="*/ 0 h 253218"/>
                <a:gd name="connsiteX1" fmla="*/ 239151 w 365760"/>
                <a:gd name="connsiteY1" fmla="*/ 70338 h 253218"/>
                <a:gd name="connsiteX2" fmla="*/ 365760 w 365760"/>
                <a:gd name="connsiteY2" fmla="*/ 253218 h 253218"/>
                <a:gd name="connsiteX3" fmla="*/ 365760 w 365760"/>
                <a:gd name="connsiteY3" fmla="*/ 253218 h 25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253218">
                  <a:moveTo>
                    <a:pt x="0" y="0"/>
                  </a:moveTo>
                  <a:cubicBezTo>
                    <a:pt x="89095" y="14067"/>
                    <a:pt x="178191" y="28135"/>
                    <a:pt x="239151" y="70338"/>
                  </a:cubicBezTo>
                  <a:cubicBezTo>
                    <a:pt x="300111" y="112541"/>
                    <a:pt x="365760" y="253218"/>
                    <a:pt x="365760" y="253218"/>
                  </a:cubicBezTo>
                  <a:lnTo>
                    <a:pt x="365760" y="25321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000"/>
            </a:p>
          </p:txBody>
        </p: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D2BE0B0E-6DF9-46E4-8222-80570B543529}"/>
                </a:ext>
              </a:extLst>
            </p:cNvPr>
            <p:cNvCxnSpPr/>
            <p:nvPr/>
          </p:nvCxnSpPr>
          <p:spPr>
            <a:xfrm>
              <a:off x="6624813" y="3248458"/>
              <a:ext cx="4318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E6D9D817-24C9-47E4-BA23-2D27FFF99641}"/>
                </a:ext>
              </a:extLst>
            </p:cNvPr>
            <p:cNvCxnSpPr/>
            <p:nvPr/>
          </p:nvCxnSpPr>
          <p:spPr>
            <a:xfrm>
              <a:off x="6710546" y="3329414"/>
              <a:ext cx="2508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D3B0E8EB-E98F-41BC-A9E2-D71B65EF1155}"/>
                </a:ext>
              </a:extLst>
            </p:cNvPr>
            <p:cNvCxnSpPr/>
            <p:nvPr/>
          </p:nvCxnSpPr>
          <p:spPr>
            <a:xfrm>
              <a:off x="1979306" y="3346874"/>
              <a:ext cx="365480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79">
              <a:extLst>
                <a:ext uri="{FF2B5EF4-FFF2-40B4-BE49-F238E27FC236}">
                  <a16:creationId xmlns:a16="http://schemas.microsoft.com/office/drawing/2014/main" id="{12218608-46E7-4127-A00D-1B0EAAFA9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025" y="3067876"/>
              <a:ext cx="1223761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latin typeface="Arial" charset="0"/>
                </a:rPr>
                <a:t>N.A estático</a:t>
              </a:r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FEE30B63-AEB9-4D0A-847F-B02265D49840}"/>
                </a:ext>
              </a:extLst>
            </p:cNvPr>
            <p:cNvCxnSpPr/>
            <p:nvPr/>
          </p:nvCxnSpPr>
          <p:spPr>
            <a:xfrm>
              <a:off x="1979306" y="2708760"/>
              <a:ext cx="365480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81">
              <a:extLst>
                <a:ext uri="{FF2B5EF4-FFF2-40B4-BE49-F238E27FC236}">
                  <a16:creationId xmlns:a16="http://schemas.microsoft.com/office/drawing/2014/main" id="{B4A77350-0E33-41DB-B0DD-758C8D0C6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520" y="2398646"/>
              <a:ext cx="1196777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latin typeface="Arial" charset="0"/>
                </a:rPr>
                <a:t>N.A mínimo</a:t>
              </a:r>
            </a:p>
          </p:txBody>
        </p: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C80595AE-18BB-4218-9918-502F8EFD47B8}"/>
                </a:ext>
              </a:extLst>
            </p:cNvPr>
            <p:cNvCxnSpPr/>
            <p:nvPr/>
          </p:nvCxnSpPr>
          <p:spPr>
            <a:xfrm>
              <a:off x="1979306" y="1938897"/>
              <a:ext cx="365480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ixaDeTexto 83">
              <a:extLst>
                <a:ext uri="{FF2B5EF4-FFF2-40B4-BE49-F238E27FC236}">
                  <a16:creationId xmlns:a16="http://schemas.microsoft.com/office/drawing/2014/main" id="{C0782787-70FE-40FF-8AF5-840FCD815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519" y="1664620"/>
              <a:ext cx="1237254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 dirty="0">
                  <a:latin typeface="Arial" charset="0"/>
                </a:rPr>
                <a:t>N.A máximo</a:t>
              </a:r>
            </a:p>
          </p:txBody>
        </p:sp>
        <p:grpSp>
          <p:nvGrpSpPr>
            <p:cNvPr id="62" name="Grupo 40">
              <a:extLst>
                <a:ext uri="{FF2B5EF4-FFF2-40B4-BE49-F238E27FC236}">
                  <a16:creationId xmlns:a16="http://schemas.microsoft.com/office/drawing/2014/main" id="{9495E8C4-275C-4EFC-8FFD-3956879F3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4655" y="2859816"/>
              <a:ext cx="298454" cy="202117"/>
              <a:chOff x="2549327" y="1052736"/>
              <a:chExt cx="363076" cy="304800"/>
            </a:xfrm>
          </p:grpSpPr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id="{FAEF55C2-10E3-4E83-BE6C-1EDECE8C87F6}"/>
                  </a:ext>
                </a:extLst>
              </p:cNvPr>
              <p:cNvCxnSpPr/>
              <p:nvPr/>
            </p:nvCxnSpPr>
            <p:spPr>
              <a:xfrm>
                <a:off x="2555896" y="1052348"/>
                <a:ext cx="0" cy="3040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to 72">
                <a:extLst>
                  <a:ext uri="{FF2B5EF4-FFF2-40B4-BE49-F238E27FC236}">
                    <a16:creationId xmlns:a16="http://schemas.microsoft.com/office/drawing/2014/main" id="{9007FC3E-A0EF-4948-AE4E-10639A61F9BC}"/>
                  </a:ext>
                </a:extLst>
              </p:cNvPr>
              <p:cNvCxnSpPr/>
              <p:nvPr/>
            </p:nvCxnSpPr>
            <p:spPr>
              <a:xfrm flipH="1">
                <a:off x="2550101" y="1356358"/>
                <a:ext cx="35924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id="{6C8EE368-4C6B-491F-BA96-B5C477FABD98}"/>
                  </a:ext>
                </a:extLst>
              </p:cNvPr>
              <p:cNvCxnSpPr/>
              <p:nvPr/>
            </p:nvCxnSpPr>
            <p:spPr>
              <a:xfrm>
                <a:off x="2913210" y="1052348"/>
                <a:ext cx="0" cy="3040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upo 40">
              <a:extLst>
                <a:ext uri="{FF2B5EF4-FFF2-40B4-BE49-F238E27FC236}">
                  <a16:creationId xmlns:a16="http://schemas.microsoft.com/office/drawing/2014/main" id="{23998097-99D2-4624-BE92-8F96CAA799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7247" y="2856585"/>
              <a:ext cx="298454" cy="202117"/>
              <a:chOff x="2549327" y="1052736"/>
              <a:chExt cx="363076" cy="304800"/>
            </a:xfrm>
          </p:grpSpPr>
          <p:cxnSp>
            <p:nvCxnSpPr>
              <p:cNvPr id="69" name="Conector reto 68">
                <a:extLst>
                  <a:ext uri="{FF2B5EF4-FFF2-40B4-BE49-F238E27FC236}">
                    <a16:creationId xmlns:a16="http://schemas.microsoft.com/office/drawing/2014/main" id="{FD562364-C66C-4987-BC6F-02C6E9307945}"/>
                  </a:ext>
                </a:extLst>
              </p:cNvPr>
              <p:cNvCxnSpPr/>
              <p:nvPr/>
            </p:nvCxnSpPr>
            <p:spPr>
              <a:xfrm>
                <a:off x="2555987" y="1052433"/>
                <a:ext cx="0" cy="3040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>
                <a:extLst>
                  <a:ext uri="{FF2B5EF4-FFF2-40B4-BE49-F238E27FC236}">
                    <a16:creationId xmlns:a16="http://schemas.microsoft.com/office/drawing/2014/main" id="{A1CFC46D-2629-4D54-99C9-6D6B02928CB6}"/>
                  </a:ext>
                </a:extLst>
              </p:cNvPr>
              <p:cNvCxnSpPr/>
              <p:nvPr/>
            </p:nvCxnSpPr>
            <p:spPr>
              <a:xfrm flipH="1">
                <a:off x="2550193" y="1356443"/>
                <a:ext cx="35924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to 70">
                <a:extLst>
                  <a:ext uri="{FF2B5EF4-FFF2-40B4-BE49-F238E27FC236}">
                    <a16:creationId xmlns:a16="http://schemas.microsoft.com/office/drawing/2014/main" id="{BD376048-D55B-4157-8DC7-FC7ACA3E5A10}"/>
                  </a:ext>
                </a:extLst>
              </p:cNvPr>
              <p:cNvCxnSpPr/>
              <p:nvPr/>
            </p:nvCxnSpPr>
            <p:spPr>
              <a:xfrm>
                <a:off x="2913302" y="1052433"/>
                <a:ext cx="0" cy="3040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CaixaDeTexto 92">
              <a:extLst>
                <a:ext uri="{FF2B5EF4-FFF2-40B4-BE49-F238E27FC236}">
                  <a16:creationId xmlns:a16="http://schemas.microsoft.com/office/drawing/2014/main" id="{B7B816E9-F537-4E08-BBEC-1FD0F1A8B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9510" y="5182636"/>
              <a:ext cx="2325640" cy="355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>
                  <a:latin typeface="Arial" charset="0"/>
                </a:rPr>
                <a:t>Caixa de controle de nível</a:t>
              </a:r>
            </a:p>
          </p:txBody>
        </p: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61BABE6C-1714-439D-9822-0046140B7EC5}"/>
                </a:ext>
              </a:extLst>
            </p:cNvPr>
            <p:cNvCxnSpPr/>
            <p:nvPr/>
          </p:nvCxnSpPr>
          <p:spPr>
            <a:xfrm>
              <a:off x="7380541" y="4031022"/>
              <a:ext cx="7192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5C54D6B8-E532-4D17-B490-D9ACBAE69295}"/>
                </a:ext>
              </a:extLst>
            </p:cNvPr>
            <p:cNvCxnSpPr/>
            <p:nvPr/>
          </p:nvCxnSpPr>
          <p:spPr>
            <a:xfrm>
              <a:off x="7552009" y="4110389"/>
              <a:ext cx="3540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691FD861-A12D-42F5-A21C-C8D885D4B215}"/>
                </a:ext>
              </a:extLst>
            </p:cNvPr>
            <p:cNvCxnSpPr/>
            <p:nvPr/>
          </p:nvCxnSpPr>
          <p:spPr>
            <a:xfrm>
              <a:off x="7599639" y="4192931"/>
              <a:ext cx="252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8478B3EE-CA27-4C14-A6FE-DD3E0EDD76D9}"/>
                </a:ext>
              </a:extLst>
            </p:cNvPr>
            <p:cNvCxnSpPr/>
            <p:nvPr/>
          </p:nvCxnSpPr>
          <p:spPr>
            <a:xfrm>
              <a:off x="5634110" y="969026"/>
              <a:ext cx="8097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BD95CF9B-BA3C-4242-8A26-2CF4D0236AAD}"/>
              </a:ext>
            </a:extLst>
          </p:cNvPr>
          <p:cNvSpPr/>
          <p:nvPr/>
        </p:nvSpPr>
        <p:spPr>
          <a:xfrm>
            <a:off x="1168812" y="4800822"/>
            <a:ext cx="2604186" cy="380533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20">
                <a:extLst>
                  <a:ext uri="{FF2B5EF4-FFF2-40B4-BE49-F238E27FC236}">
                    <a16:creationId xmlns:a16="http://schemas.microsoft.com/office/drawing/2014/main" id="{013C6092-2D6C-42D0-A713-DC37A4D864DC}"/>
                  </a:ext>
                </a:extLst>
              </p:cNvPr>
              <p:cNvSpPr txBox="1"/>
              <p:nvPr/>
            </p:nvSpPr>
            <p:spPr bwMode="auto">
              <a:xfrm>
                <a:off x="6159618" y="3791416"/>
                <a:ext cx="2200958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𝑓𝑖𝑙𝑡𝑟𝑎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6" name="Object 20">
                <a:extLst>
                  <a:ext uri="{FF2B5EF4-FFF2-40B4-BE49-F238E27FC236}">
                    <a16:creationId xmlns:a16="http://schemas.microsoft.com/office/drawing/2014/main" id="{013C6092-2D6C-42D0-A713-DC37A4D86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618" y="3791416"/>
                <a:ext cx="2200958" cy="965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 Box 21">
            <a:extLst>
              <a:ext uri="{FF2B5EF4-FFF2-40B4-BE49-F238E27FC236}">
                <a16:creationId xmlns:a16="http://schemas.microsoft.com/office/drawing/2014/main" id="{E3AE29A4-A800-4EBF-BFD5-634C45AD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301" y="3037636"/>
            <a:ext cx="3429593" cy="5909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altLang="pt-BR" sz="3200" dirty="0"/>
              <a:t>Taxa de filtração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bject 20">
                <a:extLst>
                  <a:ext uri="{FF2B5EF4-FFF2-40B4-BE49-F238E27FC236}">
                    <a16:creationId xmlns:a16="http://schemas.microsoft.com/office/drawing/2014/main" id="{A302CE76-51E7-40E3-A042-35EC41B8C7F7}"/>
                  </a:ext>
                </a:extLst>
              </p:cNvPr>
              <p:cNvSpPr txBox="1"/>
              <p:nvPr/>
            </p:nvSpPr>
            <p:spPr bwMode="auto">
              <a:xfrm>
                <a:off x="6403633" y="5048320"/>
                <a:ext cx="2200958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pt-BR" sz="2400" dirty="0"/>
                  <a:t> (m</a:t>
                </a:r>
                <a:r>
                  <a:rPr lang="pt-BR" sz="2400" baseline="30000" dirty="0"/>
                  <a:t>3</a:t>
                </a:r>
                <a:r>
                  <a:rPr lang="pt-BR" sz="2400" dirty="0"/>
                  <a:t>/m</a:t>
                </a:r>
                <a:r>
                  <a:rPr lang="pt-BR" sz="2400" baseline="30000" dirty="0"/>
                  <a:t>2</a:t>
                </a:r>
                <a:r>
                  <a:rPr lang="pt-BR" sz="2400" dirty="0"/>
                  <a:t>.dia)</a:t>
                </a:r>
              </a:p>
            </p:txBody>
          </p:sp>
        </mc:Choice>
        <mc:Fallback xmlns="">
          <p:sp>
            <p:nvSpPr>
              <p:cNvPr id="75" name="Object 20">
                <a:extLst>
                  <a:ext uri="{FF2B5EF4-FFF2-40B4-BE49-F238E27FC236}">
                    <a16:creationId xmlns:a16="http://schemas.microsoft.com/office/drawing/2014/main" id="{A302CE76-51E7-40E3-A042-35EC41B8C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3633" y="5048320"/>
                <a:ext cx="2200958" cy="965200"/>
              </a:xfrm>
              <a:prstGeom prst="rect">
                <a:avLst/>
              </a:prstGeom>
              <a:blipFill>
                <a:blip r:embed="rId4"/>
                <a:stretch>
                  <a:fillRect l="-829" t="-50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01791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30" y="2133600"/>
            <a:ext cx="3944195" cy="39441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25" y="2133600"/>
            <a:ext cx="357301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6958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881456"/>
            <a:ext cx="3270246" cy="43924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93950"/>
            <a:ext cx="3368875" cy="33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6123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017318"/>
            <a:ext cx="4343195" cy="41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3564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988840"/>
            <a:ext cx="4582619" cy="41838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3124" y="1308985"/>
            <a:ext cx="418184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3931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876354"/>
            <a:ext cx="5760640" cy="43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66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892300"/>
            <a:ext cx="5760640" cy="42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211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828423"/>
            <a:ext cx="6120680" cy="42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227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587626" y="2411906"/>
            <a:ext cx="8229600" cy="3537374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Métodos empregados para lavagem de meios filtrantes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Roteiro de dimensionamento de unidades de filtração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Dúvidas !!!</a:t>
            </a:r>
          </a:p>
          <a:p>
            <a:pPr marL="0" indent="0" eaLnBrk="1" hangingPunct="1">
              <a:buNone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143C355-1AD7-4F26-9610-B3D623CA3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7067872" cy="10482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dirty="0"/>
              <a:t>FILTRAÇÃO</a:t>
            </a:r>
          </a:p>
        </p:txBody>
      </p:sp>
    </p:spTree>
    <p:extLst>
      <p:ext uri="{BB962C8B-B14F-4D97-AF65-F5344CB8AC3E}">
        <p14:creationId xmlns:p14="http://schemas.microsoft.com/office/powerpoint/2010/main" val="935554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106292"/>
            <a:ext cx="6093126" cy="39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2870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1F23B5-8C43-41B1-A135-E4B401BBB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8" y="2276872"/>
            <a:ext cx="8028384" cy="34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2781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B7D09C5-5E0A-4673-BAED-F94B33F22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88840"/>
            <a:ext cx="4786158" cy="40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6252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91BB74A-A2F8-4642-B7FB-129E7E420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71" y="1892300"/>
            <a:ext cx="6818693" cy="42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7585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31BABA-1D86-48BA-A455-9EB2DF0D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44" y="1804632"/>
            <a:ext cx="6958362" cy="44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9383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6934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FILTROS RÁPIDOS POR GRAVIDADE – ETA NORTE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609755-C4D8-4089-9166-DF3A7A333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835460"/>
            <a:ext cx="595172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718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TA ABV - Vista Gera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5" y="1921388"/>
            <a:ext cx="5832648" cy="42783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347864" y="4869160"/>
            <a:ext cx="329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solidFill>
                  <a:schemeClr val="bg1"/>
                </a:solidFill>
              </a:rPr>
              <a:t>Sistema de Filtração !!!</a:t>
            </a:r>
          </a:p>
        </p:txBody>
      </p:sp>
      <p:cxnSp>
        <p:nvCxnSpPr>
          <p:cNvPr id="12292" name="AutoShape 6"/>
          <p:cNvCxnSpPr>
            <a:cxnSpLocks noChangeShapeType="1"/>
            <a:stCxn id="12291" idx="0"/>
            <a:endCxn id="12293" idx="4"/>
          </p:cNvCxnSpPr>
          <p:nvPr/>
        </p:nvCxnSpPr>
        <p:spPr bwMode="auto">
          <a:xfrm rot="5400000" flipH="1" flipV="1">
            <a:off x="4894374" y="4543882"/>
            <a:ext cx="425801" cy="224756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3" name="Oval 8"/>
          <p:cNvSpPr>
            <a:spLocks noChangeArrowheads="1"/>
          </p:cNvSpPr>
          <p:nvPr/>
        </p:nvSpPr>
        <p:spPr bwMode="auto">
          <a:xfrm rot="1928238">
            <a:off x="4899898" y="3059570"/>
            <a:ext cx="1436687" cy="14986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2294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7140575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  <p:extLst>
      <p:ext uri="{BB962C8B-B14F-4D97-AF65-F5344CB8AC3E}">
        <p14:creationId xmlns:p14="http://schemas.microsoft.com/office/powerpoint/2010/main" val="2406551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TA ABV Diag 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90" y="2060848"/>
            <a:ext cx="5425835" cy="406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3600"/>
            <a:ext cx="5832648" cy="387483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DAFF1D9-AC5C-4E72-9038-26F7585D6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" descr="Lavagem de Filtr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3600"/>
            <a:ext cx="6193614" cy="395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0CD2A50-53B4-44C5-913A-1A1A7DAC4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6" y="228600"/>
            <a:ext cx="7261669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Manancial</a:t>
              </a: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Coagulação</a:t>
              </a: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Floculação</a:t>
              </a:r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Sedimentação</a:t>
              </a: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Filtração</a:t>
              </a: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Desinfecção</a:t>
              </a:r>
            </a:p>
          </p:txBody>
        </p:sp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Fluoretação</a:t>
              </a:r>
            </a:p>
          </p:txBody>
        </p:sp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Correção de pH</a:t>
              </a:r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Água Final</a:t>
              </a:r>
            </a:p>
          </p:txBody>
        </p:sp>
        <p:cxnSp>
          <p:nvCxnSpPr>
            <p:cNvPr id="39950" name="AutoShape 14"/>
            <p:cNvCxnSpPr>
              <a:cxnSpLocks noChangeShapeType="1"/>
              <a:stCxn id="39941" idx="4"/>
              <a:endCxn id="39942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AutoShape 15"/>
            <p:cNvCxnSpPr>
              <a:cxnSpLocks noChangeShapeType="1"/>
              <a:stCxn id="39942" idx="4"/>
              <a:endCxn id="39943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AutoShape 16"/>
            <p:cNvCxnSpPr>
              <a:cxnSpLocks noChangeShapeType="1"/>
              <a:stCxn id="39943" idx="4"/>
              <a:endCxn id="39944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17"/>
            <p:cNvCxnSpPr>
              <a:cxnSpLocks noChangeShapeType="1"/>
              <a:stCxn id="39944" idx="3"/>
              <a:endCxn id="39945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AutoShape 18"/>
            <p:cNvCxnSpPr>
              <a:cxnSpLocks noChangeShapeType="1"/>
              <a:stCxn id="39945" idx="2"/>
              <a:endCxn id="39946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AutoShape 19"/>
            <p:cNvCxnSpPr>
              <a:cxnSpLocks noChangeShapeType="1"/>
              <a:stCxn id="39946" idx="2"/>
              <a:endCxn id="39947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AutoShape 20"/>
            <p:cNvCxnSpPr>
              <a:cxnSpLocks noChangeShapeType="1"/>
              <a:stCxn id="39948" idx="3"/>
              <a:endCxn id="39949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7" name="AutoShape 21"/>
            <p:cNvCxnSpPr>
              <a:cxnSpLocks noChangeShapeType="1"/>
              <a:stCxn id="39947" idx="2"/>
              <a:endCxn id="39948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1" name="Text Box 35"/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5" name="Text Box 39"/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39978" name="Line 42"/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9" name="Text Box 43"/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1" descr="DSC0307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916832"/>
            <a:ext cx="5640275" cy="42299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0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7F6C9C6-CD60-4BD3-9FD2-00CA4BD7F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4" descr="Lavagem de Filtro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61629"/>
            <a:ext cx="6337325" cy="41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E429FC2-CAE0-490D-83FA-D7F544808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69342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4733"/>
            <a:ext cx="7343775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SISTEMA DE FILTRAÇÃO</a:t>
            </a:r>
            <a:br>
              <a:rPr lang="pt-BR" altLang="pt-BR" sz="4000" dirty="0"/>
            </a:br>
            <a:r>
              <a:rPr lang="pt-BR" altLang="pt-BR" sz="4000" dirty="0"/>
              <a:t>SABESP - ETA JURUBATUBA </a:t>
            </a:r>
          </a:p>
        </p:txBody>
      </p:sp>
      <p:pic>
        <p:nvPicPr>
          <p:cNvPr id="55300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04865"/>
            <a:ext cx="4176465" cy="23492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3628985"/>
            <a:ext cx="4283968" cy="24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4359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74638"/>
            <a:ext cx="734377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SISTEMA DE FILTRAÇÃO</a:t>
            </a:r>
            <a:br>
              <a:rPr lang="pt-BR" altLang="pt-BR" sz="4000" dirty="0"/>
            </a:br>
            <a:r>
              <a:rPr lang="pt-BR" altLang="pt-BR" sz="4000" dirty="0"/>
              <a:t>SABESP - ETA JURUBATUBA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79"/>
            <a:ext cx="4140908" cy="2750953"/>
          </a:xfrm>
          <a:prstGeom prst="rect">
            <a:avLst/>
          </a:prstGeom>
        </p:spPr>
      </p:pic>
      <p:pic>
        <p:nvPicPr>
          <p:cNvPr id="55300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74" y="3395742"/>
            <a:ext cx="4140909" cy="27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6588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74638"/>
            <a:ext cx="734377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SISTEMA DE FILTRAÇÃO</a:t>
            </a:r>
            <a:br>
              <a:rPr lang="pt-BR" altLang="pt-BR" sz="4000" dirty="0"/>
            </a:br>
            <a:r>
              <a:rPr lang="pt-BR" altLang="pt-BR" sz="4000" dirty="0"/>
              <a:t>SABESP - ETA JURUBATUBA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276872"/>
            <a:ext cx="4104455" cy="2726735"/>
          </a:xfrm>
          <a:prstGeom prst="rect">
            <a:avLst/>
          </a:prstGeom>
        </p:spPr>
      </p:pic>
      <p:pic>
        <p:nvPicPr>
          <p:cNvPr id="55300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41800"/>
            <a:ext cx="4320479" cy="28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9435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74638"/>
            <a:ext cx="734377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pt-BR" sz="4000" dirty="0"/>
              <a:t>SISTEMA DE FILTRAÇÃO</a:t>
            </a:r>
            <a:br>
              <a:rPr lang="pt-BR" altLang="pt-BR" sz="4000" dirty="0"/>
            </a:br>
            <a:r>
              <a:rPr lang="pt-BR" altLang="pt-BR" sz="4000" dirty="0"/>
              <a:t>SABESP - ETA JURUBATUBA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888432" cy="2583225"/>
          </a:xfrm>
          <a:prstGeom prst="rect">
            <a:avLst/>
          </a:prstGeom>
        </p:spPr>
      </p:pic>
      <p:pic>
        <p:nvPicPr>
          <p:cNvPr id="55300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276730" cy="28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935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38363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ABV)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ABV) – Galeria de tubulações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Principal)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8938"/>
            <a:ext cx="7067872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FILTRAÇÃO</a:t>
            </a:r>
            <a:br>
              <a:rPr lang="pt-BR" altLang="pt-BR" sz="4000" dirty="0"/>
            </a:br>
            <a:r>
              <a:rPr lang="pt-BR" altLang="pt-BR" sz="4000" dirty="0"/>
              <a:t>FILTROS RÁPIDOS POR GRAVIDADE</a:t>
            </a:r>
          </a:p>
        </p:txBody>
      </p:sp>
    </p:spTree>
    <p:extLst>
      <p:ext uri="{BB962C8B-B14F-4D97-AF65-F5344CB8AC3E}">
        <p14:creationId xmlns:p14="http://schemas.microsoft.com/office/powerpoint/2010/main" val="3709069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96044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Anhangabaú) – Filtros inoperantes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Anhangabaú) – Galeria de tubulações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Anhangabaú) – Caixa de controle de nível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8938"/>
            <a:ext cx="7067872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FILTRAÇÃO</a:t>
            </a:r>
            <a:br>
              <a:rPr lang="pt-BR" altLang="pt-BR" sz="4000" dirty="0"/>
            </a:br>
            <a:r>
              <a:rPr lang="pt-BR" altLang="pt-BR" sz="4000" dirty="0"/>
              <a:t>FILTROS RÁPIDOS POR GRAVIDADE</a:t>
            </a:r>
          </a:p>
        </p:txBody>
      </p:sp>
    </p:spTree>
    <p:extLst>
      <p:ext uri="{BB962C8B-B14F-4D97-AF65-F5344CB8AC3E}">
        <p14:creationId xmlns:p14="http://schemas.microsoft.com/office/powerpoint/2010/main" val="223308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7688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Louveira)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Louveira) – Galeria de tubulações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Filtros rápidos por gravidade (ETA Taubaté)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8938"/>
            <a:ext cx="7067872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FILTRAÇÃO</a:t>
            </a:r>
            <a:br>
              <a:rPr lang="pt-BR" altLang="pt-BR" sz="4000" dirty="0"/>
            </a:br>
            <a:r>
              <a:rPr lang="pt-BR" altLang="pt-BR" sz="4000" dirty="0"/>
              <a:t>FILTROS RÁPIDOS POR GRAVIDADE</a:t>
            </a:r>
          </a:p>
        </p:txBody>
      </p:sp>
    </p:spTree>
    <p:extLst>
      <p:ext uri="{BB962C8B-B14F-4D97-AF65-F5344CB8AC3E}">
        <p14:creationId xmlns:p14="http://schemas.microsoft.com/office/powerpoint/2010/main" val="12109400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420888"/>
            <a:ext cx="8496944" cy="338363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Hidráulica do processo de filtração: modo de operação em filtração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Hidráulica do processo de filtração: modo de operação em </a:t>
            </a:r>
            <a:r>
              <a:rPr lang="pt-BR" sz="3600" dirty="0" err="1"/>
              <a:t>retrolavagem</a:t>
            </a: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95300"/>
            <a:ext cx="7211888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HIDRÁULICA DO PROCESSO DE FILTRAÇÃO</a:t>
            </a:r>
          </a:p>
        </p:txBody>
      </p:sp>
      <p:sp>
        <p:nvSpPr>
          <p:cNvPr id="5" name="Retângulo de cantos arredondados 1"/>
          <p:cNvSpPr/>
          <p:nvPr/>
        </p:nvSpPr>
        <p:spPr>
          <a:xfrm>
            <a:off x="467544" y="2276872"/>
            <a:ext cx="8496944" cy="155276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31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385" y="351845"/>
            <a:ext cx="7170259" cy="869429"/>
          </a:xfrm>
        </p:spPr>
        <p:txBody>
          <a:bodyPr>
            <a:normAutofit/>
          </a:bodyPr>
          <a:lstStyle/>
          <a:p>
            <a:pPr algn="ctr"/>
            <a:r>
              <a:rPr lang="pt-BR" altLang="pt-BR" b="0" dirty="0"/>
              <a:t>FILTRAÇÃO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827D150-5F63-4A3F-B29F-019B76424F28}"/>
              </a:ext>
            </a:extLst>
          </p:cNvPr>
          <p:cNvGrpSpPr/>
          <p:nvPr/>
        </p:nvGrpSpPr>
        <p:grpSpPr>
          <a:xfrm>
            <a:off x="1187624" y="1988840"/>
            <a:ext cx="7760020" cy="4181783"/>
            <a:chOff x="1142680" y="1841501"/>
            <a:chExt cx="7760020" cy="4181783"/>
          </a:xfrm>
        </p:grpSpPr>
        <p:sp>
          <p:nvSpPr>
            <p:cNvPr id="35845" name="Freeform 5"/>
            <p:cNvSpPr>
              <a:spLocks/>
            </p:cNvSpPr>
            <p:nvPr/>
          </p:nvSpPr>
          <p:spPr bwMode="auto">
            <a:xfrm>
              <a:off x="1905000" y="2698750"/>
              <a:ext cx="2959099" cy="2559050"/>
            </a:xfrm>
            <a:custGeom>
              <a:avLst/>
              <a:gdLst>
                <a:gd name="T0" fmla="*/ 0 w 2640"/>
                <a:gd name="T1" fmla="*/ 2088 h 2088"/>
                <a:gd name="T2" fmla="*/ 480 w 2640"/>
                <a:gd name="T3" fmla="*/ 1608 h 2088"/>
                <a:gd name="T4" fmla="*/ 720 w 2640"/>
                <a:gd name="T5" fmla="*/ 648 h 2088"/>
                <a:gd name="T6" fmla="*/ 1104 w 2640"/>
                <a:gd name="T7" fmla="*/ 72 h 2088"/>
                <a:gd name="T8" fmla="*/ 1584 w 2640"/>
                <a:gd name="T9" fmla="*/ 216 h 2088"/>
                <a:gd name="T10" fmla="*/ 2064 w 2640"/>
                <a:gd name="T11" fmla="*/ 1224 h 2088"/>
                <a:gd name="T12" fmla="*/ 2352 w 2640"/>
                <a:gd name="T13" fmla="*/ 1800 h 2088"/>
                <a:gd name="T14" fmla="*/ 2640 w 2640"/>
                <a:gd name="T15" fmla="*/ 2088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0" h="2088">
                  <a:moveTo>
                    <a:pt x="0" y="2088"/>
                  </a:moveTo>
                  <a:cubicBezTo>
                    <a:pt x="180" y="1968"/>
                    <a:pt x="360" y="1848"/>
                    <a:pt x="480" y="1608"/>
                  </a:cubicBezTo>
                  <a:cubicBezTo>
                    <a:pt x="600" y="1368"/>
                    <a:pt x="616" y="904"/>
                    <a:pt x="720" y="648"/>
                  </a:cubicBezTo>
                  <a:cubicBezTo>
                    <a:pt x="824" y="392"/>
                    <a:pt x="960" y="144"/>
                    <a:pt x="1104" y="72"/>
                  </a:cubicBezTo>
                  <a:cubicBezTo>
                    <a:pt x="1248" y="0"/>
                    <a:pt x="1424" y="24"/>
                    <a:pt x="1584" y="216"/>
                  </a:cubicBezTo>
                  <a:cubicBezTo>
                    <a:pt x="1744" y="408"/>
                    <a:pt x="1936" y="960"/>
                    <a:pt x="2064" y="1224"/>
                  </a:cubicBezTo>
                  <a:cubicBezTo>
                    <a:pt x="2192" y="1488"/>
                    <a:pt x="2256" y="1656"/>
                    <a:pt x="2352" y="1800"/>
                  </a:cubicBezTo>
                  <a:cubicBezTo>
                    <a:pt x="2448" y="1944"/>
                    <a:pt x="2592" y="2040"/>
                    <a:pt x="2640" y="2088"/>
                  </a:cubicBezTo>
                </a:path>
              </a:pathLst>
            </a:custGeom>
            <a:solidFill>
              <a:srgbClr val="00FF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 dirty="0"/>
            </a:p>
          </p:txBody>
        </p:sp>
        <p:sp>
          <p:nvSpPr>
            <p:cNvPr id="35843" name="Line 3"/>
            <p:cNvSpPr>
              <a:spLocks noChangeShapeType="1"/>
            </p:cNvSpPr>
            <p:nvPr/>
          </p:nvSpPr>
          <p:spPr bwMode="auto">
            <a:xfrm>
              <a:off x="1892968" y="1858874"/>
              <a:ext cx="0" cy="36131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295400" y="5257800"/>
              <a:ext cx="76073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auto">
            <a:xfrm>
              <a:off x="3992563" y="2638426"/>
              <a:ext cx="2666997" cy="2619373"/>
            </a:xfrm>
            <a:custGeom>
              <a:avLst/>
              <a:gdLst>
                <a:gd name="T0" fmla="*/ 0 w 2496"/>
                <a:gd name="T1" fmla="*/ 2048 h 2048"/>
                <a:gd name="T2" fmla="*/ 576 w 2496"/>
                <a:gd name="T3" fmla="*/ 1616 h 2048"/>
                <a:gd name="T4" fmla="*/ 1008 w 2496"/>
                <a:gd name="T5" fmla="*/ 848 h 2048"/>
                <a:gd name="T6" fmla="*/ 1200 w 2496"/>
                <a:gd name="T7" fmla="*/ 128 h 2048"/>
                <a:gd name="T8" fmla="*/ 1440 w 2496"/>
                <a:gd name="T9" fmla="*/ 80 h 2048"/>
                <a:gd name="T10" fmla="*/ 1680 w 2496"/>
                <a:gd name="T11" fmla="*/ 608 h 2048"/>
                <a:gd name="T12" fmla="*/ 1920 w 2496"/>
                <a:gd name="T13" fmla="*/ 1376 h 2048"/>
                <a:gd name="T14" fmla="*/ 2256 w 2496"/>
                <a:gd name="T15" fmla="*/ 1904 h 2048"/>
                <a:gd name="T16" fmla="*/ 2496 w 2496"/>
                <a:gd name="T17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6" h="2048">
                  <a:moveTo>
                    <a:pt x="0" y="2048"/>
                  </a:moveTo>
                  <a:cubicBezTo>
                    <a:pt x="204" y="1932"/>
                    <a:pt x="408" y="1816"/>
                    <a:pt x="576" y="1616"/>
                  </a:cubicBezTo>
                  <a:cubicBezTo>
                    <a:pt x="744" y="1416"/>
                    <a:pt x="904" y="1096"/>
                    <a:pt x="1008" y="848"/>
                  </a:cubicBezTo>
                  <a:cubicBezTo>
                    <a:pt x="1112" y="600"/>
                    <a:pt x="1128" y="256"/>
                    <a:pt x="1200" y="128"/>
                  </a:cubicBezTo>
                  <a:cubicBezTo>
                    <a:pt x="1272" y="0"/>
                    <a:pt x="1360" y="0"/>
                    <a:pt x="1440" y="80"/>
                  </a:cubicBezTo>
                  <a:cubicBezTo>
                    <a:pt x="1520" y="160"/>
                    <a:pt x="1600" y="392"/>
                    <a:pt x="1680" y="608"/>
                  </a:cubicBezTo>
                  <a:cubicBezTo>
                    <a:pt x="1760" y="824"/>
                    <a:pt x="1824" y="1160"/>
                    <a:pt x="1920" y="1376"/>
                  </a:cubicBezTo>
                  <a:cubicBezTo>
                    <a:pt x="2016" y="1592"/>
                    <a:pt x="2160" y="1792"/>
                    <a:pt x="2256" y="1904"/>
                  </a:cubicBezTo>
                  <a:cubicBezTo>
                    <a:pt x="2352" y="2016"/>
                    <a:pt x="2456" y="2024"/>
                    <a:pt x="2496" y="2048"/>
                  </a:cubicBezTo>
                </a:path>
              </a:pathLst>
            </a:cu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4839315" y="2066925"/>
              <a:ext cx="24785" cy="3435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4839315" y="2066925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4864100" y="5502275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3429515" y="5623174"/>
              <a:ext cx="28121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Diâmetro das partículas</a:t>
              </a: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 rot="16200000">
              <a:off x="184212" y="3426589"/>
              <a:ext cx="23170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Frequência relativa</a:t>
              </a:r>
            </a:p>
          </p:txBody>
        </p:sp>
        <p:sp>
          <p:nvSpPr>
            <p:cNvPr id="35854" name="AutoShape 14"/>
            <p:cNvSpPr>
              <a:spLocks noChangeArrowheads="1"/>
            </p:cNvSpPr>
            <p:nvPr/>
          </p:nvSpPr>
          <p:spPr bwMode="auto">
            <a:xfrm>
              <a:off x="2295525" y="1841501"/>
              <a:ext cx="2362200" cy="420687"/>
            </a:xfrm>
            <a:prstGeom prst="wedgeRectCallout">
              <a:avLst>
                <a:gd name="adj1" fmla="val 4909"/>
                <a:gd name="adj2" fmla="val 1291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altLang="pt-BR" b="1" dirty="0">
                  <a:latin typeface="Times New Roman" pitchFamily="18" charset="0"/>
                </a:rPr>
                <a:t>Água coagulada</a:t>
              </a:r>
            </a:p>
          </p:txBody>
        </p:sp>
        <p:sp>
          <p:nvSpPr>
            <p:cNvPr id="35855" name="AutoShape 15"/>
            <p:cNvSpPr>
              <a:spLocks noChangeArrowheads="1"/>
            </p:cNvSpPr>
            <p:nvPr/>
          </p:nvSpPr>
          <p:spPr bwMode="auto">
            <a:xfrm>
              <a:off x="5952637" y="2394910"/>
              <a:ext cx="1777026" cy="438150"/>
            </a:xfrm>
            <a:prstGeom prst="wedgeRectCallout">
              <a:avLst>
                <a:gd name="adj1" fmla="val -50074"/>
                <a:gd name="adj2" fmla="val 1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altLang="pt-BR" b="1">
                  <a:latin typeface="Times New Roman" pitchFamily="18" charset="0"/>
                </a:rPr>
                <a:t>Água floculada</a:t>
              </a: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5626100" y="1858874"/>
              <a:ext cx="19786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Diâmetro crítico</a:t>
              </a:r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6684377" y="3317875"/>
              <a:ext cx="203993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2000" b="1" dirty="0" err="1">
                  <a:latin typeface="Times New Roman" pitchFamily="18" charset="0"/>
                </a:rPr>
                <a:t>d</a:t>
              </a:r>
              <a:r>
                <a:rPr lang="pt-BR" altLang="pt-BR" sz="2000" b="1" baseline="-25000" dirty="0" err="1">
                  <a:latin typeface="Times New Roman" pitchFamily="18" charset="0"/>
                </a:rPr>
                <a:t>p</a:t>
              </a:r>
              <a:r>
                <a:rPr lang="pt-BR" altLang="pt-BR" sz="2000" b="1" dirty="0">
                  <a:latin typeface="Times New Roman" pitchFamily="18" charset="0"/>
                </a:rPr>
                <a:t> &gt; </a:t>
              </a:r>
              <a:r>
                <a:rPr lang="pt-BR" altLang="pt-BR" sz="2000" b="1" dirty="0" err="1">
                  <a:latin typeface="Times New Roman" pitchFamily="18" charset="0"/>
                </a:rPr>
                <a:t>d</a:t>
              </a:r>
              <a:r>
                <a:rPr lang="pt-BR" altLang="pt-BR" sz="2000" b="1" baseline="-25000" dirty="0" err="1">
                  <a:latin typeface="Times New Roman" pitchFamily="18" charset="0"/>
                </a:rPr>
                <a:t>c</a:t>
              </a:r>
              <a:r>
                <a:rPr lang="pt-BR" altLang="pt-BR" sz="2000" b="1" dirty="0">
                  <a:latin typeface="Times New Roman" pitchFamily="18" charset="0"/>
                </a:rPr>
                <a:t> Partículas sedimentáveis</a:t>
              </a:r>
            </a:p>
          </p:txBody>
        </p:sp>
      </p:grpSp>
      <p:pic>
        <p:nvPicPr>
          <p:cNvPr id="16" name="Picture 6">
            <a:extLst>
              <a:ext uri="{FF2B5EF4-FFF2-40B4-BE49-F238E27FC236}">
                <a16:creationId xmlns:a16="http://schemas.microsoft.com/office/drawing/2014/main" id="{C74E7928-3E10-42E3-BC26-D8C9FD62A46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3838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2708176" y="1706116"/>
            <a:ext cx="0" cy="198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2555776" y="3573016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670076" y="4306441"/>
            <a:ext cx="0" cy="180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517676" y="5963791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2708176" y="1991866"/>
            <a:ext cx="480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2708176" y="1991866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935857" y="320970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935857" y="35335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1916807" y="19714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069207" y="183810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4" name="Object 14"/>
              <p:cNvSpPr txBox="1"/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75" name="Object 15"/>
              <p:cNvSpPr txBox="1"/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749701" y="3706366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 rot="16200000">
            <a:off x="1721545" y="2541935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Perda de carga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727476" y="6001891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 rot="16200000">
            <a:off x="1513583" y="4921596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Turbidez efluente</a:t>
            </a:r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2670076" y="4611241"/>
            <a:ext cx="685800" cy="1308100"/>
          </a:xfrm>
          <a:custGeom>
            <a:avLst/>
            <a:gdLst>
              <a:gd name="T0" fmla="*/ 0 w 432"/>
              <a:gd name="T1" fmla="*/ 0 h 824"/>
              <a:gd name="T2" fmla="*/ 152400 w 432"/>
              <a:gd name="T3" fmla="*/ 228600 h 824"/>
              <a:gd name="T4" fmla="*/ 304800 w 432"/>
              <a:gd name="T5" fmla="*/ 762000 h 824"/>
              <a:gd name="T6" fmla="*/ 457200 w 432"/>
              <a:gd name="T7" fmla="*/ 1219200 h 824"/>
              <a:gd name="T8" fmla="*/ 685800 w 432"/>
              <a:gd name="T9" fmla="*/ 1295400 h 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824">
                <a:moveTo>
                  <a:pt x="0" y="0"/>
                </a:moveTo>
                <a:cubicBezTo>
                  <a:pt x="32" y="32"/>
                  <a:pt x="64" y="64"/>
                  <a:pt x="96" y="144"/>
                </a:cubicBezTo>
                <a:cubicBezTo>
                  <a:pt x="128" y="224"/>
                  <a:pt x="160" y="376"/>
                  <a:pt x="192" y="480"/>
                </a:cubicBezTo>
                <a:cubicBezTo>
                  <a:pt x="224" y="584"/>
                  <a:pt x="248" y="712"/>
                  <a:pt x="288" y="768"/>
                </a:cubicBezTo>
                <a:cubicBezTo>
                  <a:pt x="328" y="824"/>
                  <a:pt x="408" y="808"/>
                  <a:pt x="432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355876" y="590664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6556276" y="4916041"/>
            <a:ext cx="990600" cy="990600"/>
          </a:xfrm>
          <a:custGeom>
            <a:avLst/>
            <a:gdLst>
              <a:gd name="T0" fmla="*/ 0 w 624"/>
              <a:gd name="T1" fmla="*/ 990600 h 624"/>
              <a:gd name="T2" fmla="*/ 304800 w 624"/>
              <a:gd name="T3" fmla="*/ 914400 h 624"/>
              <a:gd name="T4" fmla="*/ 685800 w 624"/>
              <a:gd name="T5" fmla="*/ 609600 h 624"/>
              <a:gd name="T6" fmla="*/ 990600 w 62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4" h="624">
                <a:moveTo>
                  <a:pt x="0" y="624"/>
                </a:moveTo>
                <a:cubicBezTo>
                  <a:pt x="60" y="620"/>
                  <a:pt x="120" y="616"/>
                  <a:pt x="192" y="576"/>
                </a:cubicBezTo>
                <a:cubicBezTo>
                  <a:pt x="264" y="536"/>
                  <a:pt x="360" y="480"/>
                  <a:pt x="432" y="384"/>
                </a:cubicBezTo>
                <a:cubicBezTo>
                  <a:pt x="504" y="288"/>
                  <a:pt x="592" y="64"/>
                  <a:pt x="6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3203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6632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2670076" y="4611241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266976" y="4623941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6683276" y="4623941"/>
            <a:ext cx="1101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8" name="AutoShape 28"/>
          <p:cNvSpPr>
            <a:spLocks/>
          </p:cNvSpPr>
          <p:nvPr/>
        </p:nvSpPr>
        <p:spPr bwMode="auto">
          <a:xfrm>
            <a:off x="3508276" y="5068441"/>
            <a:ext cx="1447800" cy="392112"/>
          </a:xfrm>
          <a:prstGeom prst="borderCallout1">
            <a:avLst>
              <a:gd name="adj1" fmla="val 25505"/>
              <a:gd name="adj2" fmla="val -5264"/>
              <a:gd name="adj3" fmla="val -107287"/>
              <a:gd name="adj4" fmla="val -4002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inicial</a:t>
            </a:r>
          </a:p>
        </p:txBody>
      </p:sp>
      <p:sp>
        <p:nvSpPr>
          <p:cNvPr id="66589" name="AutoShape 29"/>
          <p:cNvSpPr>
            <a:spLocks/>
          </p:cNvSpPr>
          <p:nvPr/>
        </p:nvSpPr>
        <p:spPr bwMode="auto">
          <a:xfrm>
            <a:off x="5718076" y="3866703"/>
            <a:ext cx="2476500" cy="392113"/>
          </a:xfrm>
          <a:prstGeom prst="borderCallout1">
            <a:avLst>
              <a:gd name="adj1" fmla="val 29148"/>
              <a:gd name="adj2" fmla="val -3079"/>
              <a:gd name="adj3" fmla="val 182185"/>
              <a:gd name="adj4" fmla="val -39551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intermediária</a:t>
            </a:r>
          </a:p>
        </p:txBody>
      </p:sp>
      <p:sp>
        <p:nvSpPr>
          <p:cNvPr id="66590" name="AutoShape 30"/>
          <p:cNvSpPr>
            <a:spLocks/>
          </p:cNvSpPr>
          <p:nvPr/>
        </p:nvSpPr>
        <p:spPr bwMode="auto">
          <a:xfrm>
            <a:off x="7806569" y="4936843"/>
            <a:ext cx="1096044" cy="369332"/>
          </a:xfrm>
          <a:prstGeom prst="borderCallout1">
            <a:avLst>
              <a:gd name="adj1" fmla="val 25505"/>
              <a:gd name="adj2" fmla="val -5884"/>
              <a:gd name="adj3" fmla="val 133265"/>
              <a:gd name="adj4" fmla="val -42884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Traspasse</a:t>
            </a:r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2670076" y="5582791"/>
            <a:ext cx="449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92" name="Object 32"/>
              <p:cNvSpPr txBox="1"/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92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72F6C95B-4065-4A9B-B548-55A6DCDDDE42}"/>
              </a:ext>
            </a:extLst>
          </p:cNvPr>
          <p:cNvGrpSpPr/>
          <p:nvPr/>
        </p:nvGrpSpPr>
        <p:grpSpPr>
          <a:xfrm>
            <a:off x="755576" y="2204864"/>
            <a:ext cx="5906279" cy="3913706"/>
            <a:chOff x="1769170" y="2159548"/>
            <a:chExt cx="5906279" cy="3913706"/>
          </a:xfrm>
        </p:grpSpPr>
        <p:grpSp>
          <p:nvGrpSpPr>
            <p:cNvPr id="24" name="Agrupar 100">
              <a:extLst>
                <a:ext uri="{FF2B5EF4-FFF2-40B4-BE49-F238E27FC236}">
                  <a16:creationId xmlns:a16="http://schemas.microsoft.com/office/drawing/2014/main" id="{B6FFA722-BE16-4A54-95CE-38BB511FE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9170" y="2159548"/>
              <a:ext cx="5906279" cy="3913706"/>
              <a:chOff x="992886" y="659494"/>
              <a:chExt cx="7662264" cy="4878512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92D9D1F5-28A2-49B2-8D43-A8E7ABD248D8}"/>
                  </a:ext>
                </a:extLst>
              </p:cNvPr>
              <p:cNvCxnSpPr/>
              <p:nvPr/>
            </p:nvCxnSpPr>
            <p:spPr>
              <a:xfrm>
                <a:off x="1260093" y="1097602"/>
                <a:ext cx="0" cy="12238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3EE9E938-3952-45EE-985C-702206F4A489}"/>
                  </a:ext>
                </a:extLst>
              </p:cNvPr>
              <p:cNvCxnSpPr/>
              <p:nvPr/>
            </p:nvCxnSpPr>
            <p:spPr>
              <a:xfrm>
                <a:off x="1260093" y="2321447"/>
                <a:ext cx="7192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>
                <a:extLst>
                  <a:ext uri="{FF2B5EF4-FFF2-40B4-BE49-F238E27FC236}">
                    <a16:creationId xmlns:a16="http://schemas.microsoft.com/office/drawing/2014/main" id="{45AB5282-5943-4269-8366-D3615FE56C0F}"/>
                  </a:ext>
                </a:extLst>
              </p:cNvPr>
              <p:cNvCxnSpPr/>
              <p:nvPr/>
            </p:nvCxnSpPr>
            <p:spPr>
              <a:xfrm>
                <a:off x="1979306" y="1600791"/>
                <a:ext cx="0" cy="7206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id="{7A87121B-1ED9-473B-B95D-8BC45821D239}"/>
                  </a:ext>
                </a:extLst>
              </p:cNvPr>
              <p:cNvCxnSpPr/>
              <p:nvPr/>
            </p:nvCxnSpPr>
            <p:spPr>
              <a:xfrm>
                <a:off x="1260093" y="1457930"/>
                <a:ext cx="7192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orma Livre 13">
                <a:extLst>
                  <a:ext uri="{FF2B5EF4-FFF2-40B4-BE49-F238E27FC236}">
                    <a16:creationId xmlns:a16="http://schemas.microsoft.com/office/drawing/2014/main" id="{851B60DE-BED2-4B77-ABC9-339D54CF5F5C}"/>
                  </a:ext>
                </a:extLst>
              </p:cNvPr>
              <p:cNvSpPr/>
              <p:nvPr/>
            </p:nvSpPr>
            <p:spPr>
              <a:xfrm>
                <a:off x="1998358" y="1462692"/>
                <a:ext cx="168292" cy="182545"/>
              </a:xfrm>
              <a:custGeom>
                <a:avLst/>
                <a:gdLst>
                  <a:gd name="connsiteX0" fmla="*/ 0 w 168813"/>
                  <a:gd name="connsiteY0" fmla="*/ 0 h 182880"/>
                  <a:gd name="connsiteX1" fmla="*/ 140677 w 168813"/>
                  <a:gd name="connsiteY1" fmla="*/ 70338 h 182880"/>
                  <a:gd name="connsiteX2" fmla="*/ 168813 w 168813"/>
                  <a:gd name="connsiteY2" fmla="*/ 182880 h 182880"/>
                  <a:gd name="connsiteX3" fmla="*/ 168813 w 168813"/>
                  <a:gd name="connsiteY3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813" h="182880">
                    <a:moveTo>
                      <a:pt x="0" y="0"/>
                    </a:moveTo>
                    <a:cubicBezTo>
                      <a:pt x="56271" y="19929"/>
                      <a:pt x="112542" y="39858"/>
                      <a:pt x="140677" y="70338"/>
                    </a:cubicBezTo>
                    <a:cubicBezTo>
                      <a:pt x="168812" y="100818"/>
                      <a:pt x="168813" y="182880"/>
                      <a:pt x="168813" y="182880"/>
                    </a:cubicBezTo>
                    <a:lnTo>
                      <a:pt x="168813" y="18288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000"/>
              </a:p>
            </p:txBody>
          </p: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8397A629-963C-4C5B-89D3-4CE44B70DDD4}"/>
                  </a:ext>
                </a:extLst>
              </p:cNvPr>
              <p:cNvCxnSpPr/>
              <p:nvPr/>
            </p:nvCxnSpPr>
            <p:spPr>
              <a:xfrm>
                <a:off x="1979306" y="2321447"/>
                <a:ext cx="0" cy="2736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42E0E511-3B41-4B23-9599-8BC47B853B1E}"/>
                  </a:ext>
                </a:extLst>
              </p:cNvPr>
              <p:cNvCxnSpPr/>
              <p:nvPr/>
            </p:nvCxnSpPr>
            <p:spPr>
              <a:xfrm>
                <a:off x="1979306" y="5051686"/>
                <a:ext cx="36548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64319A34-A18F-47FF-B9C0-95AD546ABDE9}"/>
                  </a:ext>
                </a:extLst>
              </p:cNvPr>
              <p:cNvCxnSpPr/>
              <p:nvPr/>
            </p:nvCxnSpPr>
            <p:spPr>
              <a:xfrm>
                <a:off x="1998358" y="4553259"/>
                <a:ext cx="36532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839EA27D-EF3E-4021-BABE-4543D05789A3}"/>
                  </a:ext>
                </a:extLst>
              </p:cNvPr>
              <p:cNvCxnSpPr/>
              <p:nvPr/>
            </p:nvCxnSpPr>
            <p:spPr>
              <a:xfrm flipV="1">
                <a:off x="5634110" y="969026"/>
                <a:ext cx="0" cy="37540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ED54A362-B128-4A93-878E-E7EC5B449955}"/>
                  </a:ext>
                </a:extLst>
              </p:cNvPr>
              <p:cNvCxnSpPr/>
              <p:nvPr/>
            </p:nvCxnSpPr>
            <p:spPr>
              <a:xfrm>
                <a:off x="5651574" y="4723105"/>
                <a:ext cx="7922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72EFA809-912C-4E5B-879D-4FEA7E0E25E5}"/>
                  </a:ext>
                </a:extLst>
              </p:cNvPr>
              <p:cNvCxnSpPr/>
              <p:nvPr/>
            </p:nvCxnSpPr>
            <p:spPr>
              <a:xfrm flipV="1">
                <a:off x="5634110" y="4913587"/>
                <a:ext cx="0" cy="1444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9355742A-4A5E-45A7-82E9-A4D806918B68}"/>
                  </a:ext>
                </a:extLst>
              </p:cNvPr>
              <p:cNvCxnSpPr/>
              <p:nvPr/>
            </p:nvCxnSpPr>
            <p:spPr>
              <a:xfrm>
                <a:off x="5634110" y="4894539"/>
                <a:ext cx="792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269B7712-9FB2-4049-BCCE-50FC4CBAB5A8}"/>
                  </a:ext>
                </a:extLst>
              </p:cNvPr>
              <p:cNvCxnSpPr/>
              <p:nvPr/>
            </p:nvCxnSpPr>
            <p:spPr>
              <a:xfrm flipV="1">
                <a:off x="6443819" y="5058035"/>
                <a:ext cx="792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8967B9D8-F314-4E6E-85DF-E70B5C0F9234}"/>
                  </a:ext>
                </a:extLst>
              </p:cNvPr>
              <p:cNvCxnSpPr/>
              <p:nvPr/>
            </p:nvCxnSpPr>
            <p:spPr>
              <a:xfrm>
                <a:off x="1998358" y="4172295"/>
                <a:ext cx="36532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C6A478DA-5F09-4024-A9CB-115D39A4B406}"/>
                  </a:ext>
                </a:extLst>
              </p:cNvPr>
              <p:cNvCxnSpPr/>
              <p:nvPr/>
            </p:nvCxnSpPr>
            <p:spPr>
              <a:xfrm>
                <a:off x="1979306" y="3616723"/>
                <a:ext cx="36722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CaixaDeTexto 43">
                <a:extLst>
                  <a:ext uri="{FF2B5EF4-FFF2-40B4-BE49-F238E27FC236}">
                    <a16:creationId xmlns:a16="http://schemas.microsoft.com/office/drawing/2014/main" id="{B00FFCC6-3276-49CB-A738-1F8AE6414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5793" y="4670473"/>
                <a:ext cx="1192279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Fundo falso</a:t>
                </a:r>
              </a:p>
            </p:txBody>
          </p:sp>
          <p:sp>
            <p:nvSpPr>
              <p:cNvPr id="41" name="CaixaDeTexto 44">
                <a:extLst>
                  <a:ext uri="{FF2B5EF4-FFF2-40B4-BE49-F238E27FC236}">
                    <a16:creationId xmlns:a16="http://schemas.microsoft.com/office/drawing/2014/main" id="{0586E8E1-EA8A-456A-B8BA-B0F60962C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7972" y="4224867"/>
                <a:ext cx="1581309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Camada suporte</a:t>
                </a:r>
              </a:p>
            </p:txBody>
          </p:sp>
          <p:sp>
            <p:nvSpPr>
              <p:cNvPr id="42" name="CaixaDeTexto 45">
                <a:extLst>
                  <a:ext uri="{FF2B5EF4-FFF2-40B4-BE49-F238E27FC236}">
                    <a16:creationId xmlns:a16="http://schemas.microsoft.com/office/drawing/2014/main" id="{48CCA8A2-069A-41B7-BF32-F7759D86E1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3882" y="3753343"/>
                <a:ext cx="1284476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Meio filtrante</a:t>
                </a:r>
              </a:p>
            </p:txBody>
          </p:sp>
          <p:sp>
            <p:nvSpPr>
              <p:cNvPr id="43" name="CaixaDeTexto 46">
                <a:extLst>
                  <a:ext uri="{FF2B5EF4-FFF2-40B4-BE49-F238E27FC236}">
                    <a16:creationId xmlns:a16="http://schemas.microsoft.com/office/drawing/2014/main" id="{34A0BFE3-4EA0-444A-BD1C-A26347F4B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86" y="659494"/>
                <a:ext cx="1468873" cy="577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1000" dirty="0">
                    <a:latin typeface="Arial" charset="0"/>
                  </a:rPr>
                  <a:t>Canal de água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1000" dirty="0">
                    <a:latin typeface="Arial" charset="0"/>
                  </a:rPr>
                  <a:t>decantada</a:t>
                </a:r>
              </a:p>
            </p:txBody>
          </p:sp>
          <p:cxnSp>
            <p:nvCxnSpPr>
              <p:cNvPr id="44" name="Conector reto 43">
                <a:extLst>
                  <a:ext uri="{FF2B5EF4-FFF2-40B4-BE49-F238E27FC236}">
                    <a16:creationId xmlns:a16="http://schemas.microsoft.com/office/drawing/2014/main" id="{3CA62F03-B881-4E1C-9772-7FFDF7E16185}"/>
                  </a:ext>
                </a:extLst>
              </p:cNvPr>
              <p:cNvCxnSpPr/>
              <p:nvPr/>
            </p:nvCxnSpPr>
            <p:spPr>
              <a:xfrm flipV="1">
                <a:off x="6426354" y="2846860"/>
                <a:ext cx="0" cy="18762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>
                <a:extLst>
                  <a:ext uri="{FF2B5EF4-FFF2-40B4-BE49-F238E27FC236}">
                    <a16:creationId xmlns:a16="http://schemas.microsoft.com/office/drawing/2014/main" id="{D4912F1D-68ED-4CD0-B692-7054ED9A50C5}"/>
                  </a:ext>
                </a:extLst>
              </p:cNvPr>
              <p:cNvCxnSpPr/>
              <p:nvPr/>
            </p:nvCxnSpPr>
            <p:spPr>
              <a:xfrm flipV="1">
                <a:off x="6426354" y="4894539"/>
                <a:ext cx="0" cy="1634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8DDAFDB1-F9C8-4F44-88BC-1AB20FB9720E}"/>
                  </a:ext>
                </a:extLst>
              </p:cNvPr>
              <p:cNvCxnSpPr/>
              <p:nvPr/>
            </p:nvCxnSpPr>
            <p:spPr>
              <a:xfrm flipV="1">
                <a:off x="7236063" y="3329414"/>
                <a:ext cx="0" cy="17286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>
                <a:extLst>
                  <a:ext uri="{FF2B5EF4-FFF2-40B4-BE49-F238E27FC236}">
                    <a16:creationId xmlns:a16="http://schemas.microsoft.com/office/drawing/2014/main" id="{2D2EAD37-E095-42FC-BB8C-0E46B428CCA1}"/>
                  </a:ext>
                </a:extLst>
              </p:cNvPr>
              <p:cNvCxnSpPr/>
              <p:nvPr/>
            </p:nvCxnSpPr>
            <p:spPr>
              <a:xfrm>
                <a:off x="7236063" y="3329414"/>
                <a:ext cx="144478" cy="215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068456AC-C482-40EC-AAC8-D80EA0DB560D}"/>
                  </a:ext>
                </a:extLst>
              </p:cNvPr>
              <p:cNvCxnSpPr/>
              <p:nvPr/>
            </p:nvCxnSpPr>
            <p:spPr>
              <a:xfrm>
                <a:off x="7380541" y="3545293"/>
                <a:ext cx="0" cy="15127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>
                <a:extLst>
                  <a:ext uri="{FF2B5EF4-FFF2-40B4-BE49-F238E27FC236}">
                    <a16:creationId xmlns:a16="http://schemas.microsoft.com/office/drawing/2014/main" id="{C5EC0D1A-5E06-4FDE-B2F0-70869B1E00A2}"/>
                  </a:ext>
                </a:extLst>
              </p:cNvPr>
              <p:cNvCxnSpPr/>
              <p:nvPr/>
            </p:nvCxnSpPr>
            <p:spPr>
              <a:xfrm>
                <a:off x="7236063" y="5058035"/>
                <a:ext cx="8636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E7CDE178-648A-433D-816B-CC6BEF742E85}"/>
                  </a:ext>
                </a:extLst>
              </p:cNvPr>
              <p:cNvCxnSpPr/>
              <p:nvPr/>
            </p:nvCxnSpPr>
            <p:spPr>
              <a:xfrm flipV="1">
                <a:off x="8099753" y="2846860"/>
                <a:ext cx="0" cy="2211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C7B0EA9F-079C-4FAB-A3D5-0F30A0C61E30}"/>
                  </a:ext>
                </a:extLst>
              </p:cNvPr>
              <p:cNvCxnSpPr/>
              <p:nvPr/>
            </p:nvCxnSpPr>
            <p:spPr>
              <a:xfrm flipH="1">
                <a:off x="6426354" y="2846860"/>
                <a:ext cx="167339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>
                <a:extLst>
                  <a:ext uri="{FF2B5EF4-FFF2-40B4-BE49-F238E27FC236}">
                    <a16:creationId xmlns:a16="http://schemas.microsoft.com/office/drawing/2014/main" id="{A9BFE5F3-90F4-44BC-B2EE-E035237E6FB3}"/>
                  </a:ext>
                </a:extLst>
              </p:cNvPr>
              <p:cNvCxnSpPr/>
              <p:nvPr/>
            </p:nvCxnSpPr>
            <p:spPr>
              <a:xfrm>
                <a:off x="6426354" y="3184965"/>
                <a:ext cx="7922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orma Livre 71">
                <a:extLst>
                  <a:ext uri="{FF2B5EF4-FFF2-40B4-BE49-F238E27FC236}">
                    <a16:creationId xmlns:a16="http://schemas.microsoft.com/office/drawing/2014/main" id="{1273CEA6-5968-41E9-9380-18C0C491F158}"/>
                  </a:ext>
                </a:extLst>
              </p:cNvPr>
              <p:cNvSpPr/>
              <p:nvPr/>
            </p:nvSpPr>
            <p:spPr>
              <a:xfrm>
                <a:off x="7236063" y="3184965"/>
                <a:ext cx="366751" cy="253976"/>
              </a:xfrm>
              <a:custGeom>
                <a:avLst/>
                <a:gdLst>
                  <a:gd name="connsiteX0" fmla="*/ 0 w 365760"/>
                  <a:gd name="connsiteY0" fmla="*/ 0 h 253218"/>
                  <a:gd name="connsiteX1" fmla="*/ 239151 w 365760"/>
                  <a:gd name="connsiteY1" fmla="*/ 70338 h 253218"/>
                  <a:gd name="connsiteX2" fmla="*/ 365760 w 365760"/>
                  <a:gd name="connsiteY2" fmla="*/ 253218 h 253218"/>
                  <a:gd name="connsiteX3" fmla="*/ 365760 w 365760"/>
                  <a:gd name="connsiteY3" fmla="*/ 253218 h 25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53218">
                    <a:moveTo>
                      <a:pt x="0" y="0"/>
                    </a:moveTo>
                    <a:cubicBezTo>
                      <a:pt x="89095" y="14067"/>
                      <a:pt x="178191" y="28135"/>
                      <a:pt x="239151" y="70338"/>
                    </a:cubicBezTo>
                    <a:cubicBezTo>
                      <a:pt x="300111" y="112541"/>
                      <a:pt x="365760" y="253218"/>
                      <a:pt x="365760" y="253218"/>
                    </a:cubicBezTo>
                    <a:lnTo>
                      <a:pt x="365760" y="25321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000"/>
              </a:p>
            </p:txBody>
          </p:sp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D2BE0B0E-6DF9-46E4-8222-80570B543529}"/>
                  </a:ext>
                </a:extLst>
              </p:cNvPr>
              <p:cNvCxnSpPr/>
              <p:nvPr/>
            </p:nvCxnSpPr>
            <p:spPr>
              <a:xfrm>
                <a:off x="6624813" y="3248458"/>
                <a:ext cx="4318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>
                <a:extLst>
                  <a:ext uri="{FF2B5EF4-FFF2-40B4-BE49-F238E27FC236}">
                    <a16:creationId xmlns:a16="http://schemas.microsoft.com/office/drawing/2014/main" id="{E6D9D817-24C9-47E4-BA23-2D27FFF99641}"/>
                  </a:ext>
                </a:extLst>
              </p:cNvPr>
              <p:cNvCxnSpPr/>
              <p:nvPr/>
            </p:nvCxnSpPr>
            <p:spPr>
              <a:xfrm>
                <a:off x="6710546" y="3329414"/>
                <a:ext cx="25085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>
                <a:extLst>
                  <a:ext uri="{FF2B5EF4-FFF2-40B4-BE49-F238E27FC236}">
                    <a16:creationId xmlns:a16="http://schemas.microsoft.com/office/drawing/2014/main" id="{D3B0E8EB-E98F-41BC-A9E2-D71B65EF1155}"/>
                  </a:ext>
                </a:extLst>
              </p:cNvPr>
              <p:cNvCxnSpPr/>
              <p:nvPr/>
            </p:nvCxnSpPr>
            <p:spPr>
              <a:xfrm>
                <a:off x="1979306" y="3346874"/>
                <a:ext cx="36548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aixaDeTexto 79">
                <a:extLst>
                  <a:ext uri="{FF2B5EF4-FFF2-40B4-BE49-F238E27FC236}">
                    <a16:creationId xmlns:a16="http://schemas.microsoft.com/office/drawing/2014/main" id="{12218608-46E7-4127-A00D-1B0EAAFA9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9025" y="3067876"/>
                <a:ext cx="1223761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N.A estático</a:t>
                </a:r>
              </a:p>
            </p:txBody>
          </p:sp>
          <p:cxnSp>
            <p:nvCxnSpPr>
              <p:cNvPr id="58" name="Conector reto 57">
                <a:extLst>
                  <a:ext uri="{FF2B5EF4-FFF2-40B4-BE49-F238E27FC236}">
                    <a16:creationId xmlns:a16="http://schemas.microsoft.com/office/drawing/2014/main" id="{FEE30B63-AEB9-4D0A-847F-B02265D49840}"/>
                  </a:ext>
                </a:extLst>
              </p:cNvPr>
              <p:cNvCxnSpPr/>
              <p:nvPr/>
            </p:nvCxnSpPr>
            <p:spPr>
              <a:xfrm>
                <a:off x="1979306" y="2708760"/>
                <a:ext cx="36548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ixaDeTexto 81">
                <a:extLst>
                  <a:ext uri="{FF2B5EF4-FFF2-40B4-BE49-F238E27FC236}">
                    <a16:creationId xmlns:a16="http://schemas.microsoft.com/office/drawing/2014/main" id="{B4A77350-0E33-41DB-B0DD-758C8D0C6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4520" y="2398646"/>
                <a:ext cx="1196777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N.A mínimo</a:t>
                </a:r>
              </a:p>
            </p:txBody>
          </p: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C80595AE-18BB-4218-9918-502F8EFD47B8}"/>
                  </a:ext>
                </a:extLst>
              </p:cNvPr>
              <p:cNvCxnSpPr/>
              <p:nvPr/>
            </p:nvCxnSpPr>
            <p:spPr>
              <a:xfrm>
                <a:off x="1979306" y="1938897"/>
                <a:ext cx="36548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aixaDeTexto 83">
                <a:extLst>
                  <a:ext uri="{FF2B5EF4-FFF2-40B4-BE49-F238E27FC236}">
                    <a16:creationId xmlns:a16="http://schemas.microsoft.com/office/drawing/2014/main" id="{C0782787-70FE-40FF-8AF5-840FCD815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4519" y="1664620"/>
                <a:ext cx="1237254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 dirty="0">
                    <a:latin typeface="Arial" charset="0"/>
                  </a:rPr>
                  <a:t>N.A máximo</a:t>
                </a:r>
              </a:p>
            </p:txBody>
          </p:sp>
          <p:grpSp>
            <p:nvGrpSpPr>
              <p:cNvPr id="62" name="Grupo 40">
                <a:extLst>
                  <a:ext uri="{FF2B5EF4-FFF2-40B4-BE49-F238E27FC236}">
                    <a16:creationId xmlns:a16="http://schemas.microsoft.com/office/drawing/2014/main" id="{9495E8C4-275C-4EFC-8FFD-3956879F3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4655" y="2859816"/>
                <a:ext cx="298454" cy="202117"/>
                <a:chOff x="2549327" y="1052736"/>
                <a:chExt cx="363076" cy="304800"/>
              </a:xfrm>
            </p:grpSpPr>
            <p:cxnSp>
              <p:nvCxnSpPr>
                <p:cNvPr id="72" name="Conector reto 71">
                  <a:extLst>
                    <a:ext uri="{FF2B5EF4-FFF2-40B4-BE49-F238E27FC236}">
                      <a16:creationId xmlns:a16="http://schemas.microsoft.com/office/drawing/2014/main" id="{FAEF55C2-10E3-4E83-BE6C-1EDECE8C87F6}"/>
                    </a:ext>
                  </a:extLst>
                </p:cNvPr>
                <p:cNvCxnSpPr/>
                <p:nvPr/>
              </p:nvCxnSpPr>
              <p:spPr>
                <a:xfrm>
                  <a:off x="2555896" y="1052348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ector reto 72">
                  <a:extLst>
                    <a:ext uri="{FF2B5EF4-FFF2-40B4-BE49-F238E27FC236}">
                      <a16:creationId xmlns:a16="http://schemas.microsoft.com/office/drawing/2014/main" id="{9007FC3E-A0EF-4948-AE4E-10639A61F9BC}"/>
                    </a:ext>
                  </a:extLst>
                </p:cNvPr>
                <p:cNvCxnSpPr/>
                <p:nvPr/>
              </p:nvCxnSpPr>
              <p:spPr>
                <a:xfrm flipH="1">
                  <a:off x="2550101" y="1356358"/>
                  <a:ext cx="35924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to 73">
                  <a:extLst>
                    <a:ext uri="{FF2B5EF4-FFF2-40B4-BE49-F238E27FC236}">
                      <a16:creationId xmlns:a16="http://schemas.microsoft.com/office/drawing/2014/main" id="{6C8EE368-4C6B-491F-BA96-B5C477FABD98}"/>
                    </a:ext>
                  </a:extLst>
                </p:cNvPr>
                <p:cNvCxnSpPr/>
                <p:nvPr/>
              </p:nvCxnSpPr>
              <p:spPr>
                <a:xfrm>
                  <a:off x="2913210" y="1052348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upo 40">
                <a:extLst>
                  <a:ext uri="{FF2B5EF4-FFF2-40B4-BE49-F238E27FC236}">
                    <a16:creationId xmlns:a16="http://schemas.microsoft.com/office/drawing/2014/main" id="{23998097-99D2-4624-BE92-8F96CAA799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7247" y="2856585"/>
                <a:ext cx="298454" cy="202117"/>
                <a:chOff x="2549327" y="1052736"/>
                <a:chExt cx="363076" cy="304800"/>
              </a:xfrm>
            </p:grpSpPr>
            <p:cxnSp>
              <p:nvCxnSpPr>
                <p:cNvPr id="69" name="Conector reto 68">
                  <a:extLst>
                    <a:ext uri="{FF2B5EF4-FFF2-40B4-BE49-F238E27FC236}">
                      <a16:creationId xmlns:a16="http://schemas.microsoft.com/office/drawing/2014/main" id="{FD562364-C66C-4987-BC6F-02C6E9307945}"/>
                    </a:ext>
                  </a:extLst>
                </p:cNvPr>
                <p:cNvCxnSpPr/>
                <p:nvPr/>
              </p:nvCxnSpPr>
              <p:spPr>
                <a:xfrm>
                  <a:off x="2555987" y="1052433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69">
                  <a:extLst>
                    <a:ext uri="{FF2B5EF4-FFF2-40B4-BE49-F238E27FC236}">
                      <a16:creationId xmlns:a16="http://schemas.microsoft.com/office/drawing/2014/main" id="{A1CFC46D-2629-4D54-99C9-6D6B02928CB6}"/>
                    </a:ext>
                  </a:extLst>
                </p:cNvPr>
                <p:cNvCxnSpPr/>
                <p:nvPr/>
              </p:nvCxnSpPr>
              <p:spPr>
                <a:xfrm flipH="1">
                  <a:off x="2550193" y="1356443"/>
                  <a:ext cx="35924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to 70">
                  <a:extLst>
                    <a:ext uri="{FF2B5EF4-FFF2-40B4-BE49-F238E27FC236}">
                      <a16:creationId xmlns:a16="http://schemas.microsoft.com/office/drawing/2014/main" id="{BD376048-D55B-4157-8DC7-FC7ACA3E5A10}"/>
                    </a:ext>
                  </a:extLst>
                </p:cNvPr>
                <p:cNvCxnSpPr/>
                <p:nvPr/>
              </p:nvCxnSpPr>
              <p:spPr>
                <a:xfrm>
                  <a:off x="2913302" y="1052433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CaixaDeTexto 92">
                <a:extLst>
                  <a:ext uri="{FF2B5EF4-FFF2-40B4-BE49-F238E27FC236}">
                    <a16:creationId xmlns:a16="http://schemas.microsoft.com/office/drawing/2014/main" id="{B7B816E9-F537-4E08-BBEC-1FD0F1A8B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9510" y="5182636"/>
                <a:ext cx="2325640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Caixa de controle de nível</a:t>
                </a:r>
              </a:p>
            </p:txBody>
          </p:sp>
          <p:cxnSp>
            <p:nvCxnSpPr>
              <p:cNvPr id="65" name="Conector reto 64">
                <a:extLst>
                  <a:ext uri="{FF2B5EF4-FFF2-40B4-BE49-F238E27FC236}">
                    <a16:creationId xmlns:a16="http://schemas.microsoft.com/office/drawing/2014/main" id="{61BABE6C-1714-439D-9822-0046140B7EC5}"/>
                  </a:ext>
                </a:extLst>
              </p:cNvPr>
              <p:cNvCxnSpPr/>
              <p:nvPr/>
            </p:nvCxnSpPr>
            <p:spPr>
              <a:xfrm>
                <a:off x="7380541" y="4031022"/>
                <a:ext cx="7192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5C54D6B8-E532-4D17-B490-D9ACBAE69295}"/>
                  </a:ext>
                </a:extLst>
              </p:cNvPr>
              <p:cNvCxnSpPr/>
              <p:nvPr/>
            </p:nvCxnSpPr>
            <p:spPr>
              <a:xfrm>
                <a:off x="7552009" y="4110389"/>
                <a:ext cx="3540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691FD861-A12D-42F5-A21C-C8D885D4B215}"/>
                  </a:ext>
                </a:extLst>
              </p:cNvPr>
              <p:cNvCxnSpPr/>
              <p:nvPr/>
            </p:nvCxnSpPr>
            <p:spPr>
              <a:xfrm>
                <a:off x="7599639" y="4192931"/>
                <a:ext cx="252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>
                <a:extLst>
                  <a:ext uri="{FF2B5EF4-FFF2-40B4-BE49-F238E27FC236}">
                    <a16:creationId xmlns:a16="http://schemas.microsoft.com/office/drawing/2014/main" id="{8478B3EE-CA27-4C14-A6FE-DD3E0EDD76D9}"/>
                  </a:ext>
                </a:extLst>
              </p:cNvPr>
              <p:cNvCxnSpPr/>
              <p:nvPr/>
            </p:nvCxnSpPr>
            <p:spPr>
              <a:xfrm>
                <a:off x="5634110" y="969026"/>
                <a:ext cx="8097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D95CF9B-BA3C-4242-8A26-2CF4D0236AAD}"/>
                </a:ext>
              </a:extLst>
            </p:cNvPr>
            <p:cNvSpPr/>
            <p:nvPr/>
          </p:nvSpPr>
          <p:spPr>
            <a:xfrm>
              <a:off x="2544214" y="4539276"/>
              <a:ext cx="2787847" cy="43835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77" name="Rectangle 3">
            <a:extLst>
              <a:ext uri="{FF2B5EF4-FFF2-40B4-BE49-F238E27FC236}">
                <a16:creationId xmlns:a16="http://schemas.microsoft.com/office/drawing/2014/main" id="{62389033-02AB-4583-B32D-20C7804C4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0778929-5151-492C-AC54-E0EBFEF8211E}"/>
              </a:ext>
            </a:extLst>
          </p:cNvPr>
          <p:cNvCxnSpPr/>
          <p:nvPr/>
        </p:nvCxnSpPr>
        <p:spPr>
          <a:xfrm>
            <a:off x="4572000" y="323124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B767E7B-E57D-41B8-AD7C-2BC2DEAB2B8F}"/>
              </a:ext>
            </a:extLst>
          </p:cNvPr>
          <p:cNvCxnSpPr/>
          <p:nvPr/>
        </p:nvCxnSpPr>
        <p:spPr>
          <a:xfrm>
            <a:off x="5623669" y="4360770"/>
            <a:ext cx="2260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664596C-1F28-4FF9-9260-3A2BFB2BE339}"/>
              </a:ext>
            </a:extLst>
          </p:cNvPr>
          <p:cNvCxnSpPr/>
          <p:nvPr/>
        </p:nvCxnSpPr>
        <p:spPr>
          <a:xfrm>
            <a:off x="6948264" y="3047234"/>
            <a:ext cx="0" cy="1472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30401E-149A-484D-81E7-5D623E88B1D6}"/>
              </a:ext>
            </a:extLst>
          </p:cNvPr>
          <p:cNvSpPr txBox="1"/>
          <p:nvPr/>
        </p:nvSpPr>
        <p:spPr>
          <a:xfrm>
            <a:off x="7135691" y="3534781"/>
            <a:ext cx="158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Carga hidráulica disponível</a:t>
            </a:r>
          </a:p>
        </p:txBody>
      </p:sp>
    </p:spTree>
    <p:extLst>
      <p:ext uri="{BB962C8B-B14F-4D97-AF65-F5344CB8AC3E}">
        <p14:creationId xmlns:p14="http://schemas.microsoft.com/office/powerpoint/2010/main" val="45664130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2708176" y="1706116"/>
            <a:ext cx="0" cy="198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2555776" y="3573016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670076" y="4306441"/>
            <a:ext cx="0" cy="180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517676" y="5963791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2708176" y="1991866"/>
            <a:ext cx="480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2708176" y="1991866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935857" y="320970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935857" y="35335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1916807" y="19714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069207" y="183810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4" name="Object 14"/>
              <p:cNvSpPr txBox="1"/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75" name="Object 15"/>
              <p:cNvSpPr txBox="1"/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749701" y="3706366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 rot="16200000">
            <a:off x="1721545" y="2541935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Perda de carga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727476" y="6001891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 rot="16200000">
            <a:off x="1513583" y="4921596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Turbidez efluente</a:t>
            </a:r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2670076" y="4611241"/>
            <a:ext cx="685800" cy="1308100"/>
          </a:xfrm>
          <a:custGeom>
            <a:avLst/>
            <a:gdLst>
              <a:gd name="T0" fmla="*/ 0 w 432"/>
              <a:gd name="T1" fmla="*/ 0 h 824"/>
              <a:gd name="T2" fmla="*/ 152400 w 432"/>
              <a:gd name="T3" fmla="*/ 228600 h 824"/>
              <a:gd name="T4" fmla="*/ 304800 w 432"/>
              <a:gd name="T5" fmla="*/ 762000 h 824"/>
              <a:gd name="T6" fmla="*/ 457200 w 432"/>
              <a:gd name="T7" fmla="*/ 1219200 h 824"/>
              <a:gd name="T8" fmla="*/ 685800 w 432"/>
              <a:gd name="T9" fmla="*/ 1295400 h 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824">
                <a:moveTo>
                  <a:pt x="0" y="0"/>
                </a:moveTo>
                <a:cubicBezTo>
                  <a:pt x="32" y="32"/>
                  <a:pt x="64" y="64"/>
                  <a:pt x="96" y="144"/>
                </a:cubicBezTo>
                <a:cubicBezTo>
                  <a:pt x="128" y="224"/>
                  <a:pt x="160" y="376"/>
                  <a:pt x="192" y="480"/>
                </a:cubicBezTo>
                <a:cubicBezTo>
                  <a:pt x="224" y="584"/>
                  <a:pt x="248" y="712"/>
                  <a:pt x="288" y="768"/>
                </a:cubicBezTo>
                <a:cubicBezTo>
                  <a:pt x="328" y="824"/>
                  <a:pt x="408" y="808"/>
                  <a:pt x="432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355876" y="590664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6556276" y="4916041"/>
            <a:ext cx="990600" cy="990600"/>
          </a:xfrm>
          <a:custGeom>
            <a:avLst/>
            <a:gdLst>
              <a:gd name="T0" fmla="*/ 0 w 624"/>
              <a:gd name="T1" fmla="*/ 990600 h 624"/>
              <a:gd name="T2" fmla="*/ 304800 w 624"/>
              <a:gd name="T3" fmla="*/ 914400 h 624"/>
              <a:gd name="T4" fmla="*/ 685800 w 624"/>
              <a:gd name="T5" fmla="*/ 609600 h 624"/>
              <a:gd name="T6" fmla="*/ 990600 w 62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4" h="624">
                <a:moveTo>
                  <a:pt x="0" y="624"/>
                </a:moveTo>
                <a:cubicBezTo>
                  <a:pt x="60" y="620"/>
                  <a:pt x="120" y="616"/>
                  <a:pt x="192" y="576"/>
                </a:cubicBezTo>
                <a:cubicBezTo>
                  <a:pt x="264" y="536"/>
                  <a:pt x="360" y="480"/>
                  <a:pt x="432" y="384"/>
                </a:cubicBezTo>
                <a:cubicBezTo>
                  <a:pt x="504" y="288"/>
                  <a:pt x="592" y="64"/>
                  <a:pt x="6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3203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6632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2670076" y="4611241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266976" y="4623941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6683276" y="4623941"/>
            <a:ext cx="1101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8" name="AutoShape 28"/>
          <p:cNvSpPr>
            <a:spLocks/>
          </p:cNvSpPr>
          <p:nvPr/>
        </p:nvSpPr>
        <p:spPr bwMode="auto">
          <a:xfrm>
            <a:off x="3508276" y="5068441"/>
            <a:ext cx="1447800" cy="392112"/>
          </a:xfrm>
          <a:prstGeom prst="borderCallout1">
            <a:avLst>
              <a:gd name="adj1" fmla="val 25505"/>
              <a:gd name="adj2" fmla="val -5264"/>
              <a:gd name="adj3" fmla="val -107287"/>
              <a:gd name="adj4" fmla="val -4002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inicial</a:t>
            </a:r>
          </a:p>
        </p:txBody>
      </p:sp>
      <p:sp>
        <p:nvSpPr>
          <p:cNvPr id="66589" name="AutoShape 29"/>
          <p:cNvSpPr>
            <a:spLocks/>
          </p:cNvSpPr>
          <p:nvPr/>
        </p:nvSpPr>
        <p:spPr bwMode="auto">
          <a:xfrm>
            <a:off x="5718076" y="3866703"/>
            <a:ext cx="2476500" cy="392113"/>
          </a:xfrm>
          <a:prstGeom prst="borderCallout1">
            <a:avLst>
              <a:gd name="adj1" fmla="val 29148"/>
              <a:gd name="adj2" fmla="val -3079"/>
              <a:gd name="adj3" fmla="val 182185"/>
              <a:gd name="adj4" fmla="val -39551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intermediária</a:t>
            </a:r>
          </a:p>
        </p:txBody>
      </p:sp>
      <p:sp>
        <p:nvSpPr>
          <p:cNvPr id="66590" name="AutoShape 30"/>
          <p:cNvSpPr>
            <a:spLocks/>
          </p:cNvSpPr>
          <p:nvPr/>
        </p:nvSpPr>
        <p:spPr bwMode="auto">
          <a:xfrm>
            <a:off x="7806569" y="4936843"/>
            <a:ext cx="1096044" cy="369332"/>
          </a:xfrm>
          <a:prstGeom prst="borderCallout1">
            <a:avLst>
              <a:gd name="adj1" fmla="val 25505"/>
              <a:gd name="adj2" fmla="val -5884"/>
              <a:gd name="adj3" fmla="val 133265"/>
              <a:gd name="adj4" fmla="val -42884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Traspasse</a:t>
            </a:r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2670076" y="5582791"/>
            <a:ext cx="449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92" name="Object 32"/>
              <p:cNvSpPr txBox="1"/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92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1656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Rectangle 11"/>
          <p:cNvSpPr>
            <a:spLocks noGrp="1" noChangeArrowheads="1"/>
          </p:cNvSpPr>
          <p:nvPr>
            <p:ph idx="1"/>
          </p:nvPr>
        </p:nvSpPr>
        <p:spPr>
          <a:xfrm>
            <a:off x="1752600" y="123299"/>
            <a:ext cx="7211888" cy="13763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pt-BR" altLang="pt-BR" sz="4000" spc="-50" dirty="0">
                <a:latin typeface="+mj-lt"/>
                <a:ea typeface="+mj-ea"/>
                <a:cs typeface="+mj-cs"/>
              </a:rPr>
              <a:t>PERDA DE CARGA EM MATERIAIS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pt-BR" altLang="pt-BR" sz="4000" spc="-50" dirty="0">
                <a:latin typeface="+mj-lt"/>
                <a:ea typeface="+mj-ea"/>
                <a:cs typeface="+mj-cs"/>
              </a:rPr>
              <a:t>FILTRANTES LIMPOS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0" name="Object 8"/>
              <p:cNvSpPr txBox="1"/>
              <p:nvPr/>
            </p:nvSpPr>
            <p:spPr bwMode="auto">
              <a:xfrm>
                <a:off x="6012160" y="5013176"/>
                <a:ext cx="2232248" cy="10582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759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60" y="5013176"/>
                <a:ext cx="2232248" cy="1058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2" name="Text Box 14"/>
          <p:cNvSpPr txBox="1">
            <a:spLocks noChangeArrowheads="1"/>
          </p:cNvSpPr>
          <p:nvPr/>
        </p:nvSpPr>
        <p:spPr bwMode="auto">
          <a:xfrm>
            <a:off x="971600" y="2242087"/>
            <a:ext cx="7357764" cy="8268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altLang="pt-BR" dirty="0"/>
              <a:t>Fórmula de </a:t>
            </a:r>
            <a:r>
              <a:rPr lang="pt-BR" altLang="pt-BR" dirty="0" err="1"/>
              <a:t>Ergun</a:t>
            </a:r>
            <a:endParaRPr lang="pt-BR" alt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to 1"/>
              <p:cNvSpPr txBox="1"/>
              <p:nvPr/>
            </p:nvSpPr>
            <p:spPr bwMode="auto">
              <a:xfrm>
                <a:off x="804342" y="3429718"/>
                <a:ext cx="7525022" cy="1301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4,17.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.(1−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0,48.(1−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Obje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342" y="3429718"/>
                <a:ext cx="7525022" cy="1301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98875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1" name="Rectangle 12"/>
          <p:cNvSpPr>
            <a:spLocks noChangeArrowheads="1"/>
          </p:cNvSpPr>
          <p:nvPr/>
        </p:nvSpPr>
        <p:spPr bwMode="auto">
          <a:xfrm>
            <a:off x="611188" y="2997200"/>
            <a:ext cx="8174037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pt-BR" altLang="pt-BR" b="1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115616" y="3046412"/>
                <a:ext cx="6625108" cy="1095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𝑣𝑖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1"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𝑣𝑖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46412"/>
                <a:ext cx="6625108" cy="10951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67544" y="4546506"/>
                <a:ext cx="3040063" cy="950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4,17.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46506"/>
                <a:ext cx="3040063" cy="9500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892302" y="4540445"/>
                <a:ext cx="2621743" cy="91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0,48.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302" y="4540445"/>
                <a:ext cx="2621743" cy="916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7204053" y="4540445"/>
                <a:ext cx="1732462" cy="893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053" y="4540445"/>
                <a:ext cx="1732462" cy="8937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90255EA-A478-437C-BBE7-31F60ED62F7C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123299"/>
            <a:ext cx="7211888" cy="1376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pt-BR" altLang="pt-BR" sz="4000" spc="-50" dirty="0">
                <a:latin typeface="+mj-lt"/>
                <a:ea typeface="+mj-ea"/>
                <a:cs typeface="+mj-cs"/>
              </a:rPr>
              <a:t>PERDA DE CARGA EM MATERIAIS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pt-BR" altLang="pt-BR" sz="4000" spc="-50" dirty="0">
                <a:latin typeface="+mj-lt"/>
                <a:ea typeface="+mj-ea"/>
                <a:cs typeface="+mj-cs"/>
              </a:rPr>
              <a:t>FILTRANTES LIMPOS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1A8BA0CA-9354-4E33-A717-0684EEC42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242087"/>
            <a:ext cx="7357764" cy="8268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altLang="pt-BR" dirty="0"/>
              <a:t>Fórmula de </a:t>
            </a:r>
            <a:r>
              <a:rPr lang="pt-BR" altLang="pt-BR" dirty="0" err="1"/>
              <a:t>Ergun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2570199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23850"/>
            <a:ext cx="7224713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91440" indent="-91440" algn="ctr"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</a:pPr>
            <a:r>
              <a:rPr lang="pt-BR" altLang="pt-BR" sz="4000" dirty="0"/>
              <a:t>COMPORTAMENTO DO PROCESSO DE FILTRAÇÃO</a:t>
            </a:r>
          </a:p>
        </p:txBody>
      </p:sp>
      <p:graphicFrame>
        <p:nvGraphicFramePr>
          <p:cNvPr id="706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14918"/>
              </p:ext>
            </p:extLst>
          </p:nvPr>
        </p:nvGraphicFramePr>
        <p:xfrm>
          <a:off x="1691680" y="1772816"/>
          <a:ext cx="6702330" cy="4320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448123" imgH="3657506" progId="Excel.Chart.8">
                  <p:embed followColorScheme="full"/>
                </p:oleObj>
              </mc:Choice>
              <mc:Fallback>
                <p:oleObj name="Gráfico" r:id="rId3" imgW="5448123" imgH="3657506" progId="Excel.Chart.8">
                  <p:embed followColorScheme="full"/>
                  <p:pic>
                    <p:nvPicPr>
                      <p:cNvPr id="706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772816"/>
                        <a:ext cx="6702330" cy="4320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43010"/>
              </p:ext>
            </p:extLst>
          </p:nvPr>
        </p:nvGraphicFramePr>
        <p:xfrm>
          <a:off x="1547664" y="1916832"/>
          <a:ext cx="6706461" cy="439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C3F530A-D8DE-4925-9197-8CE2679BB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3850"/>
            <a:ext cx="7224713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91440" indent="-91440" algn="ctr"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</a:pPr>
            <a:r>
              <a:rPr lang="pt-BR" altLang="pt-BR" sz="4000" dirty="0"/>
              <a:t>COMPORTAMENTO DO PROCESSO DE FILTRAÇÃO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2708176" y="1706116"/>
            <a:ext cx="0" cy="198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2555776" y="3573016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670076" y="4306441"/>
            <a:ext cx="0" cy="180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517676" y="5963791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2708176" y="1991866"/>
            <a:ext cx="480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2708176" y="1991866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935857" y="320970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935857" y="35335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1916807" y="19714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069207" y="183810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4" name="Object 14"/>
              <p:cNvSpPr txBox="1"/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75" name="Object 15"/>
              <p:cNvSpPr txBox="1"/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749701" y="3706366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 rot="16200000">
            <a:off x="1721545" y="2541935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Perda de carga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727476" y="6001891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 rot="16200000">
            <a:off x="1513583" y="4921596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Turbidez efluente</a:t>
            </a:r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2670076" y="4611241"/>
            <a:ext cx="685800" cy="1308100"/>
          </a:xfrm>
          <a:custGeom>
            <a:avLst/>
            <a:gdLst>
              <a:gd name="T0" fmla="*/ 0 w 432"/>
              <a:gd name="T1" fmla="*/ 0 h 824"/>
              <a:gd name="T2" fmla="*/ 152400 w 432"/>
              <a:gd name="T3" fmla="*/ 228600 h 824"/>
              <a:gd name="T4" fmla="*/ 304800 w 432"/>
              <a:gd name="T5" fmla="*/ 762000 h 824"/>
              <a:gd name="T6" fmla="*/ 457200 w 432"/>
              <a:gd name="T7" fmla="*/ 1219200 h 824"/>
              <a:gd name="T8" fmla="*/ 685800 w 432"/>
              <a:gd name="T9" fmla="*/ 1295400 h 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824">
                <a:moveTo>
                  <a:pt x="0" y="0"/>
                </a:moveTo>
                <a:cubicBezTo>
                  <a:pt x="32" y="32"/>
                  <a:pt x="64" y="64"/>
                  <a:pt x="96" y="144"/>
                </a:cubicBezTo>
                <a:cubicBezTo>
                  <a:pt x="128" y="224"/>
                  <a:pt x="160" y="376"/>
                  <a:pt x="192" y="480"/>
                </a:cubicBezTo>
                <a:cubicBezTo>
                  <a:pt x="224" y="584"/>
                  <a:pt x="248" y="712"/>
                  <a:pt x="288" y="768"/>
                </a:cubicBezTo>
                <a:cubicBezTo>
                  <a:pt x="328" y="824"/>
                  <a:pt x="408" y="808"/>
                  <a:pt x="432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355876" y="590664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6556276" y="4916041"/>
            <a:ext cx="990600" cy="990600"/>
          </a:xfrm>
          <a:custGeom>
            <a:avLst/>
            <a:gdLst>
              <a:gd name="T0" fmla="*/ 0 w 624"/>
              <a:gd name="T1" fmla="*/ 990600 h 624"/>
              <a:gd name="T2" fmla="*/ 304800 w 624"/>
              <a:gd name="T3" fmla="*/ 914400 h 624"/>
              <a:gd name="T4" fmla="*/ 685800 w 624"/>
              <a:gd name="T5" fmla="*/ 609600 h 624"/>
              <a:gd name="T6" fmla="*/ 990600 w 62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4" h="624">
                <a:moveTo>
                  <a:pt x="0" y="624"/>
                </a:moveTo>
                <a:cubicBezTo>
                  <a:pt x="60" y="620"/>
                  <a:pt x="120" y="616"/>
                  <a:pt x="192" y="576"/>
                </a:cubicBezTo>
                <a:cubicBezTo>
                  <a:pt x="264" y="536"/>
                  <a:pt x="360" y="480"/>
                  <a:pt x="432" y="384"/>
                </a:cubicBezTo>
                <a:cubicBezTo>
                  <a:pt x="504" y="288"/>
                  <a:pt x="592" y="64"/>
                  <a:pt x="6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3203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6632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2670076" y="4611241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266976" y="4623941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6683276" y="4623941"/>
            <a:ext cx="1101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8" name="AutoShape 28"/>
          <p:cNvSpPr>
            <a:spLocks/>
          </p:cNvSpPr>
          <p:nvPr/>
        </p:nvSpPr>
        <p:spPr bwMode="auto">
          <a:xfrm>
            <a:off x="3508276" y="5068441"/>
            <a:ext cx="1447800" cy="392112"/>
          </a:xfrm>
          <a:prstGeom prst="borderCallout1">
            <a:avLst>
              <a:gd name="adj1" fmla="val 25505"/>
              <a:gd name="adj2" fmla="val -5264"/>
              <a:gd name="adj3" fmla="val -107287"/>
              <a:gd name="adj4" fmla="val -4002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inicial</a:t>
            </a:r>
          </a:p>
        </p:txBody>
      </p:sp>
      <p:sp>
        <p:nvSpPr>
          <p:cNvPr id="66589" name="AutoShape 29"/>
          <p:cNvSpPr>
            <a:spLocks/>
          </p:cNvSpPr>
          <p:nvPr/>
        </p:nvSpPr>
        <p:spPr bwMode="auto">
          <a:xfrm>
            <a:off x="5718076" y="3866703"/>
            <a:ext cx="2476500" cy="392113"/>
          </a:xfrm>
          <a:prstGeom prst="borderCallout1">
            <a:avLst>
              <a:gd name="adj1" fmla="val 29148"/>
              <a:gd name="adj2" fmla="val -3079"/>
              <a:gd name="adj3" fmla="val 182185"/>
              <a:gd name="adj4" fmla="val -39551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intermediária</a:t>
            </a:r>
          </a:p>
        </p:txBody>
      </p:sp>
      <p:sp>
        <p:nvSpPr>
          <p:cNvPr id="66590" name="AutoShape 30"/>
          <p:cNvSpPr>
            <a:spLocks/>
          </p:cNvSpPr>
          <p:nvPr/>
        </p:nvSpPr>
        <p:spPr bwMode="auto">
          <a:xfrm>
            <a:off x="7806569" y="4936843"/>
            <a:ext cx="1096044" cy="369332"/>
          </a:xfrm>
          <a:prstGeom prst="borderCallout1">
            <a:avLst>
              <a:gd name="adj1" fmla="val 25505"/>
              <a:gd name="adj2" fmla="val -5884"/>
              <a:gd name="adj3" fmla="val 133265"/>
              <a:gd name="adj4" fmla="val -42884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Traspasse</a:t>
            </a:r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2670076" y="5582791"/>
            <a:ext cx="449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92" name="Object 32"/>
              <p:cNvSpPr txBox="1"/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92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61232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94904"/>
              </p:ext>
            </p:extLst>
          </p:nvPr>
        </p:nvGraphicFramePr>
        <p:xfrm>
          <a:off x="1403648" y="1922422"/>
          <a:ext cx="7460952" cy="428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343984" y="5013176"/>
            <a:ext cx="1420582" cy="70788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000"/>
              <a:t>F1-Areia e Antracito</a:t>
            </a:r>
          </a:p>
          <a:p>
            <a:pPr eaLnBrk="1" hangingPunct="1"/>
            <a:r>
              <a:rPr lang="pt-BR" altLang="pt-BR" sz="1000"/>
              <a:t>F2-Antracito 1,3 mm</a:t>
            </a:r>
          </a:p>
          <a:p>
            <a:pPr eaLnBrk="1" hangingPunct="1"/>
            <a:r>
              <a:rPr lang="pt-BR" altLang="pt-BR" sz="1000"/>
              <a:t>F3-Antracito 0,76 mm</a:t>
            </a:r>
          </a:p>
          <a:p>
            <a:pPr eaLnBrk="1" hangingPunct="1"/>
            <a:r>
              <a:rPr lang="pt-BR" altLang="pt-BR" sz="1000"/>
              <a:t>F4-Areia 0,74 mm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196EC4-68D2-42E9-B73A-3F440EC9F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239530"/>
              </p:ext>
            </p:extLst>
          </p:nvPr>
        </p:nvGraphicFramePr>
        <p:xfrm>
          <a:off x="1752600" y="1916832"/>
          <a:ext cx="7005786" cy="454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385614" y="5157192"/>
            <a:ext cx="1420582" cy="70788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1000"/>
              <a:t>F1-Areia e Antracito</a:t>
            </a:r>
          </a:p>
          <a:p>
            <a:pPr eaLnBrk="1" hangingPunct="1"/>
            <a:r>
              <a:rPr lang="pt-BR" altLang="pt-BR" sz="1000"/>
              <a:t>F2-Antracito 1,3 mm</a:t>
            </a:r>
          </a:p>
          <a:p>
            <a:pPr eaLnBrk="1" hangingPunct="1"/>
            <a:r>
              <a:rPr lang="pt-BR" altLang="pt-BR" sz="1000"/>
              <a:t>F3-Antracito 0,76 mm</a:t>
            </a:r>
          </a:p>
          <a:p>
            <a:pPr eaLnBrk="1" hangingPunct="1"/>
            <a:r>
              <a:rPr lang="pt-BR" altLang="pt-BR" sz="1000"/>
              <a:t>F4-Areia 0,74 mm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31435A4-9338-49DA-9891-57152CFF2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TA GUARA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815519" cy="426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75856" y="5030785"/>
            <a:ext cx="305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</a:rPr>
              <a:t>Sistema de filtração !!!</a:t>
            </a:r>
          </a:p>
        </p:txBody>
      </p:sp>
      <p:pic>
        <p:nvPicPr>
          <p:cNvPr id="1024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Oval 5"/>
          <p:cNvSpPr>
            <a:spLocks noChangeArrowheads="1"/>
          </p:cNvSpPr>
          <p:nvPr/>
        </p:nvSpPr>
        <p:spPr bwMode="auto">
          <a:xfrm rot="2191995">
            <a:off x="4591844" y="2921359"/>
            <a:ext cx="1290637" cy="1303337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10246" name="AutoShape 6"/>
          <p:cNvCxnSpPr>
            <a:cxnSpLocks noChangeShapeType="1"/>
            <a:stCxn id="10243" idx="0"/>
            <a:endCxn id="10245" idx="5"/>
          </p:cNvCxnSpPr>
          <p:nvPr/>
        </p:nvCxnSpPr>
        <p:spPr bwMode="auto">
          <a:xfrm rot="5400000" flipH="1" flipV="1">
            <a:off x="4659129" y="4360411"/>
            <a:ext cx="815864" cy="524884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759" name="Rectangle 7"/>
          <p:cNvSpPr>
            <a:spLocks noGrp="1" noChangeArrowheads="1"/>
          </p:cNvSpPr>
          <p:nvPr>
            <p:ph type="title"/>
          </p:nvPr>
        </p:nvSpPr>
        <p:spPr>
          <a:xfrm>
            <a:off x="1752600" y="185738"/>
            <a:ext cx="7140575" cy="13716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4000" dirty="0"/>
              <a:t>SISTEMA DE FILTRAÇÃO</a:t>
            </a:r>
            <a:br>
              <a:rPr lang="pt-BR" altLang="pt-BR" sz="4000" dirty="0"/>
            </a:br>
            <a:r>
              <a:rPr lang="pt-BR" altLang="pt-BR" sz="4000" dirty="0"/>
              <a:t>SABESP - ETA GUARAÚ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2708176" y="1706116"/>
            <a:ext cx="0" cy="198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2555776" y="3573016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670076" y="4306441"/>
            <a:ext cx="0" cy="180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517676" y="5963791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2708176" y="1991866"/>
            <a:ext cx="480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2708176" y="1991866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935857" y="320970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1935857" y="35335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1916807" y="197145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069207" y="183810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4" name="Object 14"/>
              <p:cNvSpPr txBox="1"/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957" y="3158902"/>
                <a:ext cx="6731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75" name="Object 15"/>
              <p:cNvSpPr txBox="1"/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7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57" y="2365152"/>
                <a:ext cx="935038" cy="468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4749701" y="3706366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 rot="16200000">
            <a:off x="1721545" y="2541935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Perda de carga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727476" y="6001891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Tempo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 rot="16200000">
            <a:off x="1513583" y="4921596"/>
            <a:ext cx="180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>Turbidez efluente</a:t>
            </a:r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2670076" y="4611241"/>
            <a:ext cx="685800" cy="1308100"/>
          </a:xfrm>
          <a:custGeom>
            <a:avLst/>
            <a:gdLst>
              <a:gd name="T0" fmla="*/ 0 w 432"/>
              <a:gd name="T1" fmla="*/ 0 h 824"/>
              <a:gd name="T2" fmla="*/ 152400 w 432"/>
              <a:gd name="T3" fmla="*/ 228600 h 824"/>
              <a:gd name="T4" fmla="*/ 304800 w 432"/>
              <a:gd name="T5" fmla="*/ 762000 h 824"/>
              <a:gd name="T6" fmla="*/ 457200 w 432"/>
              <a:gd name="T7" fmla="*/ 1219200 h 824"/>
              <a:gd name="T8" fmla="*/ 685800 w 432"/>
              <a:gd name="T9" fmla="*/ 1295400 h 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824">
                <a:moveTo>
                  <a:pt x="0" y="0"/>
                </a:moveTo>
                <a:cubicBezTo>
                  <a:pt x="32" y="32"/>
                  <a:pt x="64" y="64"/>
                  <a:pt x="96" y="144"/>
                </a:cubicBezTo>
                <a:cubicBezTo>
                  <a:pt x="128" y="224"/>
                  <a:pt x="160" y="376"/>
                  <a:pt x="192" y="480"/>
                </a:cubicBezTo>
                <a:cubicBezTo>
                  <a:pt x="224" y="584"/>
                  <a:pt x="248" y="712"/>
                  <a:pt x="288" y="768"/>
                </a:cubicBezTo>
                <a:cubicBezTo>
                  <a:pt x="328" y="824"/>
                  <a:pt x="408" y="808"/>
                  <a:pt x="432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355876" y="5906641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2" name="Freeform 22"/>
          <p:cNvSpPr>
            <a:spLocks/>
          </p:cNvSpPr>
          <p:nvPr/>
        </p:nvSpPr>
        <p:spPr bwMode="auto">
          <a:xfrm>
            <a:off x="6556276" y="4916041"/>
            <a:ext cx="990600" cy="990600"/>
          </a:xfrm>
          <a:custGeom>
            <a:avLst/>
            <a:gdLst>
              <a:gd name="T0" fmla="*/ 0 w 624"/>
              <a:gd name="T1" fmla="*/ 990600 h 624"/>
              <a:gd name="T2" fmla="*/ 304800 w 624"/>
              <a:gd name="T3" fmla="*/ 914400 h 624"/>
              <a:gd name="T4" fmla="*/ 685800 w 624"/>
              <a:gd name="T5" fmla="*/ 609600 h 624"/>
              <a:gd name="T6" fmla="*/ 990600 w 62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4" h="624">
                <a:moveTo>
                  <a:pt x="0" y="624"/>
                </a:moveTo>
                <a:cubicBezTo>
                  <a:pt x="60" y="620"/>
                  <a:pt x="120" y="616"/>
                  <a:pt x="192" y="576"/>
                </a:cubicBezTo>
                <a:cubicBezTo>
                  <a:pt x="264" y="536"/>
                  <a:pt x="360" y="480"/>
                  <a:pt x="432" y="384"/>
                </a:cubicBezTo>
                <a:cubicBezTo>
                  <a:pt x="504" y="288"/>
                  <a:pt x="592" y="64"/>
                  <a:pt x="6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3203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6632476" y="4535041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2670076" y="4611241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3266976" y="4623941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6683276" y="4623941"/>
            <a:ext cx="1101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6588" name="AutoShape 28"/>
          <p:cNvSpPr>
            <a:spLocks/>
          </p:cNvSpPr>
          <p:nvPr/>
        </p:nvSpPr>
        <p:spPr bwMode="auto">
          <a:xfrm>
            <a:off x="3508276" y="5068441"/>
            <a:ext cx="1447800" cy="392112"/>
          </a:xfrm>
          <a:prstGeom prst="borderCallout1">
            <a:avLst>
              <a:gd name="adj1" fmla="val 25505"/>
              <a:gd name="adj2" fmla="val -5264"/>
              <a:gd name="adj3" fmla="val -107287"/>
              <a:gd name="adj4" fmla="val -4002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inicial</a:t>
            </a:r>
          </a:p>
        </p:txBody>
      </p:sp>
      <p:sp>
        <p:nvSpPr>
          <p:cNvPr id="66589" name="AutoShape 29"/>
          <p:cNvSpPr>
            <a:spLocks/>
          </p:cNvSpPr>
          <p:nvPr/>
        </p:nvSpPr>
        <p:spPr bwMode="auto">
          <a:xfrm>
            <a:off x="5718076" y="3866703"/>
            <a:ext cx="2476500" cy="392113"/>
          </a:xfrm>
          <a:prstGeom prst="borderCallout1">
            <a:avLst>
              <a:gd name="adj1" fmla="val 29148"/>
              <a:gd name="adj2" fmla="val -3079"/>
              <a:gd name="adj3" fmla="val 182185"/>
              <a:gd name="adj4" fmla="val -39551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Etapa intermediária</a:t>
            </a:r>
          </a:p>
        </p:txBody>
      </p:sp>
      <p:sp>
        <p:nvSpPr>
          <p:cNvPr id="66590" name="AutoShape 30"/>
          <p:cNvSpPr>
            <a:spLocks/>
          </p:cNvSpPr>
          <p:nvPr/>
        </p:nvSpPr>
        <p:spPr bwMode="auto">
          <a:xfrm>
            <a:off x="7806569" y="4936843"/>
            <a:ext cx="1096044" cy="369332"/>
          </a:xfrm>
          <a:prstGeom prst="borderCallout1">
            <a:avLst>
              <a:gd name="adj1" fmla="val 25505"/>
              <a:gd name="adj2" fmla="val -5884"/>
              <a:gd name="adj3" fmla="val 133265"/>
              <a:gd name="adj4" fmla="val -42884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Times New Roman" pitchFamily="18" charset="0"/>
              </a:rPr>
              <a:t>Traspasse</a:t>
            </a:r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2670076" y="5582791"/>
            <a:ext cx="44989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92" name="Object 32"/>
              <p:cNvSpPr txBox="1"/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6592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526" y="2703066"/>
                <a:ext cx="2971800" cy="469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61095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72F6C95B-4065-4A9B-B548-55A6DCDDDE42}"/>
              </a:ext>
            </a:extLst>
          </p:cNvPr>
          <p:cNvGrpSpPr/>
          <p:nvPr/>
        </p:nvGrpSpPr>
        <p:grpSpPr>
          <a:xfrm>
            <a:off x="755576" y="2204864"/>
            <a:ext cx="5906279" cy="3913706"/>
            <a:chOff x="1769170" y="2159548"/>
            <a:chExt cx="5906279" cy="3913706"/>
          </a:xfrm>
        </p:grpSpPr>
        <p:grpSp>
          <p:nvGrpSpPr>
            <p:cNvPr id="24" name="Agrupar 100">
              <a:extLst>
                <a:ext uri="{FF2B5EF4-FFF2-40B4-BE49-F238E27FC236}">
                  <a16:creationId xmlns:a16="http://schemas.microsoft.com/office/drawing/2014/main" id="{B6FFA722-BE16-4A54-95CE-38BB511FE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9170" y="2159548"/>
              <a:ext cx="5906279" cy="3913706"/>
              <a:chOff x="992886" y="659494"/>
              <a:chExt cx="7662264" cy="4878512"/>
            </a:xfrm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92D9D1F5-28A2-49B2-8D43-A8E7ABD248D8}"/>
                  </a:ext>
                </a:extLst>
              </p:cNvPr>
              <p:cNvCxnSpPr/>
              <p:nvPr/>
            </p:nvCxnSpPr>
            <p:spPr>
              <a:xfrm>
                <a:off x="1260093" y="1097602"/>
                <a:ext cx="0" cy="12238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3EE9E938-3952-45EE-985C-702206F4A489}"/>
                  </a:ext>
                </a:extLst>
              </p:cNvPr>
              <p:cNvCxnSpPr/>
              <p:nvPr/>
            </p:nvCxnSpPr>
            <p:spPr>
              <a:xfrm>
                <a:off x="1260093" y="2321447"/>
                <a:ext cx="7192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>
                <a:extLst>
                  <a:ext uri="{FF2B5EF4-FFF2-40B4-BE49-F238E27FC236}">
                    <a16:creationId xmlns:a16="http://schemas.microsoft.com/office/drawing/2014/main" id="{45AB5282-5943-4269-8366-D3615FE56C0F}"/>
                  </a:ext>
                </a:extLst>
              </p:cNvPr>
              <p:cNvCxnSpPr/>
              <p:nvPr/>
            </p:nvCxnSpPr>
            <p:spPr>
              <a:xfrm>
                <a:off x="1979306" y="1600791"/>
                <a:ext cx="0" cy="7206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id="{7A87121B-1ED9-473B-B95D-8BC45821D239}"/>
                  </a:ext>
                </a:extLst>
              </p:cNvPr>
              <p:cNvCxnSpPr/>
              <p:nvPr/>
            </p:nvCxnSpPr>
            <p:spPr>
              <a:xfrm>
                <a:off x="1260093" y="1457930"/>
                <a:ext cx="7192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orma Livre 13">
                <a:extLst>
                  <a:ext uri="{FF2B5EF4-FFF2-40B4-BE49-F238E27FC236}">
                    <a16:creationId xmlns:a16="http://schemas.microsoft.com/office/drawing/2014/main" id="{851B60DE-BED2-4B77-ABC9-339D54CF5F5C}"/>
                  </a:ext>
                </a:extLst>
              </p:cNvPr>
              <p:cNvSpPr/>
              <p:nvPr/>
            </p:nvSpPr>
            <p:spPr>
              <a:xfrm>
                <a:off x="1998358" y="1462692"/>
                <a:ext cx="168292" cy="182545"/>
              </a:xfrm>
              <a:custGeom>
                <a:avLst/>
                <a:gdLst>
                  <a:gd name="connsiteX0" fmla="*/ 0 w 168813"/>
                  <a:gd name="connsiteY0" fmla="*/ 0 h 182880"/>
                  <a:gd name="connsiteX1" fmla="*/ 140677 w 168813"/>
                  <a:gd name="connsiteY1" fmla="*/ 70338 h 182880"/>
                  <a:gd name="connsiteX2" fmla="*/ 168813 w 168813"/>
                  <a:gd name="connsiteY2" fmla="*/ 182880 h 182880"/>
                  <a:gd name="connsiteX3" fmla="*/ 168813 w 168813"/>
                  <a:gd name="connsiteY3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813" h="182880">
                    <a:moveTo>
                      <a:pt x="0" y="0"/>
                    </a:moveTo>
                    <a:cubicBezTo>
                      <a:pt x="56271" y="19929"/>
                      <a:pt x="112542" y="39858"/>
                      <a:pt x="140677" y="70338"/>
                    </a:cubicBezTo>
                    <a:cubicBezTo>
                      <a:pt x="168812" y="100818"/>
                      <a:pt x="168813" y="182880"/>
                      <a:pt x="168813" y="182880"/>
                    </a:cubicBezTo>
                    <a:lnTo>
                      <a:pt x="168813" y="18288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000"/>
              </a:p>
            </p:txBody>
          </p: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8397A629-963C-4C5B-89D3-4CE44B70DDD4}"/>
                  </a:ext>
                </a:extLst>
              </p:cNvPr>
              <p:cNvCxnSpPr/>
              <p:nvPr/>
            </p:nvCxnSpPr>
            <p:spPr>
              <a:xfrm>
                <a:off x="1979306" y="2321447"/>
                <a:ext cx="0" cy="2736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42E0E511-3B41-4B23-9599-8BC47B853B1E}"/>
                  </a:ext>
                </a:extLst>
              </p:cNvPr>
              <p:cNvCxnSpPr/>
              <p:nvPr/>
            </p:nvCxnSpPr>
            <p:spPr>
              <a:xfrm>
                <a:off x="1979306" y="5051686"/>
                <a:ext cx="36548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64319A34-A18F-47FF-B9C0-95AD546ABDE9}"/>
                  </a:ext>
                </a:extLst>
              </p:cNvPr>
              <p:cNvCxnSpPr/>
              <p:nvPr/>
            </p:nvCxnSpPr>
            <p:spPr>
              <a:xfrm>
                <a:off x="1998358" y="4553259"/>
                <a:ext cx="36532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>
                <a:extLst>
                  <a:ext uri="{FF2B5EF4-FFF2-40B4-BE49-F238E27FC236}">
                    <a16:creationId xmlns:a16="http://schemas.microsoft.com/office/drawing/2014/main" id="{839EA27D-EF3E-4021-BABE-4543D05789A3}"/>
                  </a:ext>
                </a:extLst>
              </p:cNvPr>
              <p:cNvCxnSpPr/>
              <p:nvPr/>
            </p:nvCxnSpPr>
            <p:spPr>
              <a:xfrm flipV="1">
                <a:off x="5634110" y="969026"/>
                <a:ext cx="0" cy="37540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ED54A362-B128-4A93-878E-E7EC5B449955}"/>
                  </a:ext>
                </a:extLst>
              </p:cNvPr>
              <p:cNvCxnSpPr/>
              <p:nvPr/>
            </p:nvCxnSpPr>
            <p:spPr>
              <a:xfrm>
                <a:off x="5651574" y="4723105"/>
                <a:ext cx="7922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72EFA809-912C-4E5B-879D-4FEA7E0E25E5}"/>
                  </a:ext>
                </a:extLst>
              </p:cNvPr>
              <p:cNvCxnSpPr/>
              <p:nvPr/>
            </p:nvCxnSpPr>
            <p:spPr>
              <a:xfrm flipV="1">
                <a:off x="5634110" y="4913587"/>
                <a:ext cx="0" cy="1444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9355742A-4A5E-45A7-82E9-A4D806918B68}"/>
                  </a:ext>
                </a:extLst>
              </p:cNvPr>
              <p:cNvCxnSpPr/>
              <p:nvPr/>
            </p:nvCxnSpPr>
            <p:spPr>
              <a:xfrm>
                <a:off x="5634110" y="4894539"/>
                <a:ext cx="792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269B7712-9FB2-4049-BCCE-50FC4CBAB5A8}"/>
                  </a:ext>
                </a:extLst>
              </p:cNvPr>
              <p:cNvCxnSpPr/>
              <p:nvPr/>
            </p:nvCxnSpPr>
            <p:spPr>
              <a:xfrm flipV="1">
                <a:off x="6443819" y="5058035"/>
                <a:ext cx="792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8967B9D8-F314-4E6E-85DF-E70B5C0F9234}"/>
                  </a:ext>
                </a:extLst>
              </p:cNvPr>
              <p:cNvCxnSpPr/>
              <p:nvPr/>
            </p:nvCxnSpPr>
            <p:spPr>
              <a:xfrm>
                <a:off x="1998358" y="4172295"/>
                <a:ext cx="365321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C6A478DA-5F09-4024-A9CB-115D39A4B406}"/>
                  </a:ext>
                </a:extLst>
              </p:cNvPr>
              <p:cNvCxnSpPr/>
              <p:nvPr/>
            </p:nvCxnSpPr>
            <p:spPr>
              <a:xfrm>
                <a:off x="1979306" y="3616723"/>
                <a:ext cx="36722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CaixaDeTexto 43">
                <a:extLst>
                  <a:ext uri="{FF2B5EF4-FFF2-40B4-BE49-F238E27FC236}">
                    <a16:creationId xmlns:a16="http://schemas.microsoft.com/office/drawing/2014/main" id="{B00FFCC6-3276-49CB-A738-1F8AE6414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5793" y="4670473"/>
                <a:ext cx="1192279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Fundo falso</a:t>
                </a:r>
              </a:p>
            </p:txBody>
          </p:sp>
          <p:sp>
            <p:nvSpPr>
              <p:cNvPr id="41" name="CaixaDeTexto 44">
                <a:extLst>
                  <a:ext uri="{FF2B5EF4-FFF2-40B4-BE49-F238E27FC236}">
                    <a16:creationId xmlns:a16="http://schemas.microsoft.com/office/drawing/2014/main" id="{0586E8E1-EA8A-456A-B8BA-B0F60962C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7972" y="4224867"/>
                <a:ext cx="1581309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Camada suporte</a:t>
                </a:r>
              </a:p>
            </p:txBody>
          </p:sp>
          <p:sp>
            <p:nvSpPr>
              <p:cNvPr id="42" name="CaixaDeTexto 45">
                <a:extLst>
                  <a:ext uri="{FF2B5EF4-FFF2-40B4-BE49-F238E27FC236}">
                    <a16:creationId xmlns:a16="http://schemas.microsoft.com/office/drawing/2014/main" id="{48CCA8A2-069A-41B7-BF32-F7759D86E1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3882" y="3753343"/>
                <a:ext cx="1284476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Meio filtrante</a:t>
                </a:r>
              </a:p>
            </p:txBody>
          </p:sp>
          <p:sp>
            <p:nvSpPr>
              <p:cNvPr id="43" name="CaixaDeTexto 46">
                <a:extLst>
                  <a:ext uri="{FF2B5EF4-FFF2-40B4-BE49-F238E27FC236}">
                    <a16:creationId xmlns:a16="http://schemas.microsoft.com/office/drawing/2014/main" id="{34A0BFE3-4EA0-444A-BD1C-A26347F4B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86" y="659494"/>
                <a:ext cx="1468873" cy="577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1000" dirty="0">
                    <a:latin typeface="Arial" charset="0"/>
                  </a:rPr>
                  <a:t>Canal de água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 sz="1000" dirty="0">
                    <a:latin typeface="Arial" charset="0"/>
                  </a:rPr>
                  <a:t>decantada</a:t>
                </a:r>
              </a:p>
            </p:txBody>
          </p:sp>
          <p:cxnSp>
            <p:nvCxnSpPr>
              <p:cNvPr id="44" name="Conector reto 43">
                <a:extLst>
                  <a:ext uri="{FF2B5EF4-FFF2-40B4-BE49-F238E27FC236}">
                    <a16:creationId xmlns:a16="http://schemas.microsoft.com/office/drawing/2014/main" id="{3CA62F03-B881-4E1C-9772-7FFDF7E16185}"/>
                  </a:ext>
                </a:extLst>
              </p:cNvPr>
              <p:cNvCxnSpPr/>
              <p:nvPr/>
            </p:nvCxnSpPr>
            <p:spPr>
              <a:xfrm flipV="1">
                <a:off x="6426354" y="2846860"/>
                <a:ext cx="0" cy="18762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>
                <a:extLst>
                  <a:ext uri="{FF2B5EF4-FFF2-40B4-BE49-F238E27FC236}">
                    <a16:creationId xmlns:a16="http://schemas.microsoft.com/office/drawing/2014/main" id="{D4912F1D-68ED-4CD0-B692-7054ED9A50C5}"/>
                  </a:ext>
                </a:extLst>
              </p:cNvPr>
              <p:cNvCxnSpPr/>
              <p:nvPr/>
            </p:nvCxnSpPr>
            <p:spPr>
              <a:xfrm flipV="1">
                <a:off x="6426354" y="4894539"/>
                <a:ext cx="0" cy="1634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8DDAFDB1-F9C8-4F44-88BC-1AB20FB9720E}"/>
                  </a:ext>
                </a:extLst>
              </p:cNvPr>
              <p:cNvCxnSpPr/>
              <p:nvPr/>
            </p:nvCxnSpPr>
            <p:spPr>
              <a:xfrm flipV="1">
                <a:off x="7236063" y="3329414"/>
                <a:ext cx="0" cy="17286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>
                <a:extLst>
                  <a:ext uri="{FF2B5EF4-FFF2-40B4-BE49-F238E27FC236}">
                    <a16:creationId xmlns:a16="http://schemas.microsoft.com/office/drawing/2014/main" id="{2D2EAD37-E095-42FC-BB8C-0E46B428CCA1}"/>
                  </a:ext>
                </a:extLst>
              </p:cNvPr>
              <p:cNvCxnSpPr/>
              <p:nvPr/>
            </p:nvCxnSpPr>
            <p:spPr>
              <a:xfrm>
                <a:off x="7236063" y="3329414"/>
                <a:ext cx="144478" cy="215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068456AC-C482-40EC-AAC8-D80EA0DB560D}"/>
                  </a:ext>
                </a:extLst>
              </p:cNvPr>
              <p:cNvCxnSpPr/>
              <p:nvPr/>
            </p:nvCxnSpPr>
            <p:spPr>
              <a:xfrm>
                <a:off x="7380541" y="3545293"/>
                <a:ext cx="0" cy="15127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>
                <a:extLst>
                  <a:ext uri="{FF2B5EF4-FFF2-40B4-BE49-F238E27FC236}">
                    <a16:creationId xmlns:a16="http://schemas.microsoft.com/office/drawing/2014/main" id="{C5EC0D1A-5E06-4FDE-B2F0-70869B1E00A2}"/>
                  </a:ext>
                </a:extLst>
              </p:cNvPr>
              <p:cNvCxnSpPr/>
              <p:nvPr/>
            </p:nvCxnSpPr>
            <p:spPr>
              <a:xfrm>
                <a:off x="7236063" y="5058035"/>
                <a:ext cx="8636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E7CDE178-648A-433D-816B-CC6BEF742E85}"/>
                  </a:ext>
                </a:extLst>
              </p:cNvPr>
              <p:cNvCxnSpPr/>
              <p:nvPr/>
            </p:nvCxnSpPr>
            <p:spPr>
              <a:xfrm flipV="1">
                <a:off x="8099753" y="2846860"/>
                <a:ext cx="0" cy="22111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C7B0EA9F-079C-4FAB-A3D5-0F30A0C61E30}"/>
                  </a:ext>
                </a:extLst>
              </p:cNvPr>
              <p:cNvCxnSpPr/>
              <p:nvPr/>
            </p:nvCxnSpPr>
            <p:spPr>
              <a:xfrm flipH="1">
                <a:off x="6426354" y="2846860"/>
                <a:ext cx="167339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>
                <a:extLst>
                  <a:ext uri="{FF2B5EF4-FFF2-40B4-BE49-F238E27FC236}">
                    <a16:creationId xmlns:a16="http://schemas.microsoft.com/office/drawing/2014/main" id="{A9BFE5F3-90F4-44BC-B2EE-E035237E6FB3}"/>
                  </a:ext>
                </a:extLst>
              </p:cNvPr>
              <p:cNvCxnSpPr/>
              <p:nvPr/>
            </p:nvCxnSpPr>
            <p:spPr>
              <a:xfrm>
                <a:off x="6426354" y="3184965"/>
                <a:ext cx="7922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orma Livre 71">
                <a:extLst>
                  <a:ext uri="{FF2B5EF4-FFF2-40B4-BE49-F238E27FC236}">
                    <a16:creationId xmlns:a16="http://schemas.microsoft.com/office/drawing/2014/main" id="{1273CEA6-5968-41E9-9380-18C0C491F158}"/>
                  </a:ext>
                </a:extLst>
              </p:cNvPr>
              <p:cNvSpPr/>
              <p:nvPr/>
            </p:nvSpPr>
            <p:spPr>
              <a:xfrm>
                <a:off x="7236063" y="3184965"/>
                <a:ext cx="366751" cy="253976"/>
              </a:xfrm>
              <a:custGeom>
                <a:avLst/>
                <a:gdLst>
                  <a:gd name="connsiteX0" fmla="*/ 0 w 365760"/>
                  <a:gd name="connsiteY0" fmla="*/ 0 h 253218"/>
                  <a:gd name="connsiteX1" fmla="*/ 239151 w 365760"/>
                  <a:gd name="connsiteY1" fmla="*/ 70338 h 253218"/>
                  <a:gd name="connsiteX2" fmla="*/ 365760 w 365760"/>
                  <a:gd name="connsiteY2" fmla="*/ 253218 h 253218"/>
                  <a:gd name="connsiteX3" fmla="*/ 365760 w 365760"/>
                  <a:gd name="connsiteY3" fmla="*/ 253218 h 25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760" h="253218">
                    <a:moveTo>
                      <a:pt x="0" y="0"/>
                    </a:moveTo>
                    <a:cubicBezTo>
                      <a:pt x="89095" y="14067"/>
                      <a:pt x="178191" y="28135"/>
                      <a:pt x="239151" y="70338"/>
                    </a:cubicBezTo>
                    <a:cubicBezTo>
                      <a:pt x="300111" y="112541"/>
                      <a:pt x="365760" y="253218"/>
                      <a:pt x="365760" y="253218"/>
                    </a:cubicBezTo>
                    <a:lnTo>
                      <a:pt x="365760" y="25321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sz="1000"/>
              </a:p>
            </p:txBody>
          </p:sp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D2BE0B0E-6DF9-46E4-8222-80570B543529}"/>
                  </a:ext>
                </a:extLst>
              </p:cNvPr>
              <p:cNvCxnSpPr/>
              <p:nvPr/>
            </p:nvCxnSpPr>
            <p:spPr>
              <a:xfrm>
                <a:off x="6624813" y="3248458"/>
                <a:ext cx="4318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>
                <a:extLst>
                  <a:ext uri="{FF2B5EF4-FFF2-40B4-BE49-F238E27FC236}">
                    <a16:creationId xmlns:a16="http://schemas.microsoft.com/office/drawing/2014/main" id="{E6D9D817-24C9-47E4-BA23-2D27FFF99641}"/>
                  </a:ext>
                </a:extLst>
              </p:cNvPr>
              <p:cNvCxnSpPr/>
              <p:nvPr/>
            </p:nvCxnSpPr>
            <p:spPr>
              <a:xfrm>
                <a:off x="6710546" y="3329414"/>
                <a:ext cx="25085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>
                <a:extLst>
                  <a:ext uri="{FF2B5EF4-FFF2-40B4-BE49-F238E27FC236}">
                    <a16:creationId xmlns:a16="http://schemas.microsoft.com/office/drawing/2014/main" id="{D3B0E8EB-E98F-41BC-A9E2-D71B65EF1155}"/>
                  </a:ext>
                </a:extLst>
              </p:cNvPr>
              <p:cNvCxnSpPr/>
              <p:nvPr/>
            </p:nvCxnSpPr>
            <p:spPr>
              <a:xfrm>
                <a:off x="1979306" y="3346874"/>
                <a:ext cx="36548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aixaDeTexto 79">
                <a:extLst>
                  <a:ext uri="{FF2B5EF4-FFF2-40B4-BE49-F238E27FC236}">
                    <a16:creationId xmlns:a16="http://schemas.microsoft.com/office/drawing/2014/main" id="{12218608-46E7-4127-A00D-1B0EAAFA9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9025" y="3067876"/>
                <a:ext cx="1223761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N.A estático</a:t>
                </a:r>
              </a:p>
            </p:txBody>
          </p:sp>
          <p:cxnSp>
            <p:nvCxnSpPr>
              <p:cNvPr id="58" name="Conector reto 57">
                <a:extLst>
                  <a:ext uri="{FF2B5EF4-FFF2-40B4-BE49-F238E27FC236}">
                    <a16:creationId xmlns:a16="http://schemas.microsoft.com/office/drawing/2014/main" id="{FEE30B63-AEB9-4D0A-847F-B02265D49840}"/>
                  </a:ext>
                </a:extLst>
              </p:cNvPr>
              <p:cNvCxnSpPr/>
              <p:nvPr/>
            </p:nvCxnSpPr>
            <p:spPr>
              <a:xfrm>
                <a:off x="1979306" y="2708760"/>
                <a:ext cx="36548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ixaDeTexto 81">
                <a:extLst>
                  <a:ext uri="{FF2B5EF4-FFF2-40B4-BE49-F238E27FC236}">
                    <a16:creationId xmlns:a16="http://schemas.microsoft.com/office/drawing/2014/main" id="{B4A77350-0E33-41DB-B0DD-758C8D0C6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4520" y="2398646"/>
                <a:ext cx="1196777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N.A mínimo</a:t>
                </a:r>
              </a:p>
            </p:txBody>
          </p:sp>
          <p:cxnSp>
            <p:nvCxnSpPr>
              <p:cNvPr id="60" name="Conector reto 59">
                <a:extLst>
                  <a:ext uri="{FF2B5EF4-FFF2-40B4-BE49-F238E27FC236}">
                    <a16:creationId xmlns:a16="http://schemas.microsoft.com/office/drawing/2014/main" id="{C80595AE-18BB-4218-9918-502F8EFD47B8}"/>
                  </a:ext>
                </a:extLst>
              </p:cNvPr>
              <p:cNvCxnSpPr/>
              <p:nvPr/>
            </p:nvCxnSpPr>
            <p:spPr>
              <a:xfrm>
                <a:off x="1979306" y="1938897"/>
                <a:ext cx="3654804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aixaDeTexto 83">
                <a:extLst>
                  <a:ext uri="{FF2B5EF4-FFF2-40B4-BE49-F238E27FC236}">
                    <a16:creationId xmlns:a16="http://schemas.microsoft.com/office/drawing/2014/main" id="{C0782787-70FE-40FF-8AF5-840FCD815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4519" y="1664620"/>
                <a:ext cx="1237254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 dirty="0">
                    <a:latin typeface="Arial" charset="0"/>
                  </a:rPr>
                  <a:t>N.A máximo</a:t>
                </a:r>
              </a:p>
            </p:txBody>
          </p:sp>
          <p:grpSp>
            <p:nvGrpSpPr>
              <p:cNvPr id="62" name="Grupo 40">
                <a:extLst>
                  <a:ext uri="{FF2B5EF4-FFF2-40B4-BE49-F238E27FC236}">
                    <a16:creationId xmlns:a16="http://schemas.microsoft.com/office/drawing/2014/main" id="{9495E8C4-275C-4EFC-8FFD-3956879F3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4655" y="2859816"/>
                <a:ext cx="298454" cy="202117"/>
                <a:chOff x="2549327" y="1052736"/>
                <a:chExt cx="363076" cy="304800"/>
              </a:xfrm>
            </p:grpSpPr>
            <p:cxnSp>
              <p:nvCxnSpPr>
                <p:cNvPr id="72" name="Conector reto 71">
                  <a:extLst>
                    <a:ext uri="{FF2B5EF4-FFF2-40B4-BE49-F238E27FC236}">
                      <a16:creationId xmlns:a16="http://schemas.microsoft.com/office/drawing/2014/main" id="{FAEF55C2-10E3-4E83-BE6C-1EDECE8C87F6}"/>
                    </a:ext>
                  </a:extLst>
                </p:cNvPr>
                <p:cNvCxnSpPr/>
                <p:nvPr/>
              </p:nvCxnSpPr>
              <p:spPr>
                <a:xfrm>
                  <a:off x="2555896" y="1052348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ector reto 72">
                  <a:extLst>
                    <a:ext uri="{FF2B5EF4-FFF2-40B4-BE49-F238E27FC236}">
                      <a16:creationId xmlns:a16="http://schemas.microsoft.com/office/drawing/2014/main" id="{9007FC3E-A0EF-4948-AE4E-10639A61F9BC}"/>
                    </a:ext>
                  </a:extLst>
                </p:cNvPr>
                <p:cNvCxnSpPr/>
                <p:nvPr/>
              </p:nvCxnSpPr>
              <p:spPr>
                <a:xfrm flipH="1">
                  <a:off x="2550101" y="1356358"/>
                  <a:ext cx="35924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to 73">
                  <a:extLst>
                    <a:ext uri="{FF2B5EF4-FFF2-40B4-BE49-F238E27FC236}">
                      <a16:creationId xmlns:a16="http://schemas.microsoft.com/office/drawing/2014/main" id="{6C8EE368-4C6B-491F-BA96-B5C477FABD98}"/>
                    </a:ext>
                  </a:extLst>
                </p:cNvPr>
                <p:cNvCxnSpPr/>
                <p:nvPr/>
              </p:nvCxnSpPr>
              <p:spPr>
                <a:xfrm>
                  <a:off x="2913210" y="1052348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upo 40">
                <a:extLst>
                  <a:ext uri="{FF2B5EF4-FFF2-40B4-BE49-F238E27FC236}">
                    <a16:creationId xmlns:a16="http://schemas.microsoft.com/office/drawing/2014/main" id="{23998097-99D2-4624-BE92-8F96CAA799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7247" y="2856585"/>
                <a:ext cx="298454" cy="202117"/>
                <a:chOff x="2549327" y="1052736"/>
                <a:chExt cx="363076" cy="304800"/>
              </a:xfrm>
            </p:grpSpPr>
            <p:cxnSp>
              <p:nvCxnSpPr>
                <p:cNvPr id="69" name="Conector reto 68">
                  <a:extLst>
                    <a:ext uri="{FF2B5EF4-FFF2-40B4-BE49-F238E27FC236}">
                      <a16:creationId xmlns:a16="http://schemas.microsoft.com/office/drawing/2014/main" id="{FD562364-C66C-4987-BC6F-02C6E9307945}"/>
                    </a:ext>
                  </a:extLst>
                </p:cNvPr>
                <p:cNvCxnSpPr/>
                <p:nvPr/>
              </p:nvCxnSpPr>
              <p:spPr>
                <a:xfrm>
                  <a:off x="2555987" y="1052433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69">
                  <a:extLst>
                    <a:ext uri="{FF2B5EF4-FFF2-40B4-BE49-F238E27FC236}">
                      <a16:creationId xmlns:a16="http://schemas.microsoft.com/office/drawing/2014/main" id="{A1CFC46D-2629-4D54-99C9-6D6B02928CB6}"/>
                    </a:ext>
                  </a:extLst>
                </p:cNvPr>
                <p:cNvCxnSpPr/>
                <p:nvPr/>
              </p:nvCxnSpPr>
              <p:spPr>
                <a:xfrm flipH="1">
                  <a:off x="2550193" y="1356443"/>
                  <a:ext cx="359246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to 70">
                  <a:extLst>
                    <a:ext uri="{FF2B5EF4-FFF2-40B4-BE49-F238E27FC236}">
                      <a16:creationId xmlns:a16="http://schemas.microsoft.com/office/drawing/2014/main" id="{BD376048-D55B-4157-8DC7-FC7ACA3E5A10}"/>
                    </a:ext>
                  </a:extLst>
                </p:cNvPr>
                <p:cNvCxnSpPr/>
                <p:nvPr/>
              </p:nvCxnSpPr>
              <p:spPr>
                <a:xfrm>
                  <a:off x="2913302" y="1052433"/>
                  <a:ext cx="0" cy="3040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CaixaDeTexto 92">
                <a:extLst>
                  <a:ext uri="{FF2B5EF4-FFF2-40B4-BE49-F238E27FC236}">
                    <a16:creationId xmlns:a16="http://schemas.microsoft.com/office/drawing/2014/main" id="{B7B816E9-F537-4E08-BBEC-1FD0F1A8B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9510" y="5182636"/>
                <a:ext cx="2325640" cy="355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BR" altLang="pt-BR" sz="1000">
                    <a:latin typeface="Arial" charset="0"/>
                  </a:rPr>
                  <a:t>Caixa de controle de nível</a:t>
                </a:r>
              </a:p>
            </p:txBody>
          </p:sp>
          <p:cxnSp>
            <p:nvCxnSpPr>
              <p:cNvPr id="65" name="Conector reto 64">
                <a:extLst>
                  <a:ext uri="{FF2B5EF4-FFF2-40B4-BE49-F238E27FC236}">
                    <a16:creationId xmlns:a16="http://schemas.microsoft.com/office/drawing/2014/main" id="{61BABE6C-1714-439D-9822-0046140B7EC5}"/>
                  </a:ext>
                </a:extLst>
              </p:cNvPr>
              <p:cNvCxnSpPr/>
              <p:nvPr/>
            </p:nvCxnSpPr>
            <p:spPr>
              <a:xfrm>
                <a:off x="7380541" y="4031022"/>
                <a:ext cx="7192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5C54D6B8-E532-4D17-B490-D9ACBAE69295}"/>
                  </a:ext>
                </a:extLst>
              </p:cNvPr>
              <p:cNvCxnSpPr/>
              <p:nvPr/>
            </p:nvCxnSpPr>
            <p:spPr>
              <a:xfrm>
                <a:off x="7552009" y="4110389"/>
                <a:ext cx="3540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66">
                <a:extLst>
                  <a:ext uri="{FF2B5EF4-FFF2-40B4-BE49-F238E27FC236}">
                    <a16:creationId xmlns:a16="http://schemas.microsoft.com/office/drawing/2014/main" id="{691FD861-A12D-42F5-A21C-C8D885D4B215}"/>
                  </a:ext>
                </a:extLst>
              </p:cNvPr>
              <p:cNvCxnSpPr/>
              <p:nvPr/>
            </p:nvCxnSpPr>
            <p:spPr>
              <a:xfrm>
                <a:off x="7599639" y="4192931"/>
                <a:ext cx="2524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>
                <a:extLst>
                  <a:ext uri="{FF2B5EF4-FFF2-40B4-BE49-F238E27FC236}">
                    <a16:creationId xmlns:a16="http://schemas.microsoft.com/office/drawing/2014/main" id="{8478B3EE-CA27-4C14-A6FE-DD3E0EDD76D9}"/>
                  </a:ext>
                </a:extLst>
              </p:cNvPr>
              <p:cNvCxnSpPr/>
              <p:nvPr/>
            </p:nvCxnSpPr>
            <p:spPr>
              <a:xfrm>
                <a:off x="5634110" y="969026"/>
                <a:ext cx="8097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D95CF9B-BA3C-4242-8A26-2CF4D0236AAD}"/>
                </a:ext>
              </a:extLst>
            </p:cNvPr>
            <p:cNvSpPr/>
            <p:nvPr/>
          </p:nvSpPr>
          <p:spPr>
            <a:xfrm>
              <a:off x="2544214" y="4539276"/>
              <a:ext cx="2787847" cy="43835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77" name="Rectangle 3">
            <a:extLst>
              <a:ext uri="{FF2B5EF4-FFF2-40B4-BE49-F238E27FC236}">
                <a16:creationId xmlns:a16="http://schemas.microsoft.com/office/drawing/2014/main" id="{62389033-02AB-4583-B32D-20C7804C4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067871" cy="10969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COMPORTAMENTO DO PROCESSO DE FILTRAÇÃO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0778929-5151-492C-AC54-E0EBFEF8211E}"/>
              </a:ext>
            </a:extLst>
          </p:cNvPr>
          <p:cNvCxnSpPr/>
          <p:nvPr/>
        </p:nvCxnSpPr>
        <p:spPr>
          <a:xfrm>
            <a:off x="4572000" y="3231244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B767E7B-E57D-41B8-AD7C-2BC2DEAB2B8F}"/>
              </a:ext>
            </a:extLst>
          </p:cNvPr>
          <p:cNvCxnSpPr/>
          <p:nvPr/>
        </p:nvCxnSpPr>
        <p:spPr>
          <a:xfrm>
            <a:off x="5623669" y="4360770"/>
            <a:ext cx="2260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664596C-1F28-4FF9-9260-3A2BFB2BE339}"/>
              </a:ext>
            </a:extLst>
          </p:cNvPr>
          <p:cNvCxnSpPr/>
          <p:nvPr/>
        </p:nvCxnSpPr>
        <p:spPr>
          <a:xfrm>
            <a:off x="6948264" y="3047234"/>
            <a:ext cx="0" cy="1472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30401E-149A-484D-81E7-5D623E88B1D6}"/>
              </a:ext>
            </a:extLst>
          </p:cNvPr>
          <p:cNvSpPr txBox="1"/>
          <p:nvPr/>
        </p:nvSpPr>
        <p:spPr>
          <a:xfrm>
            <a:off x="7135691" y="3534781"/>
            <a:ext cx="158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Carga hidráulica disponível</a:t>
            </a:r>
          </a:p>
        </p:txBody>
      </p:sp>
    </p:spTree>
    <p:extLst>
      <p:ext uri="{BB962C8B-B14F-4D97-AF65-F5344CB8AC3E}">
        <p14:creationId xmlns:p14="http://schemas.microsoft.com/office/powerpoint/2010/main" val="74226671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23" y="4185988"/>
            <a:ext cx="3230577" cy="2146188"/>
          </a:xfrm>
          <a:prstGeom prst="rect">
            <a:avLst/>
          </a:prstGeom>
        </p:spPr>
      </p:pic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51505" y="2247632"/>
            <a:ext cx="5372624" cy="3816424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Turbidez da água filtrada superior a um valor pré-determinado (Geralmente superior a 0,5 UNT)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Perda de carga igual ou superior a carga hidráulica máxima disponível (Geralmente da ordem de 2,0 a 3,0 metros)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Carreira de filtração com duração superior a 40 horas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95325"/>
            <a:ext cx="7286625" cy="12587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CRITÉRIOS PARA O ENCERRAMENTO DA CARREIRA DE FILTRAÇÃO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420888"/>
            <a:ext cx="8496944" cy="338363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Hidráulica do processo de filtração: modo de operação em filtração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Hidráulica do processo de filtração: modo de operação em </a:t>
            </a:r>
            <a:r>
              <a:rPr lang="pt-BR" sz="3600" dirty="0" err="1"/>
              <a:t>retrolavagem</a:t>
            </a: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95300"/>
            <a:ext cx="7211888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HIDRÁULICA DO PROCESSO DE FILTRAÇÃO</a:t>
            </a:r>
          </a:p>
        </p:txBody>
      </p:sp>
      <p:sp>
        <p:nvSpPr>
          <p:cNvPr id="5" name="Retângulo de cantos arredondados 1"/>
          <p:cNvSpPr/>
          <p:nvPr/>
        </p:nvSpPr>
        <p:spPr>
          <a:xfrm>
            <a:off x="467544" y="4086772"/>
            <a:ext cx="8568952" cy="155276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0504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FLUIDIFICAÇÃO</a:t>
            </a:r>
          </a:p>
        </p:txBody>
      </p:sp>
      <p:sp>
        <p:nvSpPr>
          <p:cNvPr id="116740" name="Line 12"/>
          <p:cNvSpPr>
            <a:spLocks noChangeShapeType="1"/>
          </p:cNvSpPr>
          <p:nvPr/>
        </p:nvSpPr>
        <p:spPr bwMode="auto">
          <a:xfrm>
            <a:off x="3276600" y="2924175"/>
            <a:ext cx="0" cy="719138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6741" name="Text Box 15"/>
          <p:cNvSpPr txBox="1">
            <a:spLocks noChangeArrowheads="1"/>
          </p:cNvSpPr>
          <p:nvPr/>
        </p:nvSpPr>
        <p:spPr bwMode="auto">
          <a:xfrm>
            <a:off x="2486025" y="3686175"/>
            <a:ext cx="266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pt-BR" altLang="pt-BR" sz="2400">
                <a:solidFill>
                  <a:srgbClr val="FFFFFF"/>
                </a:solidFill>
                <a:latin typeface="Times New Roman" pitchFamily="18" charset="0"/>
              </a:rPr>
              <a:t>Velocidade mínima de fluidificação</a:t>
            </a:r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142270"/>
              </p:ext>
            </p:extLst>
          </p:nvPr>
        </p:nvGraphicFramePr>
        <p:xfrm>
          <a:off x="1394767" y="1916832"/>
          <a:ext cx="7510165" cy="44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3276600" y="2781300"/>
            <a:ext cx="0" cy="7191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413000" y="3543300"/>
            <a:ext cx="266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pt-BR" altLang="pt-BR" sz="2400">
                <a:solidFill>
                  <a:srgbClr val="FFFFFF"/>
                </a:solidFill>
                <a:latin typeface="Times New Roman" pitchFamily="18" charset="0"/>
              </a:rPr>
              <a:t>Velocidade mínima de fluidificação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573313"/>
              </p:ext>
            </p:extLst>
          </p:nvPr>
        </p:nvGraphicFramePr>
        <p:xfrm>
          <a:off x="1304119" y="1772816"/>
          <a:ext cx="7545411" cy="449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2B945E51-D172-43AB-B5A2-EC6836451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FLUIDIFICAÇÃO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3" name="Text Box 8"/>
          <p:cNvSpPr txBox="1">
            <a:spLocks noChangeArrowheads="1"/>
          </p:cNvSpPr>
          <p:nvPr/>
        </p:nvSpPr>
        <p:spPr bwMode="auto">
          <a:xfrm>
            <a:off x="688647" y="3714375"/>
            <a:ext cx="7681664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Perda de carga em meios filtrantes expandidos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4" name="Object 9"/>
              <p:cNvSpPr txBox="1"/>
              <p:nvPr/>
            </p:nvSpPr>
            <p:spPr bwMode="auto">
              <a:xfrm>
                <a:off x="2823244" y="4464716"/>
                <a:ext cx="37973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288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3244" y="4464716"/>
                <a:ext cx="3797300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5" name="Text Box 10"/>
          <p:cNvSpPr txBox="1">
            <a:spLocks noChangeArrowheads="1"/>
          </p:cNvSpPr>
          <p:nvPr/>
        </p:nvSpPr>
        <p:spPr bwMode="auto">
          <a:xfrm>
            <a:off x="414922" y="5350700"/>
            <a:ext cx="4273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000" dirty="0">
                <a:latin typeface="+mn-lt"/>
              </a:rPr>
              <a:t>L</a:t>
            </a:r>
            <a:r>
              <a:rPr lang="pt-BR" altLang="pt-BR" sz="2000" baseline="-25000" dirty="0">
                <a:latin typeface="+mn-lt"/>
              </a:rPr>
              <a:t>0</a:t>
            </a:r>
            <a:r>
              <a:rPr lang="pt-BR" altLang="pt-BR" sz="2000" dirty="0">
                <a:latin typeface="+mn-lt"/>
              </a:rPr>
              <a:t>=altura inicial do meio filtrante</a:t>
            </a:r>
          </a:p>
        </p:txBody>
      </p:sp>
      <p:grpSp>
        <p:nvGrpSpPr>
          <p:cNvPr id="122886" name="Group 16"/>
          <p:cNvGrpSpPr>
            <a:grpSpLocks/>
          </p:cNvGrpSpPr>
          <p:nvPr/>
        </p:nvGrpSpPr>
        <p:grpSpPr bwMode="auto">
          <a:xfrm>
            <a:off x="414922" y="5696362"/>
            <a:ext cx="4205496" cy="414338"/>
            <a:chOff x="541" y="3055"/>
            <a:chExt cx="2650" cy="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890" name="Object 14"/>
                <p:cNvSpPr txBox="1"/>
                <p:nvPr/>
              </p:nvSpPr>
              <p:spPr bwMode="auto">
                <a:xfrm>
                  <a:off x="541" y="3055"/>
                  <a:ext cx="17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122890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" y="3055"/>
                  <a:ext cx="176" cy="240"/>
                </a:xfrm>
                <a:prstGeom prst="rect">
                  <a:avLst/>
                </a:prstGeom>
                <a:blipFill>
                  <a:blip r:embed="rId4"/>
                  <a:stretch>
                    <a:fillRect r="-2608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891" name="Text Box 15"/>
            <p:cNvSpPr txBox="1">
              <a:spLocks noChangeArrowheads="1"/>
            </p:cNvSpPr>
            <p:nvPr/>
          </p:nvSpPr>
          <p:spPr bwMode="auto">
            <a:xfrm>
              <a:off x="701" y="3064"/>
              <a:ext cx="24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2000" dirty="0">
                  <a:latin typeface="+mn-lt"/>
                </a:rPr>
                <a:t>=porosidade inicial do meio filtrante</a:t>
              </a:r>
            </a:p>
          </p:txBody>
        </p:sp>
      </p:grpSp>
      <p:sp>
        <p:nvSpPr>
          <p:cNvPr id="122887" name="Text Box 17"/>
          <p:cNvSpPr txBox="1">
            <a:spLocks noChangeArrowheads="1"/>
          </p:cNvSpPr>
          <p:nvPr/>
        </p:nvSpPr>
        <p:spPr bwMode="auto">
          <a:xfrm>
            <a:off x="695325" y="2095500"/>
            <a:ext cx="8053139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dirty="0"/>
              <a:t>Relação entre porosidade e altura do meio filtrante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8" name="Object 18"/>
              <p:cNvSpPr txBox="1"/>
              <p:nvPr/>
            </p:nvSpPr>
            <p:spPr bwMode="auto">
              <a:xfrm>
                <a:off x="3460750" y="2655888"/>
                <a:ext cx="291145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2888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50" y="2655888"/>
                <a:ext cx="2911450" cy="965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413" name="Rectangle 21"/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</p:spTree>
    <p:extLst>
      <p:ext uri="{BB962C8B-B14F-4D97-AF65-F5344CB8AC3E}">
        <p14:creationId xmlns:p14="http://schemas.microsoft.com/office/powerpoint/2010/main" val="86017686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846038" y="2254276"/>
            <a:ext cx="7127875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Velocidade mínima de fluidificação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2" name="Object 11"/>
              <p:cNvSpPr txBox="1"/>
              <p:nvPr/>
            </p:nvSpPr>
            <p:spPr bwMode="auto">
              <a:xfrm>
                <a:off x="1979712" y="3028158"/>
                <a:ext cx="5497513" cy="593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𝑚𝑓</m:t>
                              </m:r>
                            </m:sub>
                          </m:sSub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(33,7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+0,0408.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𝐺𝑎</m:t>
                          </m:r>
                        </m:e>
                      </m:ra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−33,7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98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3028158"/>
                <a:ext cx="5497513" cy="593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13" name="Object 12"/>
              <p:cNvSpPr txBox="1"/>
              <p:nvPr/>
            </p:nvSpPr>
            <p:spPr bwMode="auto">
              <a:xfrm>
                <a:off x="1189836" y="4149725"/>
                <a:ext cx="2514600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𝑚𝑓</m:t>
                              </m:r>
                            </m:sub>
                          </m:sSub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𝑚𝑓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pt-BR" sz="2400"/>
              </a:p>
            </p:txBody>
          </p:sp>
        </mc:Choice>
        <mc:Fallback xmlns="">
          <p:sp>
            <p:nvSpPr>
              <p:cNvPr id="1198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836" y="4149725"/>
                <a:ext cx="2514600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14" name="Object 13"/>
              <p:cNvSpPr txBox="1"/>
              <p:nvPr/>
            </p:nvSpPr>
            <p:spPr bwMode="auto">
              <a:xfrm>
                <a:off x="4572000" y="4087018"/>
                <a:ext cx="3652837" cy="11160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981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4087018"/>
                <a:ext cx="3652837" cy="111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15" name="Object 14"/>
              <p:cNvSpPr txBox="1"/>
              <p:nvPr/>
            </p:nvSpPr>
            <p:spPr bwMode="auto">
              <a:xfrm>
                <a:off x="2555776" y="5310188"/>
                <a:ext cx="3708400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.[1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(1,67.</m:t>
                          </m:r>
                          <m:func>
                            <m:func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𝐶𝑈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9815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5310188"/>
                <a:ext cx="3708400" cy="533400"/>
              </a:xfrm>
              <a:prstGeom prst="rect">
                <a:avLst/>
              </a:prstGeom>
              <a:blipFill>
                <a:blip r:embed="rId6"/>
                <a:stretch>
                  <a:fillRect l="-493" b="-4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1">
            <a:extLst>
              <a:ext uri="{FF2B5EF4-FFF2-40B4-BE49-F238E27FC236}">
                <a16:creationId xmlns:a16="http://schemas.microsoft.com/office/drawing/2014/main" id="{17A3C547-1046-41B9-824B-919893A9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834" name="Object 9"/>
              <p:cNvSpPr txBox="1"/>
              <p:nvPr/>
            </p:nvSpPr>
            <p:spPr bwMode="auto">
              <a:xfrm>
                <a:off x="3021013" y="1844824"/>
                <a:ext cx="3390900" cy="1295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𝑚𝑓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𝑚𝑓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𝑚𝑓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1,69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083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1013" y="1844824"/>
                <a:ext cx="3390900" cy="1295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68313" y="3284538"/>
            <a:ext cx="8496300" cy="34429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dirty="0"/>
              <a:t>V</a:t>
            </a:r>
            <a:r>
              <a:rPr lang="pt-BR" altLang="pt-BR" sz="2800" baseline="-25000" dirty="0"/>
              <a:t>mf1</a:t>
            </a:r>
            <a:r>
              <a:rPr lang="pt-BR" altLang="pt-BR" sz="2800" dirty="0"/>
              <a:t>= velocidade mínima de fluidificação das partículas mais pesadas.</a:t>
            </a:r>
          </a:p>
          <a:p>
            <a:r>
              <a:rPr lang="pt-BR" altLang="pt-BR" sz="2800" dirty="0"/>
              <a:t>V</a:t>
            </a:r>
            <a:r>
              <a:rPr lang="pt-BR" altLang="pt-BR" sz="2800" baseline="-25000" dirty="0"/>
              <a:t>mf2</a:t>
            </a:r>
            <a:r>
              <a:rPr lang="pt-BR" altLang="pt-BR" sz="2800" dirty="0"/>
              <a:t>= velocidade mínima de fluidificação das partículas mais </a:t>
            </a:r>
            <a:r>
              <a:rPr lang="pt-BR" altLang="pt-BR" sz="2800" dirty="0" err="1"/>
              <a:t>mais</a:t>
            </a:r>
            <a:r>
              <a:rPr lang="pt-BR" altLang="pt-BR" sz="2800" dirty="0"/>
              <a:t> leves.</a:t>
            </a:r>
          </a:p>
          <a:p>
            <a:r>
              <a:rPr lang="pt-BR" altLang="pt-BR" sz="2800" dirty="0"/>
              <a:t>x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=fração mássica do meio filtrante associado à V</a:t>
            </a:r>
            <a:r>
              <a:rPr lang="pt-BR" altLang="pt-BR" sz="2800" baseline="-25000" dirty="0"/>
              <a:t>mf2</a:t>
            </a:r>
          </a:p>
        </p:txBody>
      </p:sp>
      <p:pic>
        <p:nvPicPr>
          <p:cNvPr id="120836" name="Picture 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1">
            <a:extLst>
              <a:ext uri="{FF2B5EF4-FFF2-40B4-BE49-F238E27FC236}">
                <a16:creationId xmlns:a16="http://schemas.microsoft.com/office/drawing/2014/main" id="{4907EC14-CFA0-4695-8344-BC89EA2A2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16575"/>
              </p:ext>
            </p:extLst>
          </p:nvPr>
        </p:nvGraphicFramePr>
        <p:xfrm>
          <a:off x="971600" y="1916832"/>
          <a:ext cx="7582049" cy="430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1">
            <a:extLst>
              <a:ext uri="{FF2B5EF4-FFF2-40B4-BE49-F238E27FC236}">
                <a16:creationId xmlns:a16="http://schemas.microsoft.com/office/drawing/2014/main" id="{A9EC1700-818D-41C6-A67F-8B4EE5B05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TA ABV - Vista Gera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5" y="1921388"/>
            <a:ext cx="5832648" cy="42783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347864" y="4869160"/>
            <a:ext cx="329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solidFill>
                  <a:schemeClr val="bg1"/>
                </a:solidFill>
              </a:rPr>
              <a:t>Sistema de Filtração !!!</a:t>
            </a:r>
          </a:p>
        </p:txBody>
      </p:sp>
      <p:cxnSp>
        <p:nvCxnSpPr>
          <p:cNvPr id="12292" name="AutoShape 6"/>
          <p:cNvCxnSpPr>
            <a:cxnSpLocks noChangeShapeType="1"/>
            <a:stCxn id="12291" idx="0"/>
            <a:endCxn id="12293" idx="4"/>
          </p:cNvCxnSpPr>
          <p:nvPr/>
        </p:nvCxnSpPr>
        <p:spPr bwMode="auto">
          <a:xfrm rot="5400000" flipH="1" flipV="1">
            <a:off x="4894374" y="4543882"/>
            <a:ext cx="425801" cy="224756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3" name="Oval 8"/>
          <p:cNvSpPr>
            <a:spLocks noChangeArrowheads="1"/>
          </p:cNvSpPr>
          <p:nvPr/>
        </p:nvSpPr>
        <p:spPr bwMode="auto">
          <a:xfrm rot="1928238">
            <a:off x="4899898" y="3059570"/>
            <a:ext cx="1436687" cy="149860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2294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7140575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846038" y="2254276"/>
            <a:ext cx="7127875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Expansão de meio filtrantes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17A3C547-1046-41B9-824B-919893A9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D1410310-99B6-4725-8E78-AD91CC1D295E}"/>
                  </a:ext>
                </a:extLst>
              </p:cNvPr>
              <p:cNvSpPr/>
              <p:nvPr/>
            </p:nvSpPr>
            <p:spPr>
              <a:xfrm>
                <a:off x="2779175" y="3137085"/>
                <a:ext cx="3261599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D1410310-99B6-4725-8E78-AD91CC1D2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175" y="3137085"/>
                <a:ext cx="3261599" cy="924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to 1">
                <a:extLst>
                  <a:ext uri="{FF2B5EF4-FFF2-40B4-BE49-F238E27FC236}">
                    <a16:creationId xmlns:a16="http://schemas.microsoft.com/office/drawing/2014/main" id="{716F5B9D-C561-478A-BB3B-5F217B7C4945}"/>
                  </a:ext>
                </a:extLst>
              </p:cNvPr>
              <p:cNvSpPr txBox="1"/>
              <p:nvPr/>
            </p:nvSpPr>
            <p:spPr bwMode="auto">
              <a:xfrm>
                <a:off x="1187624" y="4630760"/>
                <a:ext cx="7525022" cy="1301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4,17.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.(1−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0,48.(1−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" name="Objeto 1">
                <a:extLst>
                  <a:ext uri="{FF2B5EF4-FFF2-40B4-BE49-F238E27FC236}">
                    <a16:creationId xmlns:a16="http://schemas.microsoft.com/office/drawing/2014/main" id="{716F5B9D-C561-478A-BB3B-5F217B7C4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630760"/>
                <a:ext cx="7525022" cy="1301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9068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846038" y="2254276"/>
            <a:ext cx="7127875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Expansão de meio filtrantes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17A3C547-1046-41B9-824B-919893A9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6E843BEE-4E58-46D5-9F4D-CD705C01F602}"/>
                  </a:ext>
                </a:extLst>
              </p:cNvPr>
              <p:cNvSpPr/>
              <p:nvPr/>
            </p:nvSpPr>
            <p:spPr>
              <a:xfrm>
                <a:off x="467544" y="3645024"/>
                <a:ext cx="8352928" cy="926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4,17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0,48.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6E843BEE-4E58-46D5-9F4D-CD705C01F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45024"/>
                <a:ext cx="8352928" cy="926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21207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846038" y="2254276"/>
            <a:ext cx="7127875" cy="5909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Expansão de meio filtrantes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17A3C547-1046-41B9-824B-919893A9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4788"/>
            <a:ext cx="7212013" cy="1295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DO PROCESSO DE FILTRAÇÃO - EXPANSÃO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B8EE9F07-789E-40CA-A6B1-9682ABCBE946}"/>
                  </a:ext>
                </a:extLst>
              </p:cNvPr>
              <p:cNvSpPr/>
              <p:nvPr/>
            </p:nvSpPr>
            <p:spPr>
              <a:xfrm>
                <a:off x="1475656" y="3127631"/>
                <a:ext cx="2550057" cy="712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𝐺𝑎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B8EE9F07-789E-40CA-A6B1-9682ABCBE9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27631"/>
                <a:ext cx="2550057" cy="712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9BD3425-8DB5-43E8-B7B7-31CEC067DF50}"/>
                  </a:ext>
                </a:extLst>
              </p:cNvPr>
              <p:cNvSpPr/>
              <p:nvPr/>
            </p:nvSpPr>
            <p:spPr>
              <a:xfrm>
                <a:off x="5118289" y="3127631"/>
                <a:ext cx="1854546" cy="668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9BD3425-8DB5-43E8-B7B7-31CEC067D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289" y="3127631"/>
                <a:ext cx="1854546" cy="6687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7207E543-D563-4ABF-B827-3B5F3A1E47B4}"/>
                  </a:ext>
                </a:extLst>
              </p:cNvPr>
              <p:cNvSpPr/>
              <p:nvPr/>
            </p:nvSpPr>
            <p:spPr>
              <a:xfrm>
                <a:off x="4860032" y="4280939"/>
                <a:ext cx="1361847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50.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𝑅𝑒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𝐺𝑎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7207E543-D563-4ABF-B827-3B5F3A1E4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80939"/>
                <a:ext cx="1361847" cy="664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E884158-E919-4F0D-9BF5-ACB8A66A353C}"/>
                  </a:ext>
                </a:extLst>
              </p:cNvPr>
              <p:cNvSpPr/>
              <p:nvPr/>
            </p:nvSpPr>
            <p:spPr>
              <a:xfrm>
                <a:off x="1845417" y="4252524"/>
                <a:ext cx="2438552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𝑅𝑒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𝐺𝑎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num>
                            <m:den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+25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E884158-E919-4F0D-9BF5-ACB8A66A3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417" y="4252524"/>
                <a:ext cx="2438552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4EF8D970-F87B-4CE0-A4DB-203A163DDBB4}"/>
                  </a:ext>
                </a:extLst>
              </p:cNvPr>
              <p:cNvSpPr/>
              <p:nvPr/>
            </p:nvSpPr>
            <p:spPr>
              <a:xfrm>
                <a:off x="2340017" y="5397828"/>
                <a:ext cx="4139916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  <m:r>
                        <a:rPr lang="pt-BR" i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4EF8D970-F87B-4CE0-A4DB-203A163DD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17" y="5397828"/>
                <a:ext cx="4139916" cy="656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568323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ETA Alto Tietê 270706 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54" y="4573147"/>
            <a:ext cx="2571146" cy="174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53208"/>
            <a:ext cx="7391400" cy="129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DE FILTRAÇÃO</a:t>
            </a:r>
            <a:br>
              <a:rPr lang="pt-BR" altLang="pt-BR" sz="4000" dirty="0"/>
            </a:br>
            <a:r>
              <a:rPr lang="pt-BR" altLang="pt-BR" sz="4000" dirty="0"/>
              <a:t>LAVAGEM DE MEIOS FILTRANTES</a:t>
            </a: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889750" y="2111559"/>
            <a:ext cx="7416800" cy="5883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Lavagem exclusivamente com água</a:t>
            </a:r>
          </a:p>
        </p:txBody>
      </p:sp>
      <p:grpSp>
        <p:nvGrpSpPr>
          <p:cNvPr id="123910" name="Group 6"/>
          <p:cNvGrpSpPr>
            <a:grpSpLocks/>
          </p:cNvGrpSpPr>
          <p:nvPr/>
        </p:nvGrpSpPr>
        <p:grpSpPr bwMode="auto">
          <a:xfrm>
            <a:off x="179512" y="3016843"/>
            <a:ext cx="4886325" cy="3001962"/>
            <a:chOff x="663" y="1108"/>
            <a:chExt cx="3077" cy="1891"/>
          </a:xfrm>
        </p:grpSpPr>
        <p:sp>
          <p:nvSpPr>
            <p:cNvPr id="123913" name="Line 7"/>
            <p:cNvSpPr>
              <a:spLocks noChangeShapeType="1"/>
            </p:cNvSpPr>
            <p:nvPr/>
          </p:nvSpPr>
          <p:spPr bwMode="auto">
            <a:xfrm>
              <a:off x="1152" y="1108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4" name="Rectangle 8"/>
            <p:cNvSpPr>
              <a:spLocks noChangeArrowheads="1"/>
            </p:cNvSpPr>
            <p:nvPr/>
          </p:nvSpPr>
          <p:spPr bwMode="auto">
            <a:xfrm>
              <a:off x="663" y="1522"/>
              <a:ext cx="48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Vazão</a:t>
              </a:r>
            </a:p>
          </p:txBody>
        </p:sp>
        <p:sp>
          <p:nvSpPr>
            <p:cNvPr id="123915" name="Line 9"/>
            <p:cNvSpPr>
              <a:spLocks noChangeShapeType="1"/>
            </p:cNvSpPr>
            <p:nvPr/>
          </p:nvSpPr>
          <p:spPr bwMode="auto">
            <a:xfrm>
              <a:off x="916" y="2688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6" name="Line 10"/>
            <p:cNvSpPr>
              <a:spLocks noChangeShapeType="1"/>
            </p:cNvSpPr>
            <p:nvPr/>
          </p:nvSpPr>
          <p:spPr bwMode="auto">
            <a:xfrm>
              <a:off x="1408" y="1872"/>
              <a:ext cx="198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7" name="Line 11"/>
            <p:cNvSpPr>
              <a:spLocks noChangeShapeType="1"/>
            </p:cNvSpPr>
            <p:nvPr/>
          </p:nvSpPr>
          <p:spPr bwMode="auto">
            <a:xfrm>
              <a:off x="3408" y="1888"/>
              <a:ext cx="0" cy="7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918" name="Rectangle 12"/>
            <p:cNvSpPr>
              <a:spLocks noChangeArrowheads="1"/>
            </p:cNvSpPr>
            <p:nvPr/>
          </p:nvSpPr>
          <p:spPr bwMode="auto">
            <a:xfrm>
              <a:off x="3207" y="2770"/>
              <a:ext cx="5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Tempo</a:t>
              </a:r>
            </a:p>
          </p:txBody>
        </p:sp>
        <p:sp>
          <p:nvSpPr>
            <p:cNvPr id="123919" name="Rectangle 13"/>
            <p:cNvSpPr>
              <a:spLocks noChangeArrowheads="1"/>
            </p:cNvSpPr>
            <p:nvPr/>
          </p:nvSpPr>
          <p:spPr bwMode="auto">
            <a:xfrm>
              <a:off x="1431" y="1570"/>
              <a:ext cx="113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água ascensional</a:t>
              </a:r>
            </a:p>
          </p:txBody>
        </p:sp>
        <p:sp>
          <p:nvSpPr>
            <p:cNvPr id="123920" name="Line 14"/>
            <p:cNvSpPr>
              <a:spLocks noChangeShapeType="1"/>
            </p:cNvSpPr>
            <p:nvPr/>
          </p:nvSpPr>
          <p:spPr bwMode="auto">
            <a:xfrm flipH="1">
              <a:off x="1136" y="1888"/>
              <a:ext cx="272" cy="7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3911" name="Text Box 15"/>
          <p:cNvSpPr txBox="1">
            <a:spLocks noChangeArrowheads="1"/>
          </p:cNvSpPr>
          <p:nvPr/>
        </p:nvSpPr>
        <p:spPr bwMode="auto">
          <a:xfrm>
            <a:off x="5445126" y="2825994"/>
            <a:ext cx="3251200" cy="14219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sz="2400" dirty="0"/>
              <a:t>Tempo de lavagem: 8 a 15 minutos</a:t>
            </a:r>
          </a:p>
        </p:txBody>
      </p:sp>
      <p:sp>
        <p:nvSpPr>
          <p:cNvPr id="123912" name="Text Box 16"/>
          <p:cNvSpPr txBox="1">
            <a:spLocks noChangeArrowheads="1"/>
          </p:cNvSpPr>
          <p:nvPr/>
        </p:nvSpPr>
        <p:spPr bwMode="auto">
          <a:xfrm>
            <a:off x="5416550" y="3733800"/>
            <a:ext cx="3249613" cy="14219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sz="2400" dirty="0"/>
              <a:t>Expansão do material filtrante: 20% a 30%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233362" y="2083659"/>
            <a:ext cx="8763000" cy="6507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Lavagem com água e sistema de lavagem superficial</a:t>
            </a:r>
          </a:p>
        </p:txBody>
      </p:sp>
      <p:grpSp>
        <p:nvGrpSpPr>
          <p:cNvPr id="126982" name="Group 6"/>
          <p:cNvGrpSpPr>
            <a:grpSpLocks/>
          </p:cNvGrpSpPr>
          <p:nvPr/>
        </p:nvGrpSpPr>
        <p:grpSpPr bwMode="auto">
          <a:xfrm>
            <a:off x="187325" y="2830511"/>
            <a:ext cx="5037138" cy="2917825"/>
            <a:chOff x="663" y="3700"/>
            <a:chExt cx="3173" cy="1838"/>
          </a:xfrm>
        </p:grpSpPr>
        <p:sp>
          <p:nvSpPr>
            <p:cNvPr id="126987" name="Line 7"/>
            <p:cNvSpPr>
              <a:spLocks noChangeShapeType="1"/>
            </p:cNvSpPr>
            <p:nvPr/>
          </p:nvSpPr>
          <p:spPr bwMode="auto">
            <a:xfrm>
              <a:off x="1012" y="5280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88" name="Line 8"/>
            <p:cNvSpPr>
              <a:spLocks noChangeShapeType="1"/>
            </p:cNvSpPr>
            <p:nvPr/>
          </p:nvSpPr>
          <p:spPr bwMode="auto">
            <a:xfrm>
              <a:off x="1552" y="4464"/>
              <a:ext cx="198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89" name="Line 9"/>
            <p:cNvSpPr>
              <a:spLocks noChangeShapeType="1"/>
            </p:cNvSpPr>
            <p:nvPr/>
          </p:nvSpPr>
          <p:spPr bwMode="auto">
            <a:xfrm>
              <a:off x="3552" y="4480"/>
              <a:ext cx="0" cy="7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90" name="Rectangle 10"/>
            <p:cNvSpPr>
              <a:spLocks noChangeArrowheads="1"/>
            </p:cNvSpPr>
            <p:nvPr/>
          </p:nvSpPr>
          <p:spPr bwMode="auto">
            <a:xfrm>
              <a:off x="2398" y="5309"/>
              <a:ext cx="5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 dirty="0">
                  <a:latin typeface="Arial" charset="0"/>
                </a:rPr>
                <a:t>Tempo</a:t>
              </a:r>
            </a:p>
          </p:txBody>
        </p:sp>
        <p:sp>
          <p:nvSpPr>
            <p:cNvPr id="126991" name="Rectangle 11"/>
            <p:cNvSpPr>
              <a:spLocks noChangeArrowheads="1"/>
            </p:cNvSpPr>
            <p:nvPr/>
          </p:nvSpPr>
          <p:spPr bwMode="auto">
            <a:xfrm>
              <a:off x="1671" y="4162"/>
              <a:ext cx="123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água ascensional</a:t>
              </a:r>
            </a:p>
          </p:txBody>
        </p:sp>
        <p:sp>
          <p:nvSpPr>
            <p:cNvPr id="126992" name="Line 12"/>
            <p:cNvSpPr>
              <a:spLocks noChangeShapeType="1"/>
            </p:cNvSpPr>
            <p:nvPr/>
          </p:nvSpPr>
          <p:spPr bwMode="auto">
            <a:xfrm>
              <a:off x="1248" y="3700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93" name="Rectangle 13"/>
            <p:cNvSpPr>
              <a:spLocks noChangeArrowheads="1"/>
            </p:cNvSpPr>
            <p:nvPr/>
          </p:nvSpPr>
          <p:spPr bwMode="auto">
            <a:xfrm>
              <a:off x="663" y="3827"/>
              <a:ext cx="5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Vazão</a:t>
              </a:r>
            </a:p>
          </p:txBody>
        </p:sp>
        <p:sp>
          <p:nvSpPr>
            <p:cNvPr id="126994" name="Line 14"/>
            <p:cNvSpPr>
              <a:spLocks noChangeShapeType="1"/>
            </p:cNvSpPr>
            <p:nvPr/>
          </p:nvSpPr>
          <p:spPr bwMode="auto">
            <a:xfrm flipH="1">
              <a:off x="1376" y="4480"/>
              <a:ext cx="176" cy="7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95" name="Line 15"/>
            <p:cNvSpPr>
              <a:spLocks noChangeShapeType="1"/>
            </p:cNvSpPr>
            <p:nvPr/>
          </p:nvSpPr>
          <p:spPr bwMode="auto">
            <a:xfrm>
              <a:off x="1264" y="4992"/>
              <a:ext cx="1840" cy="0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996" name="Rectangle 16"/>
            <p:cNvSpPr>
              <a:spLocks noChangeArrowheads="1"/>
            </p:cNvSpPr>
            <p:nvPr/>
          </p:nvSpPr>
          <p:spPr bwMode="auto">
            <a:xfrm>
              <a:off x="1863" y="4738"/>
              <a:ext cx="11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água superficial</a:t>
              </a:r>
            </a:p>
          </p:txBody>
        </p:sp>
        <p:sp>
          <p:nvSpPr>
            <p:cNvPr id="126997" name="Line 17"/>
            <p:cNvSpPr>
              <a:spLocks noChangeShapeType="1"/>
            </p:cNvSpPr>
            <p:nvPr/>
          </p:nvSpPr>
          <p:spPr bwMode="auto">
            <a:xfrm>
              <a:off x="3120" y="5008"/>
              <a:ext cx="0" cy="256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6983" name="Text Box 18"/>
          <p:cNvSpPr txBox="1">
            <a:spLocks noChangeArrowheads="1"/>
          </p:cNvSpPr>
          <p:nvPr/>
        </p:nvSpPr>
        <p:spPr bwMode="auto">
          <a:xfrm>
            <a:off x="5626461" y="2669150"/>
            <a:ext cx="3251200" cy="14219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Tempo de lavagem com água em </a:t>
            </a:r>
            <a:r>
              <a:rPr lang="pt-BR" altLang="pt-BR" dirty="0" err="1"/>
              <a:t>contra-corrente</a:t>
            </a:r>
            <a:r>
              <a:rPr lang="pt-BR" altLang="pt-BR" dirty="0"/>
              <a:t>: 8 a 15 minutos</a:t>
            </a:r>
          </a:p>
        </p:txBody>
      </p:sp>
      <p:sp>
        <p:nvSpPr>
          <p:cNvPr id="126984" name="Text Box 19"/>
          <p:cNvSpPr txBox="1">
            <a:spLocks noChangeArrowheads="1"/>
          </p:cNvSpPr>
          <p:nvPr/>
        </p:nvSpPr>
        <p:spPr bwMode="auto">
          <a:xfrm>
            <a:off x="5667736" y="3923275"/>
            <a:ext cx="3249612" cy="7571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Lavagem superficial somente: 1 min a 2 min</a:t>
            </a:r>
          </a:p>
        </p:txBody>
      </p:sp>
      <p:sp>
        <p:nvSpPr>
          <p:cNvPr id="126985" name="Text Box 20"/>
          <p:cNvSpPr txBox="1">
            <a:spLocks noChangeArrowheads="1"/>
          </p:cNvSpPr>
          <p:nvPr/>
        </p:nvSpPr>
        <p:spPr bwMode="auto">
          <a:xfrm>
            <a:off x="5674086" y="4837675"/>
            <a:ext cx="3249612" cy="7571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Expansão do material filtrante: 20% a 30%</a:t>
            </a:r>
          </a:p>
        </p:txBody>
      </p:sp>
      <p:sp>
        <p:nvSpPr>
          <p:cNvPr id="126986" name="AutoShape 21"/>
          <p:cNvSpPr>
            <a:spLocks/>
          </p:cNvSpPr>
          <p:nvPr/>
        </p:nvSpPr>
        <p:spPr bwMode="auto">
          <a:xfrm>
            <a:off x="3914775" y="5770560"/>
            <a:ext cx="3067050" cy="482600"/>
          </a:xfrm>
          <a:prstGeom prst="borderCallout2">
            <a:avLst>
              <a:gd name="adj1" fmla="val 23685"/>
              <a:gd name="adj2" fmla="val -2486"/>
              <a:gd name="adj3" fmla="val 23685"/>
              <a:gd name="adj4" fmla="val -30644"/>
              <a:gd name="adj5" fmla="val -183253"/>
              <a:gd name="adj6" fmla="val -49071"/>
            </a:avLst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b="1">
                <a:solidFill>
                  <a:srgbClr val="FFFF00"/>
                </a:solidFill>
                <a:latin typeface="Times New Roman" pitchFamily="18" charset="0"/>
              </a:rPr>
              <a:t>1,5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pt-BR" altLang="pt-BR" sz="2400" b="1">
                <a:solidFill>
                  <a:srgbClr val="FFFF00"/>
                </a:solidFill>
                <a:latin typeface="Times New Roman" pitchFamily="18" charset="0"/>
              </a:rPr>
              <a:t> a 3,0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pt-BR" alt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D5CEFCAB-FF89-4489-AE79-B1CA3EF2E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3208"/>
            <a:ext cx="7391400" cy="129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DE FILTRAÇÃO</a:t>
            </a:r>
            <a:br>
              <a:rPr lang="pt-BR" altLang="pt-BR" sz="4000" dirty="0"/>
            </a:br>
            <a:r>
              <a:rPr lang="pt-BR" altLang="pt-BR" sz="4000" dirty="0"/>
              <a:t>LAVAGEM DE MEIOS FILTRANTES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 descr="ETA Capivari (Sanasa) 0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41152"/>
            <a:ext cx="5112568" cy="383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ÁGUA E SUPERFICIAL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5" descr="ETA Capivari (Sanasa) 0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916832"/>
            <a:ext cx="5665372" cy="424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2435DB8-D2AB-414F-B6C8-1CC78A940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ÁGUA E SUPERFICIAL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6" descr="ETA Capivari (Sanasa) 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27255"/>
            <a:ext cx="5406681" cy="405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16E9D2B-09FF-4367-A276-73E6DE7D9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ÁGUA E SUPERFICIAL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5" descr="ETA Capivari (Sanasa) 0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53215"/>
            <a:ext cx="5593268" cy="419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0E35F4C-3253-4556-863B-AA174E88D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ÁGUA E SUPERFICIAL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360498" y="3140968"/>
            <a:ext cx="4932363" cy="3001963"/>
            <a:chOff x="663" y="1108"/>
            <a:chExt cx="3106" cy="1891"/>
          </a:xfrm>
        </p:grpSpPr>
        <p:sp>
          <p:nvSpPr>
            <p:cNvPr id="132107" name="Line 6"/>
            <p:cNvSpPr>
              <a:spLocks noChangeShapeType="1"/>
            </p:cNvSpPr>
            <p:nvPr/>
          </p:nvSpPr>
          <p:spPr bwMode="auto">
            <a:xfrm>
              <a:off x="1152" y="1108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08" name="Rectangle 7"/>
            <p:cNvSpPr>
              <a:spLocks noChangeArrowheads="1"/>
            </p:cNvSpPr>
            <p:nvPr/>
          </p:nvSpPr>
          <p:spPr bwMode="auto">
            <a:xfrm>
              <a:off x="663" y="1522"/>
              <a:ext cx="5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Vazão</a:t>
              </a:r>
            </a:p>
          </p:txBody>
        </p:sp>
        <p:sp>
          <p:nvSpPr>
            <p:cNvPr id="132109" name="Line 8"/>
            <p:cNvSpPr>
              <a:spLocks noChangeShapeType="1"/>
            </p:cNvSpPr>
            <p:nvPr/>
          </p:nvSpPr>
          <p:spPr bwMode="auto">
            <a:xfrm>
              <a:off x="916" y="2688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0" name="Rectangle 9"/>
            <p:cNvSpPr>
              <a:spLocks noChangeArrowheads="1"/>
            </p:cNvSpPr>
            <p:nvPr/>
          </p:nvSpPr>
          <p:spPr bwMode="auto">
            <a:xfrm>
              <a:off x="3207" y="2770"/>
              <a:ext cx="5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Tempo</a:t>
              </a:r>
            </a:p>
          </p:txBody>
        </p:sp>
        <p:sp>
          <p:nvSpPr>
            <p:cNvPr id="132111" name="Rectangle 10"/>
            <p:cNvSpPr>
              <a:spLocks noChangeArrowheads="1"/>
            </p:cNvSpPr>
            <p:nvPr/>
          </p:nvSpPr>
          <p:spPr bwMode="auto">
            <a:xfrm>
              <a:off x="2151" y="1906"/>
              <a:ext cx="123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água ascensional</a:t>
              </a:r>
            </a:p>
          </p:txBody>
        </p:sp>
        <p:sp>
          <p:nvSpPr>
            <p:cNvPr id="132112" name="Line 11"/>
            <p:cNvSpPr>
              <a:spLocks noChangeShapeType="1"/>
            </p:cNvSpPr>
            <p:nvPr/>
          </p:nvSpPr>
          <p:spPr bwMode="auto">
            <a:xfrm>
              <a:off x="2176" y="2208"/>
              <a:ext cx="12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3" name="Line 12"/>
            <p:cNvSpPr>
              <a:spLocks noChangeShapeType="1"/>
            </p:cNvSpPr>
            <p:nvPr/>
          </p:nvSpPr>
          <p:spPr bwMode="auto">
            <a:xfrm>
              <a:off x="3408" y="2224"/>
              <a:ext cx="0" cy="4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4" name="Line 13"/>
            <p:cNvSpPr>
              <a:spLocks noChangeShapeType="1"/>
            </p:cNvSpPr>
            <p:nvPr/>
          </p:nvSpPr>
          <p:spPr bwMode="auto">
            <a:xfrm flipH="1">
              <a:off x="2048" y="2224"/>
              <a:ext cx="128" cy="4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5" name="Line 14"/>
            <p:cNvSpPr>
              <a:spLocks noChangeShapeType="1"/>
            </p:cNvSpPr>
            <p:nvPr/>
          </p:nvSpPr>
          <p:spPr bwMode="auto">
            <a:xfrm>
              <a:off x="1264" y="1489"/>
              <a:ext cx="784" cy="0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6" name="Line 15"/>
            <p:cNvSpPr>
              <a:spLocks noChangeShapeType="1"/>
            </p:cNvSpPr>
            <p:nvPr/>
          </p:nvSpPr>
          <p:spPr bwMode="auto">
            <a:xfrm>
              <a:off x="2064" y="1505"/>
              <a:ext cx="0" cy="1167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7" name="Line 16"/>
            <p:cNvSpPr>
              <a:spLocks noChangeShapeType="1"/>
            </p:cNvSpPr>
            <p:nvPr/>
          </p:nvSpPr>
          <p:spPr bwMode="auto">
            <a:xfrm flipH="1">
              <a:off x="1136" y="1489"/>
              <a:ext cx="128" cy="0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118" name="Rectangle 17"/>
            <p:cNvSpPr>
              <a:spLocks noChangeArrowheads="1"/>
            </p:cNvSpPr>
            <p:nvPr/>
          </p:nvSpPr>
          <p:spPr bwMode="auto">
            <a:xfrm>
              <a:off x="1479" y="1570"/>
              <a:ext cx="24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ar</a:t>
              </a:r>
            </a:p>
          </p:txBody>
        </p:sp>
      </p:grpSp>
      <p:sp>
        <p:nvSpPr>
          <p:cNvPr id="132102" name="Text Box 18"/>
          <p:cNvSpPr txBox="1">
            <a:spLocks noChangeArrowheads="1"/>
          </p:cNvSpPr>
          <p:nvPr/>
        </p:nvSpPr>
        <p:spPr bwMode="auto">
          <a:xfrm>
            <a:off x="5728347" y="3746336"/>
            <a:ext cx="3251200" cy="14219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Tempo de lavagem com água em </a:t>
            </a:r>
            <a:r>
              <a:rPr lang="pt-BR" altLang="pt-BR" dirty="0" err="1"/>
              <a:t>contra-corrente</a:t>
            </a:r>
            <a:r>
              <a:rPr lang="pt-BR" altLang="pt-BR" dirty="0"/>
              <a:t>: 8 a 15 minutos</a:t>
            </a:r>
          </a:p>
        </p:txBody>
      </p:sp>
      <p:sp>
        <p:nvSpPr>
          <p:cNvPr id="132103" name="Text Box 19"/>
          <p:cNvSpPr txBox="1">
            <a:spLocks noChangeArrowheads="1"/>
          </p:cNvSpPr>
          <p:nvPr/>
        </p:nvSpPr>
        <p:spPr bwMode="auto">
          <a:xfrm>
            <a:off x="5728347" y="2831936"/>
            <a:ext cx="3251200" cy="7571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Tempo de lavagem com ar: 2 a 3 minutos</a:t>
            </a:r>
          </a:p>
        </p:txBody>
      </p:sp>
      <p:sp>
        <p:nvSpPr>
          <p:cNvPr id="132104" name="Text Box 20"/>
          <p:cNvSpPr txBox="1">
            <a:spLocks noChangeArrowheads="1"/>
          </p:cNvSpPr>
          <p:nvPr/>
        </p:nvSpPr>
        <p:spPr bwMode="auto">
          <a:xfrm>
            <a:off x="5715647" y="5041736"/>
            <a:ext cx="3249613" cy="7571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Expansão do material filtrante: 20% a 30%</a:t>
            </a:r>
          </a:p>
        </p:txBody>
      </p:sp>
      <p:sp>
        <p:nvSpPr>
          <p:cNvPr id="132105" name="AutoShape 21"/>
          <p:cNvSpPr>
            <a:spLocks/>
          </p:cNvSpPr>
          <p:nvPr/>
        </p:nvSpPr>
        <p:spPr bwMode="auto">
          <a:xfrm>
            <a:off x="2554885" y="2951263"/>
            <a:ext cx="2813050" cy="482600"/>
          </a:xfrm>
          <a:prstGeom prst="borderCallout2">
            <a:avLst>
              <a:gd name="adj1" fmla="val 23685"/>
              <a:gd name="adj2" fmla="val -2708"/>
              <a:gd name="adj3" fmla="val 23685"/>
              <a:gd name="adj4" fmla="val -30815"/>
              <a:gd name="adj5" fmla="val 154541"/>
              <a:gd name="adj6" fmla="val -39508"/>
            </a:avLst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b="1">
                <a:solidFill>
                  <a:srgbClr val="FFFF00"/>
                </a:solidFill>
                <a:latin typeface="Times New Roman" pitchFamily="18" charset="0"/>
              </a:rPr>
              <a:t>10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pt-BR" altLang="pt-BR" sz="2400" b="1">
                <a:solidFill>
                  <a:srgbClr val="FFFF00"/>
                </a:solidFill>
                <a:latin typeface="Times New Roman" pitchFamily="18" charset="0"/>
              </a:rPr>
              <a:t> a 20 l/s/m</a:t>
            </a:r>
            <a:r>
              <a:rPr lang="pt-BR" altLang="pt-BR" sz="2400" b="1" baseline="3000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pt-BR" altLang="pt-BR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376224" y="2120902"/>
            <a:ext cx="8642350" cy="5921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Lavagem com ar unicamente seguido de água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42C10335-1480-459F-A627-92B1049AB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3208"/>
            <a:ext cx="7391400" cy="129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DE FILTRAÇÃO</a:t>
            </a:r>
            <a:br>
              <a:rPr lang="pt-BR" altLang="pt-BR" sz="4000" dirty="0"/>
            </a:br>
            <a:r>
              <a:rPr lang="pt-BR" altLang="pt-BR" sz="4000" dirty="0"/>
              <a:t>LAVAGEM DE MEIOS FILTRANTES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ETA ABV Diag 07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988840"/>
            <a:ext cx="5544616" cy="4159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7140575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dirty="0"/>
              <a:t>SISTEMA DE FILTRAÇÃO</a:t>
            </a:r>
            <a:br>
              <a:rPr lang="pt-BR" altLang="pt-BR" dirty="0"/>
            </a:br>
            <a:r>
              <a:rPr lang="pt-BR" altLang="pt-BR" dirty="0"/>
              <a:t>SABESP - ETA ABV 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25" name="Group 5"/>
          <p:cNvGrpSpPr>
            <a:grpSpLocks/>
          </p:cNvGrpSpPr>
          <p:nvPr/>
        </p:nvGrpSpPr>
        <p:grpSpPr bwMode="auto">
          <a:xfrm>
            <a:off x="179512" y="3185319"/>
            <a:ext cx="4965255" cy="2865438"/>
            <a:chOff x="663" y="3700"/>
            <a:chExt cx="3173" cy="1805"/>
          </a:xfrm>
        </p:grpSpPr>
        <p:sp>
          <p:nvSpPr>
            <p:cNvPr id="133131" name="Line 6"/>
            <p:cNvSpPr>
              <a:spLocks noChangeShapeType="1"/>
            </p:cNvSpPr>
            <p:nvPr/>
          </p:nvSpPr>
          <p:spPr bwMode="auto">
            <a:xfrm>
              <a:off x="1012" y="5280"/>
              <a:ext cx="2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2" name="Rectangle 7"/>
            <p:cNvSpPr>
              <a:spLocks noChangeArrowheads="1"/>
            </p:cNvSpPr>
            <p:nvPr/>
          </p:nvSpPr>
          <p:spPr bwMode="auto">
            <a:xfrm>
              <a:off x="2098" y="5276"/>
              <a:ext cx="5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 dirty="0">
                  <a:latin typeface="Arial" charset="0"/>
                </a:rPr>
                <a:t>Tempo</a:t>
              </a:r>
            </a:p>
          </p:txBody>
        </p:sp>
        <p:sp>
          <p:nvSpPr>
            <p:cNvPr id="133133" name="Line 8"/>
            <p:cNvSpPr>
              <a:spLocks noChangeShapeType="1"/>
            </p:cNvSpPr>
            <p:nvPr/>
          </p:nvSpPr>
          <p:spPr bwMode="auto">
            <a:xfrm>
              <a:off x="1248" y="3700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4" name="Rectangle 9"/>
            <p:cNvSpPr>
              <a:spLocks noChangeArrowheads="1"/>
            </p:cNvSpPr>
            <p:nvPr/>
          </p:nvSpPr>
          <p:spPr bwMode="auto">
            <a:xfrm>
              <a:off x="663" y="3827"/>
              <a:ext cx="5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Vazão</a:t>
              </a:r>
            </a:p>
          </p:txBody>
        </p:sp>
        <p:sp>
          <p:nvSpPr>
            <p:cNvPr id="133135" name="Line 10"/>
            <p:cNvSpPr>
              <a:spLocks noChangeShapeType="1"/>
            </p:cNvSpPr>
            <p:nvPr/>
          </p:nvSpPr>
          <p:spPr bwMode="auto">
            <a:xfrm>
              <a:off x="1264" y="3985"/>
              <a:ext cx="880" cy="0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6" name="Line 11"/>
            <p:cNvSpPr>
              <a:spLocks noChangeShapeType="1"/>
            </p:cNvSpPr>
            <p:nvPr/>
          </p:nvSpPr>
          <p:spPr bwMode="auto">
            <a:xfrm>
              <a:off x="2160" y="4001"/>
              <a:ext cx="0" cy="1263"/>
            </a:xfrm>
            <a:prstGeom prst="line">
              <a:avLst/>
            </a:prstGeom>
            <a:noFill/>
            <a:ln w="50800">
              <a:solidFill>
                <a:srgbClr val="51D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7" name="Line 12"/>
            <p:cNvSpPr>
              <a:spLocks noChangeShapeType="1"/>
            </p:cNvSpPr>
            <p:nvPr/>
          </p:nvSpPr>
          <p:spPr bwMode="auto">
            <a:xfrm flipV="1">
              <a:off x="1264" y="4832"/>
              <a:ext cx="64" cy="4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8" name="Line 13"/>
            <p:cNvSpPr>
              <a:spLocks noChangeShapeType="1"/>
            </p:cNvSpPr>
            <p:nvPr/>
          </p:nvSpPr>
          <p:spPr bwMode="auto">
            <a:xfrm>
              <a:off x="1360" y="4848"/>
              <a:ext cx="78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39" name="Line 14"/>
            <p:cNvSpPr>
              <a:spLocks noChangeShapeType="1"/>
            </p:cNvSpPr>
            <p:nvPr/>
          </p:nvSpPr>
          <p:spPr bwMode="auto">
            <a:xfrm flipV="1">
              <a:off x="2176" y="4160"/>
              <a:ext cx="64" cy="7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40" name="Line 15"/>
            <p:cNvSpPr>
              <a:spLocks noChangeShapeType="1"/>
            </p:cNvSpPr>
            <p:nvPr/>
          </p:nvSpPr>
          <p:spPr bwMode="auto">
            <a:xfrm>
              <a:off x="2272" y="4176"/>
              <a:ext cx="11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41" name="Line 16"/>
            <p:cNvSpPr>
              <a:spLocks noChangeShapeType="1"/>
            </p:cNvSpPr>
            <p:nvPr/>
          </p:nvSpPr>
          <p:spPr bwMode="auto">
            <a:xfrm>
              <a:off x="3456" y="4192"/>
              <a:ext cx="0" cy="10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42" name="Rectangle 17"/>
            <p:cNvSpPr>
              <a:spLocks noChangeArrowheads="1"/>
            </p:cNvSpPr>
            <p:nvPr/>
          </p:nvSpPr>
          <p:spPr bwMode="auto">
            <a:xfrm>
              <a:off x="1479" y="3730"/>
              <a:ext cx="24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ar</a:t>
              </a:r>
            </a:p>
          </p:txBody>
        </p:sp>
        <p:sp>
          <p:nvSpPr>
            <p:cNvPr id="133143" name="Rectangle 18"/>
            <p:cNvSpPr>
              <a:spLocks noChangeArrowheads="1"/>
            </p:cNvSpPr>
            <p:nvPr/>
          </p:nvSpPr>
          <p:spPr bwMode="auto">
            <a:xfrm>
              <a:off x="2247" y="3874"/>
              <a:ext cx="123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i="1">
                  <a:latin typeface="Arial" charset="0"/>
                </a:rPr>
                <a:t>água ascencional</a:t>
              </a:r>
            </a:p>
          </p:txBody>
        </p:sp>
      </p:grpSp>
      <p:sp>
        <p:nvSpPr>
          <p:cNvPr id="133126" name="Text Box 19"/>
          <p:cNvSpPr txBox="1">
            <a:spLocks noChangeArrowheads="1"/>
          </p:cNvSpPr>
          <p:nvPr/>
        </p:nvSpPr>
        <p:spPr bwMode="auto">
          <a:xfrm>
            <a:off x="5452201" y="2718036"/>
            <a:ext cx="3344862" cy="14219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Tempo de lavagem com ar e água simultaneamente: 2 a 4 minutos</a:t>
            </a:r>
          </a:p>
        </p:txBody>
      </p:sp>
      <p:sp>
        <p:nvSpPr>
          <p:cNvPr id="133127" name="AutoShape 20"/>
          <p:cNvSpPr>
            <a:spLocks/>
          </p:cNvSpPr>
          <p:nvPr/>
        </p:nvSpPr>
        <p:spPr bwMode="auto">
          <a:xfrm>
            <a:off x="2171492" y="2756711"/>
            <a:ext cx="2814637" cy="482600"/>
          </a:xfrm>
          <a:prstGeom prst="borderCallout2">
            <a:avLst>
              <a:gd name="adj1" fmla="val 23685"/>
              <a:gd name="adj2" fmla="val -2708"/>
              <a:gd name="adj3" fmla="val 23685"/>
              <a:gd name="adj4" fmla="val -26509"/>
              <a:gd name="adj5" fmla="val 178830"/>
              <a:gd name="adj6" fmla="val -27999"/>
            </a:avLst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 b="1" dirty="0">
                <a:solidFill>
                  <a:srgbClr val="FFFF00"/>
                </a:solidFill>
                <a:latin typeface="Times New Roman" pitchFamily="18" charset="0"/>
              </a:rPr>
              <a:t>4 l/s/m</a:t>
            </a:r>
            <a:r>
              <a:rPr lang="pt-BR" altLang="pt-BR" sz="2400" b="1" baseline="30000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pt-BR" altLang="pt-BR" sz="2400" b="1" dirty="0">
                <a:solidFill>
                  <a:srgbClr val="FFFF00"/>
                </a:solidFill>
                <a:latin typeface="Times New Roman" pitchFamily="18" charset="0"/>
              </a:rPr>
              <a:t> a 8 l/s/m</a:t>
            </a:r>
            <a:r>
              <a:rPr lang="pt-BR" altLang="pt-BR" sz="2400" b="1" baseline="30000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pt-BR" altLang="pt-BR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128" name="Text Box 21"/>
          <p:cNvSpPr txBox="1">
            <a:spLocks noChangeArrowheads="1"/>
          </p:cNvSpPr>
          <p:nvPr/>
        </p:nvSpPr>
        <p:spPr bwMode="auto">
          <a:xfrm>
            <a:off x="5503000" y="4211873"/>
            <a:ext cx="3251200" cy="14219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Tempo de lavagem com água em </a:t>
            </a:r>
            <a:r>
              <a:rPr lang="pt-BR" altLang="pt-BR" dirty="0" err="1"/>
              <a:t>contra-corrente</a:t>
            </a:r>
            <a:r>
              <a:rPr lang="pt-BR" altLang="pt-BR" dirty="0"/>
              <a:t>: 8 a 15 minutos</a:t>
            </a:r>
          </a:p>
        </p:txBody>
      </p:sp>
      <p:sp>
        <p:nvSpPr>
          <p:cNvPr id="133129" name="Text Box 22"/>
          <p:cNvSpPr txBox="1">
            <a:spLocks noChangeArrowheads="1"/>
          </p:cNvSpPr>
          <p:nvPr/>
        </p:nvSpPr>
        <p:spPr bwMode="auto">
          <a:xfrm>
            <a:off x="5514113" y="5531086"/>
            <a:ext cx="3249612" cy="7571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altLang="pt-BR" dirty="0"/>
              <a:t>Expansão do material filtrante: 20% a 30%</a:t>
            </a:r>
          </a:p>
        </p:txBody>
      </p:sp>
      <p:sp>
        <p:nvSpPr>
          <p:cNvPr id="224279" name="Rectangle 23"/>
          <p:cNvSpPr>
            <a:spLocks noChangeArrowheads="1"/>
          </p:cNvSpPr>
          <p:nvPr/>
        </p:nvSpPr>
        <p:spPr bwMode="auto">
          <a:xfrm>
            <a:off x="364499" y="2104270"/>
            <a:ext cx="8497888" cy="5883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Lavagem com ar e água </a:t>
            </a:r>
            <a:r>
              <a:rPr lang="pt-BR" altLang="pt-B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simultâneamente</a:t>
            </a:r>
            <a:endParaRPr lang="pt-BR" alt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C0DB033-0C43-4B27-8A2B-7292CDE8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3208"/>
            <a:ext cx="7391400" cy="129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HIDRÁULICA DE FILTRAÇÃO</a:t>
            </a:r>
            <a:br>
              <a:rPr lang="pt-BR" altLang="pt-BR" sz="4000" dirty="0"/>
            </a:br>
            <a:r>
              <a:rPr lang="pt-BR" altLang="pt-BR" sz="4000" dirty="0"/>
              <a:t>LAVAGEM DE MEIOS FILTRANTES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 descr="ETA Alto Tietê 270706 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61955"/>
            <a:ext cx="5616625" cy="421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AR E ÁGUA 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7" descr="ETA Alto Tietê 270706 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713389" cy="42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B8F1875-4A3F-436B-8128-8EBA7E11F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AR E ÁGUA 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5" descr="ETA Alto Tietê 270706 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70744"/>
            <a:ext cx="5688632" cy="42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FA172BD-2935-4A5C-8C11-B9B60B0B6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12013" cy="1152103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3600" dirty="0"/>
              <a:t>LAVAGEM DE MEIOS FILTRANTES</a:t>
            </a:r>
            <a:br>
              <a:rPr lang="pt-BR" altLang="pt-BR" sz="3600" dirty="0"/>
            </a:br>
            <a:r>
              <a:rPr lang="pt-BR" altLang="pt-BR" sz="3600" dirty="0"/>
              <a:t>LAVAGEM COM AR E ÁGUA 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 descr="Confetes grandes"/>
          <p:cNvSpPr>
            <a:spLocks noChangeArrowheads="1"/>
          </p:cNvSpPr>
          <p:nvPr/>
        </p:nvSpPr>
        <p:spPr bwMode="auto">
          <a:xfrm>
            <a:off x="1146175" y="4452938"/>
            <a:ext cx="2209800" cy="1066800"/>
          </a:xfrm>
          <a:prstGeom prst="rect">
            <a:avLst/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15" name="Line 4"/>
          <p:cNvSpPr>
            <a:spLocks noChangeShapeType="1"/>
          </p:cNvSpPr>
          <p:nvPr/>
        </p:nvSpPr>
        <p:spPr bwMode="auto">
          <a:xfrm>
            <a:off x="3508375" y="44529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16" name="Line 5"/>
          <p:cNvSpPr>
            <a:spLocks noChangeShapeType="1"/>
          </p:cNvSpPr>
          <p:nvPr/>
        </p:nvSpPr>
        <p:spPr bwMode="auto">
          <a:xfrm>
            <a:off x="3495675" y="55340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17" name="Line 6"/>
          <p:cNvSpPr>
            <a:spLocks noChangeShapeType="1"/>
          </p:cNvSpPr>
          <p:nvPr/>
        </p:nvSpPr>
        <p:spPr bwMode="auto">
          <a:xfrm>
            <a:off x="3709988" y="2976563"/>
            <a:ext cx="6350" cy="275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18" name="Rectangle 7"/>
          <p:cNvSpPr>
            <a:spLocks noChangeArrowheads="1"/>
          </p:cNvSpPr>
          <p:nvPr/>
        </p:nvSpPr>
        <p:spPr bwMode="auto">
          <a:xfrm>
            <a:off x="1195388" y="3219450"/>
            <a:ext cx="304800" cy="304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19" name="Rectangle 8"/>
          <p:cNvSpPr>
            <a:spLocks noChangeArrowheads="1"/>
          </p:cNvSpPr>
          <p:nvPr/>
        </p:nvSpPr>
        <p:spPr bwMode="auto">
          <a:xfrm>
            <a:off x="2109788" y="3219450"/>
            <a:ext cx="304800" cy="304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0" name="Rectangle 9"/>
          <p:cNvSpPr>
            <a:spLocks noChangeArrowheads="1"/>
          </p:cNvSpPr>
          <p:nvPr/>
        </p:nvSpPr>
        <p:spPr bwMode="auto">
          <a:xfrm>
            <a:off x="2967038" y="3214688"/>
            <a:ext cx="304800" cy="304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5721" name="Line 11"/>
          <p:cNvSpPr>
            <a:spLocks noChangeShapeType="1"/>
          </p:cNvSpPr>
          <p:nvPr/>
        </p:nvSpPr>
        <p:spPr bwMode="auto">
          <a:xfrm>
            <a:off x="3475038" y="3181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2" name="Line 12"/>
          <p:cNvSpPr>
            <a:spLocks noChangeShapeType="1"/>
          </p:cNvSpPr>
          <p:nvPr/>
        </p:nvSpPr>
        <p:spPr bwMode="auto">
          <a:xfrm>
            <a:off x="3475038" y="35115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3" name="Line 13"/>
          <p:cNvSpPr>
            <a:spLocks noChangeShapeType="1"/>
          </p:cNvSpPr>
          <p:nvPr/>
        </p:nvSpPr>
        <p:spPr bwMode="auto">
          <a:xfrm>
            <a:off x="1347788" y="25336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4" name="Line 14"/>
          <p:cNvSpPr>
            <a:spLocks noChangeShapeType="1"/>
          </p:cNvSpPr>
          <p:nvPr/>
        </p:nvSpPr>
        <p:spPr bwMode="auto">
          <a:xfrm>
            <a:off x="2263775" y="25415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5" name="Line 15"/>
          <p:cNvSpPr>
            <a:spLocks noChangeShapeType="1"/>
          </p:cNvSpPr>
          <p:nvPr/>
        </p:nvSpPr>
        <p:spPr bwMode="auto">
          <a:xfrm>
            <a:off x="1154113" y="27479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6" name="Line 16"/>
          <p:cNvSpPr>
            <a:spLocks noChangeShapeType="1"/>
          </p:cNvSpPr>
          <p:nvPr/>
        </p:nvSpPr>
        <p:spPr bwMode="auto">
          <a:xfrm>
            <a:off x="433388" y="3225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7" name="Line 17"/>
          <p:cNvSpPr>
            <a:spLocks noChangeShapeType="1"/>
          </p:cNvSpPr>
          <p:nvPr/>
        </p:nvSpPr>
        <p:spPr bwMode="auto">
          <a:xfrm>
            <a:off x="412750" y="4473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8" name="Line 19"/>
          <p:cNvSpPr>
            <a:spLocks noChangeShapeType="1"/>
          </p:cNvSpPr>
          <p:nvPr/>
        </p:nvSpPr>
        <p:spPr bwMode="auto">
          <a:xfrm>
            <a:off x="661988" y="306705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9" name="Text Box 20"/>
          <p:cNvSpPr txBox="1">
            <a:spLocks noChangeArrowheads="1"/>
          </p:cNvSpPr>
          <p:nvPr/>
        </p:nvSpPr>
        <p:spPr bwMode="auto">
          <a:xfrm>
            <a:off x="1652588" y="23399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S</a:t>
            </a:r>
          </a:p>
        </p:txBody>
      </p:sp>
      <p:sp>
        <p:nvSpPr>
          <p:cNvPr id="115730" name="Text Box 21"/>
          <p:cNvSpPr txBox="1">
            <a:spLocks noChangeArrowheads="1"/>
          </p:cNvSpPr>
          <p:nvPr/>
        </p:nvSpPr>
        <p:spPr bwMode="auto">
          <a:xfrm>
            <a:off x="3786188" y="47434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L</a:t>
            </a:r>
          </a:p>
        </p:txBody>
      </p:sp>
      <p:sp>
        <p:nvSpPr>
          <p:cNvPr id="115731" name="Text Box 22"/>
          <p:cNvSpPr txBox="1">
            <a:spLocks noChangeArrowheads="1"/>
          </p:cNvSpPr>
          <p:nvPr/>
        </p:nvSpPr>
        <p:spPr bwMode="auto">
          <a:xfrm>
            <a:off x="3806825" y="31226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D</a:t>
            </a:r>
          </a:p>
        </p:txBody>
      </p:sp>
      <p:sp>
        <p:nvSpPr>
          <p:cNvPr id="115732" name="Text Box 23"/>
          <p:cNvSpPr txBox="1">
            <a:spLocks noChangeArrowheads="1"/>
          </p:cNvSpPr>
          <p:nvPr/>
        </p:nvSpPr>
        <p:spPr bwMode="auto">
          <a:xfrm>
            <a:off x="177800" y="3573463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400">
                <a:latin typeface="Times New Roman" pitchFamily="18" charset="0"/>
              </a:rPr>
              <a:t>H</a:t>
            </a:r>
            <a:r>
              <a:rPr lang="pt-BR" altLang="pt-BR" sz="2400" baseline="-25000">
                <a:latin typeface="Times New Roman" pitchFamily="18" charset="0"/>
              </a:rPr>
              <a:t>0</a:t>
            </a:r>
            <a:endParaRPr lang="pt-BR" altLang="pt-BR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33" name="Object 24"/>
              <p:cNvSpPr txBox="1"/>
              <p:nvPr/>
            </p:nvSpPr>
            <p:spPr bwMode="auto">
              <a:xfrm>
                <a:off x="4156075" y="1825338"/>
                <a:ext cx="4328864" cy="38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0,5.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≤ 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 ≤ 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5733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1825338"/>
                <a:ext cx="4328864" cy="381000"/>
              </a:xfrm>
              <a:prstGeom prst="rect">
                <a:avLst/>
              </a:prstGeom>
              <a:blipFill>
                <a:blip r:embed="rId2"/>
                <a:stretch>
                  <a:fillRect b="-222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734" name="Object 25"/>
              <p:cNvSpPr txBox="1"/>
              <p:nvPr/>
            </p:nvSpPr>
            <p:spPr bwMode="auto">
              <a:xfrm>
                <a:off x="4969311" y="2289681"/>
                <a:ext cx="3096339" cy="38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1,5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 ≤ 2,5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5734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9311" y="2289681"/>
                <a:ext cx="3096339" cy="381000"/>
              </a:xfrm>
              <a:prstGeom prst="rect">
                <a:avLst/>
              </a:prstGeom>
              <a:blipFill>
                <a:blip r:embed="rId3"/>
                <a:stretch>
                  <a:fillRect l="-394" b="-225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35" name="Text Box 26"/>
          <p:cNvSpPr txBox="1">
            <a:spLocks noChangeArrowheads="1"/>
          </p:cNvSpPr>
          <p:nvPr/>
        </p:nvSpPr>
        <p:spPr bwMode="auto">
          <a:xfrm>
            <a:off x="4488446" y="2959950"/>
            <a:ext cx="472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000" dirty="0">
                <a:latin typeface="+mn-lt"/>
              </a:rPr>
              <a:t>H</a:t>
            </a:r>
            <a:r>
              <a:rPr lang="pt-BR" altLang="pt-BR" sz="2000" baseline="-25000" dirty="0">
                <a:latin typeface="+mn-lt"/>
              </a:rPr>
              <a:t>0</a:t>
            </a:r>
            <a:r>
              <a:rPr lang="pt-BR" altLang="pt-BR" sz="2000" dirty="0">
                <a:latin typeface="+mn-lt"/>
              </a:rPr>
              <a:t>=Altura entre a borda superior</a:t>
            </a:r>
          </a:p>
          <a:p>
            <a:r>
              <a:rPr lang="pt-BR" altLang="pt-BR" sz="2000" dirty="0">
                <a:latin typeface="+mn-lt"/>
              </a:rPr>
              <a:t>da calha de água de lavagem</a:t>
            </a:r>
          </a:p>
          <a:p>
            <a:r>
              <a:rPr lang="pt-BR" altLang="pt-BR" sz="2000" dirty="0">
                <a:latin typeface="+mn-lt"/>
              </a:rPr>
              <a:t>e o topo do material filtrante</a:t>
            </a:r>
          </a:p>
        </p:txBody>
      </p:sp>
      <p:sp>
        <p:nvSpPr>
          <p:cNvPr id="115736" name="Text Box 27"/>
          <p:cNvSpPr txBox="1">
            <a:spLocks noChangeArrowheads="1"/>
          </p:cNvSpPr>
          <p:nvPr/>
        </p:nvSpPr>
        <p:spPr bwMode="auto">
          <a:xfrm>
            <a:off x="4488446" y="4207668"/>
            <a:ext cx="4446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000" dirty="0">
                <a:latin typeface="+mn-lt"/>
              </a:rPr>
              <a:t>S=Espaçamento entre as calhas</a:t>
            </a:r>
          </a:p>
        </p:txBody>
      </p:sp>
      <p:sp>
        <p:nvSpPr>
          <p:cNvPr id="115737" name="Text Box 28"/>
          <p:cNvSpPr txBox="1">
            <a:spLocks noChangeArrowheads="1"/>
          </p:cNvSpPr>
          <p:nvPr/>
        </p:nvSpPr>
        <p:spPr bwMode="auto">
          <a:xfrm>
            <a:off x="4488446" y="4835437"/>
            <a:ext cx="44467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000" dirty="0">
                <a:latin typeface="+mn-lt"/>
              </a:rPr>
              <a:t>L=Espessura da camada filtrante</a:t>
            </a:r>
          </a:p>
        </p:txBody>
      </p:sp>
      <p:sp>
        <p:nvSpPr>
          <p:cNvPr id="115738" name="Text Box 29"/>
          <p:cNvSpPr txBox="1">
            <a:spLocks noChangeArrowheads="1"/>
          </p:cNvSpPr>
          <p:nvPr/>
        </p:nvSpPr>
        <p:spPr bwMode="auto">
          <a:xfrm>
            <a:off x="4483492" y="5380107"/>
            <a:ext cx="44467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2000" dirty="0">
                <a:latin typeface="+mn-lt"/>
              </a:rPr>
              <a:t>D=altura da calha de água de </a:t>
            </a:r>
          </a:p>
          <a:p>
            <a:r>
              <a:rPr lang="pt-BR" altLang="pt-BR" sz="2000" dirty="0">
                <a:latin typeface="+mn-lt"/>
              </a:rPr>
              <a:t>lavagem</a:t>
            </a:r>
          </a:p>
        </p:txBody>
      </p:sp>
      <p:pic>
        <p:nvPicPr>
          <p:cNvPr id="115739" name="Picture 3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8950" y="188640"/>
            <a:ext cx="7199188" cy="1224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600" dirty="0"/>
              <a:t>SISTEMA DE COLETA DE ÁGUA DE LAVAGEM</a:t>
            </a:r>
          </a:p>
        </p:txBody>
      </p:sp>
    </p:spTree>
    <p:extLst>
      <p:ext uri="{BB962C8B-B14F-4D97-AF65-F5344CB8AC3E}">
        <p14:creationId xmlns:p14="http://schemas.microsoft.com/office/powerpoint/2010/main" val="120453983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529965"/>
            <a:ext cx="8229600" cy="250696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Lavagem de unidades de filtração (ETA </a:t>
            </a:r>
            <a:r>
              <a:rPr lang="pt-BR" sz="3600" dirty="0" err="1"/>
              <a:t>Guaraú</a:t>
            </a:r>
            <a:r>
              <a:rPr lang="pt-BR" sz="3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Lavagem de unidades de filtração (ETA 4 - SANASA)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8938"/>
            <a:ext cx="7067872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FILTRAÇÃO</a:t>
            </a:r>
            <a:br>
              <a:rPr lang="pt-BR" altLang="pt-BR" sz="4000" dirty="0"/>
            </a:br>
            <a:r>
              <a:rPr lang="pt-BR" altLang="pt-BR" sz="4000" dirty="0"/>
              <a:t>FILTROS RÁPIDOS POR GRAVIDADE</a:t>
            </a:r>
          </a:p>
        </p:txBody>
      </p:sp>
    </p:spTree>
    <p:extLst>
      <p:ext uri="{BB962C8B-B14F-4D97-AF65-F5344CB8AC3E}">
        <p14:creationId xmlns:p14="http://schemas.microsoft.com/office/powerpoint/2010/main" val="30238732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690563" y="2336800"/>
            <a:ext cx="7899400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concepção do sistema de filtração (simples, dupla camada ou tripla camada)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55650" y="4478338"/>
            <a:ext cx="7751763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granulometria dos materiais filtrantes e sua respectiva espessura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755650" y="2224732"/>
            <a:ext cx="7858426" cy="178033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690563" y="2336800"/>
            <a:ext cx="7899400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concepção do sistema de filtração (simples, dupla camada ou tripla camada)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55650" y="4478338"/>
            <a:ext cx="7751763" cy="156966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da granulometria dos materiais filtrantes e sua respectiva espessura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666797" y="4246122"/>
            <a:ext cx="7858426" cy="180187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BEC8482-8B1E-4F03-B2FC-5F682D7AA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  <p:extLst>
      <p:ext uri="{BB962C8B-B14F-4D97-AF65-F5344CB8AC3E}">
        <p14:creationId xmlns:p14="http://schemas.microsoft.com/office/powerpoint/2010/main" val="2651801891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414338"/>
            <a:ext cx="7212013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MATERIAIS FILTRANTES: COMPOSIÇÃO, GRANULOMETRIA E ALTURA</a:t>
            </a:r>
          </a:p>
        </p:txBody>
      </p:sp>
      <p:grpSp>
        <p:nvGrpSpPr>
          <p:cNvPr id="17" name="Grupo 4"/>
          <p:cNvGrpSpPr>
            <a:grpSpLocks/>
          </p:cNvGrpSpPr>
          <p:nvPr/>
        </p:nvGrpSpPr>
        <p:grpSpPr bwMode="auto">
          <a:xfrm>
            <a:off x="4780474" y="1988840"/>
            <a:ext cx="4221325" cy="4248471"/>
            <a:chOff x="4572000" y="1944688"/>
            <a:chExt cx="4221163" cy="4724400"/>
          </a:xfrm>
        </p:grpSpPr>
        <p:sp>
          <p:nvSpPr>
            <p:cNvPr id="28" name="AutoShape 10"/>
            <p:cNvSpPr>
              <a:spLocks/>
            </p:cNvSpPr>
            <p:nvPr/>
          </p:nvSpPr>
          <p:spPr bwMode="auto">
            <a:xfrm>
              <a:off x="4572000" y="1944688"/>
              <a:ext cx="685800" cy="4724400"/>
            </a:xfrm>
            <a:prstGeom prst="leftBrace">
              <a:avLst>
                <a:gd name="adj1" fmla="val 574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Tahoma" pitchFamily="34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5191125" y="1971675"/>
              <a:ext cx="35814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pitchFamily="18" charset="0"/>
                </a:rPr>
                <a:t>1.000 (Camada simples de areia e dupla camada areia-antracito)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5211763" y="2803525"/>
              <a:ext cx="35814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>
                  <a:latin typeface="Times New Roman" pitchFamily="18" charset="0"/>
                </a:rPr>
                <a:t>1.250 (Camada tripla areia, antracito e granada)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5211763" y="3732213"/>
              <a:ext cx="358140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1.250 a 1500 (Filtros de camada profunda e constituídos de um único material filtrante)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* (1,2 mm 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 </a:t>
              </a:r>
              <a:r>
                <a:rPr lang="pt-BR" altLang="pt-BR" sz="2000" dirty="0" err="1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pt-BR" altLang="pt-BR" sz="2000" baseline="-25000" dirty="0" err="1">
                  <a:latin typeface="Times New Roman" pitchFamily="18" charset="0"/>
                  <a:sym typeface="Symbol" pitchFamily="18" charset="2"/>
                </a:rPr>
                <a:t>ef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  1,4 mm)</a:t>
              </a:r>
              <a:endParaRPr lang="pt-BR" altLang="pt-BR" sz="2000" dirty="0">
                <a:latin typeface="Times New Roman" pitchFamily="18" charset="0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5211763" y="5214938"/>
              <a:ext cx="358140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1.500 a 2.000 (Filtros de camada profunda e constituídos de um único material filtrante)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imes New Roman" pitchFamily="18" charset="0"/>
                </a:rPr>
                <a:t>* (1,5 mm 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 </a:t>
              </a:r>
              <a:r>
                <a:rPr lang="pt-BR" altLang="pt-BR" sz="2000" dirty="0" err="1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pt-BR" altLang="pt-BR" sz="2000" baseline="-25000" dirty="0" err="1">
                  <a:latin typeface="Times New Roman" pitchFamily="18" charset="0"/>
                  <a:sym typeface="Symbol" pitchFamily="18" charset="2"/>
                </a:rPr>
                <a:t>ef</a:t>
              </a:r>
              <a:r>
                <a:rPr lang="pt-BR" altLang="pt-BR" sz="2000" dirty="0">
                  <a:latin typeface="Times New Roman" pitchFamily="18" charset="0"/>
                  <a:sym typeface="Symbol" pitchFamily="18" charset="2"/>
                </a:rPr>
                <a:t>  2,0 mm)</a:t>
              </a:r>
              <a:endParaRPr lang="pt-BR" altLang="pt-BR" sz="2000" dirty="0">
                <a:latin typeface="Times New Roman" pitchFamily="18" charset="0"/>
              </a:endParaRPr>
            </a:p>
          </p:txBody>
        </p:sp>
      </p:grpSp>
      <p:grpSp>
        <p:nvGrpSpPr>
          <p:cNvPr id="18" name="Grupo 5"/>
          <p:cNvGrpSpPr>
            <a:grpSpLocks/>
          </p:cNvGrpSpPr>
          <p:nvPr/>
        </p:nvGrpSpPr>
        <p:grpSpPr bwMode="auto">
          <a:xfrm>
            <a:off x="467544" y="3076622"/>
            <a:ext cx="3030972" cy="1943646"/>
            <a:chOff x="467544" y="1556792"/>
            <a:chExt cx="3030855" cy="1943646"/>
          </a:xfrm>
        </p:grpSpPr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2238375" y="237013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2225675" y="337185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411413" y="1556792"/>
              <a:ext cx="0" cy="19436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428875" y="2675722"/>
              <a:ext cx="106952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pitchFamily="18" charset="0"/>
                </a:rPr>
                <a:t>h</a:t>
              </a:r>
              <a:r>
                <a:rPr lang="pt-BR" altLang="pt-BR" sz="2400" baseline="-25000">
                  <a:latin typeface="Times New Roman" pitchFamily="18" charset="0"/>
                </a:rPr>
                <a:t>1</a:t>
              </a:r>
              <a:r>
                <a:rPr lang="pt-BR" altLang="pt-BR" sz="2400">
                  <a:latin typeface="Times New Roman" pitchFamily="18" charset="0"/>
                </a:rPr>
                <a:t>,</a:t>
              </a:r>
              <a:r>
                <a:rPr lang="pt-BR" altLang="pt-BR" sz="2400">
                  <a:latin typeface="Tahoma" pitchFamily="34" charset="0"/>
                </a:rPr>
                <a:t> </a:t>
              </a:r>
              <a:r>
                <a:rPr lang="pt-BR" altLang="pt-BR" sz="24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t-BR" altLang="pt-BR" sz="2400" baseline="-25000">
                  <a:latin typeface="Times New Roman" pitchFamily="18" charset="0"/>
                  <a:cs typeface="Times New Roman" pitchFamily="18" charset="0"/>
                </a:rPr>
                <a:t>ef1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 baseline="-25000">
                <a:latin typeface="Times New Roman" pitchFamily="18" charset="0"/>
              </a:endParaRPr>
            </a:p>
          </p:txBody>
        </p:sp>
        <p:sp>
          <p:nvSpPr>
            <p:cNvPr id="24" name="Cubo 23"/>
            <p:cNvSpPr/>
            <p:nvPr/>
          </p:nvSpPr>
          <p:spPr>
            <a:xfrm>
              <a:off x="467544" y="2409553"/>
              <a:ext cx="1655699" cy="973137"/>
            </a:xfrm>
            <a:prstGeom prst="cube">
              <a:avLst/>
            </a:prstGeom>
            <a:pattFill prst="pct8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Cubo 24"/>
            <p:cNvSpPr>
              <a:spLocks/>
            </p:cNvSpPr>
            <p:nvPr/>
          </p:nvSpPr>
          <p:spPr>
            <a:xfrm>
              <a:off x="467544" y="1699940"/>
              <a:ext cx="1655699" cy="973138"/>
            </a:xfrm>
            <a:prstGeom prst="cub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2225675" y="169999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455870" y="1740842"/>
              <a:ext cx="103105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pitchFamily="18" charset="0"/>
                </a:rPr>
                <a:t>h</a:t>
              </a:r>
              <a:r>
                <a:rPr lang="pt-BR" altLang="pt-BR" sz="2400" baseline="-25000">
                  <a:latin typeface="Times New Roman" pitchFamily="18" charset="0"/>
                </a:rPr>
                <a:t>2</a:t>
              </a:r>
              <a:r>
                <a:rPr lang="pt-BR" altLang="pt-BR" sz="2400">
                  <a:latin typeface="Times New Roman" pitchFamily="18" charset="0"/>
                </a:rPr>
                <a:t>,</a:t>
              </a:r>
              <a:r>
                <a:rPr lang="pt-BR" altLang="pt-BR" sz="2400">
                  <a:latin typeface="Tahoma" pitchFamily="34" charset="0"/>
                </a:rPr>
                <a:t> </a:t>
              </a:r>
              <a:r>
                <a:rPr lang="pt-BR" altLang="pt-BR" sz="240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t-BR" altLang="pt-BR" sz="2400" baseline="-25000">
                  <a:latin typeface="Times New Roman" pitchFamily="18" charset="0"/>
                  <a:cs typeface="Times New Roman" pitchFamily="18" charset="0"/>
                </a:rPr>
                <a:t>ef2</a:t>
              </a:r>
              <a:endParaRPr lang="pt-BR" altLang="pt-BR" sz="2400" baseline="-25000"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CD47D53-CB98-4011-A6B4-130538CD23A9}"/>
                  </a:ext>
                </a:extLst>
              </p:cNvPr>
              <p:cNvSpPr txBox="1"/>
              <p:nvPr/>
            </p:nvSpPr>
            <p:spPr>
              <a:xfrm>
                <a:off x="3840651" y="3576197"/>
                <a:ext cx="696729" cy="10737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CD47D53-CB98-4011-A6B4-130538CD2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51" y="3576197"/>
                <a:ext cx="696729" cy="1073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526745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684213" y="2147888"/>
            <a:ext cx="7751762" cy="2554545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Definição do controle hidráulico do sistema de filtração (Taxa de filtração constante (com variação ou não de nível) ou taxa de filtração declinante)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703263" y="4775200"/>
            <a:ext cx="7751762" cy="107721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sz="3200">
                <a:latin typeface="+mn-lt"/>
              </a:defRPr>
            </a:lvl1pPr>
          </a:lstStyle>
          <a:p>
            <a:r>
              <a:rPr lang="pt-BR" altLang="pt-BR" dirty="0"/>
              <a:t>Concepção do fundo falso e sistema de drenagem</a:t>
            </a:r>
          </a:p>
        </p:txBody>
      </p:sp>
      <p:sp>
        <p:nvSpPr>
          <p:cNvPr id="6" name="Retângulo de cantos arredondados 1"/>
          <p:cNvSpPr/>
          <p:nvPr/>
        </p:nvSpPr>
        <p:spPr>
          <a:xfrm>
            <a:off x="577548" y="2140299"/>
            <a:ext cx="8170915" cy="222480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A414C71-67D0-4410-B8ED-BE2F15459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0338"/>
            <a:ext cx="7211888" cy="1365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SISTEMAS DE FILTRAÇÃO</a:t>
            </a:r>
            <a:br>
              <a:rPr lang="pt-BR" altLang="pt-BR" sz="4000" dirty="0"/>
            </a:br>
            <a:r>
              <a:rPr lang="pt-BR" altLang="pt-BR" sz="4000" dirty="0"/>
              <a:t>ROTEIRO DE CÁLCULO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3391</TotalTime>
  <Words>3399</Words>
  <Application>Microsoft Office PowerPoint</Application>
  <PresentationFormat>Apresentação na tela (4:3)</PresentationFormat>
  <Paragraphs>625</Paragraphs>
  <Slides>123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123</vt:i4>
      </vt:variant>
    </vt:vector>
  </HeadingPairs>
  <TitlesOfParts>
    <vt:vector size="136" baseType="lpstr">
      <vt:lpstr>Arial</vt:lpstr>
      <vt:lpstr>Calibri</vt:lpstr>
      <vt:lpstr>Calibri Light</vt:lpstr>
      <vt:lpstr>Cambria Math</vt:lpstr>
      <vt:lpstr>Century Gothic</vt:lpstr>
      <vt:lpstr>Symbol</vt:lpstr>
      <vt:lpstr>Tahoma</vt:lpstr>
      <vt:lpstr>Times New Roman</vt:lpstr>
      <vt:lpstr>Wingdings</vt:lpstr>
      <vt:lpstr>Wingdings 3</vt:lpstr>
      <vt:lpstr>Retrospectiva</vt:lpstr>
      <vt:lpstr>Document</vt:lpstr>
      <vt:lpstr>Gráfico</vt:lpstr>
      <vt:lpstr>ESCOLA POLITÉCNICA DA USP DEPARTAMENTO DE ENGENHARIA  HIDRÁULICA E AMBIENTAL   PHD 5745 – PROCESSOS FÍSICO-QUÍMICOS EM ENGENHARIA SANITÁRIA E AMBIENTAL   </vt:lpstr>
      <vt:lpstr>FILTRAÇÃO</vt:lpstr>
      <vt:lpstr>FILTRAÇÃO</vt:lpstr>
      <vt:lpstr>FILTRAÇÃO</vt:lpstr>
      <vt:lpstr>TRATAMENTO CONVENCIONAL DE ÁGUAS  DE ABASTECIMENTO</vt:lpstr>
      <vt:lpstr>FILTRAÇÃO </vt:lpstr>
      <vt:lpstr>SISTEMA DE FILTRAÇÃO SABESP - ETA GUARAÚ </vt:lpstr>
      <vt:lpstr>SISTEMA DE FILTRAÇÃO SABESP - ETA ABV </vt:lpstr>
      <vt:lpstr>SISTEMA DE FILTRAÇÃO SABESP - ETA ABV </vt:lpstr>
      <vt:lpstr>SISTEMA DE FILTRAÇÃO SABESP - ETA TAIAÇUPEBA </vt:lpstr>
      <vt:lpstr>SISTEMA DE FILTRAÇÃO SABESP - ETA TAIAÇUPEBA </vt:lpstr>
      <vt:lpstr>FILTRAÇÃO</vt:lpstr>
      <vt:lpstr>CLASSIFICAÇÃO DOS PROCESSOS DE FILTRAÇÃO</vt:lpstr>
      <vt:lpstr>CLASSIFICAÇÃO DOS PROCESSOS DE FILTRAÇÃO</vt:lpstr>
      <vt:lpstr>FILTRAÇÃO EM MEIO GRANULAR FILTROS RÁPIDOS POR GRAVIDADE </vt:lpstr>
      <vt:lpstr>FILTRAÇÃO EM MEIO GRANULAR FILTROS RÁPIDOS POR GRAVIDADE </vt:lpstr>
      <vt:lpstr>VISÃO MICROSCÓPICA DO PROCESSO DE FILTRAÇÃO</vt:lpstr>
      <vt:lpstr>MECANISMOS DE TRANSPORTE E ADERÊNCIA</vt:lpstr>
      <vt:lpstr>CLASSIFICAÇÃO DOS PROCESSOS DE FILTRAÇÃO</vt:lpstr>
      <vt:lpstr>CLASSIFICAÇÃO DOS PROCESSOS DE FILTRAÇÃO</vt:lpstr>
      <vt:lpstr>FILTRAÇÃO EM MEIO GRANULAR FILTROS RÁPIDOS POR GRAVIDADE </vt:lpstr>
      <vt:lpstr>FILTRAÇÃO EM MEIO GRANULAR FILTROS RÁPIDOS POR GRAVIDADE </vt:lpstr>
      <vt:lpstr>MATERIAIS FILTRANTES</vt:lpstr>
      <vt:lpstr>MATERIAIS FILTRANTES</vt:lpstr>
      <vt:lpstr>FILTRAÇÃO EM MEIO GRANULAR FILTROS RÁPIDOS POR GRAVIDADE </vt:lpstr>
      <vt:lpstr>MATERIAIS FILTRANTES</vt:lpstr>
      <vt:lpstr>MATERIAIS FILTRANTES</vt:lpstr>
      <vt:lpstr>MATERIAIS FILTRANTES</vt:lpstr>
      <vt:lpstr>MATERIAIS FILTRANTES</vt:lpstr>
      <vt:lpstr>MATERIAIS FILTRANTES: COMPOSIÇÃO, GRANULOMETRIA E ALTURA</vt:lpstr>
      <vt:lpstr>CLASSIFICAÇÃO DOS PROCESSOS DE FILTRAÇÃO</vt:lpstr>
      <vt:lpstr>FILTROS RÁPIDOS POR GRAVIDADE</vt:lpstr>
      <vt:lpstr>FILTROS RÁPIDOS POR GRAVIDADE</vt:lpstr>
      <vt:lpstr>FILTROS RÁPIDOS POR GRAVIDADE</vt:lpstr>
      <vt:lpstr>FILTROS RÁPIDOS POR GRAVIDADE</vt:lpstr>
      <vt:lpstr>FILTROS RÁPIDOS POR GRAVIDADE</vt:lpstr>
      <vt:lpstr>FILTROS RÁPIDOS POR GRAVIDADE</vt:lpstr>
      <vt:lpstr>FILTROS RÁPIDOS POR GRAVIDADE</vt:lpstr>
      <vt:lpstr>FILTROS RÁPIDOS POR GRAVIDADE</vt:lpstr>
      <vt:lpstr>FILTROS RÁPIDOS POR GRAVIDADE</vt:lpstr>
      <vt:lpstr>FILTROS RÁPIDOS POR GRAVIDADE – ETA NORTE </vt:lpstr>
      <vt:lpstr>FILTROS RÁPIDOS POR GRAVIDADE – ETA NORTE </vt:lpstr>
      <vt:lpstr>FILTROS RÁPIDOS POR GRAVIDADE – ETA NORTE </vt:lpstr>
      <vt:lpstr>FILTROS RÁPIDOS POR GRAVIDADE – ETA NORTE </vt:lpstr>
      <vt:lpstr>FILTROS RÁPIDOS POR GRAVIDADE – ETA NORTE </vt:lpstr>
      <vt:lpstr>SISTEMA DE FILTRAÇÃO SABESP - ETA ABV </vt:lpstr>
      <vt:lpstr>SISTEMA DE FILTRAÇÃO SABESP - ETA ABV </vt:lpstr>
      <vt:lpstr>SISTEMA DE FILTRAÇÃO SABESP - ETA ABV </vt:lpstr>
      <vt:lpstr>SISTEMA DE FILTRAÇÃO SABESP - ETA ABV </vt:lpstr>
      <vt:lpstr>SISTEMA DE FILTRAÇÃO SABESP - ETA ABV </vt:lpstr>
      <vt:lpstr>SISTEMA DE FILTRAÇÃO SABESP - ETA ABV </vt:lpstr>
      <vt:lpstr>SISTEMA DE FILTRAÇÃO SABESP - ETA JURUBATUBA </vt:lpstr>
      <vt:lpstr>SISTEMA DE FILTRAÇÃO SABESP - ETA JURUBATUBA </vt:lpstr>
      <vt:lpstr>SISTEMA DE FILTRAÇÃO SABESP - ETA JURUBATUBA </vt:lpstr>
      <vt:lpstr>SISTEMA DE FILTRAÇÃO SABESP - ETA JURUBATUBA </vt:lpstr>
      <vt:lpstr>PROCESSO DE FILTRAÇÃO FILTROS RÁPIDOS POR GRAVIDADE</vt:lpstr>
      <vt:lpstr>PROCESSO DE FILTRAÇÃO FILTROS RÁPIDOS POR GRAVIDADE</vt:lpstr>
      <vt:lpstr>PROCESSO DE FILTRAÇÃO FILTROS RÁPIDOS POR GRAVIDADE</vt:lpstr>
      <vt:lpstr>HIDRÁULICA DO PROCESSO DE FILTRAÇÃO</vt:lpstr>
      <vt:lpstr>COMPORTAMENTO DO PROCESSO DE FILTRAÇÃO</vt:lpstr>
      <vt:lpstr>COMPORTAMENTO DO PROCESSO DE FILTRAÇÃO</vt:lpstr>
      <vt:lpstr>COMPORTAMENTO DO PROCESSO DE FILTRAÇÃO</vt:lpstr>
      <vt:lpstr>Apresentação do PowerPoint</vt:lpstr>
      <vt:lpstr>Apresentação do PowerPoint</vt:lpstr>
      <vt:lpstr>COMPORTAMENTO DO PROCESSO DE FILTRAÇÃO</vt:lpstr>
      <vt:lpstr>COMPORTAMENTO DO PROCESSO DE FILTRAÇÃO</vt:lpstr>
      <vt:lpstr>COMPORTAMENTO DO PROCESSO DE FILTRAÇÃO</vt:lpstr>
      <vt:lpstr>COMPORTAMENTO DO PROCESSO DE FILTRAÇÃO</vt:lpstr>
      <vt:lpstr>COMPORTAMENTO DO PROCESSO DE FILTRAÇÃO</vt:lpstr>
      <vt:lpstr>COMPORTAMENTO DO PROCESSO DE FILTRAÇÃO</vt:lpstr>
      <vt:lpstr>COMPORTAMENTO DO PROCESSO DE FILTRAÇÃO</vt:lpstr>
      <vt:lpstr>CRITÉRIOS PARA O ENCERRAMENTO DA CARREIRA DE FILTRAÇÃO</vt:lpstr>
      <vt:lpstr>HIDRÁULICA DO PROCESSO DE FILTRAÇÃO</vt:lpstr>
      <vt:lpstr>HIDRÁULICA DO PROCESSO DE FILTRAÇÃO - FLUIDIFICAÇÃO</vt:lpstr>
      <vt:lpstr>HIDRÁULICA DO PROCESSO DE FILTRAÇÃO - FLUIDIFICAÇÃO</vt:lpstr>
      <vt:lpstr>HIDRÁULICA DO PROCESSO DE FILTRAÇÃO - EXPANSÃO</vt:lpstr>
      <vt:lpstr>HIDRÁULICA DO PROCESSO DE FILTRAÇÃO - EXPANSÃO</vt:lpstr>
      <vt:lpstr>HIDRÁULICA DO PROCESSO DE FILTRAÇÃO - EXPANSÃO</vt:lpstr>
      <vt:lpstr>HIDRÁULICA DO PROCESSO DE FILTRAÇÃO - EXPANSÃO</vt:lpstr>
      <vt:lpstr>HIDRÁULICA DO PROCESSO DE FILTRAÇÃO - EXPANSÃO</vt:lpstr>
      <vt:lpstr>HIDRÁULICA DO PROCESSO DE FILTRAÇÃO - EXPANSÃO</vt:lpstr>
      <vt:lpstr>HIDRÁULICA DO PROCESSO DE FILTRAÇÃO - EXPANSÃO</vt:lpstr>
      <vt:lpstr>HIDRÁULICA DE FILTRAÇÃO LAVAGEM DE MEIOS FILTRANTES</vt:lpstr>
      <vt:lpstr>HIDRÁULICA DE FILTRAÇÃO LAVAGEM DE MEIOS FILTRANTES</vt:lpstr>
      <vt:lpstr>LAVAGEM DE MEIOS FILTRANTES LAVAGEM COM ÁGUA E SUPERFICIAL</vt:lpstr>
      <vt:lpstr>LAVAGEM DE MEIOS FILTRANTES LAVAGEM COM ÁGUA E SUPERFICIAL</vt:lpstr>
      <vt:lpstr>LAVAGEM DE MEIOS FILTRANTES LAVAGEM COM ÁGUA E SUPERFICIAL</vt:lpstr>
      <vt:lpstr>LAVAGEM DE MEIOS FILTRANTES LAVAGEM COM ÁGUA E SUPERFICIAL</vt:lpstr>
      <vt:lpstr>HIDRÁULICA DE FILTRAÇÃO LAVAGEM DE MEIOS FILTRANTES</vt:lpstr>
      <vt:lpstr>HIDRÁULICA DE FILTRAÇÃO LAVAGEM DE MEIOS FILTRANTES</vt:lpstr>
      <vt:lpstr>LAVAGEM DE MEIOS FILTRANTES LAVAGEM COM AR E ÁGUA </vt:lpstr>
      <vt:lpstr>LAVAGEM DE MEIOS FILTRANTES LAVAGEM COM AR E ÁGUA </vt:lpstr>
      <vt:lpstr>LAVAGEM DE MEIOS FILTRANTES LAVAGEM COM AR E ÁGUA </vt:lpstr>
      <vt:lpstr>SISTEMA DE COLETA DE ÁGUA DE LAVAGEM</vt:lpstr>
      <vt:lpstr>PROCESSO DE FILTRAÇÃO FILTROS RÁPIDOS POR GRAVIDADE</vt:lpstr>
      <vt:lpstr>SISTEMAS DE FILTRAÇÃO ROTEIRO DE CÁLCULO </vt:lpstr>
      <vt:lpstr>SISTEMAS DE FILTRAÇÃO ROTEIRO DE CÁLCULO </vt:lpstr>
      <vt:lpstr>MATERIAIS FILTRANTES: COMPOSIÇÃO, GRANULOMETRIA E ALTURA</vt:lpstr>
      <vt:lpstr>SISTEMAS DE FILTRAÇÃO ROTEIRO DE CÁLCULO </vt:lpstr>
      <vt:lpstr>SISTEMAS DE FILTRAÇÃO ROTEIRO DE CÁLCULO </vt:lpstr>
      <vt:lpstr>FILTROS RÁPIDOS POR GRAVIDADE – ETA NORTE </vt:lpstr>
      <vt:lpstr>FILTROS RÁPIDOS POR GRAVIDADE – ETA NORTE </vt:lpstr>
      <vt:lpstr>SISTEMAS DE FILTRAÇÃO ROTEIRO DE CÁLCULO </vt:lpstr>
      <vt:lpstr>CAMADA SUPORTE EM FILTROS RÁPIDOS POR GRAVIDADE </vt:lpstr>
      <vt:lpstr>CAMADA SUPORTE GRANULOMETRIA E ALTURA</vt:lpstr>
      <vt:lpstr>CAMADA SUPORTE GRANULOMETRIA E ALTURA</vt:lpstr>
      <vt:lpstr>CAMADA SUPORTE GRANULOMETRIA E ALTURA</vt:lpstr>
      <vt:lpstr>CAMADA SUPORTE GRANULOMETRIA E ALTURA</vt:lpstr>
      <vt:lpstr>SISTEMAS DE FILTRAÇÃO ROTEIRO DE CÁLCULO </vt:lpstr>
      <vt:lpstr>SISTEMAS DE FILTRAÇÃO ROTEIRO DE CÁLCULO </vt:lpstr>
      <vt:lpstr>SISTEMAS DE FILTRAÇÃO ROTEIRO DE CÁLCULO </vt:lpstr>
      <vt:lpstr>SISTEMAS DE FILTRAÇÃO ROTEIRO DE CÁLCULO </vt:lpstr>
      <vt:lpstr>SISTEMAS DE FILTRAÇÃO ROTEIRO DE CÁLCULO </vt:lpstr>
      <vt:lpstr>FILTROS RÁPIDOS POR GRAVIDADE – ETA NORTE </vt:lpstr>
      <vt:lpstr>SISTEMAS DE FILTRAÇÃO ROTEIRO DE CÁLCULO </vt:lpstr>
      <vt:lpstr>SISTEMAS DE FILTRAÇÃO ROTEIRO DE CÁLCULO </vt:lpstr>
      <vt:lpstr>SISTEMAS DE FILTRAÇÃO ROTEIRO DE CÁLCULO </vt:lpstr>
      <vt:lpstr>FILTROS RÁPIDOS POR GRAVIDADE – ETA NORTE </vt:lpstr>
      <vt:lpstr>SISTEMAS DE FILTRAÇÃO ROTEIRO DE CÁLCULO </vt:lpstr>
      <vt:lpstr>SISTEMAS DE FILTRAÇÃO ROTEIRO DE CÁLCULO </vt:lpstr>
      <vt:lpstr>FILTROS RÁPIDOS POR GRAVIDADE – ETA NORTE </vt:lpstr>
      <vt:lpstr>SISTEMAS DE FILTRAÇÃO ROTEIRO DE CÁLCULO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2021-08-23T13:43:30Z</dcterms:modified>
</cp:coreProperties>
</file>