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00"/>
  </p:notesMasterIdLst>
  <p:sldIdLst>
    <p:sldId id="257" r:id="rId2"/>
    <p:sldId id="373" r:id="rId3"/>
    <p:sldId id="376" r:id="rId4"/>
    <p:sldId id="375" r:id="rId5"/>
    <p:sldId id="447" r:id="rId6"/>
    <p:sldId id="378" r:id="rId7"/>
    <p:sldId id="450" r:id="rId8"/>
    <p:sldId id="451" r:id="rId9"/>
    <p:sldId id="452" r:id="rId10"/>
    <p:sldId id="388" r:id="rId11"/>
    <p:sldId id="264" r:id="rId12"/>
    <p:sldId id="256" r:id="rId13"/>
    <p:sldId id="385" r:id="rId14"/>
    <p:sldId id="258" r:id="rId15"/>
    <p:sldId id="387" r:id="rId16"/>
    <p:sldId id="263" r:id="rId17"/>
    <p:sldId id="360" r:id="rId18"/>
    <p:sldId id="370" r:id="rId19"/>
    <p:sldId id="474" r:id="rId20"/>
    <p:sldId id="389" r:id="rId21"/>
    <p:sldId id="328" r:id="rId22"/>
    <p:sldId id="475" r:id="rId23"/>
    <p:sldId id="269" r:id="rId24"/>
    <p:sldId id="456" r:id="rId25"/>
    <p:sldId id="457" r:id="rId26"/>
    <p:sldId id="458" r:id="rId27"/>
    <p:sldId id="476" r:id="rId28"/>
    <p:sldId id="461" r:id="rId29"/>
    <p:sldId id="462" r:id="rId30"/>
    <p:sldId id="459" r:id="rId31"/>
    <p:sldId id="463" r:id="rId32"/>
    <p:sldId id="464" r:id="rId33"/>
    <p:sldId id="465" r:id="rId34"/>
    <p:sldId id="467" r:id="rId35"/>
    <p:sldId id="468" r:id="rId36"/>
    <p:sldId id="469" r:id="rId37"/>
    <p:sldId id="405" r:id="rId38"/>
    <p:sldId id="274" r:id="rId39"/>
    <p:sldId id="275" r:id="rId40"/>
    <p:sldId id="276" r:id="rId41"/>
    <p:sldId id="477" r:id="rId42"/>
    <p:sldId id="492" r:id="rId43"/>
    <p:sldId id="494" r:id="rId44"/>
    <p:sldId id="493" r:id="rId45"/>
    <p:sldId id="495" r:id="rId46"/>
    <p:sldId id="496" r:id="rId47"/>
    <p:sldId id="497" r:id="rId48"/>
    <p:sldId id="498" r:id="rId49"/>
    <p:sldId id="484" r:id="rId50"/>
    <p:sldId id="281" r:id="rId51"/>
    <p:sldId id="337" r:id="rId52"/>
    <p:sldId id="479" r:id="rId53"/>
    <p:sldId id="499" r:id="rId54"/>
    <p:sldId id="500" r:id="rId55"/>
    <p:sldId id="320" r:id="rId56"/>
    <p:sldId id="453" r:id="rId57"/>
    <p:sldId id="480" r:id="rId58"/>
    <p:sldId id="341" r:id="rId59"/>
    <p:sldId id="413" r:id="rId60"/>
    <p:sldId id="414" r:id="rId61"/>
    <p:sldId id="485" r:id="rId62"/>
    <p:sldId id="282" r:id="rId63"/>
    <p:sldId id="361" r:id="rId64"/>
    <p:sldId id="478" r:id="rId65"/>
    <p:sldId id="362" r:id="rId66"/>
    <p:sldId id="481" r:id="rId67"/>
    <p:sldId id="482" r:id="rId68"/>
    <p:sldId id="486" r:id="rId69"/>
    <p:sldId id="272" r:id="rId70"/>
    <p:sldId id="273" r:id="rId71"/>
    <p:sldId id="290" r:id="rId72"/>
    <p:sldId id="368" r:id="rId73"/>
    <p:sldId id="369" r:id="rId74"/>
    <p:sldId id="363" r:id="rId75"/>
    <p:sldId id="364" r:id="rId76"/>
    <p:sldId id="365" r:id="rId77"/>
    <p:sldId id="367" r:id="rId78"/>
    <p:sldId id="291" r:id="rId79"/>
    <p:sldId id="429" r:id="rId80"/>
    <p:sldId id="430" r:id="rId81"/>
    <p:sldId id="431" r:id="rId82"/>
    <p:sldId id="446" r:id="rId83"/>
    <p:sldId id="445" r:id="rId84"/>
    <p:sldId id="432" r:id="rId85"/>
    <p:sldId id="433" r:id="rId86"/>
    <p:sldId id="434" r:id="rId87"/>
    <p:sldId id="435" r:id="rId88"/>
    <p:sldId id="436" r:id="rId89"/>
    <p:sldId id="437" r:id="rId90"/>
    <p:sldId id="438" r:id="rId91"/>
    <p:sldId id="439" r:id="rId92"/>
    <p:sldId id="440" r:id="rId93"/>
    <p:sldId id="441" r:id="rId94"/>
    <p:sldId id="442" r:id="rId95"/>
    <p:sldId id="443" r:id="rId96"/>
    <p:sldId id="444" r:id="rId97"/>
    <p:sldId id="471" r:id="rId98"/>
    <p:sldId id="392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  <a:srgbClr val="FFFF00"/>
    <a:srgbClr val="0000FF"/>
    <a:srgbClr val="0099FF"/>
    <a:srgbClr val="00CCFF"/>
    <a:srgbClr val="66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8DCFF-1486-4907-B394-A970BF7D45BE}" v="325" dt="2020-02-27T23:10:55.614"/>
    <p1510:client id="{FC631F38-7D6F-480E-B79F-D651F3DA94BC}" v="35" dt="2020-02-27T21:47:55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0" autoAdjust="0"/>
    <p:restoredTop sz="88931" autoAdjust="0"/>
  </p:normalViewPr>
  <p:slideViewPr>
    <p:cSldViewPr>
      <p:cViewPr varScale="1">
        <p:scale>
          <a:sx n="76" d="100"/>
          <a:sy n="76" d="100"/>
        </p:scale>
        <p:origin x="93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FC631F38-7D6F-480E-B79F-D651F3DA94BC}"/>
    <pc:docChg chg="undo custSel addSld delSld modSld">
      <pc:chgData name="Sidney Seckler" userId="73470fc2d5f88927" providerId="LiveId" clId="{FC631F38-7D6F-480E-B79F-D651F3DA94BC}" dt="2020-02-27T21:48:00.980" v="426" actId="47"/>
      <pc:docMkLst>
        <pc:docMk/>
      </pc:docMkLst>
      <pc:sldChg chg="modSp add mod">
        <pc:chgData name="Sidney Seckler" userId="73470fc2d5f88927" providerId="LiveId" clId="{FC631F38-7D6F-480E-B79F-D651F3DA94BC}" dt="2020-02-27T20:50:46.256" v="5" actId="14100"/>
        <pc:sldMkLst>
          <pc:docMk/>
          <pc:sldMk cId="0" sldId="257"/>
        </pc:sldMkLst>
        <pc:spChg chg="mod">
          <ac:chgData name="Sidney Seckler" userId="73470fc2d5f88927" providerId="LiveId" clId="{FC631F38-7D6F-480E-B79F-D651F3DA94BC}" dt="2020-02-27T20:50:46.256" v="5" actId="14100"/>
          <ac:spMkLst>
            <pc:docMk/>
            <pc:sldMk cId="0" sldId="257"/>
            <ac:spMk id="3074" creationId="{00000000-0000-0000-0000-000000000000}"/>
          </ac:spMkLst>
        </pc:spChg>
      </pc:sldChg>
      <pc:sldChg chg="modSp add del mod">
        <pc:chgData name="Sidney Seckler" userId="73470fc2d5f88927" providerId="LiveId" clId="{FC631F38-7D6F-480E-B79F-D651F3DA94BC}" dt="2020-02-27T21:33:46.459" v="337" actId="14100"/>
        <pc:sldMkLst>
          <pc:docMk/>
          <pc:sldMk cId="0" sldId="258"/>
        </pc:sldMkLst>
        <pc:spChg chg="mod">
          <ac:chgData name="Sidney Seckler" userId="73470fc2d5f88927" providerId="LiveId" clId="{FC631F38-7D6F-480E-B79F-D651F3DA94BC}" dt="2020-02-27T21:33:46.459" v="337" actId="14100"/>
          <ac:spMkLst>
            <pc:docMk/>
            <pc:sldMk cId="0" sldId="258"/>
            <ac:spMk id="62477" creationId="{00000000-0000-0000-0000-000000000000}"/>
          </ac:spMkLst>
        </pc:spChg>
      </pc:sldChg>
      <pc:sldChg chg="add del">
        <pc:chgData name="Sidney Seckler" userId="73470fc2d5f88927" providerId="LiveId" clId="{FC631F38-7D6F-480E-B79F-D651F3DA94BC}" dt="2020-02-27T21:28:57.927" v="271" actId="47"/>
        <pc:sldMkLst>
          <pc:docMk/>
          <pc:sldMk cId="0" sldId="26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0" sldId="264"/>
        </pc:sldMkLst>
      </pc:sldChg>
      <pc:sldChg chg="modSp add mod">
        <pc:chgData name="Sidney Seckler" userId="73470fc2d5f88927" providerId="LiveId" clId="{FC631F38-7D6F-480E-B79F-D651F3DA94BC}" dt="2020-02-27T20:52:50.353" v="40" actId="20577"/>
        <pc:sldMkLst>
          <pc:docMk/>
          <pc:sldMk cId="0" sldId="393"/>
        </pc:sldMkLst>
        <pc:spChg chg="mod">
          <ac:chgData name="Sidney Seckler" userId="73470fc2d5f88927" providerId="LiveId" clId="{FC631F38-7D6F-480E-B79F-D651F3DA94BC}" dt="2020-02-27T20:51:32.359" v="11" actId="1076"/>
          <ac:spMkLst>
            <pc:docMk/>
            <pc:sldMk cId="0" sldId="393"/>
            <ac:spMk id="19149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2:50.353" v="40" actId="20577"/>
          <ac:spMkLst>
            <pc:docMk/>
            <pc:sldMk cId="0" sldId="393"/>
            <ac:spMk id="191492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5:25.673" v="257" actId="1076"/>
        <pc:sldMkLst>
          <pc:docMk/>
          <pc:sldMk cId="0" sldId="394"/>
        </pc:sldMkLst>
        <pc:spChg chg="mod">
          <ac:chgData name="Sidney Seckler" userId="73470fc2d5f88927" providerId="LiveId" clId="{FC631F38-7D6F-480E-B79F-D651F3DA94BC}" dt="2020-02-27T21:25:13.578" v="255" actId="1076"/>
          <ac:spMkLst>
            <pc:docMk/>
            <pc:sldMk cId="0" sldId="394"/>
            <ac:spMk id="9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25:25.673" v="257" actId="1076"/>
          <ac:spMkLst>
            <pc:docMk/>
            <pc:sldMk cId="0" sldId="394"/>
            <ac:spMk id="192515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5:37.022" v="260" actId="1076"/>
        <pc:sldMkLst>
          <pc:docMk/>
          <pc:sldMk cId="0" sldId="395"/>
        </pc:sldMkLst>
        <pc:spChg chg="mod">
          <ac:chgData name="Sidney Seckler" userId="73470fc2d5f88927" providerId="LiveId" clId="{FC631F38-7D6F-480E-B79F-D651F3DA94BC}" dt="2020-02-27T21:25:37.022" v="260" actId="1076"/>
          <ac:spMkLst>
            <pc:docMk/>
            <pc:sldMk cId="0" sldId="395"/>
            <ac:spMk id="9" creationId="{00000000-0000-0000-0000-000000000000}"/>
          </ac:spMkLst>
        </pc:spChg>
      </pc:sldChg>
      <pc:sldChg chg="addSp delSp modSp add del mod">
        <pc:chgData name="Sidney Seckler" userId="73470fc2d5f88927" providerId="LiveId" clId="{FC631F38-7D6F-480E-B79F-D651F3DA94BC}" dt="2020-02-27T20:58:49.406" v="105" actId="47"/>
        <pc:sldMkLst>
          <pc:docMk/>
          <pc:sldMk cId="0" sldId="396"/>
        </pc:sldMkLst>
        <pc:spChg chg="add del mod">
          <ac:chgData name="Sidney Seckler" userId="73470fc2d5f88927" providerId="LiveId" clId="{FC631F38-7D6F-480E-B79F-D651F3DA94BC}" dt="2020-02-27T20:58:45.390" v="104" actId="478"/>
          <ac:spMkLst>
            <pc:docMk/>
            <pc:sldMk cId="0" sldId="396"/>
            <ac:spMk id="3" creationId="{4A450AE8-29FE-4B21-B282-C50AED3868BF}"/>
          </ac:spMkLst>
        </pc:spChg>
        <pc:spChg chg="mod">
          <ac:chgData name="Sidney Seckler" userId="73470fc2d5f88927" providerId="LiveId" clId="{FC631F38-7D6F-480E-B79F-D651F3DA94BC}" dt="2020-02-27T20:58:39.202" v="102" actId="1076"/>
          <ac:spMkLst>
            <pc:docMk/>
            <pc:sldMk cId="0" sldId="396"/>
            <ac:spMk id="194562" creationId="{00000000-0000-0000-0000-000000000000}"/>
          </ac:spMkLst>
        </pc:spChg>
        <pc:spChg chg="del">
          <ac:chgData name="Sidney Seckler" userId="73470fc2d5f88927" providerId="LiveId" clId="{FC631F38-7D6F-480E-B79F-D651F3DA94BC}" dt="2020-02-27T20:58:42.514" v="103" actId="478"/>
          <ac:spMkLst>
            <pc:docMk/>
            <pc:sldMk cId="0" sldId="396"/>
            <ac:spMk id="194563" creationId="{00000000-0000-0000-0000-000000000000}"/>
          </ac:spMkLst>
        </pc:spChg>
      </pc:sldChg>
      <pc:sldChg chg="addSp modSp add mod">
        <pc:chgData name="Sidney Seckler" userId="73470fc2d5f88927" providerId="LiveId" clId="{FC631F38-7D6F-480E-B79F-D651F3DA94BC}" dt="2020-02-27T21:01:13.501" v="126" actId="20577"/>
        <pc:sldMkLst>
          <pc:docMk/>
          <pc:sldMk cId="0" sldId="397"/>
        </pc:sldMkLst>
        <pc:spChg chg="add mod">
          <ac:chgData name="Sidney Seckler" userId="73470fc2d5f88927" providerId="LiveId" clId="{FC631F38-7D6F-480E-B79F-D651F3DA94BC}" dt="2020-02-27T21:01:13.501" v="126" actId="20577"/>
          <ac:spMkLst>
            <pc:docMk/>
            <pc:sldMk cId="0" sldId="397"/>
            <ac:spMk id="16" creationId="{902B40AA-B49E-47A7-BAC1-58F53815F527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2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3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4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5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7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69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57.181" v="111" actId="1076"/>
          <ac:spMkLst>
            <pc:docMk/>
            <pc:sldMk cId="0" sldId="397"/>
            <ac:spMk id="19470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48.362" v="110" actId="14100"/>
          <ac:spMkLst>
            <pc:docMk/>
            <pc:sldMk cId="0" sldId="397"/>
            <ac:spMk id="19558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00:41.686" v="109" actId="1076"/>
          <ac:spMkLst>
            <pc:docMk/>
            <pc:sldMk cId="0" sldId="397"/>
            <ac:spMk id="195588" creationId="{00000000-0000-0000-0000-000000000000}"/>
          </ac:spMkLst>
        </pc:spChg>
        <pc:cxnChg chg="mod">
          <ac:chgData name="Sidney Seckler" userId="73470fc2d5f88927" providerId="LiveId" clId="{FC631F38-7D6F-480E-B79F-D651F3DA94BC}" dt="2020-02-27T21:00:57.181" v="111" actId="1076"/>
          <ac:cxnSpMkLst>
            <pc:docMk/>
            <pc:sldMk cId="0" sldId="397"/>
            <ac:cxnSpMk id="3" creationId="{00000000-0000-0000-0000-000000000000}"/>
          </ac:cxnSpMkLst>
        </pc:cxnChg>
      </pc:sldChg>
      <pc:sldChg chg="modSp add mod">
        <pc:chgData name="Sidney Seckler" userId="73470fc2d5f88927" providerId="LiveId" clId="{FC631F38-7D6F-480E-B79F-D651F3DA94BC}" dt="2020-02-27T21:21:17.005" v="217" actId="1076"/>
        <pc:sldMkLst>
          <pc:docMk/>
          <pc:sldMk cId="0" sldId="398"/>
        </pc:sldMkLst>
        <pc:spChg chg="mod">
          <ac:chgData name="Sidney Seckler" userId="73470fc2d5f88927" providerId="LiveId" clId="{FC631F38-7D6F-480E-B79F-D651F3DA94BC}" dt="2020-02-27T21:21:17.005" v="217" actId="1076"/>
          <ac:spMkLst>
            <pc:docMk/>
            <pc:sldMk cId="0" sldId="398"/>
            <ac:spMk id="19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6:08.050" v="269" actId="1076"/>
        <pc:sldMkLst>
          <pc:docMk/>
          <pc:sldMk cId="0" sldId="406"/>
        </pc:sldMkLst>
        <pc:spChg chg="mod">
          <ac:chgData name="Sidney Seckler" userId="73470fc2d5f88927" providerId="LiveId" clId="{FC631F38-7D6F-480E-B79F-D651F3DA94BC}" dt="2020-02-27T21:26:08.050" v="269" actId="1076"/>
          <ac:spMkLst>
            <pc:docMk/>
            <pc:sldMk cId="0" sldId="406"/>
            <ac:spMk id="204803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0:54:22.999" v="51" actId="1076"/>
        <pc:sldMkLst>
          <pc:docMk/>
          <pc:sldMk cId="0" sldId="417"/>
        </pc:sldMkLst>
        <pc:spChg chg="mod">
          <ac:chgData name="Sidney Seckler" userId="73470fc2d5f88927" providerId="LiveId" clId="{FC631F38-7D6F-480E-B79F-D651F3DA94BC}" dt="2020-02-27T20:53:19.702" v="44" actId="14100"/>
          <ac:spMkLst>
            <pc:docMk/>
            <pc:sldMk cId="0" sldId="417"/>
            <ac:spMk id="216067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4:22.999" v="51" actId="1076"/>
          <ac:spMkLst>
            <pc:docMk/>
            <pc:sldMk cId="0" sldId="417"/>
            <ac:spMk id="21606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4:03.610" v="47" actId="108"/>
          <ac:spMkLst>
            <pc:docMk/>
            <pc:sldMk cId="0" sldId="417"/>
            <ac:spMk id="216070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0:54:15.764" v="49" actId="1076"/>
        <pc:sldMkLst>
          <pc:docMk/>
          <pc:sldMk cId="0" sldId="418"/>
        </pc:sldMkLst>
        <pc:spChg chg="mod">
          <ac:chgData name="Sidney Seckler" userId="73470fc2d5f88927" providerId="LiveId" clId="{FC631F38-7D6F-480E-B79F-D651F3DA94BC}" dt="2020-02-27T20:53:24.411" v="45" actId="14100"/>
          <ac:spMkLst>
            <pc:docMk/>
            <pc:sldMk cId="0" sldId="418"/>
            <ac:spMk id="21709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4:15.764" v="49" actId="1076"/>
          <ac:spMkLst>
            <pc:docMk/>
            <pc:sldMk cId="0" sldId="418"/>
            <ac:spMk id="217093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0:56:23.381" v="69" actId="1076"/>
        <pc:sldMkLst>
          <pc:docMk/>
          <pc:sldMk cId="0" sldId="420"/>
        </pc:sldMkLst>
        <pc:spChg chg="mod">
          <ac:chgData name="Sidney Seckler" userId="73470fc2d5f88927" providerId="LiveId" clId="{FC631F38-7D6F-480E-B79F-D651F3DA94BC}" dt="2020-02-27T20:55:44.559" v="62" actId="1076"/>
          <ac:spMkLst>
            <pc:docMk/>
            <pc:sldMk cId="0" sldId="420"/>
            <ac:spMk id="219139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6:23.381" v="69" actId="1076"/>
          <ac:spMkLst>
            <pc:docMk/>
            <pc:sldMk cId="0" sldId="420"/>
            <ac:spMk id="219141" creationId="{00000000-0000-0000-0000-000000000000}"/>
          </ac:spMkLst>
        </pc:spChg>
      </pc:sldChg>
      <pc:sldChg chg="addSp delSp modSp add mod">
        <pc:chgData name="Sidney Seckler" userId="73470fc2d5f88927" providerId="LiveId" clId="{FC631F38-7D6F-480E-B79F-D651F3DA94BC}" dt="2020-02-27T20:56:36.511" v="73" actId="14100"/>
        <pc:sldMkLst>
          <pc:docMk/>
          <pc:sldMk cId="0" sldId="421"/>
        </pc:sldMkLst>
        <pc:spChg chg="add del mod">
          <ac:chgData name="Sidney Seckler" userId="73470fc2d5f88927" providerId="LiveId" clId="{FC631F38-7D6F-480E-B79F-D651F3DA94BC}" dt="2020-02-27T20:55:56.253" v="64" actId="478"/>
          <ac:spMkLst>
            <pc:docMk/>
            <pc:sldMk cId="0" sldId="421"/>
            <ac:spMk id="3" creationId="{884261AC-23C7-4D11-A16F-73D73AB3DEAA}"/>
          </ac:spMkLst>
        </pc:spChg>
        <pc:spChg chg="add">
          <ac:chgData name="Sidney Seckler" userId="73470fc2d5f88927" providerId="LiveId" clId="{FC631F38-7D6F-480E-B79F-D651F3DA94BC}" dt="2020-02-27T20:56:05.597" v="65"/>
          <ac:spMkLst>
            <pc:docMk/>
            <pc:sldMk cId="0" sldId="421"/>
            <ac:spMk id="8" creationId="{5A11916F-B1F2-4576-8CE6-80FD0D8776CE}"/>
          </ac:spMkLst>
        </pc:spChg>
        <pc:spChg chg="del mod">
          <ac:chgData name="Sidney Seckler" userId="73470fc2d5f88927" providerId="LiveId" clId="{FC631F38-7D6F-480E-B79F-D651F3DA94BC}" dt="2020-02-27T20:55:54.632" v="63" actId="478"/>
          <ac:spMkLst>
            <pc:docMk/>
            <pc:sldMk cId="0" sldId="421"/>
            <ac:spMk id="220163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6:36.511" v="73" actId="14100"/>
          <ac:spMkLst>
            <pc:docMk/>
            <pc:sldMk cId="0" sldId="421"/>
            <ac:spMk id="220165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47:40.613" v="424" actId="6549"/>
        <pc:sldMkLst>
          <pc:docMk/>
          <pc:sldMk cId="0" sldId="425"/>
        </pc:sldMkLst>
        <pc:spChg chg="mod">
          <ac:chgData name="Sidney Seckler" userId="73470fc2d5f88927" providerId="LiveId" clId="{FC631F38-7D6F-480E-B79F-D651F3DA94BC}" dt="2020-02-27T21:47:02.231" v="412" actId="6549"/>
          <ac:spMkLst>
            <pc:docMk/>
            <pc:sldMk cId="0" sldId="425"/>
            <ac:spMk id="224262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25.706" v="385" actId="6549"/>
          <ac:spMkLst>
            <pc:docMk/>
            <pc:sldMk cId="0" sldId="425"/>
            <ac:spMk id="22426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09.331" v="383"/>
          <ac:spMkLst>
            <pc:docMk/>
            <pc:sldMk cId="0" sldId="425"/>
            <ac:spMk id="224270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09.331" v="383"/>
          <ac:spMkLst>
            <pc:docMk/>
            <pc:sldMk cId="0" sldId="425"/>
            <ac:spMk id="224274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7:20.338" v="418" actId="20577"/>
          <ac:spMkLst>
            <pc:docMk/>
            <pc:sldMk cId="0" sldId="425"/>
            <ac:spMk id="22427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09.331" v="383"/>
          <ac:spMkLst>
            <pc:docMk/>
            <pc:sldMk cId="0" sldId="425"/>
            <ac:spMk id="224282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09.331" v="383"/>
          <ac:spMkLst>
            <pc:docMk/>
            <pc:sldMk cId="0" sldId="425"/>
            <ac:spMk id="22428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6:49.226" v="410" actId="20577"/>
          <ac:spMkLst>
            <pc:docMk/>
            <pc:sldMk cId="0" sldId="425"/>
            <ac:spMk id="224290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47:40.613" v="424" actId="6549"/>
          <ac:spMkLst>
            <pc:docMk/>
            <pc:sldMk cId="0" sldId="425"/>
            <ac:spMk id="22429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27.696" v="98" actId="27636"/>
          <ac:spMkLst>
            <pc:docMk/>
            <pc:sldMk cId="0" sldId="425"/>
            <ac:spMk id="224293" creationId="{00000000-0000-0000-0000-000000000000}"/>
          </ac:spMkLst>
        </pc:spChg>
        <pc:picChg chg="mod">
          <ac:chgData name="Sidney Seckler" userId="73470fc2d5f88927" providerId="LiveId" clId="{FC631F38-7D6F-480E-B79F-D651F3DA94BC}" dt="2020-02-27T21:46:00.394" v="382" actId="1076"/>
          <ac:picMkLst>
            <pc:docMk/>
            <pc:sldMk cId="0" sldId="425"/>
            <ac:picMk id="13314" creationId="{00000000-0000-0000-0000-000000000000}"/>
          </ac:picMkLst>
        </pc:pic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0" sldId="44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0" sldId="449"/>
        </pc:sldMkLst>
      </pc:sldChg>
      <pc:sldChg chg="addSp delSp modSp add mod">
        <pc:chgData name="Sidney Seckler" userId="73470fc2d5f88927" providerId="LiveId" clId="{FC631F38-7D6F-480E-B79F-D651F3DA94BC}" dt="2020-02-27T20:58:14.957" v="94" actId="1076"/>
        <pc:sldMkLst>
          <pc:docMk/>
          <pc:sldMk cId="0" sldId="461"/>
        </pc:sldMkLst>
        <pc:spChg chg="add del mod">
          <ac:chgData name="Sidney Seckler" userId="73470fc2d5f88927" providerId="LiveId" clId="{FC631F38-7D6F-480E-B79F-D651F3DA94BC}" dt="2020-02-27T20:58:08.394" v="93" actId="478"/>
          <ac:spMkLst>
            <pc:docMk/>
            <pc:sldMk cId="0" sldId="461"/>
            <ac:spMk id="3" creationId="{6302AE8B-AC24-4043-B9DB-73008A41A5EA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3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4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5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7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8:14.957" v="94" actId="1076"/>
          <ac:spMkLst>
            <pc:docMk/>
            <pc:sldMk cId="0" sldId="461"/>
            <ac:spMk id="12299" creationId="{00000000-0000-0000-0000-000000000000}"/>
          </ac:spMkLst>
        </pc:spChg>
        <pc:spChg chg="del mod">
          <ac:chgData name="Sidney Seckler" userId="73470fc2d5f88927" providerId="LiveId" clId="{FC631F38-7D6F-480E-B79F-D651F3DA94BC}" dt="2020-02-27T20:58:05.519" v="92" actId="478"/>
          <ac:spMkLst>
            <pc:docMk/>
            <pc:sldMk cId="0" sldId="461"/>
            <ac:spMk id="26214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0:57:52.277" v="88" actId="1076"/>
          <ac:spMkLst>
            <pc:docMk/>
            <pc:sldMk cId="0" sldId="461"/>
            <ac:spMk id="262148" creationId="{00000000-0000-0000-0000-000000000000}"/>
          </ac:spMkLst>
        </pc:sp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0" creationId="{00000000-0000-0000-0000-000000000000}"/>
          </ac:cxnSpMkLst>
        </pc:cxn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1" creationId="{00000000-0000-0000-0000-000000000000}"/>
          </ac:cxnSpMkLst>
        </pc:cxn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2" creationId="{00000000-0000-0000-0000-000000000000}"/>
          </ac:cxnSpMkLst>
        </pc:cxn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3" creationId="{00000000-0000-0000-0000-000000000000}"/>
          </ac:cxnSpMkLst>
        </pc:cxn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4" creationId="{00000000-0000-0000-0000-000000000000}"/>
          </ac:cxnSpMkLst>
        </pc:cxnChg>
        <pc:cxnChg chg="mod">
          <ac:chgData name="Sidney Seckler" userId="73470fc2d5f88927" providerId="LiveId" clId="{FC631F38-7D6F-480E-B79F-D651F3DA94BC}" dt="2020-02-27T20:58:14.957" v="94" actId="1076"/>
          <ac:cxnSpMkLst>
            <pc:docMk/>
            <pc:sldMk cId="0" sldId="461"/>
            <ac:cxnSpMk id="12305" creationId="{00000000-0000-0000-0000-000000000000}"/>
          </ac:cxnSpMkLst>
        </pc:cxnChg>
      </pc:sldChg>
      <pc:sldChg chg="modSp add mod">
        <pc:chgData name="Sidney Seckler" userId="73470fc2d5f88927" providerId="LiveId" clId="{FC631F38-7D6F-480E-B79F-D651F3DA94BC}" dt="2020-02-27T21:22:28.308" v="228" actId="108"/>
        <pc:sldMkLst>
          <pc:docMk/>
          <pc:sldMk cId="0" sldId="462"/>
        </pc:sldMkLst>
        <pc:spChg chg="mod">
          <ac:chgData name="Sidney Seckler" userId="73470fc2d5f88927" providerId="LiveId" clId="{FC631F38-7D6F-480E-B79F-D651F3DA94BC}" dt="2020-02-27T21:21:27.397" v="218" actId="1076"/>
          <ac:spMkLst>
            <pc:docMk/>
            <pc:sldMk cId="0" sldId="462"/>
            <ac:spMk id="1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22:28.308" v="228" actId="108"/>
          <ac:spMkLst>
            <pc:docMk/>
            <pc:sldMk cId="0" sldId="462"/>
            <ac:spMk id="263184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1:42.742" v="221" actId="1076"/>
        <pc:sldMkLst>
          <pc:docMk/>
          <pc:sldMk cId="0" sldId="464"/>
        </pc:sldMkLst>
        <pc:spChg chg="mod">
          <ac:chgData name="Sidney Seckler" userId="73470fc2d5f88927" providerId="LiveId" clId="{FC631F38-7D6F-480E-B79F-D651F3DA94BC}" dt="2020-02-27T21:21:42.742" v="221" actId="1076"/>
          <ac:spMkLst>
            <pc:docMk/>
            <pc:sldMk cId="0" sldId="464"/>
            <ac:spMk id="9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1:47.084" v="222" actId="1076"/>
        <pc:sldMkLst>
          <pc:docMk/>
          <pc:sldMk cId="0" sldId="465"/>
        </pc:sldMkLst>
        <pc:spChg chg="mod">
          <ac:chgData name="Sidney Seckler" userId="73470fc2d5f88927" providerId="LiveId" clId="{FC631F38-7D6F-480E-B79F-D651F3DA94BC}" dt="2020-02-27T21:21:47.084" v="222" actId="1076"/>
          <ac:spMkLst>
            <pc:docMk/>
            <pc:sldMk cId="0" sldId="465"/>
            <ac:spMk id="266244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2:02.431" v="225" actId="1076"/>
        <pc:sldMkLst>
          <pc:docMk/>
          <pc:sldMk cId="0" sldId="466"/>
        </pc:sldMkLst>
        <pc:spChg chg="mod">
          <ac:chgData name="Sidney Seckler" userId="73470fc2d5f88927" providerId="LiveId" clId="{FC631F38-7D6F-480E-B79F-D651F3DA94BC}" dt="2020-02-27T21:22:02.431" v="225" actId="1076"/>
          <ac:spMkLst>
            <pc:docMk/>
            <pc:sldMk cId="0" sldId="466"/>
            <ac:spMk id="18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0:56:56.581" v="78" actId="1076"/>
        <pc:sldMkLst>
          <pc:docMk/>
          <pc:sldMk cId="0" sldId="469"/>
        </pc:sldMkLst>
        <pc:spChg chg="mod">
          <ac:chgData name="Sidney Seckler" userId="73470fc2d5f88927" providerId="LiveId" clId="{FC631F38-7D6F-480E-B79F-D651F3DA94BC}" dt="2020-02-27T20:56:48.627" v="76" actId="1076"/>
          <ac:spMkLst>
            <pc:docMk/>
            <pc:sldMk cId="0" sldId="469"/>
            <ac:spMk id="270340" creationId="{00000000-0000-0000-0000-000000000000}"/>
          </ac:spMkLst>
        </pc:spChg>
        <pc:graphicFrameChg chg="mod">
          <ac:chgData name="Sidney Seckler" userId="73470fc2d5f88927" providerId="LiveId" clId="{FC631F38-7D6F-480E-B79F-D651F3DA94BC}" dt="2020-02-27T20:56:56.581" v="78" actId="1076"/>
          <ac:graphicFrameMkLst>
            <pc:docMk/>
            <pc:sldMk cId="0" sldId="469"/>
            <ac:graphicFrameMk id="11266" creationId="{00000000-0000-0000-0000-000000000000}"/>
          </ac:graphicFrameMkLst>
        </pc:graphicFrameChg>
      </pc:sldChg>
      <pc:sldChg chg="add">
        <pc:chgData name="Sidney Seckler" userId="73470fc2d5f88927" providerId="LiveId" clId="{FC631F38-7D6F-480E-B79F-D651F3DA94BC}" dt="2020-02-27T20:58:55.109" v="106"/>
        <pc:sldMkLst>
          <pc:docMk/>
          <pc:sldMk cId="641430331" sldId="470"/>
        </pc:sldMkLst>
      </pc:sldChg>
      <pc:sldChg chg="addSp delSp modSp add mod">
        <pc:chgData name="Sidney Seckler" userId="73470fc2d5f88927" providerId="LiveId" clId="{FC631F38-7D6F-480E-B79F-D651F3DA94BC}" dt="2020-02-27T21:40:34.853" v="370" actId="1076"/>
        <pc:sldMkLst>
          <pc:docMk/>
          <pc:sldMk cId="0" sldId="485"/>
        </pc:sldMkLst>
        <pc:spChg chg="mod">
          <ac:chgData name="Sidney Seckler" userId="73470fc2d5f88927" providerId="LiveId" clId="{FC631F38-7D6F-480E-B79F-D651F3DA94BC}" dt="2020-02-27T21:40:04.156" v="363" actId="255"/>
          <ac:spMkLst>
            <pc:docMk/>
            <pc:sldMk cId="0" sldId="485"/>
            <ac:spMk id="290826" creationId="{00000000-0000-0000-0000-000000000000}"/>
          </ac:spMkLst>
        </pc:spChg>
        <pc:picChg chg="del">
          <ac:chgData name="Sidney Seckler" userId="73470fc2d5f88927" providerId="LiveId" clId="{FC631F38-7D6F-480E-B79F-D651F3DA94BC}" dt="2020-02-27T21:39:41.568" v="359" actId="478"/>
          <ac:picMkLst>
            <pc:docMk/>
            <pc:sldMk cId="0" sldId="485"/>
            <ac:picMk id="3" creationId="{00000000-0000-0000-0000-000000000000}"/>
          </ac:picMkLst>
        </pc:picChg>
        <pc:picChg chg="add mod">
          <ac:chgData name="Sidney Seckler" userId="73470fc2d5f88927" providerId="LiveId" clId="{FC631F38-7D6F-480E-B79F-D651F3DA94BC}" dt="2020-02-27T21:40:34.853" v="370" actId="1076"/>
          <ac:picMkLst>
            <pc:docMk/>
            <pc:sldMk cId="0" sldId="485"/>
            <ac:picMk id="4" creationId="{D37EE678-635E-4E29-B274-3A27FE9CD4BF}"/>
          </ac:picMkLst>
        </pc:picChg>
      </pc:sldChg>
      <pc:sldChg chg="addSp delSp modSp add mod">
        <pc:chgData name="Sidney Seckler" userId="73470fc2d5f88927" providerId="LiveId" clId="{FC631F38-7D6F-480E-B79F-D651F3DA94BC}" dt="2020-02-27T21:40:47.361" v="376" actId="14100"/>
        <pc:sldMkLst>
          <pc:docMk/>
          <pc:sldMk cId="0" sldId="491"/>
        </pc:sldMkLst>
        <pc:spChg chg="mod">
          <ac:chgData name="Sidney Seckler" userId="73470fc2d5f88927" providerId="LiveId" clId="{FC631F38-7D6F-480E-B79F-D651F3DA94BC}" dt="2020-02-27T21:40:10.350" v="364" actId="255"/>
          <ac:spMkLst>
            <pc:docMk/>
            <pc:sldMk cId="0" sldId="491"/>
            <ac:spMk id="297992" creationId="{00000000-0000-0000-0000-000000000000}"/>
          </ac:spMkLst>
        </pc:spChg>
        <pc:picChg chg="del">
          <ac:chgData name="Sidney Seckler" userId="73470fc2d5f88927" providerId="LiveId" clId="{FC631F38-7D6F-480E-B79F-D651F3DA94BC}" dt="2020-02-27T21:39:44.405" v="360" actId="478"/>
          <ac:picMkLst>
            <pc:docMk/>
            <pc:sldMk cId="0" sldId="491"/>
            <ac:picMk id="3" creationId="{00000000-0000-0000-0000-000000000000}"/>
          </ac:picMkLst>
        </pc:picChg>
        <pc:picChg chg="add mod">
          <ac:chgData name="Sidney Seckler" userId="73470fc2d5f88927" providerId="LiveId" clId="{FC631F38-7D6F-480E-B79F-D651F3DA94BC}" dt="2020-02-27T21:40:47.361" v="376" actId="14100"/>
          <ac:picMkLst>
            <pc:docMk/>
            <pc:sldMk cId="0" sldId="491"/>
            <ac:picMk id="4" creationId="{192F53AF-F115-40DB-9A6B-0C4A0284935D}"/>
          </ac:picMkLst>
        </pc:picChg>
      </pc:sldChg>
      <pc:sldChg chg="modSp add mod">
        <pc:chgData name="Sidney Seckler" userId="73470fc2d5f88927" providerId="LiveId" clId="{FC631F38-7D6F-480E-B79F-D651F3DA94BC}" dt="2020-02-27T21:21:32.132" v="219" actId="1076"/>
        <pc:sldMkLst>
          <pc:docMk/>
          <pc:sldMk cId="0" sldId="499"/>
        </pc:sldMkLst>
        <pc:spChg chg="mod">
          <ac:chgData name="Sidney Seckler" userId="73470fc2d5f88927" providerId="LiveId" clId="{FC631F38-7D6F-480E-B79F-D651F3DA94BC}" dt="2020-02-27T21:21:32.132" v="219" actId="1076"/>
          <ac:spMkLst>
            <pc:docMk/>
            <pc:sldMk cId="0" sldId="499"/>
            <ac:spMk id="312324" creationId="{00000000-0000-0000-0000-000000000000}"/>
          </ac:spMkLst>
        </pc:spChg>
      </pc:sldChg>
      <pc:sldChg chg="modSp add del mod">
        <pc:chgData name="Sidney Seckler" userId="73470fc2d5f88927" providerId="LiveId" clId="{FC631F38-7D6F-480E-B79F-D651F3DA94BC}" dt="2020-02-27T21:21:38.351" v="220" actId="1076"/>
        <pc:sldMkLst>
          <pc:docMk/>
          <pc:sldMk cId="0" sldId="500"/>
        </pc:sldMkLst>
        <pc:spChg chg="mod">
          <ac:chgData name="Sidney Seckler" userId="73470fc2d5f88927" providerId="LiveId" clId="{FC631F38-7D6F-480E-B79F-D651F3DA94BC}" dt="2020-02-27T21:21:38.351" v="220" actId="1076"/>
          <ac:spMkLst>
            <pc:docMk/>
            <pc:sldMk cId="0" sldId="500"/>
            <ac:spMk id="8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1:51.164" v="223" actId="1076"/>
        <pc:sldMkLst>
          <pc:docMk/>
          <pc:sldMk cId="0" sldId="501"/>
        </pc:sldMkLst>
        <pc:spChg chg="mod">
          <ac:chgData name="Sidney Seckler" userId="73470fc2d5f88927" providerId="LiveId" clId="{FC631F38-7D6F-480E-B79F-D651F3DA94BC}" dt="2020-02-27T21:21:51.164" v="223" actId="1076"/>
          <ac:spMkLst>
            <pc:docMk/>
            <pc:sldMk cId="0" sldId="501"/>
            <ac:spMk id="8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1:57.023" v="224" actId="1076"/>
        <pc:sldMkLst>
          <pc:docMk/>
          <pc:sldMk cId="0" sldId="502"/>
        </pc:sldMkLst>
        <pc:spChg chg="mod">
          <ac:chgData name="Sidney Seckler" userId="73470fc2d5f88927" providerId="LiveId" clId="{FC631F38-7D6F-480E-B79F-D651F3DA94BC}" dt="2020-02-27T21:21:57.023" v="224" actId="1076"/>
          <ac:spMkLst>
            <pc:docMk/>
            <pc:sldMk cId="0" sldId="502"/>
            <ac:spMk id="11" creationId="{00000000-0000-0000-0000-000000000000}"/>
          </ac:spMkLst>
        </pc:spChg>
      </pc:sldChg>
      <pc:sldChg chg="modSp add del mod">
        <pc:chgData name="Sidney Seckler" userId="73470fc2d5f88927" providerId="LiveId" clId="{FC631F38-7D6F-480E-B79F-D651F3DA94BC}" dt="2020-02-27T21:24:37.435" v="242" actId="1076"/>
        <pc:sldMkLst>
          <pc:docMk/>
          <pc:sldMk cId="0" sldId="503"/>
        </pc:sldMkLst>
        <pc:spChg chg="mod">
          <ac:chgData name="Sidney Seckler" userId="73470fc2d5f88927" providerId="LiveId" clId="{FC631F38-7D6F-480E-B79F-D651F3DA94BC}" dt="2020-02-27T21:20:56.569" v="213" actId="1076"/>
          <ac:spMkLst>
            <pc:docMk/>
            <pc:sldMk cId="0" sldId="503"/>
            <ac:spMk id="316421" creationId="{00000000-0000-0000-0000-000000000000}"/>
          </ac:spMkLst>
        </pc:spChg>
        <pc:picChg chg="mod">
          <ac:chgData name="Sidney Seckler" userId="73470fc2d5f88927" providerId="LiveId" clId="{FC631F38-7D6F-480E-B79F-D651F3DA94BC}" dt="2020-02-27T21:24:37.435" v="242" actId="1076"/>
          <ac:picMkLst>
            <pc:docMk/>
            <pc:sldMk cId="0" sldId="503"/>
            <ac:picMk id="33794" creationId="{00000000-0000-0000-0000-000000000000}"/>
          </ac:picMkLst>
        </pc:picChg>
      </pc:sldChg>
      <pc:sldChg chg="modSp add mod">
        <pc:chgData name="Sidney Seckler" userId="73470fc2d5f88927" providerId="LiveId" clId="{FC631F38-7D6F-480E-B79F-D651F3DA94BC}" dt="2020-02-27T21:21:09.938" v="216" actId="1076"/>
        <pc:sldMkLst>
          <pc:docMk/>
          <pc:sldMk cId="0" sldId="504"/>
        </pc:sldMkLst>
        <pc:spChg chg="mod">
          <ac:chgData name="Sidney Seckler" userId="73470fc2d5f88927" providerId="LiveId" clId="{FC631F38-7D6F-480E-B79F-D651F3DA94BC}" dt="2020-02-27T21:21:09.938" v="216" actId="1076"/>
          <ac:spMkLst>
            <pc:docMk/>
            <pc:sldMk cId="0" sldId="504"/>
            <ac:spMk id="317447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5:45.601" v="263" actId="1076"/>
        <pc:sldMkLst>
          <pc:docMk/>
          <pc:sldMk cId="0" sldId="505"/>
        </pc:sldMkLst>
        <pc:spChg chg="mod">
          <ac:chgData name="Sidney Seckler" userId="73470fc2d5f88927" providerId="LiveId" clId="{FC631F38-7D6F-480E-B79F-D651F3DA94BC}" dt="2020-02-27T21:25:45.601" v="263" actId="1076"/>
          <ac:spMkLst>
            <pc:docMk/>
            <pc:sldMk cId="0" sldId="505"/>
            <ac:spMk id="318470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25:54.813" v="266" actId="1076"/>
        <pc:sldMkLst>
          <pc:docMk/>
          <pc:sldMk cId="0" sldId="506"/>
        </pc:sldMkLst>
        <pc:spChg chg="mod">
          <ac:chgData name="Sidney Seckler" userId="73470fc2d5f88927" providerId="LiveId" clId="{FC631F38-7D6F-480E-B79F-D651F3DA94BC}" dt="2020-02-27T21:25:54.813" v="266" actId="1076"/>
          <ac:spMkLst>
            <pc:docMk/>
            <pc:sldMk cId="0" sldId="506"/>
            <ac:spMk id="319494" creationId="{00000000-0000-0000-0000-000000000000}"/>
          </ac:spMkLst>
        </pc:spChg>
      </pc:sldChg>
      <pc:sldChg chg="modSp add del mod">
        <pc:chgData name="Sidney Seckler" userId="73470fc2d5f88927" providerId="LiveId" clId="{FC631F38-7D6F-480E-B79F-D651F3DA94BC}" dt="2020-02-27T21:35:38.585" v="350" actId="14100"/>
        <pc:sldMkLst>
          <pc:docMk/>
          <pc:sldMk cId="0" sldId="507"/>
        </pc:sldMkLst>
        <pc:spChg chg="mod">
          <ac:chgData name="Sidney Seckler" userId="73470fc2d5f88927" providerId="LiveId" clId="{FC631F38-7D6F-480E-B79F-D651F3DA94BC}" dt="2020-02-27T21:35:38.585" v="350" actId="14100"/>
          <ac:spMkLst>
            <pc:docMk/>
            <pc:sldMk cId="0" sldId="507"/>
            <ac:spMk id="320515" creationId="{00000000-0000-0000-0000-000000000000}"/>
          </ac:spMkLst>
        </pc:spChg>
      </pc:sldChg>
      <pc:sldChg chg="modSp add mod">
        <pc:chgData name="Sidney Seckler" userId="73470fc2d5f88927" providerId="LiveId" clId="{FC631F38-7D6F-480E-B79F-D651F3DA94BC}" dt="2020-02-27T21:35:48.583" v="353" actId="1076"/>
        <pc:sldMkLst>
          <pc:docMk/>
          <pc:sldMk cId="0" sldId="508"/>
        </pc:sldMkLst>
        <pc:spChg chg="mod">
          <ac:chgData name="Sidney Seckler" userId="73470fc2d5f88927" providerId="LiveId" clId="{FC631F38-7D6F-480E-B79F-D651F3DA94BC}" dt="2020-02-27T21:35:25.054" v="347" actId="108"/>
          <ac:spMkLst>
            <pc:docMk/>
            <pc:sldMk cId="0" sldId="508"/>
            <ac:spMk id="108550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5:48.583" v="353" actId="1076"/>
          <ac:spMkLst>
            <pc:docMk/>
            <pc:sldMk cId="0" sldId="508"/>
            <ac:spMk id="321539" creationId="{00000000-0000-0000-0000-000000000000}"/>
          </ac:spMkLst>
        </pc:spChg>
        <pc:grpChg chg="mod">
          <ac:chgData name="Sidney Seckler" userId="73470fc2d5f88927" providerId="LiveId" clId="{FC631F38-7D6F-480E-B79F-D651F3DA94BC}" dt="2020-02-27T21:35:25.054" v="347" actId="108"/>
          <ac:grpSpMkLst>
            <pc:docMk/>
            <pc:sldMk cId="0" sldId="508"/>
            <ac:grpSpMk id="108548" creationId="{00000000-0000-0000-0000-000000000000}"/>
          </ac:grpSpMkLst>
        </pc:grpChg>
        <pc:cxnChg chg="mod">
          <ac:chgData name="Sidney Seckler" userId="73470fc2d5f88927" providerId="LiveId" clId="{FC631F38-7D6F-480E-B79F-D651F3DA94BC}" dt="2020-02-27T21:35:25.054" v="347" actId="108"/>
          <ac:cxnSpMkLst>
            <pc:docMk/>
            <pc:sldMk cId="0" sldId="508"/>
            <ac:cxnSpMk id="108559" creationId="{00000000-0000-0000-0000-000000000000}"/>
          </ac:cxnSpMkLst>
        </pc:cxn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365420684" sldId="508"/>
        </pc:sldMkLst>
      </pc:sldChg>
      <pc:sldChg chg="modSp add mod">
        <pc:chgData name="Sidney Seckler" userId="73470fc2d5f88927" providerId="LiveId" clId="{FC631F38-7D6F-480E-B79F-D651F3DA94BC}" dt="2020-02-27T21:36:01.335" v="358" actId="14100"/>
        <pc:sldMkLst>
          <pc:docMk/>
          <pc:sldMk cId="0" sldId="509"/>
        </pc:sldMkLst>
        <pc:spChg chg="mod">
          <ac:chgData name="Sidney Seckler" userId="73470fc2d5f88927" providerId="LiveId" clId="{FC631F38-7D6F-480E-B79F-D651F3DA94BC}" dt="2020-02-27T21:36:01.335" v="358" actId="14100"/>
          <ac:spMkLst>
            <pc:docMk/>
            <pc:sldMk cId="0" sldId="509"/>
            <ac:spMk id="322563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70142403" sldId="51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614301865" sldId="51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96402165" sldId="512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724039376" sldId="513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80775330" sldId="514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629388711" sldId="515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770351680" sldId="516"/>
        </pc:sldMkLst>
      </pc:sldChg>
      <pc:sldChg chg="modSp add mod">
        <pc:chgData name="Sidney Seckler" userId="73470fc2d5f88927" providerId="LiveId" clId="{FC631F38-7D6F-480E-B79F-D651F3DA94BC}" dt="2020-02-27T21:30:27.228" v="299" actId="1076"/>
        <pc:sldMkLst>
          <pc:docMk/>
          <pc:sldMk cId="0" sldId="517"/>
        </pc:sldMkLst>
        <pc:spChg chg="mod">
          <ac:chgData name="Sidney Seckler" userId="73470fc2d5f88927" providerId="LiveId" clId="{FC631F38-7D6F-480E-B79F-D651F3DA94BC}" dt="2020-02-27T21:29:05.273" v="273" actId="14100"/>
          <ac:spMkLst>
            <pc:docMk/>
            <pc:sldMk cId="0" sldId="517"/>
            <ac:spMk id="274436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0:27.228" v="299" actId="1076"/>
          <ac:spMkLst>
            <pc:docMk/>
            <pc:sldMk cId="0" sldId="517"/>
            <ac:spMk id="274437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0:22.425" v="298" actId="1076"/>
          <ac:spMkLst>
            <pc:docMk/>
            <pc:sldMk cId="0" sldId="517"/>
            <ac:spMk id="274438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89270907" sldId="517"/>
        </pc:sldMkLst>
      </pc:sldChg>
      <pc:sldChg chg="modSp add mod">
        <pc:chgData name="Sidney Seckler" userId="73470fc2d5f88927" providerId="LiveId" clId="{FC631F38-7D6F-480E-B79F-D651F3DA94BC}" dt="2020-02-27T21:34:41.813" v="344" actId="14100"/>
        <pc:sldMkLst>
          <pc:docMk/>
          <pc:sldMk cId="0" sldId="518"/>
        </pc:sldMkLst>
        <pc:spChg chg="mod">
          <ac:chgData name="Sidney Seckler" userId="73470fc2d5f88927" providerId="LiveId" clId="{FC631F38-7D6F-480E-B79F-D651F3DA94BC}" dt="2020-02-27T21:34:41.813" v="344" actId="14100"/>
          <ac:spMkLst>
            <pc:docMk/>
            <pc:sldMk cId="0" sldId="518"/>
            <ac:spMk id="6" creationId="{C1171903-C8EE-4A30-AE3B-3239D0767F76}"/>
          </ac:spMkLst>
        </pc:spChg>
        <pc:spChg chg="mod">
          <ac:chgData name="Sidney Seckler" userId="73470fc2d5f88927" providerId="LiveId" clId="{FC631F38-7D6F-480E-B79F-D651F3DA94BC}" dt="2020-02-27T21:29:27.900" v="276" actId="108"/>
          <ac:spMkLst>
            <pc:docMk/>
            <pc:sldMk cId="0" sldId="518"/>
            <ac:spMk id="27546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0:49.551" v="302" actId="14100"/>
          <ac:spMkLst>
            <pc:docMk/>
            <pc:sldMk cId="0" sldId="518"/>
            <ac:spMk id="275462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57254851" sldId="518"/>
        </pc:sldMkLst>
      </pc:sldChg>
      <pc:sldChg chg="modSp add mod">
        <pc:chgData name="Sidney Seckler" userId="73470fc2d5f88927" providerId="LiveId" clId="{FC631F38-7D6F-480E-B79F-D651F3DA94BC}" dt="2020-02-27T21:34:37.693" v="343" actId="14100"/>
        <pc:sldMkLst>
          <pc:docMk/>
          <pc:sldMk cId="0" sldId="519"/>
        </pc:sldMkLst>
        <pc:spChg chg="mod">
          <ac:chgData name="Sidney Seckler" userId="73470fc2d5f88927" providerId="LiveId" clId="{FC631F38-7D6F-480E-B79F-D651F3DA94BC}" dt="2020-02-27T21:34:37.693" v="343" actId="14100"/>
          <ac:spMkLst>
            <pc:docMk/>
            <pc:sldMk cId="0" sldId="519"/>
            <ac:spMk id="6" creationId="{170AFB22-2613-4800-A609-D2ACBA0C5DB5}"/>
          </ac:spMkLst>
        </pc:spChg>
        <pc:spChg chg="mod">
          <ac:chgData name="Sidney Seckler" userId="73470fc2d5f88927" providerId="LiveId" clId="{FC631F38-7D6F-480E-B79F-D651F3DA94BC}" dt="2020-02-27T21:31:08.053" v="304" actId="14100"/>
          <ac:spMkLst>
            <pc:docMk/>
            <pc:sldMk cId="0" sldId="519"/>
            <ac:spMk id="276485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1:15.632" v="307" actId="14100"/>
          <ac:spMkLst>
            <pc:docMk/>
            <pc:sldMk cId="0" sldId="519"/>
            <ac:spMk id="276486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11140260" sldId="519"/>
        </pc:sldMkLst>
      </pc:sldChg>
      <pc:sldChg chg="modSp add mod">
        <pc:chgData name="Sidney Seckler" userId="73470fc2d5f88927" providerId="LiveId" clId="{FC631F38-7D6F-480E-B79F-D651F3DA94BC}" dt="2020-02-27T21:34:29.709" v="342" actId="14100"/>
        <pc:sldMkLst>
          <pc:docMk/>
          <pc:sldMk cId="0" sldId="520"/>
        </pc:sldMkLst>
        <pc:spChg chg="mod">
          <ac:chgData name="Sidney Seckler" userId="73470fc2d5f88927" providerId="LiveId" clId="{FC631F38-7D6F-480E-B79F-D651F3DA94BC}" dt="2020-02-27T21:34:29.709" v="342" actId="14100"/>
          <ac:spMkLst>
            <pc:docMk/>
            <pc:sldMk cId="0" sldId="520"/>
            <ac:spMk id="6" creationId="{DD5915D0-848E-40C9-BDF3-665400F22B1C}"/>
          </ac:spMkLst>
        </pc:spChg>
        <pc:spChg chg="mod">
          <ac:chgData name="Sidney Seckler" userId="73470fc2d5f88927" providerId="LiveId" clId="{FC631F38-7D6F-480E-B79F-D651F3DA94BC}" dt="2020-02-27T21:29:36.007" v="282" actId="108"/>
          <ac:spMkLst>
            <pc:docMk/>
            <pc:sldMk cId="0" sldId="520"/>
            <ac:spMk id="277509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1:29.863" v="310" actId="1076"/>
          <ac:spMkLst>
            <pc:docMk/>
            <pc:sldMk cId="0" sldId="520"/>
            <ac:spMk id="277510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210708862" sldId="520"/>
        </pc:sldMkLst>
      </pc:sldChg>
      <pc:sldChg chg="modSp add mod">
        <pc:chgData name="Sidney Seckler" userId="73470fc2d5f88927" providerId="LiveId" clId="{FC631F38-7D6F-480E-B79F-D651F3DA94BC}" dt="2020-02-27T21:34:24.899" v="341" actId="14100"/>
        <pc:sldMkLst>
          <pc:docMk/>
          <pc:sldMk cId="0" sldId="521"/>
        </pc:sldMkLst>
        <pc:spChg chg="mod">
          <ac:chgData name="Sidney Seckler" userId="73470fc2d5f88927" providerId="LiveId" clId="{FC631F38-7D6F-480E-B79F-D651F3DA94BC}" dt="2020-02-27T21:34:24.899" v="341" actId="14100"/>
          <ac:spMkLst>
            <pc:docMk/>
            <pc:sldMk cId="0" sldId="521"/>
            <ac:spMk id="7" creationId="{F288AC09-F9EC-46C4-B72E-D190B2554417}"/>
          </ac:spMkLst>
        </pc:spChg>
        <pc:spChg chg="mod">
          <ac:chgData name="Sidney Seckler" userId="73470fc2d5f88927" providerId="LiveId" clId="{FC631F38-7D6F-480E-B79F-D651F3DA94BC}" dt="2020-02-27T21:32:41.867" v="324" actId="1076"/>
          <ac:spMkLst>
            <pc:docMk/>
            <pc:sldMk cId="0" sldId="521"/>
            <ac:spMk id="278533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1:54.419" v="313" actId="14100"/>
          <ac:spMkLst>
            <pc:docMk/>
            <pc:sldMk cId="0" sldId="521"/>
            <ac:spMk id="278534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1:51.538" v="312" actId="1076"/>
          <ac:spMkLst>
            <pc:docMk/>
            <pc:sldMk cId="0" sldId="521"/>
            <ac:spMk id="278535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43871290" sldId="521"/>
        </pc:sldMkLst>
      </pc:sldChg>
      <pc:sldChg chg="modSp add mod">
        <pc:chgData name="Sidney Seckler" userId="73470fc2d5f88927" providerId="LiveId" clId="{FC631F38-7D6F-480E-B79F-D651F3DA94BC}" dt="2020-02-27T21:34:20.191" v="340" actId="14100"/>
        <pc:sldMkLst>
          <pc:docMk/>
          <pc:sldMk cId="0" sldId="522"/>
        </pc:sldMkLst>
        <pc:spChg chg="mod">
          <ac:chgData name="Sidney Seckler" userId="73470fc2d5f88927" providerId="LiveId" clId="{FC631F38-7D6F-480E-B79F-D651F3DA94BC}" dt="2020-02-27T21:34:20.191" v="340" actId="14100"/>
          <ac:spMkLst>
            <pc:docMk/>
            <pc:sldMk cId="0" sldId="522"/>
            <ac:spMk id="7" creationId="{2B534FB5-1250-47B5-A0DE-55733F7A9EAC}"/>
          </ac:spMkLst>
        </pc:spChg>
        <pc:spChg chg="mod">
          <ac:chgData name="Sidney Seckler" userId="73470fc2d5f88927" providerId="LiveId" clId="{FC631F38-7D6F-480E-B79F-D651F3DA94BC}" dt="2020-02-27T21:32:35.613" v="323" actId="1076"/>
          <ac:spMkLst>
            <pc:docMk/>
            <pc:sldMk cId="0" sldId="522"/>
            <ac:spMk id="279557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2:13.131" v="318" actId="14100"/>
          <ac:spMkLst>
            <pc:docMk/>
            <pc:sldMk cId="0" sldId="522"/>
            <ac:spMk id="279558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2:03.473" v="315" actId="1076"/>
          <ac:spMkLst>
            <pc:docMk/>
            <pc:sldMk cId="0" sldId="522"/>
            <ac:spMk id="279559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141182359" sldId="522"/>
        </pc:sldMkLst>
      </pc:sldChg>
      <pc:sldChg chg="modSp add mod">
        <pc:chgData name="Sidney Seckler" userId="73470fc2d5f88927" providerId="LiveId" clId="{FC631F38-7D6F-480E-B79F-D651F3DA94BC}" dt="2020-02-27T21:34:12.557" v="339" actId="14100"/>
        <pc:sldMkLst>
          <pc:docMk/>
          <pc:sldMk cId="0" sldId="523"/>
        </pc:sldMkLst>
        <pc:spChg chg="mod">
          <ac:chgData name="Sidney Seckler" userId="73470fc2d5f88927" providerId="LiveId" clId="{FC631F38-7D6F-480E-B79F-D651F3DA94BC}" dt="2020-02-27T21:34:12.557" v="339" actId="14100"/>
          <ac:spMkLst>
            <pc:docMk/>
            <pc:sldMk cId="0" sldId="523"/>
            <ac:spMk id="7" creationId="{659FA58B-ADEE-4360-BD61-6E50E5A63E66}"/>
          </ac:spMkLst>
        </pc:spChg>
        <pc:spChg chg="mod">
          <ac:chgData name="Sidney Seckler" userId="73470fc2d5f88927" providerId="LiveId" clId="{FC631F38-7D6F-480E-B79F-D651F3DA94BC}" dt="2020-02-27T21:32:57.469" v="328" actId="1076"/>
          <ac:spMkLst>
            <pc:docMk/>
            <pc:sldMk cId="0" sldId="523"/>
            <ac:spMk id="280581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2:54.115" v="327" actId="1076"/>
          <ac:spMkLst>
            <pc:docMk/>
            <pc:sldMk cId="0" sldId="523"/>
            <ac:spMk id="280582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2:50.301" v="325" actId="1076"/>
          <ac:spMkLst>
            <pc:docMk/>
            <pc:sldMk cId="0" sldId="523"/>
            <ac:spMk id="280583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006854506" sldId="523"/>
        </pc:sldMkLst>
      </pc:sldChg>
      <pc:sldChg chg="modSp add mod">
        <pc:chgData name="Sidney Seckler" userId="73470fc2d5f88927" providerId="LiveId" clId="{FC631F38-7D6F-480E-B79F-D651F3DA94BC}" dt="2020-02-27T21:34:07.443" v="338" actId="14100"/>
        <pc:sldMkLst>
          <pc:docMk/>
          <pc:sldMk cId="0" sldId="524"/>
        </pc:sldMkLst>
        <pc:spChg chg="mod">
          <ac:chgData name="Sidney Seckler" userId="73470fc2d5f88927" providerId="LiveId" clId="{FC631F38-7D6F-480E-B79F-D651F3DA94BC}" dt="2020-02-27T21:34:07.443" v="338" actId="14100"/>
          <ac:spMkLst>
            <pc:docMk/>
            <pc:sldMk cId="0" sldId="524"/>
            <ac:spMk id="6" creationId="{49AC458A-FC65-4961-87DF-CAE2984DF166}"/>
          </ac:spMkLst>
        </pc:spChg>
        <pc:spChg chg="mod">
          <ac:chgData name="Sidney Seckler" userId="73470fc2d5f88927" providerId="LiveId" clId="{FC631F38-7D6F-480E-B79F-D651F3DA94BC}" dt="2020-02-27T21:33:07.631" v="330" actId="14100"/>
          <ac:spMkLst>
            <pc:docMk/>
            <pc:sldMk cId="0" sldId="524"/>
            <ac:spMk id="281605" creationId="{00000000-0000-0000-0000-000000000000}"/>
          </ac:spMkLst>
        </pc:spChg>
        <pc:spChg chg="mod">
          <ac:chgData name="Sidney Seckler" userId="73470fc2d5f88927" providerId="LiveId" clId="{FC631F38-7D6F-480E-B79F-D651F3DA94BC}" dt="2020-02-27T21:33:13.333" v="333" actId="1076"/>
          <ac:spMkLst>
            <pc:docMk/>
            <pc:sldMk cId="0" sldId="524"/>
            <ac:spMk id="281606" creationId="{00000000-0000-0000-0000-000000000000}"/>
          </ac:spMkLst>
        </pc:sp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119140905" sldId="524"/>
        </pc:sldMkLst>
      </pc:sldChg>
      <pc:sldChg chg="modSp add mod">
        <pc:chgData name="Sidney Seckler" userId="73470fc2d5f88927" providerId="LiveId" clId="{FC631F38-7D6F-480E-B79F-D651F3DA94BC}" dt="2020-02-27T21:24:07.971" v="236" actId="1076"/>
        <pc:sldMkLst>
          <pc:docMk/>
          <pc:sldMk cId="909533671" sldId="525"/>
        </pc:sldMkLst>
        <pc:spChg chg="mod">
          <ac:chgData name="Sidney Seckler" userId="73470fc2d5f88927" providerId="LiveId" clId="{FC631F38-7D6F-480E-B79F-D651F3DA94BC}" dt="2020-02-27T21:21:04.893" v="215" actId="1076"/>
          <ac:spMkLst>
            <pc:docMk/>
            <pc:sldMk cId="909533671" sldId="525"/>
            <ac:spMk id="269316" creationId="{00000000-0000-0000-0000-000000000000}"/>
          </ac:spMkLst>
        </pc:spChg>
        <pc:picChg chg="mod">
          <ac:chgData name="Sidney Seckler" userId="73470fc2d5f88927" providerId="LiveId" clId="{FC631F38-7D6F-480E-B79F-D651F3DA94BC}" dt="2020-02-27T21:24:07.971" v="236" actId="1076"/>
          <ac:picMkLst>
            <pc:docMk/>
            <pc:sldMk cId="909533671" sldId="525"/>
            <ac:picMk id="31746" creationId="{00000000-0000-0000-0000-000000000000}"/>
          </ac:picMkLst>
        </pc:picChg>
        <pc:picChg chg="mod">
          <ac:chgData name="Sidney Seckler" userId="73470fc2d5f88927" providerId="LiveId" clId="{FC631F38-7D6F-480E-B79F-D651F3DA94BC}" dt="2020-02-27T21:24:01.859" v="233" actId="1076"/>
          <ac:picMkLst>
            <pc:docMk/>
            <pc:sldMk cId="909533671" sldId="525"/>
            <ac:picMk id="31749" creationId="{00000000-0000-0000-0000-000000000000}"/>
          </ac:picMkLst>
        </pc:pic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004216431" sldId="525"/>
        </pc:sldMkLst>
      </pc:sldChg>
      <pc:sldChg chg="modSp add mod">
        <pc:chgData name="Sidney Seckler" userId="73470fc2d5f88927" providerId="LiveId" clId="{FC631F38-7D6F-480E-B79F-D651F3DA94BC}" dt="2020-02-27T21:24:29.450" v="241" actId="1076"/>
        <pc:sldMkLst>
          <pc:docMk/>
          <pc:sldMk cId="1927962132" sldId="526"/>
        </pc:sldMkLst>
        <pc:spChg chg="mod">
          <ac:chgData name="Sidney Seckler" userId="73470fc2d5f88927" providerId="LiveId" clId="{FC631F38-7D6F-480E-B79F-D651F3DA94BC}" dt="2020-02-27T21:20:59.941" v="214" actId="1076"/>
          <ac:spMkLst>
            <pc:docMk/>
            <pc:sldMk cId="1927962132" sldId="526"/>
            <ac:spMk id="268295" creationId="{00000000-0000-0000-0000-000000000000}"/>
          </ac:spMkLst>
        </pc:spChg>
        <pc:picChg chg="mod">
          <ac:chgData name="Sidney Seckler" userId="73470fc2d5f88927" providerId="LiveId" clId="{FC631F38-7D6F-480E-B79F-D651F3DA94BC}" dt="2020-02-27T21:24:29.450" v="241" actId="1076"/>
          <ac:picMkLst>
            <pc:docMk/>
            <pc:sldMk cId="1927962132" sldId="526"/>
            <ac:picMk id="32770" creationId="{00000000-0000-0000-0000-000000000000}"/>
          </ac:picMkLst>
        </pc:picChg>
        <pc:picChg chg="mod">
          <ac:chgData name="Sidney Seckler" userId="73470fc2d5f88927" providerId="LiveId" clId="{FC631F38-7D6F-480E-B79F-D651F3DA94BC}" dt="2020-02-27T21:24:21.921" v="239" actId="14100"/>
          <ac:picMkLst>
            <pc:docMk/>
            <pc:sldMk cId="1927962132" sldId="526"/>
            <ac:picMk id="32773" creationId="{00000000-0000-0000-0000-000000000000}"/>
          </ac:picMkLst>
        </pc:picChg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745381099" sldId="526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672471014" sldId="527"/>
        </pc:sldMkLst>
      </pc:sldChg>
      <pc:sldChg chg="add del">
        <pc:chgData name="Sidney Seckler" userId="73470fc2d5f88927" providerId="LiveId" clId="{FC631F38-7D6F-480E-B79F-D651F3DA94BC}" dt="2020-02-27T21:48:00.980" v="426" actId="47"/>
        <pc:sldMkLst>
          <pc:docMk/>
          <pc:sldMk cId="1713298012" sldId="527"/>
        </pc:sldMkLst>
      </pc:sldChg>
      <pc:sldChg chg="add">
        <pc:chgData name="Sidney Seckler" userId="73470fc2d5f88927" providerId="LiveId" clId="{FC631F38-7D6F-480E-B79F-D651F3DA94BC}" dt="2020-02-27T21:47:55.997" v="425"/>
        <pc:sldMkLst>
          <pc:docMk/>
          <pc:sldMk cId="1874531225" sldId="52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427353847" sldId="52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673600176" sldId="529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176432804" sldId="53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74098609" sldId="53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083434829" sldId="532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375718522" sldId="533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750604595" sldId="534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992696769" sldId="535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725750306" sldId="536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256259011" sldId="537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00350393" sldId="53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253388874" sldId="539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300979852" sldId="54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413720991" sldId="54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700964339" sldId="542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608524750" sldId="543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038336581" sldId="544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119135674" sldId="545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661974299" sldId="546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784326856" sldId="54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917481913" sldId="549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068022998" sldId="55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791373273" sldId="55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454881945" sldId="552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390098657" sldId="553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317393759" sldId="554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7789186" sldId="555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202684030" sldId="556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4084832579" sldId="557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246626904" sldId="558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2575589590" sldId="559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195130275" sldId="56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940605960" sldId="561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1619867137" sldId="590"/>
        </pc:sldMkLst>
      </pc:sldChg>
      <pc:sldChg chg="del">
        <pc:chgData name="Sidney Seckler" userId="73470fc2d5f88927" providerId="LiveId" clId="{FC631F38-7D6F-480E-B79F-D651F3DA94BC}" dt="2020-02-27T20:54:48.430" v="52" actId="47"/>
        <pc:sldMkLst>
          <pc:docMk/>
          <pc:sldMk cId="3453499798" sldId="591"/>
        </pc:sldMkLst>
      </pc:sldChg>
      <pc:sldChg chg="del">
        <pc:chgData name="Sidney Seckler" userId="73470fc2d5f88927" providerId="LiveId" clId="{FC631F38-7D6F-480E-B79F-D651F3DA94BC}" dt="2020-02-27T20:50:53.805" v="6" actId="47"/>
        <pc:sldMkLst>
          <pc:docMk/>
          <pc:sldMk cId="0" sldId="605"/>
        </pc:sldMkLst>
      </pc:sldChg>
    </pc:docChg>
  </pc:docChgLst>
  <pc:docChgLst>
    <pc:chgData name="Sidney Seckler" userId="73470fc2d5f88927" providerId="LiveId" clId="{B9E8DCFF-1486-4907-B394-A970BF7D45BE}"/>
    <pc:docChg chg="undo custSel addSld delSld modSld">
      <pc:chgData name="Sidney Seckler" userId="73470fc2d5f88927" providerId="LiveId" clId="{B9E8DCFF-1486-4907-B394-A970BF7D45BE}" dt="2020-02-27T23:11:00.147" v="1269" actId="1076"/>
      <pc:docMkLst>
        <pc:docMk/>
      </pc:docMkLst>
      <pc:sldChg chg="modSp add mod">
        <pc:chgData name="Sidney Seckler" userId="73470fc2d5f88927" providerId="LiveId" clId="{B9E8DCFF-1486-4907-B394-A970BF7D45BE}" dt="2020-02-27T21:59:08.918" v="132" actId="14100"/>
        <pc:sldMkLst>
          <pc:docMk/>
          <pc:sldMk cId="0" sldId="256"/>
        </pc:sldMkLst>
        <pc:spChg chg="mod">
          <ac:chgData name="Sidney Seckler" userId="73470fc2d5f88927" providerId="LiveId" clId="{B9E8DCFF-1486-4907-B394-A970BF7D45BE}" dt="2020-02-27T21:59:08.918" v="132" actId="14100"/>
          <ac:spMkLst>
            <pc:docMk/>
            <pc:sldMk cId="0" sldId="256"/>
            <ac:spMk id="2055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8:59.965" v="131" actId="1076"/>
          <ac:spMkLst>
            <pc:docMk/>
            <pc:sldMk cId="0" sldId="256"/>
            <ac:spMk id="2056" creationId="{00000000-0000-0000-0000-000000000000}"/>
          </ac:spMkLst>
        </pc:spChg>
      </pc:sldChg>
      <pc:sldChg chg="modSp mod">
        <pc:chgData name="Sidney Seckler" userId="73470fc2d5f88927" providerId="LiveId" clId="{B9E8DCFF-1486-4907-B394-A970BF7D45BE}" dt="2020-02-27T21:51:46.764" v="53" actId="20577"/>
        <pc:sldMkLst>
          <pc:docMk/>
          <pc:sldMk cId="0" sldId="257"/>
        </pc:sldMkLst>
        <pc:spChg chg="mod">
          <ac:chgData name="Sidney Seckler" userId="73470fc2d5f88927" providerId="LiveId" clId="{B9E8DCFF-1486-4907-B394-A970BF7D45BE}" dt="2020-02-27T21:51:46.764" v="53" actId="20577"/>
          <ac:spMkLst>
            <pc:docMk/>
            <pc:sldMk cId="0" sldId="257"/>
            <ac:spMk id="3074" creationId="{00000000-0000-0000-0000-000000000000}"/>
          </ac:spMkLst>
        </pc:spChg>
      </pc:sldChg>
      <pc:sldChg chg="modSp add del mod">
        <pc:chgData name="Sidney Seckler" userId="73470fc2d5f88927" providerId="LiveId" clId="{B9E8DCFF-1486-4907-B394-A970BF7D45BE}" dt="2020-02-27T22:00:20.771" v="141" actId="255"/>
        <pc:sldMkLst>
          <pc:docMk/>
          <pc:sldMk cId="0" sldId="258"/>
        </pc:sldMkLst>
        <pc:spChg chg="mod">
          <ac:chgData name="Sidney Seckler" userId="73470fc2d5f88927" providerId="LiveId" clId="{B9E8DCFF-1486-4907-B394-A970BF7D45BE}" dt="2020-02-27T22:00:20.771" v="141" actId="255"/>
          <ac:spMkLst>
            <pc:docMk/>
            <pc:sldMk cId="0" sldId="258"/>
            <ac:spMk id="6147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01:27.401" v="163" actId="1076"/>
        <pc:sldMkLst>
          <pc:docMk/>
          <pc:sldMk cId="0" sldId="263"/>
        </pc:sldMkLst>
        <pc:spChg chg="mod">
          <ac:chgData name="Sidney Seckler" userId="73470fc2d5f88927" providerId="LiveId" clId="{B9E8DCFF-1486-4907-B394-A970BF7D45BE}" dt="2020-02-27T22:00:45.583" v="148" actId="27636"/>
          <ac:spMkLst>
            <pc:docMk/>
            <pc:sldMk cId="0" sldId="263"/>
            <ac:spMk id="1126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1:20.385" v="162" actId="12"/>
          <ac:spMkLst>
            <pc:docMk/>
            <pc:sldMk cId="0" sldId="263"/>
            <ac:spMk id="1127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01:27.401" v="163" actId="1076"/>
          <ac:picMkLst>
            <pc:docMk/>
            <pc:sldMk cId="0" sldId="263"/>
            <ac:picMk id="50178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1:58:49.294" v="128" actId="1076"/>
        <pc:sldMkLst>
          <pc:docMk/>
          <pc:sldMk cId="0" sldId="264"/>
        </pc:sldMkLst>
        <pc:spChg chg="mod">
          <ac:chgData name="Sidney Seckler" userId="73470fc2d5f88927" providerId="LiveId" clId="{B9E8DCFF-1486-4907-B394-A970BF7D45BE}" dt="2020-02-27T21:58:31.559" v="123" actId="14100"/>
          <ac:spMkLst>
            <pc:docMk/>
            <pc:sldMk cId="0" sldId="264"/>
            <ac:spMk id="1229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8:49.294" v="128" actId="1076"/>
          <ac:spMkLst>
            <pc:docMk/>
            <pc:sldMk cId="0" sldId="264"/>
            <ac:spMk id="12291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05:07.042" v="217" actId="12"/>
        <pc:sldMkLst>
          <pc:docMk/>
          <pc:sldMk cId="0" sldId="269"/>
        </pc:sldMkLst>
        <pc:spChg chg="mod">
          <ac:chgData name="Sidney Seckler" userId="73470fc2d5f88927" providerId="LiveId" clId="{B9E8DCFF-1486-4907-B394-A970BF7D45BE}" dt="2020-02-27T22:05:01.120" v="216" actId="14100"/>
          <ac:spMkLst>
            <pc:docMk/>
            <pc:sldMk cId="0" sldId="269"/>
            <ac:spMk id="1843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5:07.042" v="217" actId="12"/>
          <ac:spMkLst>
            <pc:docMk/>
            <pc:sldMk cId="0" sldId="269"/>
            <ac:spMk id="18435" creationId="{00000000-0000-0000-0000-000000000000}"/>
          </ac:spMkLst>
        </pc:spChg>
      </pc:sldChg>
      <pc:sldChg chg="addSp delSp modSp add mod">
        <pc:chgData name="Sidney Seckler" userId="73470fc2d5f88927" providerId="LiveId" clId="{B9E8DCFF-1486-4907-B394-A970BF7D45BE}" dt="2020-02-27T22:46:47.485" v="895"/>
        <pc:sldMkLst>
          <pc:docMk/>
          <pc:sldMk cId="0" sldId="272"/>
        </pc:sldMkLst>
        <pc:spChg chg="add">
          <ac:chgData name="Sidney Seckler" userId="73470fc2d5f88927" providerId="LiveId" clId="{B9E8DCFF-1486-4907-B394-A970BF7D45BE}" dt="2020-02-27T22:46:47.485" v="895"/>
          <ac:spMkLst>
            <pc:docMk/>
            <pc:sldMk cId="0" sldId="272"/>
            <ac:spMk id="43" creationId="{FD679A97-3D0E-4848-AAF7-570945C3479E}"/>
          </ac:spMkLst>
        </pc:spChg>
        <pc:spChg chg="add mod">
          <ac:chgData name="Sidney Seckler" userId="73470fc2d5f88927" providerId="LiveId" clId="{B9E8DCFF-1486-4907-B394-A970BF7D45BE}" dt="2020-02-27T22:41:50.115" v="848" actId="1076"/>
          <ac:spMkLst>
            <pc:docMk/>
            <pc:sldMk cId="0" sldId="272"/>
            <ac:spMk id="7170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1:46.808" v="847" actId="1076"/>
          <ac:spMkLst>
            <pc:docMk/>
            <pc:sldMk cId="0" sldId="272"/>
            <ac:spMk id="7171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1:43.785" v="846" actId="1076"/>
          <ac:spMkLst>
            <pc:docMk/>
            <pc:sldMk cId="0" sldId="272"/>
            <ac:spMk id="717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1:55.169" v="849" actId="1076"/>
          <ac:spMkLst>
            <pc:docMk/>
            <pc:sldMk cId="0" sldId="272"/>
            <ac:spMk id="7173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1:30.909" v="842" actId="1076"/>
          <ac:spMkLst>
            <pc:docMk/>
            <pc:sldMk cId="0" sldId="272"/>
            <ac:spMk id="7174" creationId="{00000000-0000-0000-0000-000000000000}"/>
          </ac:spMkLst>
        </pc:spChg>
        <pc:spChg chg="add">
          <ac:chgData name="Sidney Seckler" userId="73470fc2d5f88927" providerId="LiveId" clId="{B9E8DCFF-1486-4907-B394-A970BF7D45BE}" dt="2020-02-27T22:41:16.122" v="837"/>
          <ac:spMkLst>
            <pc:docMk/>
            <pc:sldMk cId="0" sldId="272"/>
            <ac:spMk id="7175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2:40.688" v="851" actId="1076"/>
          <ac:spMkLst>
            <pc:docMk/>
            <pc:sldMk cId="0" sldId="272"/>
            <ac:spMk id="717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1:09.714" v="802" actId="14100"/>
          <ac:spMkLst>
            <pc:docMk/>
            <pc:sldMk cId="0" sldId="272"/>
            <ac:spMk id="21506" creationId="{00000000-0000-0000-0000-000000000000}"/>
          </ac:spMkLst>
        </pc:spChg>
        <pc:grpChg chg="add">
          <ac:chgData name="Sidney Seckler" userId="73470fc2d5f88927" providerId="LiveId" clId="{B9E8DCFF-1486-4907-B394-A970BF7D45BE}" dt="2020-02-27T22:46:23.171" v="892"/>
          <ac:grpSpMkLst>
            <pc:docMk/>
            <pc:sldMk cId="0" sldId="272"/>
            <ac:grpSpMk id="33" creationId="{B292DCE7-C4D9-47B5-8806-592B15ABB15E}"/>
          </ac:grpSpMkLst>
        </pc:grpChg>
        <pc:grpChg chg="del mod">
          <ac:chgData name="Sidney Seckler" userId="73470fc2d5f88927" providerId="LiveId" clId="{B9E8DCFF-1486-4907-B394-A970BF7D45BE}" dt="2020-02-27T22:46:12.993" v="891" actId="478"/>
          <ac:grpSpMkLst>
            <pc:docMk/>
            <pc:sldMk cId="0" sldId="272"/>
            <ac:grpSpMk id="7179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1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2"/>
            <ac:graphicFrameMk id="14" creationId="{00000000-0000-0000-0000-000000000000}"/>
          </ac:graphicFrameMkLst>
        </pc:graphicFrameChg>
      </pc:sldChg>
      <pc:sldChg chg="addSp delSp modSp add mod">
        <pc:chgData name="Sidney Seckler" userId="73470fc2d5f88927" providerId="LiveId" clId="{B9E8DCFF-1486-4907-B394-A970BF7D45BE}" dt="2020-02-27T22:46:35.954" v="894" actId="1076"/>
        <pc:sldMkLst>
          <pc:docMk/>
          <pc:sldMk cId="0" sldId="273"/>
        </pc:sldMkLst>
        <pc:spChg chg="add mod">
          <ac:chgData name="Sidney Seckler" userId="73470fc2d5f88927" providerId="LiveId" clId="{B9E8DCFF-1486-4907-B394-A970BF7D45BE}" dt="2020-02-27T22:42:56.577" v="854" actId="1076"/>
          <ac:spMkLst>
            <pc:docMk/>
            <pc:sldMk cId="0" sldId="273"/>
            <ac:spMk id="819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2:58.761" v="855" actId="1076"/>
          <ac:spMkLst>
            <pc:docMk/>
            <pc:sldMk cId="0" sldId="273"/>
            <ac:spMk id="8195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6:35.954" v="894" actId="1076"/>
          <ac:spMkLst>
            <pc:docMk/>
            <pc:sldMk cId="0" sldId="273"/>
            <ac:spMk id="8196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3:00.919" v="856" actId="1076"/>
          <ac:spMkLst>
            <pc:docMk/>
            <pc:sldMk cId="0" sldId="273"/>
            <ac:spMk id="8197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3:07.789" v="858" actId="1076"/>
          <ac:spMkLst>
            <pc:docMk/>
            <pc:sldMk cId="0" sldId="273"/>
            <ac:spMk id="8198" creationId="{00000000-0000-0000-0000-000000000000}"/>
          </ac:spMkLst>
        </pc:spChg>
        <pc:spChg chg="add">
          <ac:chgData name="Sidney Seckler" userId="73470fc2d5f88927" providerId="LiveId" clId="{B9E8DCFF-1486-4907-B394-A970BF7D45BE}" dt="2020-02-27T22:41:16.122" v="837"/>
          <ac:spMkLst>
            <pc:docMk/>
            <pc:sldMk cId="0" sldId="273"/>
            <ac:spMk id="8199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2:52.290" v="853" actId="1076"/>
          <ac:spMkLst>
            <pc:docMk/>
            <pc:sldMk cId="0" sldId="273"/>
            <ac:spMk id="820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3:30.340" v="864" actId="14100"/>
          <ac:spMkLst>
            <pc:docMk/>
            <pc:sldMk cId="0" sldId="273"/>
            <ac:spMk id="22530" creationId="{00000000-0000-0000-0000-000000000000}"/>
          </ac:spMkLst>
        </pc:spChg>
        <pc:grpChg chg="add">
          <ac:chgData name="Sidney Seckler" userId="73470fc2d5f88927" providerId="LiveId" clId="{B9E8DCFF-1486-4907-B394-A970BF7D45BE}" dt="2020-02-27T22:46:26.395" v="893"/>
          <ac:grpSpMkLst>
            <pc:docMk/>
            <pc:sldMk cId="0" sldId="273"/>
            <ac:grpSpMk id="33" creationId="{FCBB9D9D-6294-4421-83EA-A3B9DD21C43F}"/>
          </ac:grpSpMkLst>
        </pc:grpChg>
        <pc:grpChg chg="del mod">
          <ac:chgData name="Sidney Seckler" userId="73470fc2d5f88927" providerId="LiveId" clId="{B9E8DCFF-1486-4907-B394-A970BF7D45BE}" dt="2020-02-27T22:46:09.384" v="890" actId="478"/>
          <ac:grpSpMkLst>
            <pc:docMk/>
            <pc:sldMk cId="0" sldId="273"/>
            <ac:grpSpMk id="8203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1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73"/>
            <ac:graphicFrameMk id="14" creationId="{00000000-0000-0000-0000-000000000000}"/>
          </ac:graphicFrameMkLst>
        </pc:graphicFrameChg>
      </pc:sldChg>
      <pc:sldChg chg="addSp delSp modSp add mod">
        <pc:chgData name="Sidney Seckler" userId="73470fc2d5f88927" providerId="LiveId" clId="{B9E8DCFF-1486-4907-B394-A970BF7D45BE}" dt="2020-02-27T22:20:42.508" v="442" actId="14100"/>
        <pc:sldMkLst>
          <pc:docMk/>
          <pc:sldMk cId="0" sldId="274"/>
        </pc:sldMkLst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09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099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00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01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0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37.374" v="440" actId="14100"/>
          <ac:spMkLst>
            <pc:docMk/>
            <pc:sldMk cId="0" sldId="274"/>
            <ac:spMk id="4103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42.508" v="442" actId="14100"/>
          <ac:spMkLst>
            <pc:docMk/>
            <pc:sldMk cId="0" sldId="274"/>
            <ac:spMk id="410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40.244" v="441" actId="14100"/>
          <ac:spMkLst>
            <pc:docMk/>
            <pc:sldMk cId="0" sldId="274"/>
            <ac:spMk id="4105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06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0:32.724" v="439" actId="14100"/>
          <ac:spMkLst>
            <pc:docMk/>
            <pc:sldMk cId="0" sldId="274"/>
            <ac:spMk id="410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5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1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0:27.828" v="438" actId="255"/>
          <ac:spMkLst>
            <pc:docMk/>
            <pc:sldMk cId="0" sldId="274"/>
            <ac:spMk id="412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9:59.925" v="436" actId="14100"/>
          <ac:spMkLst>
            <pc:docMk/>
            <pc:sldMk cId="0" sldId="274"/>
            <ac:spMk id="23554" creationId="{00000000-0000-0000-0000-000000000000}"/>
          </ac:spMkLst>
        </pc:spChg>
        <pc:grpChg chg="mod">
          <ac:chgData name="Sidney Seckler" userId="73470fc2d5f88927" providerId="LiveId" clId="{B9E8DCFF-1486-4907-B394-A970BF7D45BE}" dt="2020-02-27T22:19:13.007" v="431"/>
          <ac:grpSpMkLst>
            <pc:docMk/>
            <pc:sldMk cId="0" sldId="274"/>
            <ac:grpSpMk id="4117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19:07.214" v="403"/>
          <ac:graphicFrameMkLst>
            <pc:docMk/>
            <pc:sldMk cId="0" sldId="274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1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1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1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1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4"/>
            <ac:graphicFrameMk id="20" creationId="{00000000-0000-0000-0000-000000000000}"/>
          </ac:graphicFrameMkLst>
        </pc:graphicFrameChg>
      </pc:sldChg>
      <pc:sldChg chg="addSp delSp modSp add mod">
        <pc:chgData name="Sidney Seckler" userId="73470fc2d5f88927" providerId="LiveId" clId="{B9E8DCFF-1486-4907-B394-A970BF7D45BE}" dt="2020-02-27T22:22:58.463" v="474" actId="255"/>
        <pc:sldMkLst>
          <pc:docMk/>
          <pc:sldMk cId="0" sldId="275"/>
        </pc:sldMkLst>
        <pc:spChg chg="add mod">
          <ac:chgData name="Sidney Seckler" userId="73470fc2d5f88927" providerId="LiveId" clId="{B9E8DCFF-1486-4907-B394-A970BF7D45BE}" dt="2020-02-27T22:22:29.548" v="469" actId="14100"/>
          <ac:spMkLst>
            <pc:docMk/>
            <pc:sldMk cId="0" sldId="275"/>
            <ac:spMk id="512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2:36.922" v="471" actId="14100"/>
          <ac:spMkLst>
            <pc:docMk/>
            <pc:sldMk cId="0" sldId="275"/>
            <ac:spMk id="5123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2:22.109" v="467" actId="255"/>
          <ac:spMkLst>
            <pc:docMk/>
            <pc:sldMk cId="0" sldId="275"/>
            <ac:spMk id="512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25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1:59.182" v="462" actId="255"/>
          <ac:spMkLst>
            <pc:docMk/>
            <pc:sldMk cId="0" sldId="275"/>
            <ac:spMk id="5126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2:05.762" v="464" actId="14100"/>
          <ac:spMkLst>
            <pc:docMk/>
            <pc:sldMk cId="0" sldId="275"/>
            <ac:spMk id="5127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1:50.344" v="461" actId="14100"/>
          <ac:spMkLst>
            <pc:docMk/>
            <pc:sldMk cId="0" sldId="275"/>
            <ac:spMk id="512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29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2:58.463" v="474" actId="255"/>
          <ac:spMkLst>
            <pc:docMk/>
            <pc:sldMk cId="0" sldId="275"/>
            <ac:spMk id="5130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1:27.472" v="457" actId="255"/>
          <ac:spMkLst>
            <pc:docMk/>
            <pc:sldMk cId="0" sldId="275"/>
            <ac:spMk id="5131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22:52.423" v="473" actId="255"/>
          <ac:spMkLst>
            <pc:docMk/>
            <pc:sldMk cId="0" sldId="275"/>
            <ac:spMk id="5132" creationId="{00000000-0000-0000-0000-000000000000}"/>
          </ac:spMkLst>
        </pc:spChg>
        <pc:spChg chg="add">
          <ac:chgData name="Sidney Seckler" userId="73470fc2d5f88927" providerId="LiveId" clId="{B9E8DCFF-1486-4907-B394-A970BF7D45BE}" dt="2020-02-27T22:19:13.007" v="431"/>
          <ac:spMkLst>
            <pc:docMk/>
            <pc:sldMk cId="0" sldId="275"/>
            <ac:spMk id="513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3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3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3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3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4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4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4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41.842" v="459" actId="255"/>
          <ac:spMkLst>
            <pc:docMk/>
            <pc:sldMk cId="0" sldId="275"/>
            <ac:spMk id="514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21:08.488" v="444" actId="14100"/>
          <ac:spMkLst>
            <pc:docMk/>
            <pc:sldMk cId="0" sldId="275"/>
            <ac:spMk id="24578" creationId="{00000000-0000-0000-0000-000000000000}"/>
          </ac:spMkLst>
        </pc:spChg>
        <pc:grpChg chg="mod">
          <ac:chgData name="Sidney Seckler" userId="73470fc2d5f88927" providerId="LiveId" clId="{B9E8DCFF-1486-4907-B394-A970BF7D45BE}" dt="2020-02-27T22:22:46.749" v="472" actId="255"/>
          <ac:grpSpMkLst>
            <pc:docMk/>
            <pc:sldMk cId="0" sldId="275"/>
            <ac:grpSpMk id="5144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1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1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1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1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2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2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275"/>
            <ac:graphicFrameMk id="24" creationId="{00000000-0000-0000-0000-000000000000}"/>
          </ac:graphicFrameMkLst>
        </pc:graphicFrameChg>
      </pc:sldChg>
      <pc:sldChg chg="modSp add mod">
        <pc:chgData name="Sidney Seckler" userId="73470fc2d5f88927" providerId="LiveId" clId="{B9E8DCFF-1486-4907-B394-A970BF7D45BE}" dt="2020-02-27T22:23:15.228" v="476" actId="255"/>
        <pc:sldMkLst>
          <pc:docMk/>
          <pc:sldMk cId="0" sldId="276"/>
        </pc:sldMkLst>
        <pc:spChg chg="mod">
          <ac:chgData name="Sidney Seckler" userId="73470fc2d5f88927" providerId="LiveId" clId="{B9E8DCFF-1486-4907-B394-A970BF7D45BE}" dt="2020-02-27T22:23:15.228" v="476" actId="255"/>
          <ac:spMkLst>
            <pc:docMk/>
            <pc:sldMk cId="0" sldId="276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8:24.158" v="768" actId="1076"/>
        <pc:sldMkLst>
          <pc:docMk/>
          <pc:sldMk cId="0" sldId="281"/>
        </pc:sldMkLst>
        <pc:spChg chg="mod">
          <ac:chgData name="Sidney Seckler" userId="73470fc2d5f88927" providerId="LiveId" clId="{B9E8DCFF-1486-4907-B394-A970BF7D45BE}" dt="2020-02-27T22:28:05.487" v="541" actId="108"/>
          <ac:spMkLst>
            <pc:docMk/>
            <pc:sldMk cId="0" sldId="281"/>
            <ac:spMk id="3072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8:09.517" v="765" actId="255"/>
          <ac:spMkLst>
            <pc:docMk/>
            <pc:sldMk cId="0" sldId="281"/>
            <ac:spMk id="3072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8:16.878" v="767" actId="14100"/>
          <ac:spMkLst>
            <pc:docMk/>
            <pc:sldMk cId="0" sldId="281"/>
            <ac:spMk id="30724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8:24.158" v="768" actId="1076"/>
          <ac:picMkLst>
            <pc:docMk/>
            <pc:sldMk cId="0" sldId="281"/>
            <ac:picMk id="75778" creationId="{00000000-0000-0000-0000-000000000000}"/>
          </ac:picMkLst>
        </pc:picChg>
      </pc:sldChg>
      <pc:sldChg chg="addSp modSp add mod">
        <pc:chgData name="Sidney Seckler" userId="73470fc2d5f88927" providerId="LiveId" clId="{B9E8DCFF-1486-4907-B394-A970BF7D45BE}" dt="2020-02-27T22:39:41.859" v="781" actId="1036"/>
        <pc:sldMkLst>
          <pc:docMk/>
          <pc:sldMk cId="0" sldId="282"/>
        </pc:sldMkLst>
        <pc:spChg chg="mod">
          <ac:chgData name="Sidney Seckler" userId="73470fc2d5f88927" providerId="LiveId" clId="{B9E8DCFF-1486-4907-B394-A970BF7D45BE}" dt="2020-02-27T22:27:09.483" v="523" actId="108"/>
          <ac:spMkLst>
            <pc:docMk/>
            <pc:sldMk cId="0" sldId="282"/>
            <ac:spMk id="3174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8:38.980" v="769" actId="1076"/>
          <ac:spMkLst>
            <pc:docMk/>
            <pc:sldMk cId="0" sldId="282"/>
            <ac:spMk id="3174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8:42.848" v="770" actId="1076"/>
          <ac:spMkLst>
            <pc:docMk/>
            <pc:sldMk cId="0" sldId="282"/>
            <ac:spMk id="31748" creationId="{00000000-0000-0000-0000-000000000000}"/>
          </ac:spMkLst>
        </pc:spChg>
        <pc:picChg chg="add mod">
          <ac:chgData name="Sidney Seckler" userId="73470fc2d5f88927" providerId="LiveId" clId="{B9E8DCFF-1486-4907-B394-A970BF7D45BE}" dt="2020-02-27T22:39:41.859" v="781" actId="1036"/>
          <ac:picMkLst>
            <pc:docMk/>
            <pc:sldMk cId="0" sldId="282"/>
            <ac:picMk id="3" creationId="{4C39BBA8-80FF-4FFF-9D73-063738DC9B42}"/>
          </ac:picMkLst>
        </pc:picChg>
      </pc:sldChg>
      <pc:sldChg chg="addSp delSp modSp add mod">
        <pc:chgData name="Sidney Seckler" userId="73470fc2d5f88927" providerId="LiveId" clId="{B9E8DCFF-1486-4907-B394-A970BF7D45BE}" dt="2020-02-27T22:46:03.434" v="889" actId="1076"/>
        <pc:sldMkLst>
          <pc:docMk/>
          <pc:sldMk cId="0" sldId="290"/>
        </pc:sldMkLst>
        <pc:spChg chg="add mod">
          <ac:chgData name="Sidney Seckler" userId="73470fc2d5f88927" providerId="LiveId" clId="{B9E8DCFF-1486-4907-B394-A970BF7D45BE}" dt="2020-02-27T22:46:03.434" v="889" actId="1076"/>
          <ac:spMkLst>
            <pc:docMk/>
            <pc:sldMk cId="0" sldId="290"/>
            <ac:spMk id="921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4:25.917" v="873" actId="1076"/>
          <ac:spMkLst>
            <pc:docMk/>
            <pc:sldMk cId="0" sldId="290"/>
            <ac:spMk id="9219" creationId="{00000000-0000-0000-0000-000000000000}"/>
          </ac:spMkLst>
        </pc:spChg>
        <pc:spChg chg="add">
          <ac:chgData name="Sidney Seckler" userId="73470fc2d5f88927" providerId="LiveId" clId="{B9E8DCFF-1486-4907-B394-A970BF7D45BE}" dt="2020-02-27T22:41:16.122" v="837"/>
          <ac:spMkLst>
            <pc:docMk/>
            <pc:sldMk cId="0" sldId="290"/>
            <ac:spMk id="9220" creationId="{00000000-0000-0000-0000-000000000000}"/>
          </ac:spMkLst>
        </pc:spChg>
        <pc:spChg chg="add">
          <ac:chgData name="Sidney Seckler" userId="73470fc2d5f88927" providerId="LiveId" clId="{B9E8DCFF-1486-4907-B394-A970BF7D45BE}" dt="2020-02-27T22:41:16.122" v="837"/>
          <ac:spMkLst>
            <pc:docMk/>
            <pc:sldMk cId="0" sldId="290"/>
            <ac:spMk id="9221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4:55.793" v="879" actId="1076"/>
          <ac:spMkLst>
            <pc:docMk/>
            <pc:sldMk cId="0" sldId="290"/>
            <ac:spMk id="922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4:38.440" v="876" actId="1076"/>
          <ac:spMkLst>
            <pc:docMk/>
            <pc:sldMk cId="0" sldId="290"/>
            <ac:spMk id="922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4:09.998" v="871" actId="2711"/>
          <ac:spMkLst>
            <pc:docMk/>
            <pc:sldMk cId="0" sldId="290"/>
            <ac:spMk id="922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5:53.614" v="887" actId="255"/>
          <ac:spMkLst>
            <pc:docMk/>
            <pc:sldMk cId="0" sldId="290"/>
            <ac:spMk id="923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5:47.708" v="886" actId="255"/>
          <ac:spMkLst>
            <pc:docMk/>
            <pc:sldMk cId="0" sldId="290"/>
            <ac:spMk id="923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5:58.178" v="888" actId="255"/>
          <ac:spMkLst>
            <pc:docMk/>
            <pc:sldMk cId="0" sldId="290"/>
            <ac:spMk id="923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3:49.173" v="869" actId="14100"/>
          <ac:spMkLst>
            <pc:docMk/>
            <pc:sldMk cId="0" sldId="290"/>
            <ac:spMk id="39938" creationId="{00000000-0000-0000-0000-000000000000}"/>
          </ac:spMkLst>
        </pc:spChg>
        <pc:grpChg chg="mod">
          <ac:chgData name="Sidney Seckler" userId="73470fc2d5f88927" providerId="LiveId" clId="{B9E8DCFF-1486-4907-B394-A970BF7D45BE}" dt="2020-02-27T22:45:58.178" v="888" actId="255"/>
          <ac:grpSpMkLst>
            <pc:docMk/>
            <pc:sldMk cId="0" sldId="290"/>
            <ac:grpSpMk id="9227" creationId="{00000000-0000-0000-0000-000000000000}"/>
          </ac:grpSpMkLst>
        </pc:grpChg>
        <pc:grpChg chg="mod">
          <ac:chgData name="Sidney Seckler" userId="73470fc2d5f88927" providerId="LiveId" clId="{B9E8DCFF-1486-4907-B394-A970BF7D45BE}" dt="2020-02-27T22:45:58.178" v="888" actId="255"/>
          <ac:grpSpMkLst>
            <pc:docMk/>
            <pc:sldMk cId="0" sldId="290"/>
            <ac:grpSpMk id="9228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290"/>
            <ac:graphicFrameMk id="12" creationId="{00000000-0000-0000-0000-000000000000}"/>
          </ac:graphicFrameMkLst>
        </pc:graphicFrameChg>
      </pc:sldChg>
      <pc:sldChg chg="modSp add mod">
        <pc:chgData name="Sidney Seckler" userId="73470fc2d5f88927" providerId="LiveId" clId="{B9E8DCFF-1486-4907-B394-A970BF7D45BE}" dt="2020-02-27T22:52:57.864" v="978" actId="12"/>
        <pc:sldMkLst>
          <pc:docMk/>
          <pc:sldMk cId="0" sldId="291"/>
        </pc:sldMkLst>
        <pc:spChg chg="mod">
          <ac:chgData name="Sidney Seckler" userId="73470fc2d5f88927" providerId="LiveId" clId="{B9E8DCFF-1486-4907-B394-A970BF7D45BE}" dt="2020-02-27T22:52:39.960" v="971" actId="27636"/>
          <ac:spMkLst>
            <pc:docMk/>
            <pc:sldMk cId="0" sldId="291"/>
            <ac:spMk id="4096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2:57.864" v="978" actId="12"/>
          <ac:spMkLst>
            <pc:docMk/>
            <pc:sldMk cId="0" sldId="291"/>
            <ac:spMk id="40963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5:25.876" v="728" actId="1076"/>
        <pc:sldMkLst>
          <pc:docMk/>
          <pc:sldMk cId="0" sldId="320"/>
        </pc:sldMkLst>
        <pc:spChg chg="mod">
          <ac:chgData name="Sidney Seckler" userId="73470fc2d5f88927" providerId="LiveId" clId="{B9E8DCFF-1486-4907-B394-A970BF7D45BE}" dt="2020-02-27T22:35:09.918" v="724" actId="14100"/>
          <ac:spMkLst>
            <pc:docMk/>
            <pc:sldMk cId="0" sldId="320"/>
            <ac:spMk id="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5:25.876" v="728" actId="1076"/>
          <ac:picMkLst>
            <pc:docMk/>
            <pc:sldMk cId="0" sldId="320"/>
            <ac:picMk id="95234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04:22.470" v="209" actId="27636"/>
        <pc:sldMkLst>
          <pc:docMk/>
          <pc:sldMk cId="0" sldId="328"/>
        </pc:sldMkLst>
        <pc:spChg chg="mod">
          <ac:chgData name="Sidney Seckler" userId="73470fc2d5f88927" providerId="LiveId" clId="{B9E8DCFF-1486-4907-B394-A970BF7D45BE}" dt="2020-02-27T22:04:22.470" v="209" actId="27636"/>
          <ac:spMkLst>
            <pc:docMk/>
            <pc:sldMk cId="0" sldId="328"/>
            <ac:spMk id="86018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4:55.892" v="723" actId="1076"/>
        <pc:sldMkLst>
          <pc:docMk/>
          <pc:sldMk cId="0" sldId="337"/>
        </pc:sldMkLst>
        <pc:spChg chg="mod">
          <ac:chgData name="Sidney Seckler" userId="73470fc2d5f88927" providerId="LiveId" clId="{B9E8DCFF-1486-4907-B394-A970BF7D45BE}" dt="2020-02-27T22:34:55.892" v="723" actId="1076"/>
          <ac:spMkLst>
            <pc:docMk/>
            <pc:sldMk cId="0" sldId="337"/>
            <ac:spMk id="9830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4:05.309" v="714" actId="1076"/>
          <ac:picMkLst>
            <pc:docMk/>
            <pc:sldMk cId="0" sldId="337"/>
            <ac:picMk id="76802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35:51.840" v="733" actId="1076"/>
        <pc:sldMkLst>
          <pc:docMk/>
          <pc:sldMk cId="0" sldId="341"/>
        </pc:sldMkLst>
        <pc:spChg chg="mod">
          <ac:chgData name="Sidney Seckler" userId="73470fc2d5f88927" providerId="LiveId" clId="{B9E8DCFF-1486-4907-B394-A970BF7D45BE}" dt="2020-02-27T22:35:49.086" v="732" actId="14100"/>
          <ac:spMkLst>
            <pc:docMk/>
            <pc:sldMk cId="0" sldId="341"/>
            <ac:spMk id="10240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5:51.840" v="733" actId="1076"/>
          <ac:picMkLst>
            <pc:docMk/>
            <pc:sldMk cId="0" sldId="341"/>
            <ac:picMk id="78850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02:42.676" v="189" actId="1076"/>
        <pc:sldMkLst>
          <pc:docMk/>
          <pc:sldMk cId="0" sldId="360"/>
        </pc:sldMkLst>
        <pc:spChg chg="mod">
          <ac:chgData name="Sidney Seckler" userId="73470fc2d5f88927" providerId="LiveId" clId="{B9E8DCFF-1486-4907-B394-A970BF7D45BE}" dt="2020-02-27T22:01:33.021" v="164" actId="14100"/>
          <ac:spMkLst>
            <pc:docMk/>
            <pc:sldMk cId="0" sldId="360"/>
            <ac:spMk id="12185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2:33.672" v="186" actId="1076"/>
          <ac:spMkLst>
            <pc:docMk/>
            <pc:sldMk cId="0" sldId="360"/>
            <ac:spMk id="121860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02:42.676" v="189" actId="1076"/>
          <ac:picMkLst>
            <pc:docMk/>
            <pc:sldMk cId="0" sldId="360"/>
            <ac:picMk id="51202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39:52.325" v="782" actId="1076"/>
        <pc:sldMkLst>
          <pc:docMk/>
          <pc:sldMk cId="0" sldId="361"/>
        </pc:sldMkLst>
        <pc:spChg chg="mod">
          <ac:chgData name="Sidney Seckler" userId="73470fc2d5f88927" providerId="LiveId" clId="{B9E8DCFF-1486-4907-B394-A970BF7D45BE}" dt="2020-02-27T22:27:13.804" v="524" actId="108"/>
          <ac:spMkLst>
            <pc:docMk/>
            <pc:sldMk cId="0" sldId="361"/>
            <ac:spMk id="12288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9:52.325" v="782" actId="1076"/>
          <ac:picMkLst>
            <pc:docMk/>
            <pc:sldMk cId="0" sldId="361"/>
            <ac:picMk id="87042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27:19.008" v="526" actId="108"/>
        <pc:sldMkLst>
          <pc:docMk/>
          <pc:sldMk cId="0" sldId="362"/>
        </pc:sldMkLst>
        <pc:spChg chg="mod">
          <ac:chgData name="Sidney Seckler" userId="73470fc2d5f88927" providerId="LiveId" clId="{B9E8DCFF-1486-4907-B394-A970BF7D45BE}" dt="2020-02-27T22:27:19.008" v="526" actId="108"/>
          <ac:spMkLst>
            <pc:docMk/>
            <pc:sldMk cId="0" sldId="362"/>
            <ac:spMk id="7" creationId="{00000000-0000-0000-0000-000000000000}"/>
          </ac:spMkLst>
        </pc:spChg>
      </pc:sldChg>
      <pc:sldChg chg="addSp delSp modSp add mod">
        <pc:chgData name="Sidney Seckler" userId="73470fc2d5f88927" providerId="LiveId" clId="{B9E8DCFF-1486-4907-B394-A970BF7D45BE}" dt="2020-02-27T22:50:14.333" v="944" actId="1076"/>
        <pc:sldMkLst>
          <pc:docMk/>
          <pc:sldMk cId="0" sldId="363"/>
        </pc:sldMkLst>
        <pc:spChg chg="add mod">
          <ac:chgData name="Sidney Seckler" userId="73470fc2d5f88927" providerId="LiveId" clId="{B9E8DCFF-1486-4907-B394-A970BF7D45BE}" dt="2020-02-27T22:50:14.333" v="944" actId="1076"/>
          <ac:spMkLst>
            <pc:docMk/>
            <pc:sldMk cId="0" sldId="363"/>
            <ac:spMk id="12290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50:11.867" v="943" actId="1076"/>
          <ac:spMkLst>
            <pc:docMk/>
            <pc:sldMk cId="0" sldId="363"/>
            <ac:spMk id="1229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9:51.147" v="936" actId="14100"/>
          <ac:spMkLst>
            <pc:docMk/>
            <pc:sldMk cId="0" sldId="363"/>
            <ac:spMk id="132098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3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3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0:07.573" v="941" actId="1076"/>
          <ac:picMkLst>
            <pc:docMk/>
            <pc:sldMk cId="0" sldId="363"/>
            <ac:picMk id="12329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50:09.183" v="942" actId="1076"/>
          <ac:picMkLst>
            <pc:docMk/>
            <pc:sldMk cId="0" sldId="363"/>
            <ac:picMk id="12335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0:53.119" v="954" actId="1076"/>
        <pc:sldMkLst>
          <pc:docMk/>
          <pc:sldMk cId="0" sldId="364"/>
        </pc:sldMkLst>
        <pc:spChg chg="add">
          <ac:chgData name="Sidney Seckler" userId="73470fc2d5f88927" providerId="LiveId" clId="{B9E8DCFF-1486-4907-B394-A970BF7D45BE}" dt="2020-02-27T22:50:40.195" v="949"/>
          <ac:spMkLst>
            <pc:docMk/>
            <pc:sldMk cId="0" sldId="364"/>
            <ac:spMk id="20" creationId="{3180FA3A-A404-491A-8D28-B49B71229073}"/>
          </ac:spMkLst>
        </pc:spChg>
        <pc:spChg chg="add mod">
          <ac:chgData name="Sidney Seckler" userId="73470fc2d5f88927" providerId="LiveId" clId="{B9E8DCFF-1486-4907-B394-A970BF7D45BE}" dt="2020-02-27T22:50:49.812" v="952" actId="1076"/>
          <ac:spMkLst>
            <pc:docMk/>
            <pc:sldMk cId="0" sldId="364"/>
            <ac:spMk id="13314" creationId="{00000000-0000-0000-0000-000000000000}"/>
          </ac:spMkLst>
        </pc:spChg>
        <pc:spChg chg="add del">
          <ac:chgData name="Sidney Seckler" userId="73470fc2d5f88927" providerId="LiveId" clId="{B9E8DCFF-1486-4907-B394-A970BF7D45BE}" dt="2020-02-27T22:50:31.506" v="948" actId="478"/>
          <ac:spMkLst>
            <pc:docMk/>
            <pc:sldMk cId="0" sldId="364"/>
            <ac:spMk id="13315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0:25.808" v="946" actId="14100"/>
          <ac:spMkLst>
            <pc:docMk/>
            <pc:sldMk cId="0" sldId="364"/>
            <ac:spMk id="133122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4"/>
            <ac:graphicFrameMk id="9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4"/>
            <ac:graphicFrameMk id="11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0:53.119" v="954" actId="1076"/>
          <ac:picMkLst>
            <pc:docMk/>
            <pc:sldMk cId="0" sldId="364"/>
            <ac:picMk id="19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50:27.496" v="947" actId="1076"/>
          <ac:picMkLst>
            <pc:docMk/>
            <pc:sldMk cId="0" sldId="364"/>
            <ac:picMk id="13353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50:51.121" v="953" actId="1076"/>
          <ac:picMkLst>
            <pc:docMk/>
            <pc:sldMk cId="0" sldId="364"/>
            <ac:picMk id="13373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1:17.948" v="961" actId="1076"/>
        <pc:sldMkLst>
          <pc:docMk/>
          <pc:sldMk cId="0" sldId="365"/>
        </pc:sldMkLst>
        <pc:spChg chg="add">
          <ac:chgData name="Sidney Seckler" userId="73470fc2d5f88927" providerId="LiveId" clId="{B9E8DCFF-1486-4907-B394-A970BF7D45BE}" dt="2020-02-27T22:51:04.772" v="957"/>
          <ac:spMkLst>
            <pc:docMk/>
            <pc:sldMk cId="0" sldId="365"/>
            <ac:spMk id="12" creationId="{296888CC-E3E7-45B4-8718-B08958D88E5D}"/>
          </ac:spMkLst>
        </pc:spChg>
        <pc:spChg chg="add mod">
          <ac:chgData name="Sidney Seckler" userId="73470fc2d5f88927" providerId="LiveId" clId="{B9E8DCFF-1486-4907-B394-A970BF7D45BE}" dt="2020-02-27T22:51:15.245" v="960" actId="1076"/>
          <ac:spMkLst>
            <pc:docMk/>
            <pc:sldMk cId="0" sldId="365"/>
            <ac:spMk id="14338" creationId="{00000000-0000-0000-0000-000000000000}"/>
          </ac:spMkLst>
        </pc:spChg>
        <pc:spChg chg="add del">
          <ac:chgData name="Sidney Seckler" userId="73470fc2d5f88927" providerId="LiveId" clId="{B9E8DCFF-1486-4907-B394-A970BF7D45BE}" dt="2020-02-27T22:51:03.664" v="956" actId="478"/>
          <ac:spMkLst>
            <pc:docMk/>
            <pc:sldMk cId="0" sldId="365"/>
            <ac:spMk id="1433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1:00.785" v="955" actId="14100"/>
          <ac:spMkLst>
            <pc:docMk/>
            <pc:sldMk cId="0" sldId="365"/>
            <ac:spMk id="134146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5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5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1:17.948" v="961" actId="1076"/>
          <ac:picMkLst>
            <pc:docMk/>
            <pc:sldMk cId="0" sldId="365"/>
            <ac:picMk id="14383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1:46.839" v="968" actId="1076"/>
        <pc:sldMkLst>
          <pc:docMk/>
          <pc:sldMk cId="0" sldId="367"/>
        </pc:sldMkLst>
        <pc:spChg chg="add">
          <ac:chgData name="Sidney Seckler" userId="73470fc2d5f88927" providerId="LiveId" clId="{B9E8DCFF-1486-4907-B394-A970BF7D45BE}" dt="2020-02-27T22:51:33.032" v="964"/>
          <ac:spMkLst>
            <pc:docMk/>
            <pc:sldMk cId="0" sldId="367"/>
            <ac:spMk id="12" creationId="{AEF771C2-CE36-49BB-8B53-0BF5924E9B26}"/>
          </ac:spMkLst>
        </pc:spChg>
        <pc:spChg chg="add mod">
          <ac:chgData name="Sidney Seckler" userId="73470fc2d5f88927" providerId="LiveId" clId="{B9E8DCFF-1486-4907-B394-A970BF7D45BE}" dt="2020-02-27T22:51:44.785" v="967" actId="1076"/>
          <ac:spMkLst>
            <pc:docMk/>
            <pc:sldMk cId="0" sldId="367"/>
            <ac:spMk id="16386" creationId="{00000000-0000-0000-0000-000000000000}"/>
          </ac:spMkLst>
        </pc:spChg>
        <pc:spChg chg="add del">
          <ac:chgData name="Sidney Seckler" userId="73470fc2d5f88927" providerId="LiveId" clId="{B9E8DCFF-1486-4907-B394-A970BF7D45BE}" dt="2020-02-27T22:51:29.984" v="963" actId="478"/>
          <ac:spMkLst>
            <pc:docMk/>
            <pc:sldMk cId="0" sldId="367"/>
            <ac:spMk id="1638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1:23.391" v="962" actId="14100"/>
          <ac:spMkLst>
            <pc:docMk/>
            <pc:sldMk cId="0" sldId="367"/>
            <ac:spMk id="136194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7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7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1:46.839" v="968" actId="1076"/>
          <ac:picMkLst>
            <pc:docMk/>
            <pc:sldMk cId="0" sldId="367"/>
            <ac:picMk id="16435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48:00.564" v="911" actId="14100"/>
        <pc:sldMkLst>
          <pc:docMk/>
          <pc:sldMk cId="0" sldId="368"/>
        </pc:sldMkLst>
        <pc:spChg chg="add mod">
          <ac:chgData name="Sidney Seckler" userId="73470fc2d5f88927" providerId="LiveId" clId="{B9E8DCFF-1486-4907-B394-A970BF7D45BE}" dt="2020-02-27T22:47:16.758" v="901" actId="14100"/>
          <ac:spMkLst>
            <pc:docMk/>
            <pc:sldMk cId="0" sldId="368"/>
            <ac:spMk id="1024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7:23.557" v="903" actId="14100"/>
          <ac:spMkLst>
            <pc:docMk/>
            <pc:sldMk cId="0" sldId="368"/>
            <ac:spMk id="10243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7:30.955" v="905" actId="14100"/>
          <ac:spMkLst>
            <pc:docMk/>
            <pc:sldMk cId="0" sldId="368"/>
            <ac:spMk id="1024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47:40.407" v="907" actId="14100"/>
          <ac:spMkLst>
            <pc:docMk/>
            <pc:sldMk cId="0" sldId="368"/>
            <ac:spMk id="10245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7:52.885" v="909" actId="1076"/>
          <ac:spMkLst>
            <pc:docMk/>
            <pc:sldMk cId="0" sldId="368"/>
            <ac:spMk id="1024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8:00.564" v="911" actId="14100"/>
          <ac:spMkLst>
            <pc:docMk/>
            <pc:sldMk cId="0" sldId="368"/>
            <ac:spMk id="1024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7:07.295" v="899" actId="14100"/>
          <ac:spMkLst>
            <pc:docMk/>
            <pc:sldMk cId="0" sldId="368"/>
            <ac:spMk id="137218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8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8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8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8"/>
            <ac:graphicFrameMk id="8" creationId="{00000000-0000-0000-0000-000000000000}"/>
          </ac:graphicFrameMkLst>
        </pc:graphicFrameChg>
      </pc:sldChg>
      <pc:sldChg chg="addSp delSp modSp add mod">
        <pc:chgData name="Sidney Seckler" userId="73470fc2d5f88927" providerId="LiveId" clId="{B9E8DCFF-1486-4907-B394-A970BF7D45BE}" dt="2020-02-27T22:49:40.557" v="934" actId="1076"/>
        <pc:sldMkLst>
          <pc:docMk/>
          <pc:sldMk cId="0" sldId="369"/>
        </pc:sldMkLst>
        <pc:spChg chg="add mod">
          <ac:chgData name="Sidney Seckler" userId="73470fc2d5f88927" providerId="LiveId" clId="{B9E8DCFF-1486-4907-B394-A970BF7D45BE}" dt="2020-02-27T22:49:40.557" v="934" actId="1076"/>
          <ac:spMkLst>
            <pc:docMk/>
            <pc:sldMk cId="0" sldId="369"/>
            <ac:spMk id="11266" creationId="{00000000-0000-0000-0000-000000000000}"/>
          </ac:spMkLst>
        </pc:spChg>
        <pc:spChg chg="add del mod">
          <ac:chgData name="Sidney Seckler" userId="73470fc2d5f88927" providerId="LiveId" clId="{B9E8DCFF-1486-4907-B394-A970BF7D45BE}" dt="2020-02-27T22:48:54.094" v="923" actId="478"/>
          <ac:spMkLst>
            <pc:docMk/>
            <pc:sldMk cId="0" sldId="369"/>
            <ac:spMk id="11267" creationId="{00000000-0000-0000-0000-000000000000}"/>
          </ac:spMkLst>
        </pc:spChg>
        <pc:spChg chg="del mod">
          <ac:chgData name="Sidney Seckler" userId="73470fc2d5f88927" providerId="LiveId" clId="{B9E8DCFF-1486-4907-B394-A970BF7D45BE}" dt="2020-02-27T22:49:22.059" v="930" actId="478"/>
          <ac:spMkLst>
            <pc:docMk/>
            <pc:sldMk cId="0" sldId="369"/>
            <ac:spMk id="11268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2:48:42.405" v="920" actId="478"/>
          <ac:spMkLst>
            <pc:docMk/>
            <pc:sldMk cId="0" sldId="369"/>
            <ac:spMk id="1126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8:46.600" v="922" actId="27636"/>
          <ac:spMkLst>
            <pc:docMk/>
            <pc:sldMk cId="0" sldId="369"/>
            <ac:spMk id="138242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9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41:16.122" v="837"/>
          <ac:graphicFrameMkLst>
            <pc:docMk/>
            <pc:sldMk cId="0" sldId="369"/>
            <ac:graphicFrameMk id="4" creationId="{00000000-0000-0000-0000-000000000000}"/>
          </ac:graphicFrameMkLst>
        </pc:graphicFrameChg>
        <pc:graphicFrameChg chg="mod modGraphic">
          <ac:chgData name="Sidney Seckler" userId="73470fc2d5f88927" providerId="LiveId" clId="{B9E8DCFF-1486-4907-B394-A970BF7D45BE}" dt="2020-02-27T22:49:34.304" v="933" actId="14100"/>
          <ac:graphicFrameMkLst>
            <pc:docMk/>
            <pc:sldMk cId="0" sldId="369"/>
            <ac:graphicFrameMk id="138248" creationId="{00000000-0000-0000-0000-000000000000}"/>
          </ac:graphicFrameMkLst>
        </pc:graphicFrameChg>
        <pc:cxnChg chg="del mod">
          <ac:chgData name="Sidney Seckler" userId="73470fc2d5f88927" providerId="LiveId" clId="{B9E8DCFF-1486-4907-B394-A970BF7D45BE}" dt="2020-02-27T22:48:56.458" v="924" actId="478"/>
          <ac:cxnSpMkLst>
            <pc:docMk/>
            <pc:sldMk cId="0" sldId="369"/>
            <ac:cxnSpMk id="11270" creationId="{00000000-0000-0000-0000-000000000000}"/>
          </ac:cxnSpMkLst>
        </pc:cxnChg>
      </pc:sldChg>
      <pc:sldChg chg="modSp add mod">
        <pc:chgData name="Sidney Seckler" userId="73470fc2d5f88927" providerId="LiveId" clId="{B9E8DCFF-1486-4907-B394-A970BF7D45BE}" dt="2020-02-27T22:03:50.074" v="206" actId="14100"/>
        <pc:sldMkLst>
          <pc:docMk/>
          <pc:sldMk cId="0" sldId="370"/>
        </pc:sldMkLst>
        <pc:spChg chg="mod">
          <ac:chgData name="Sidney Seckler" userId="73470fc2d5f88927" providerId="LiveId" clId="{B9E8DCFF-1486-4907-B394-A970BF7D45BE}" dt="2020-02-27T22:03:50.074" v="206" actId="14100"/>
          <ac:spMkLst>
            <pc:docMk/>
            <pc:sldMk cId="0" sldId="370"/>
            <ac:spMk id="13926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3:41.358" v="204" actId="1076"/>
          <ac:spMkLst>
            <pc:docMk/>
            <pc:sldMk cId="0" sldId="370"/>
            <ac:spMk id="139267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03:44.423" v="205" actId="1076"/>
          <ac:picMkLst>
            <pc:docMk/>
            <pc:sldMk cId="0" sldId="370"/>
            <ac:picMk id="52226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1:52:21.241" v="58" actId="1076"/>
        <pc:sldMkLst>
          <pc:docMk/>
          <pc:sldMk cId="0" sldId="373"/>
        </pc:sldMkLst>
        <pc:spChg chg="mod">
          <ac:chgData name="Sidney Seckler" userId="73470fc2d5f88927" providerId="LiveId" clId="{B9E8DCFF-1486-4907-B394-A970BF7D45BE}" dt="2020-02-27T21:52:21.241" v="58" actId="1076"/>
          <ac:spMkLst>
            <pc:docMk/>
            <pc:sldMk cId="0" sldId="373"/>
            <ac:spMk id="14541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2:11.847" v="55" actId="14100"/>
          <ac:spMkLst>
            <pc:docMk/>
            <pc:sldMk cId="0" sldId="373"/>
            <ac:spMk id="14541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1:53:09.223" v="67" actId="14100"/>
        <pc:sldMkLst>
          <pc:docMk/>
          <pc:sldMk cId="0" sldId="375"/>
        </pc:sldMkLst>
        <pc:spChg chg="mod">
          <ac:chgData name="Sidney Seckler" userId="73470fc2d5f88927" providerId="LiveId" clId="{B9E8DCFF-1486-4907-B394-A970BF7D45BE}" dt="2020-02-27T21:53:09.223" v="67" actId="14100"/>
          <ac:spMkLst>
            <pc:docMk/>
            <pc:sldMk cId="0" sldId="375"/>
            <ac:spMk id="14848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2:55.478" v="63" actId="108"/>
          <ac:spMkLst>
            <pc:docMk/>
            <pc:sldMk cId="0" sldId="375"/>
            <ac:spMk id="148484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1:53:27.046" v="69" actId="1076"/>
        <pc:sldMkLst>
          <pc:docMk/>
          <pc:sldMk cId="0" sldId="376"/>
        </pc:sldMkLst>
        <pc:spChg chg="mod">
          <ac:chgData name="Sidney Seckler" userId="73470fc2d5f88927" providerId="LiveId" clId="{B9E8DCFF-1486-4907-B394-A970BF7D45BE}" dt="2020-02-27T21:52:33.071" v="61" actId="1076"/>
          <ac:spMkLst>
            <pc:docMk/>
            <pc:sldMk cId="0" sldId="376"/>
            <ac:spMk id="14950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3:27.046" v="69" actId="1076"/>
          <ac:spMkLst>
            <pc:docMk/>
            <pc:sldMk cId="0" sldId="376"/>
            <ac:spMk id="149508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1:54:59.975" v="81" actId="1076"/>
        <pc:sldMkLst>
          <pc:docMk/>
          <pc:sldMk cId="0" sldId="378"/>
        </pc:sldMkLst>
        <pc:spChg chg="mod">
          <ac:chgData name="Sidney Seckler" userId="73470fc2d5f88927" providerId="LiveId" clId="{B9E8DCFF-1486-4907-B394-A970BF7D45BE}" dt="2020-02-27T21:54:44.849" v="76" actId="1076"/>
          <ac:spMkLst>
            <pc:docMk/>
            <pc:sldMk cId="0" sldId="378"/>
            <ac:spMk id="15155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1:54:59.975" v="81" actId="1076"/>
          <ac:picMkLst>
            <pc:docMk/>
            <pc:sldMk cId="0" sldId="378"/>
            <ac:picMk id="40962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1:54:49.641" v="78" actId="1076"/>
          <ac:picMkLst>
            <pc:docMk/>
            <pc:sldMk cId="0" sldId="378"/>
            <ac:picMk id="40963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00:07.842" v="138" actId="1076"/>
        <pc:sldMkLst>
          <pc:docMk/>
          <pc:sldMk cId="0" sldId="385"/>
        </pc:sldMkLst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0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0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0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1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1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07.842" v="138" actId="1076"/>
          <ac:spMkLst>
            <pc:docMk/>
            <pc:sldMk cId="0" sldId="385"/>
            <ac:spMk id="4711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9:45.773" v="135" actId="14100"/>
          <ac:spMkLst>
            <pc:docMk/>
            <pc:sldMk cId="0" sldId="385"/>
            <ac:spMk id="160771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00:37.175" v="145" actId="1076"/>
        <pc:sldMkLst>
          <pc:docMk/>
          <pc:sldMk cId="0" sldId="387"/>
        </pc:sldMkLst>
        <pc:spChg chg="mod">
          <ac:chgData name="Sidney Seckler" userId="73470fc2d5f88927" providerId="LiveId" clId="{B9E8DCFF-1486-4907-B394-A970BF7D45BE}" dt="2020-02-27T22:00:27.681" v="142" actId="14100"/>
          <ac:spMkLst>
            <pc:docMk/>
            <pc:sldMk cId="0" sldId="387"/>
            <ac:spMk id="16281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0:37.175" v="145" actId="1076"/>
          <ac:spMkLst>
            <pc:docMk/>
            <pc:sldMk cId="0" sldId="387"/>
            <ac:spMk id="162820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1:58:26.628" v="122" actId="14100"/>
        <pc:sldMkLst>
          <pc:docMk/>
          <pc:sldMk cId="0" sldId="388"/>
        </pc:sldMkLst>
        <pc:spChg chg="mod">
          <ac:chgData name="Sidney Seckler" userId="73470fc2d5f88927" providerId="LiveId" clId="{B9E8DCFF-1486-4907-B394-A970BF7D45BE}" dt="2020-02-27T21:58:26.628" v="122" actId="14100"/>
          <ac:spMkLst>
            <pc:docMk/>
            <pc:sldMk cId="0" sldId="388"/>
            <ac:spMk id="163844" creationId="{00000000-0000-0000-0000-000000000000}"/>
          </ac:spMkLst>
        </pc:spChg>
      </pc:sldChg>
      <pc:sldChg chg="add">
        <pc:chgData name="Sidney Seckler" userId="73470fc2d5f88927" providerId="LiveId" clId="{B9E8DCFF-1486-4907-B394-A970BF7D45BE}" dt="2020-02-27T22:04:22.377" v="207"/>
        <pc:sldMkLst>
          <pc:docMk/>
          <pc:sldMk cId="0" sldId="389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393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394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395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397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398"/>
        </pc:sldMkLst>
      </pc:sldChg>
      <pc:sldChg chg="addSp delSp modSp add mod">
        <pc:chgData name="Sidney Seckler" userId="73470fc2d5f88927" providerId="LiveId" clId="{B9E8DCFF-1486-4907-B394-A970BF7D45BE}" dt="2020-02-27T22:32:49.738" v="706" actId="1076"/>
        <pc:sldMkLst>
          <pc:docMk/>
          <pc:sldMk cId="0" sldId="405"/>
        </pc:sldMkLst>
        <pc:spChg chg="add del mod">
          <ac:chgData name="Sidney Seckler" userId="73470fc2d5f88927" providerId="LiveId" clId="{B9E8DCFF-1486-4907-B394-A970BF7D45BE}" dt="2020-02-27T22:32:45.255" v="705" actId="478"/>
          <ac:spMkLst>
            <pc:docMk/>
            <pc:sldMk cId="0" sldId="405"/>
            <ac:spMk id="15" creationId="{CA920FE9-6E66-44A7-9A8B-184DA1FE6E36}"/>
          </ac:spMkLst>
        </pc:spChg>
        <pc:spChg chg="add mod">
          <ac:chgData name="Sidney Seckler" userId="73470fc2d5f88927" providerId="LiveId" clId="{B9E8DCFF-1486-4907-B394-A970BF7D45BE}" dt="2020-02-27T22:30:45.673" v="583" actId="255"/>
          <ac:spMkLst>
            <pc:docMk/>
            <pc:sldMk cId="0" sldId="405"/>
            <ac:spMk id="307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30:53.877" v="585" actId="14100"/>
          <ac:spMkLst>
            <pc:docMk/>
            <pc:sldMk cId="0" sldId="405"/>
            <ac:spMk id="3075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31:53.377" v="621" actId="255"/>
          <ac:spMkLst>
            <pc:docMk/>
            <pc:sldMk cId="0" sldId="405"/>
            <ac:spMk id="3076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30:38.442" v="582" actId="14100"/>
          <ac:spMkLst>
            <pc:docMk/>
            <pc:sldMk cId="0" sldId="405"/>
            <ac:spMk id="3077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31:46.856" v="620" actId="255"/>
          <ac:spMkLst>
            <pc:docMk/>
            <pc:sldMk cId="0" sldId="405"/>
            <ac:spMk id="307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30:34.790" v="581" actId="14100"/>
          <ac:spMkLst>
            <pc:docMk/>
            <pc:sldMk cId="0" sldId="405"/>
            <ac:spMk id="307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1:34.625" v="619" actId="1036"/>
          <ac:spMkLst>
            <pc:docMk/>
            <pc:sldMk cId="0" sldId="405"/>
            <ac:spMk id="3085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2:05.837" v="622" actId="14100"/>
          <ac:spMkLst>
            <pc:docMk/>
            <pc:sldMk cId="0" sldId="405"/>
            <ac:spMk id="308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8:50.898" v="401" actId="113"/>
          <ac:spMkLst>
            <pc:docMk/>
            <pc:sldMk cId="0" sldId="405"/>
            <ac:spMk id="308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1:14.126" v="598" actId="1038"/>
          <ac:spMkLst>
            <pc:docMk/>
            <pc:sldMk cId="0" sldId="405"/>
            <ac:spMk id="308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8:50.898" v="401" actId="113"/>
          <ac:spMkLst>
            <pc:docMk/>
            <pc:sldMk cId="0" sldId="405"/>
            <ac:spMk id="3091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8:50.898" v="401" actId="113"/>
          <ac:spMkLst>
            <pc:docMk/>
            <pc:sldMk cId="0" sldId="405"/>
            <ac:spMk id="309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2:37.834" v="703" actId="6549"/>
          <ac:spMkLst>
            <pc:docMk/>
            <pc:sldMk cId="0" sldId="405"/>
            <ac:spMk id="181251" creationId="{00000000-0000-0000-0000-000000000000}"/>
          </ac:spMkLst>
        </pc:spChg>
        <pc:spChg chg="del mod">
          <ac:chgData name="Sidney Seckler" userId="73470fc2d5f88927" providerId="LiveId" clId="{B9E8DCFF-1486-4907-B394-A970BF7D45BE}" dt="2020-02-27T22:32:42.256" v="704" actId="478"/>
          <ac:spMkLst>
            <pc:docMk/>
            <pc:sldMk cId="0" sldId="405"/>
            <ac:spMk id="181252" creationId="{00000000-0000-0000-0000-000000000000}"/>
          </ac:spMkLst>
        </pc:spChg>
        <pc:grpChg chg="mod">
          <ac:chgData name="Sidney Seckler" userId="73470fc2d5f88927" providerId="LiveId" clId="{B9E8DCFF-1486-4907-B394-A970BF7D45BE}" dt="2020-02-27T22:30:29.652" v="580" actId="1076"/>
          <ac:grpSpMkLst>
            <pc:docMk/>
            <pc:sldMk cId="0" sldId="405"/>
            <ac:grpSpMk id="3084" creationId="{00000000-0000-0000-0000-000000000000}"/>
          </ac:grpSpMkLst>
        </pc:grpChg>
        <pc:grpChg chg="mod">
          <ac:chgData name="Sidney Seckler" userId="73470fc2d5f88927" providerId="LiveId" clId="{B9E8DCFF-1486-4907-B394-A970BF7D45BE}" dt="2020-02-27T22:19:13.007" v="431"/>
          <ac:grpSpMkLst>
            <pc:docMk/>
            <pc:sldMk cId="0" sldId="405"/>
            <ac:grpSpMk id="3086" creationId="{00000000-0000-0000-0000-000000000000}"/>
          </ac:grpSpMkLst>
        </pc:grpChg>
        <pc:grpChg chg="mod">
          <ac:chgData name="Sidney Seckler" userId="73470fc2d5f88927" providerId="LiveId" clId="{B9E8DCFF-1486-4907-B394-A970BF7D45BE}" dt="2020-02-27T22:19:13.007" v="431"/>
          <ac:grpSpMkLst>
            <pc:docMk/>
            <pc:sldMk cId="0" sldId="405"/>
            <ac:grpSpMk id="3090" creationId="{00000000-0000-0000-0000-000000000000}"/>
          </ac:grpSpMkLst>
        </pc:grp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4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6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8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10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19:13.007" v="431"/>
          <ac:graphicFrameMkLst>
            <pc:docMk/>
            <pc:sldMk cId="0" sldId="405"/>
            <ac:graphicFrameMk id="12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32:49.738" v="706" actId="1076"/>
          <ac:picMkLst>
            <pc:docMk/>
            <pc:sldMk cId="0" sldId="405"/>
            <ac:picMk id="3080" creationId="{00000000-0000-0000-0000-000000000000}"/>
          </ac:picMkLst>
        </pc:pic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06"/>
        </pc:sldMkLst>
      </pc:sldChg>
      <pc:sldChg chg="modSp add mod">
        <pc:chgData name="Sidney Seckler" userId="73470fc2d5f88927" providerId="LiveId" clId="{B9E8DCFF-1486-4907-B394-A970BF7D45BE}" dt="2020-02-27T22:36:03.864" v="736" actId="1076"/>
        <pc:sldMkLst>
          <pc:docMk/>
          <pc:sldMk cId="0" sldId="413"/>
        </pc:sldMkLst>
        <pc:spChg chg="mod">
          <ac:chgData name="Sidney Seckler" userId="73470fc2d5f88927" providerId="LiveId" clId="{B9E8DCFF-1486-4907-B394-A970BF7D45BE}" dt="2020-02-27T22:36:00.586" v="735" actId="14100"/>
          <ac:spMkLst>
            <pc:docMk/>
            <pc:sldMk cId="0" sldId="413"/>
            <ac:spMk id="190468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6:03.864" v="736" actId="1076"/>
          <ac:picMkLst>
            <pc:docMk/>
            <pc:sldMk cId="0" sldId="413"/>
            <ac:picMk id="79874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36:24.836" v="744" actId="14100"/>
        <pc:sldMkLst>
          <pc:docMk/>
          <pc:sldMk cId="0" sldId="414"/>
        </pc:sldMkLst>
        <pc:spChg chg="mod">
          <ac:chgData name="Sidney Seckler" userId="73470fc2d5f88927" providerId="LiveId" clId="{B9E8DCFF-1486-4907-B394-A970BF7D45BE}" dt="2020-02-27T22:36:12.800" v="738" actId="14100"/>
          <ac:spMkLst>
            <pc:docMk/>
            <pc:sldMk cId="0" sldId="414"/>
            <ac:spMk id="19149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6:21.224" v="742" actId="1076"/>
          <ac:picMkLst>
            <pc:docMk/>
            <pc:sldMk cId="0" sldId="414"/>
            <ac:picMk id="80898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36:24.836" v="744" actId="14100"/>
          <ac:picMkLst>
            <pc:docMk/>
            <pc:sldMk cId="0" sldId="414"/>
            <ac:picMk id="80901" creationId="{00000000-0000-0000-0000-000000000000}"/>
          </ac:picMkLst>
        </pc:pic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17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18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20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21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25"/>
        </pc:sldMkLst>
      </pc:sldChg>
      <pc:sldChg chg="modSp add mod">
        <pc:chgData name="Sidney Seckler" userId="73470fc2d5f88927" providerId="LiveId" clId="{B9E8DCFF-1486-4907-B394-A970BF7D45BE}" dt="2020-02-27T22:53:15.356" v="982" actId="1076"/>
        <pc:sldMkLst>
          <pc:docMk/>
          <pc:sldMk cId="0" sldId="429"/>
        </pc:sldMkLst>
        <pc:spChg chg="mod">
          <ac:chgData name="Sidney Seckler" userId="73470fc2d5f88927" providerId="LiveId" clId="{B9E8DCFF-1486-4907-B394-A970BF7D45BE}" dt="2020-02-27T22:53:12.262" v="981" actId="113"/>
          <ac:spMkLst>
            <pc:docMk/>
            <pc:sldMk cId="0" sldId="429"/>
            <ac:spMk id="21299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3:05.561" v="979" actId="14100"/>
          <ac:spMkLst>
            <pc:docMk/>
            <pc:sldMk cId="0" sldId="429"/>
            <ac:spMk id="21299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53:15.356" v="982" actId="1076"/>
          <ac:picMkLst>
            <pc:docMk/>
            <pc:sldMk cId="0" sldId="429"/>
            <ac:picMk id="102402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53:26.464" v="984" actId="14100"/>
        <pc:sldMkLst>
          <pc:docMk/>
          <pc:sldMk cId="0" sldId="430"/>
        </pc:sldMkLst>
        <pc:spChg chg="mod">
          <ac:chgData name="Sidney Seckler" userId="73470fc2d5f88927" providerId="LiveId" clId="{B9E8DCFF-1486-4907-B394-A970BF7D45BE}" dt="2020-02-27T22:52:40.022" v="973" actId="27636"/>
          <ac:spMkLst>
            <pc:docMk/>
            <pc:sldMk cId="0" sldId="430"/>
            <ac:spMk id="21401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3:26.464" v="984" actId="14100"/>
          <ac:spMkLst>
            <pc:docMk/>
            <pc:sldMk cId="0" sldId="430"/>
            <ac:spMk id="214021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53:23.266" v="983" actId="1076"/>
          <ac:picMkLst>
            <pc:docMk/>
            <pc:sldMk cId="0" sldId="430"/>
            <ac:picMk id="103431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53:42.474" v="986" actId="1076"/>
        <pc:sldMkLst>
          <pc:docMk/>
          <pc:sldMk cId="0" sldId="431"/>
        </pc:sldMkLst>
        <pc:spChg chg="mod">
          <ac:chgData name="Sidney Seckler" userId="73470fc2d5f88927" providerId="LiveId" clId="{B9E8DCFF-1486-4907-B394-A970BF7D45BE}" dt="2020-02-27T22:53:37.582" v="985" actId="14100"/>
          <ac:spMkLst>
            <pc:docMk/>
            <pc:sldMk cId="0" sldId="431"/>
            <ac:spMk id="215045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53:42.474" v="986" actId="1076"/>
          <ac:picMkLst>
            <pc:docMk/>
            <pc:sldMk cId="0" sldId="431"/>
            <ac:picMk id="104452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7:09.964" v="1048" actId="255"/>
        <pc:sldMkLst>
          <pc:docMk/>
          <pc:sldMk cId="0" sldId="432"/>
        </pc:sldMkLst>
        <pc:spChg chg="mod">
          <ac:chgData name="Sidney Seckler" userId="73470fc2d5f88927" providerId="LiveId" clId="{B9E8DCFF-1486-4907-B394-A970BF7D45BE}" dt="2020-02-27T22:57:09.964" v="1048" actId="255"/>
          <ac:spMkLst>
            <pc:docMk/>
            <pc:sldMk cId="0" sldId="432"/>
            <ac:spMk id="11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56:37.565" v="1043" actId="1076"/>
          <ac:spMkLst>
            <pc:docMk/>
            <pc:sldMk cId="0" sldId="432"/>
            <ac:spMk id="1945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2:56:58.289" v="1047" actId="1076"/>
          <ac:spMkLst>
            <pc:docMk/>
            <pc:sldMk cId="0" sldId="432"/>
            <ac:spMk id="1945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5:48.600" v="1029" actId="14100"/>
          <ac:spMkLst>
            <pc:docMk/>
            <pc:sldMk cId="0" sldId="432"/>
            <ac:spMk id="216069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2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2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6:54.586" v="1046" actId="1076"/>
          <ac:picMkLst>
            <pc:docMk/>
            <pc:sldMk cId="0" sldId="432"/>
            <ac:picMk id="19460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8:44.845" v="1071" actId="1076"/>
        <pc:sldMkLst>
          <pc:docMk/>
          <pc:sldMk cId="0" sldId="433"/>
        </pc:sldMkLst>
        <pc:spChg chg="add mod">
          <ac:chgData name="Sidney Seckler" userId="73470fc2d5f88927" providerId="LiveId" clId="{B9E8DCFF-1486-4907-B394-A970BF7D45BE}" dt="2020-02-27T22:58:38.388" v="1070" actId="255"/>
          <ac:spMkLst>
            <pc:docMk/>
            <pc:sldMk cId="0" sldId="433"/>
            <ac:spMk id="2048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8:13.493" v="1065" actId="1076"/>
          <ac:spMkLst>
            <pc:docMk/>
            <pc:sldMk cId="0" sldId="433"/>
            <ac:spMk id="22016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8:10.679" v="1064" actId="14100"/>
          <ac:spMkLst>
            <pc:docMk/>
            <pc:sldMk cId="0" sldId="433"/>
            <ac:spMk id="220165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3"/>
            <ac:graphicFrameMk id="2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8:44.845" v="1071" actId="1076"/>
          <ac:picMkLst>
            <pc:docMk/>
            <pc:sldMk cId="0" sldId="433"/>
            <ac:picMk id="20483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9:42.629" v="1087" actId="1076"/>
        <pc:sldMkLst>
          <pc:docMk/>
          <pc:sldMk cId="0" sldId="434"/>
        </pc:sldMkLst>
        <pc:spChg chg="add mod">
          <ac:chgData name="Sidney Seckler" userId="73470fc2d5f88927" providerId="LiveId" clId="{B9E8DCFF-1486-4907-B394-A970BF7D45BE}" dt="2020-02-27T22:59:42.629" v="1087" actId="1076"/>
          <ac:spMkLst>
            <pc:docMk/>
            <pc:sldMk cId="0" sldId="434"/>
            <ac:spMk id="2150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8:51.441" v="1072" actId="14100"/>
          <ac:spMkLst>
            <pc:docMk/>
            <pc:sldMk cId="0" sldId="434"/>
            <ac:spMk id="22118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9:32.853" v="1084" actId="1076"/>
          <ac:spMkLst>
            <pc:docMk/>
            <pc:sldMk cId="0" sldId="434"/>
            <ac:spMk id="221191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4"/>
            <ac:graphicFrameMk id="2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2:59:24.507" v="1082" actId="1076"/>
          <ac:picMkLst>
            <pc:docMk/>
            <pc:sldMk cId="0" sldId="434"/>
            <ac:picMk id="21507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0:24.945" v="1097" actId="14100"/>
        <pc:sldMkLst>
          <pc:docMk/>
          <pc:sldMk cId="0" sldId="435"/>
        </pc:sldMkLst>
        <pc:spChg chg="add mod">
          <ac:chgData name="Sidney Seckler" userId="73470fc2d5f88927" providerId="LiveId" clId="{B9E8DCFF-1486-4907-B394-A970BF7D45BE}" dt="2020-02-27T23:00:14.677" v="1094" actId="1076"/>
          <ac:spMkLst>
            <pc:docMk/>
            <pc:sldMk cId="0" sldId="435"/>
            <ac:spMk id="2253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0:24.945" v="1097" actId="14100"/>
          <ac:spMkLst>
            <pc:docMk/>
            <pc:sldMk cId="0" sldId="435"/>
            <ac:spMk id="22221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0:20.089" v="1096" actId="1076"/>
          <ac:spMkLst>
            <pc:docMk/>
            <pc:sldMk cId="0" sldId="435"/>
            <ac:spMk id="222215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5"/>
            <ac:graphicFrameMk id="2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3:00:16.875" v="1095" actId="1076"/>
          <ac:picMkLst>
            <pc:docMk/>
            <pc:sldMk cId="0" sldId="435"/>
            <ac:picMk id="22531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1:19.647" v="1115" actId="478"/>
        <pc:sldMkLst>
          <pc:docMk/>
          <pc:sldMk cId="0" sldId="436"/>
        </pc:sldMkLst>
        <pc:spChg chg="add mod">
          <ac:chgData name="Sidney Seckler" userId="73470fc2d5f88927" providerId="LiveId" clId="{B9E8DCFF-1486-4907-B394-A970BF7D45BE}" dt="2020-02-27T23:01:11.005" v="1112" actId="1076"/>
          <ac:spMkLst>
            <pc:docMk/>
            <pc:sldMk cId="0" sldId="436"/>
            <ac:spMk id="23554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3:01:13.177" v="1113" actId="1076"/>
          <ac:spMkLst>
            <pc:docMk/>
            <pc:sldMk cId="0" sldId="436"/>
            <ac:spMk id="23555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1:19.647" v="1115" actId="478"/>
          <ac:spMkLst>
            <pc:docMk/>
            <pc:sldMk cId="0" sldId="436"/>
            <ac:spMk id="2356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0:35.829" v="1098" actId="14100"/>
          <ac:spMkLst>
            <pc:docMk/>
            <pc:sldMk cId="0" sldId="436"/>
            <ac:spMk id="22323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1:07.101" v="1111" actId="1076"/>
          <ac:spMkLst>
            <pc:docMk/>
            <pc:sldMk cId="0" sldId="436"/>
            <ac:spMk id="223239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6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6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3:01:14.959" v="1114" actId="1076"/>
          <ac:picMkLst>
            <pc:docMk/>
            <pc:sldMk cId="0" sldId="436"/>
            <ac:picMk id="23556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1:49.683" v="1125" actId="478"/>
        <pc:sldMkLst>
          <pc:docMk/>
          <pc:sldMk cId="0" sldId="437"/>
        </pc:sldMkLst>
        <pc:spChg chg="add mod">
          <ac:chgData name="Sidney Seckler" userId="73470fc2d5f88927" providerId="LiveId" clId="{B9E8DCFF-1486-4907-B394-A970BF7D45BE}" dt="2020-02-27T23:01:46.009" v="1123" actId="1076"/>
          <ac:spMkLst>
            <pc:docMk/>
            <pc:sldMk cId="0" sldId="437"/>
            <ac:spMk id="24578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1:49.683" v="1125" actId="478"/>
          <ac:spMkLst>
            <pc:docMk/>
            <pc:sldMk cId="0" sldId="437"/>
            <ac:spMk id="2458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1:25.863" v="1116" actId="14100"/>
          <ac:spMkLst>
            <pc:docMk/>
            <pc:sldMk cId="0" sldId="437"/>
            <ac:spMk id="22426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1:41.483" v="1121" actId="1076"/>
          <ac:spMkLst>
            <pc:docMk/>
            <pc:sldMk cId="0" sldId="437"/>
            <ac:spMk id="224263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7"/>
            <ac:graphicFrameMk id="2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3:01:47.568" v="1124" actId="1076"/>
          <ac:picMkLst>
            <pc:docMk/>
            <pc:sldMk cId="0" sldId="437"/>
            <ac:picMk id="24579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5:32.206" v="1186" actId="1076"/>
        <pc:sldMkLst>
          <pc:docMk/>
          <pc:sldMk cId="0" sldId="438"/>
        </pc:sldMkLst>
        <pc:spChg chg="add mod">
          <ac:chgData name="Sidney Seckler" userId="73470fc2d5f88927" providerId="LiveId" clId="{B9E8DCFF-1486-4907-B394-A970BF7D45BE}" dt="2020-02-27T23:02:51.741" v="1145" actId="1076"/>
          <ac:spMkLst>
            <pc:docMk/>
            <pc:sldMk cId="0" sldId="438"/>
            <ac:spMk id="25602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3:02:54.121" v="1146" actId="1076"/>
          <ac:spMkLst>
            <pc:docMk/>
            <pc:sldMk cId="0" sldId="438"/>
            <ac:spMk id="25603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1:56.117" v="1126" actId="14100"/>
          <ac:spMkLst>
            <pc:docMk/>
            <pc:sldMk cId="0" sldId="438"/>
            <ac:spMk id="22528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2:58.109" v="1148" actId="1076"/>
          <ac:spMkLst>
            <pc:docMk/>
            <pc:sldMk cId="0" sldId="438"/>
            <ac:spMk id="225287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8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8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3:05:32.206" v="1186" actId="1076"/>
          <ac:picMkLst>
            <pc:docMk/>
            <pc:sldMk cId="0" sldId="438"/>
            <ac:picMk id="25604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4:27.935" v="1175" actId="1076"/>
        <pc:sldMkLst>
          <pc:docMk/>
          <pc:sldMk cId="0" sldId="439"/>
        </pc:sldMkLst>
        <pc:spChg chg="add mod">
          <ac:chgData name="Sidney Seckler" userId="73470fc2d5f88927" providerId="LiveId" clId="{B9E8DCFF-1486-4907-B394-A970BF7D45BE}" dt="2020-02-27T23:03:42.141" v="1159" actId="1076"/>
          <ac:spMkLst>
            <pc:docMk/>
            <pc:sldMk cId="0" sldId="439"/>
            <ac:spMk id="26626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3:04:22.986" v="1173" actId="1076"/>
          <ac:spMkLst>
            <pc:docMk/>
            <pc:sldMk cId="0" sldId="439"/>
            <ac:spMk id="26627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3:18.651" v="1149" actId="14100"/>
          <ac:spMkLst>
            <pc:docMk/>
            <pc:sldMk cId="0" sldId="439"/>
            <ac:spMk id="22630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3:57.836" v="1165" actId="14100"/>
          <ac:spMkLst>
            <pc:docMk/>
            <pc:sldMk cId="0" sldId="439"/>
            <ac:spMk id="226311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9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39"/>
            <ac:graphicFrameMk id="4" creationId="{00000000-0000-0000-0000-000000000000}"/>
          </ac:graphicFrameMkLst>
        </pc:graphicFrameChg>
        <pc:picChg chg="mod">
          <ac:chgData name="Sidney Seckler" userId="73470fc2d5f88927" providerId="LiveId" clId="{B9E8DCFF-1486-4907-B394-A970BF7D45BE}" dt="2020-02-27T23:04:14.192" v="1169" actId="1076"/>
          <ac:picMkLst>
            <pc:docMk/>
            <pc:sldMk cId="0" sldId="439"/>
            <ac:picMk id="26628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3:04:27.935" v="1175" actId="1076"/>
          <ac:picMkLst>
            <pc:docMk/>
            <pc:sldMk cId="0" sldId="439"/>
            <ac:picMk id="26642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5:24.856" v="1185" actId="1076"/>
        <pc:sldMkLst>
          <pc:docMk/>
          <pc:sldMk cId="0" sldId="440"/>
        </pc:sldMkLst>
        <pc:spChg chg="add mod">
          <ac:chgData name="Sidney Seckler" userId="73470fc2d5f88927" providerId="LiveId" clId="{B9E8DCFF-1486-4907-B394-A970BF7D45BE}" dt="2020-02-27T23:04:50.191" v="1179" actId="255"/>
          <ac:spMkLst>
            <pc:docMk/>
            <pc:sldMk cId="0" sldId="440"/>
            <ac:spMk id="2765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4:40.952" v="1176" actId="14100"/>
          <ac:spMkLst>
            <pc:docMk/>
            <pc:sldMk cId="0" sldId="440"/>
            <ac:spMk id="22733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4:44.108" v="1177" actId="1076"/>
          <ac:spMkLst>
            <pc:docMk/>
            <pc:sldMk cId="0" sldId="440"/>
            <ac:spMk id="227335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0"/>
            <ac:graphicFrameMk id="2" creationId="{00000000-0000-0000-0000-000000000000}"/>
          </ac:graphicFrameMkLst>
        </pc:graphicFrameChg>
        <pc:picChg chg="add mod">
          <ac:chgData name="Sidney Seckler" userId="73470fc2d5f88927" providerId="LiveId" clId="{B9E8DCFF-1486-4907-B394-A970BF7D45BE}" dt="2020-02-27T23:05:13.389" v="1183" actId="1076"/>
          <ac:picMkLst>
            <pc:docMk/>
            <pc:sldMk cId="0" sldId="440"/>
            <ac:picMk id="21" creationId="{C6995919-65EE-476C-93E8-36C2E8417223}"/>
          </ac:picMkLst>
        </pc:picChg>
        <pc:picChg chg="add mod">
          <ac:chgData name="Sidney Seckler" userId="73470fc2d5f88927" providerId="LiveId" clId="{B9E8DCFF-1486-4907-B394-A970BF7D45BE}" dt="2020-02-27T23:05:24.856" v="1185" actId="1076"/>
          <ac:picMkLst>
            <pc:docMk/>
            <pc:sldMk cId="0" sldId="440"/>
            <ac:picMk id="22" creationId="{F09F1E78-B62D-4AE0-B2DF-0C3B3468B925}"/>
          </ac:picMkLst>
        </pc:picChg>
        <pc:picChg chg="del">
          <ac:chgData name="Sidney Seckler" userId="73470fc2d5f88927" providerId="LiveId" clId="{B9E8DCFF-1486-4907-B394-A970BF7D45BE}" dt="2020-02-27T23:04:52.445" v="1180" actId="478"/>
          <ac:picMkLst>
            <pc:docMk/>
            <pc:sldMk cId="0" sldId="440"/>
            <ac:picMk id="27651" creationId="{00000000-0000-0000-0000-000000000000}"/>
          </ac:picMkLst>
        </pc:picChg>
        <pc:picChg chg="del">
          <ac:chgData name="Sidney Seckler" userId="73470fc2d5f88927" providerId="LiveId" clId="{B9E8DCFF-1486-4907-B394-A970BF7D45BE}" dt="2020-02-27T23:04:54.215" v="1181" actId="478"/>
          <ac:picMkLst>
            <pc:docMk/>
            <pc:sldMk cId="0" sldId="440"/>
            <ac:picMk id="27665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6:36.930" v="1201" actId="1076"/>
        <pc:sldMkLst>
          <pc:docMk/>
          <pc:sldMk cId="0" sldId="441"/>
        </pc:sldMkLst>
        <pc:spChg chg="add mod">
          <ac:chgData name="Sidney Seckler" userId="73470fc2d5f88927" providerId="LiveId" clId="{B9E8DCFF-1486-4907-B394-A970BF7D45BE}" dt="2020-02-27T23:06:34.886" v="1200" actId="1076"/>
          <ac:spMkLst>
            <pc:docMk/>
            <pc:sldMk cId="0" sldId="441"/>
            <ac:spMk id="2867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5:42.597" v="1187" actId="14100"/>
          <ac:spMkLst>
            <pc:docMk/>
            <pc:sldMk cId="0" sldId="441"/>
            <ac:spMk id="22835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6:30.429" v="1199" actId="1076"/>
          <ac:spMkLst>
            <pc:docMk/>
            <pc:sldMk cId="0" sldId="441"/>
            <ac:spMk id="228359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1"/>
            <ac:graphicFrameMk id="2" creationId="{00000000-0000-0000-0000-000000000000}"/>
          </ac:graphicFrameMkLst>
        </pc:graphicFrameChg>
        <pc:picChg chg="add mod">
          <ac:chgData name="Sidney Seckler" userId="73470fc2d5f88927" providerId="LiveId" clId="{B9E8DCFF-1486-4907-B394-A970BF7D45BE}" dt="2020-02-27T23:06:21.416" v="1196" actId="1076"/>
          <ac:picMkLst>
            <pc:docMk/>
            <pc:sldMk cId="0" sldId="441"/>
            <ac:picMk id="21" creationId="{73DE53F5-2D97-4CBF-90E7-797ACD55550E}"/>
          </ac:picMkLst>
        </pc:picChg>
        <pc:picChg chg="add mod">
          <ac:chgData name="Sidney Seckler" userId="73470fc2d5f88927" providerId="LiveId" clId="{B9E8DCFF-1486-4907-B394-A970BF7D45BE}" dt="2020-02-27T23:06:36.930" v="1201" actId="1076"/>
          <ac:picMkLst>
            <pc:docMk/>
            <pc:sldMk cId="0" sldId="441"/>
            <ac:picMk id="22" creationId="{B84B07A4-075B-4BAF-9772-EFE070FED9AF}"/>
          </ac:picMkLst>
        </pc:picChg>
        <pc:picChg chg="del">
          <ac:chgData name="Sidney Seckler" userId="73470fc2d5f88927" providerId="LiveId" clId="{B9E8DCFF-1486-4907-B394-A970BF7D45BE}" dt="2020-02-27T23:05:57.339" v="1191" actId="478"/>
          <ac:picMkLst>
            <pc:docMk/>
            <pc:sldMk cId="0" sldId="441"/>
            <ac:picMk id="28675" creationId="{00000000-0000-0000-0000-000000000000}"/>
          </ac:picMkLst>
        </pc:picChg>
        <pc:picChg chg="del">
          <ac:chgData name="Sidney Seckler" userId="73470fc2d5f88927" providerId="LiveId" clId="{B9E8DCFF-1486-4907-B394-A970BF7D45BE}" dt="2020-02-27T23:05:59.118" v="1192" actId="478"/>
          <ac:picMkLst>
            <pc:docMk/>
            <pc:sldMk cId="0" sldId="441"/>
            <ac:picMk id="28689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7:40.932" v="1217" actId="1076"/>
        <pc:sldMkLst>
          <pc:docMk/>
          <pc:sldMk cId="0" sldId="442"/>
        </pc:sldMkLst>
        <pc:spChg chg="add mod">
          <ac:chgData name="Sidney Seckler" userId="73470fc2d5f88927" providerId="LiveId" clId="{B9E8DCFF-1486-4907-B394-A970BF7D45BE}" dt="2020-02-27T23:07:17.058" v="1213" actId="1076"/>
          <ac:spMkLst>
            <pc:docMk/>
            <pc:sldMk cId="0" sldId="442"/>
            <ac:spMk id="29698" creationId="{00000000-0000-0000-0000-000000000000}"/>
          </ac:spMkLst>
        </pc:spChg>
        <pc:spChg chg="add mod">
          <ac:chgData name="Sidney Seckler" userId="73470fc2d5f88927" providerId="LiveId" clId="{B9E8DCFF-1486-4907-B394-A970BF7D45BE}" dt="2020-02-27T23:07:10.818" v="1211" actId="1076"/>
          <ac:spMkLst>
            <pc:docMk/>
            <pc:sldMk cId="0" sldId="442"/>
            <ac:spMk id="29699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6:44.208" v="1202" actId="14100"/>
          <ac:spMkLst>
            <pc:docMk/>
            <pc:sldMk cId="0" sldId="442"/>
            <ac:spMk id="22938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7:22.828" v="1215" actId="1076"/>
          <ac:spMkLst>
            <pc:docMk/>
            <pc:sldMk cId="0" sldId="442"/>
            <ac:spMk id="229383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2"/>
            <ac:graphicFrameMk id="2" creationId="{00000000-0000-0000-0000-000000000000}"/>
          </ac:graphicFrameMkLst>
        </pc:graphicFrame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2"/>
            <ac:graphicFrameMk id="4" creationId="{00000000-0000-0000-0000-000000000000}"/>
          </ac:graphicFrameMkLst>
        </pc:graphicFrameChg>
        <pc:picChg chg="add mod">
          <ac:chgData name="Sidney Seckler" userId="73470fc2d5f88927" providerId="LiveId" clId="{B9E8DCFF-1486-4907-B394-A970BF7D45BE}" dt="2020-02-27T23:07:40.932" v="1217" actId="1076"/>
          <ac:picMkLst>
            <pc:docMk/>
            <pc:sldMk cId="0" sldId="442"/>
            <ac:picMk id="23" creationId="{DEC21682-0042-4A7F-AD3E-4F2035E9A383}"/>
          </ac:picMkLst>
        </pc:picChg>
        <pc:picChg chg="del">
          <ac:chgData name="Sidney Seckler" userId="73470fc2d5f88927" providerId="LiveId" clId="{B9E8DCFF-1486-4907-B394-A970BF7D45BE}" dt="2020-02-27T23:06:46.265" v="1203" actId="478"/>
          <ac:picMkLst>
            <pc:docMk/>
            <pc:sldMk cId="0" sldId="442"/>
            <ac:picMk id="29700" creationId="{00000000-0000-0000-0000-000000000000}"/>
          </ac:picMkLst>
        </pc:picChg>
        <pc:picChg chg="del">
          <ac:chgData name="Sidney Seckler" userId="73470fc2d5f88927" providerId="LiveId" clId="{B9E8DCFF-1486-4907-B394-A970BF7D45BE}" dt="2020-02-27T23:06:47.959" v="1204" actId="478"/>
          <ac:picMkLst>
            <pc:docMk/>
            <pc:sldMk cId="0" sldId="442"/>
            <ac:picMk id="29713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08:40.060" v="1235" actId="1076"/>
        <pc:sldMkLst>
          <pc:docMk/>
          <pc:sldMk cId="0" sldId="443"/>
        </pc:sldMkLst>
        <pc:spChg chg="add mod">
          <ac:chgData name="Sidney Seckler" userId="73470fc2d5f88927" providerId="LiveId" clId="{B9E8DCFF-1486-4907-B394-A970BF7D45BE}" dt="2020-02-27T23:08:23.122" v="1230" actId="1076"/>
          <ac:spMkLst>
            <pc:docMk/>
            <pc:sldMk cId="0" sldId="443"/>
            <ac:spMk id="30722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8:32.440" v="1233" actId="478"/>
          <ac:spMkLst>
            <pc:docMk/>
            <pc:sldMk cId="0" sldId="443"/>
            <ac:spMk id="3074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8:40.060" v="1235" actId="1076"/>
          <ac:spMkLst>
            <pc:docMk/>
            <pc:sldMk cId="0" sldId="443"/>
            <ac:spMk id="23040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8:11.568" v="1227" actId="1076"/>
          <ac:spMkLst>
            <pc:docMk/>
            <pc:sldMk cId="0" sldId="443"/>
            <ac:spMk id="230407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3"/>
            <ac:graphicFrameMk id="2" creationId="{00000000-0000-0000-0000-000000000000}"/>
          </ac:graphicFrameMkLst>
        </pc:graphicFrameChg>
        <pc:picChg chg="add mod">
          <ac:chgData name="Sidney Seckler" userId="73470fc2d5f88927" providerId="LiveId" clId="{B9E8DCFF-1486-4907-B394-A970BF7D45BE}" dt="2020-02-27T23:08:29.190" v="1232" actId="1076"/>
          <ac:picMkLst>
            <pc:docMk/>
            <pc:sldMk cId="0" sldId="443"/>
            <ac:picMk id="21" creationId="{47D668DC-C6B8-4F46-8BF9-B1515042E3A2}"/>
          </ac:picMkLst>
        </pc:picChg>
        <pc:picChg chg="del">
          <ac:chgData name="Sidney Seckler" userId="73470fc2d5f88927" providerId="LiveId" clId="{B9E8DCFF-1486-4907-B394-A970BF7D45BE}" dt="2020-02-27T23:07:46.243" v="1218" actId="478"/>
          <ac:picMkLst>
            <pc:docMk/>
            <pc:sldMk cId="0" sldId="443"/>
            <ac:picMk id="30723" creationId="{00000000-0000-0000-0000-000000000000}"/>
          </ac:picMkLst>
        </pc:picChg>
        <pc:picChg chg="del">
          <ac:chgData name="Sidney Seckler" userId="73470fc2d5f88927" providerId="LiveId" clId="{B9E8DCFF-1486-4907-B394-A970BF7D45BE}" dt="2020-02-27T23:07:48.544" v="1219" actId="478"/>
          <ac:picMkLst>
            <pc:docMk/>
            <pc:sldMk cId="0" sldId="443"/>
            <ac:picMk id="30736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3:10:04.871" v="1261" actId="478"/>
        <pc:sldMkLst>
          <pc:docMk/>
          <pc:sldMk cId="0" sldId="444"/>
        </pc:sldMkLst>
        <pc:spChg chg="add mod">
          <ac:chgData name="Sidney Seckler" userId="73470fc2d5f88927" providerId="LiveId" clId="{B9E8DCFF-1486-4907-B394-A970BF7D45BE}" dt="2020-02-27T23:09:28.938" v="1250" actId="1076"/>
          <ac:spMkLst>
            <pc:docMk/>
            <pc:sldMk cId="0" sldId="444"/>
            <ac:spMk id="31746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10:04.871" v="1261" actId="478"/>
          <ac:spMkLst>
            <pc:docMk/>
            <pc:sldMk cId="0" sldId="444"/>
            <ac:spMk id="31754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10:01.932" v="1260" actId="478"/>
          <ac:spMkLst>
            <pc:docMk/>
            <pc:sldMk cId="0" sldId="444"/>
            <ac:spMk id="31756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54.326" v="1258" actId="478"/>
          <ac:spMkLst>
            <pc:docMk/>
            <pc:sldMk cId="0" sldId="444"/>
            <ac:spMk id="31757" creationId="{00000000-0000-0000-0000-000000000000}"/>
          </ac:spMkLst>
        </pc:spChg>
        <pc:spChg chg="del mod">
          <ac:chgData name="Sidney Seckler" userId="73470fc2d5f88927" providerId="LiveId" clId="{B9E8DCFF-1486-4907-B394-A970BF7D45BE}" dt="2020-02-27T23:09:46.774" v="1256" actId="478"/>
          <ac:spMkLst>
            <pc:docMk/>
            <pc:sldMk cId="0" sldId="444"/>
            <ac:spMk id="31758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40.843" v="1254" actId="478"/>
          <ac:spMkLst>
            <pc:docMk/>
            <pc:sldMk cId="0" sldId="444"/>
            <ac:spMk id="31759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57.834" v="1259" actId="478"/>
          <ac:spMkLst>
            <pc:docMk/>
            <pc:sldMk cId="0" sldId="444"/>
            <ac:spMk id="31761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37.623" v="1253" actId="478"/>
          <ac:spMkLst>
            <pc:docMk/>
            <pc:sldMk cId="0" sldId="444"/>
            <ac:spMk id="31762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31.251" v="1251" actId="478"/>
          <ac:spMkLst>
            <pc:docMk/>
            <pc:sldMk cId="0" sldId="444"/>
            <ac:spMk id="31763" creationId="{00000000-0000-0000-0000-000000000000}"/>
          </ac:spMkLst>
        </pc:spChg>
        <pc:spChg chg="del">
          <ac:chgData name="Sidney Seckler" userId="73470fc2d5f88927" providerId="LiveId" clId="{B9E8DCFF-1486-4907-B394-A970BF7D45BE}" dt="2020-02-27T23:09:50.623" v="1257" actId="478"/>
          <ac:spMkLst>
            <pc:docMk/>
            <pc:sldMk cId="0" sldId="444"/>
            <ac:spMk id="3176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8:51.378" v="1237" actId="1076"/>
          <ac:spMkLst>
            <pc:docMk/>
            <pc:sldMk cId="0" sldId="444"/>
            <ac:spMk id="23142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09:35.862" v="1252" actId="1076"/>
          <ac:spMkLst>
            <pc:docMk/>
            <pc:sldMk cId="0" sldId="444"/>
            <ac:spMk id="231431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4"/>
            <ac:graphicFrameMk id="2" creationId="{00000000-0000-0000-0000-000000000000}"/>
          </ac:graphicFrameMkLst>
        </pc:graphicFrameChg>
        <pc:picChg chg="add mod">
          <ac:chgData name="Sidney Seckler" userId="73470fc2d5f88927" providerId="LiveId" clId="{B9E8DCFF-1486-4907-B394-A970BF7D45BE}" dt="2020-02-27T23:09:25.093" v="1249" actId="1076"/>
          <ac:picMkLst>
            <pc:docMk/>
            <pc:sldMk cId="0" sldId="444"/>
            <ac:picMk id="22" creationId="{07422474-0A37-4ADE-8C2A-D95DEC47FDA9}"/>
          </ac:picMkLst>
        </pc:picChg>
        <pc:picChg chg="del">
          <ac:chgData name="Sidney Seckler" userId="73470fc2d5f88927" providerId="LiveId" clId="{B9E8DCFF-1486-4907-B394-A970BF7D45BE}" dt="2020-02-27T23:08:53.155" v="1238" actId="478"/>
          <ac:picMkLst>
            <pc:docMk/>
            <pc:sldMk cId="0" sldId="444"/>
            <ac:picMk id="31747" creationId="{00000000-0000-0000-0000-000000000000}"/>
          </ac:picMkLst>
        </pc:picChg>
        <pc:picChg chg="del">
          <ac:chgData name="Sidney Seckler" userId="73470fc2d5f88927" providerId="LiveId" clId="{B9E8DCFF-1486-4907-B394-A970BF7D45BE}" dt="2020-02-27T23:08:55.489" v="1239" actId="478"/>
          <ac:picMkLst>
            <pc:docMk/>
            <pc:sldMk cId="0" sldId="444"/>
            <ac:picMk id="31760" creationId="{00000000-0000-0000-0000-000000000000}"/>
          </ac:picMkLst>
        </pc:picChg>
      </pc:sldChg>
      <pc:sldChg chg="addSp delSp modSp add mod">
        <pc:chgData name="Sidney Seckler" userId="73470fc2d5f88927" providerId="LiveId" clId="{B9E8DCFF-1486-4907-B394-A970BF7D45BE}" dt="2020-02-27T22:55:42.112" v="1028" actId="14100"/>
        <pc:sldMkLst>
          <pc:docMk/>
          <pc:sldMk cId="0" sldId="445"/>
        </pc:sldMkLst>
        <pc:spChg chg="add mod">
          <ac:chgData name="Sidney Seckler" userId="73470fc2d5f88927" providerId="LiveId" clId="{B9E8DCFF-1486-4907-B394-A970BF7D45BE}" dt="2020-02-27T22:55:33.739" v="1027" actId="1076"/>
          <ac:spMkLst>
            <pc:docMk/>
            <pc:sldMk cId="0" sldId="445"/>
            <ac:spMk id="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5:42.112" v="1028" actId="14100"/>
          <ac:spMkLst>
            <pc:docMk/>
            <pc:sldMk cId="0" sldId="445"/>
            <ac:spMk id="232451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5"/>
            <ac:graphicFrameMk id="3" creationId="{00000000-0000-0000-0000-000000000000}"/>
          </ac:graphicFrameMkLst>
        </pc:graphicFrameChg>
        <pc:graphicFrameChg chg="mod modGraphic">
          <ac:chgData name="Sidney Seckler" userId="73470fc2d5f88927" providerId="LiveId" clId="{B9E8DCFF-1486-4907-B394-A970BF7D45BE}" dt="2020-02-27T22:55:26.609" v="1024" actId="1076"/>
          <ac:graphicFrameMkLst>
            <pc:docMk/>
            <pc:sldMk cId="0" sldId="445"/>
            <ac:graphicFrameMk id="232834" creationId="{00000000-0000-0000-0000-000000000000}"/>
          </ac:graphicFrameMkLst>
        </pc:graphicFrameChg>
      </pc:sldChg>
      <pc:sldChg chg="addSp delSp modSp add mod">
        <pc:chgData name="Sidney Seckler" userId="73470fc2d5f88927" providerId="LiveId" clId="{B9E8DCFF-1486-4907-B394-A970BF7D45BE}" dt="2020-02-27T22:55:06.109" v="1020"/>
        <pc:sldMkLst>
          <pc:docMk/>
          <pc:sldMk cId="0" sldId="446"/>
        </pc:sldMkLst>
        <pc:spChg chg="add mod">
          <ac:chgData name="Sidney Seckler" userId="73470fc2d5f88927" providerId="LiveId" clId="{B9E8DCFF-1486-4907-B394-A970BF7D45BE}" dt="2020-02-27T22:54:59.049" v="1019" actId="255"/>
          <ac:spMkLst>
            <pc:docMk/>
            <pc:sldMk cId="0" sldId="446"/>
            <ac:spMk id="1741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53:51.606" v="987" actId="14100"/>
          <ac:spMkLst>
            <pc:docMk/>
            <pc:sldMk cId="0" sldId="446"/>
            <ac:spMk id="233475" creationId="{00000000-0000-0000-0000-000000000000}"/>
          </ac:spMkLst>
        </pc:spChg>
        <pc:graphicFrameChg chg="del mod replId">
          <ac:chgData name="Sidney Seckler" userId="73470fc2d5f88927" providerId="LiveId" clId="{B9E8DCFF-1486-4907-B394-A970BF7D45BE}" dt="2020-02-27T22:53:55.054" v="1008"/>
          <ac:graphicFrameMkLst>
            <pc:docMk/>
            <pc:sldMk cId="0" sldId="446"/>
            <ac:graphicFrameMk id="2" creationId="{00000000-0000-0000-0000-000000000000}"/>
          </ac:graphicFrameMkLst>
        </pc:graphicFrameChg>
        <pc:graphicFrameChg chg="mod modGraphic">
          <ac:chgData name="Sidney Seckler" userId="73470fc2d5f88927" providerId="LiveId" clId="{B9E8DCFF-1486-4907-B394-A970BF7D45BE}" dt="2020-02-27T22:55:06.109" v="1020"/>
          <ac:graphicFrameMkLst>
            <pc:docMk/>
            <pc:sldMk cId="0" sldId="446"/>
            <ac:graphicFrameMk id="233547" creationId="{00000000-0000-0000-0000-000000000000}"/>
          </ac:graphicFrameMkLst>
        </pc:graphicFrameChg>
      </pc:sldChg>
      <pc:sldChg chg="modSp add mod">
        <pc:chgData name="Sidney Seckler" userId="73470fc2d5f88927" providerId="LiveId" clId="{B9E8DCFF-1486-4907-B394-A970BF7D45BE}" dt="2020-02-27T21:53:46.369" v="71" actId="14100"/>
        <pc:sldMkLst>
          <pc:docMk/>
          <pc:sldMk cId="0" sldId="447"/>
        </pc:sldMkLst>
        <pc:spChg chg="mod">
          <ac:chgData name="Sidney Seckler" userId="73470fc2d5f88927" providerId="LiveId" clId="{B9E8DCFF-1486-4907-B394-A970BF7D45BE}" dt="2020-02-27T21:53:46.369" v="71" actId="14100"/>
          <ac:spMkLst>
            <pc:docMk/>
            <pc:sldMk cId="0" sldId="447"/>
            <ac:spMk id="234499" creationId="{00000000-0000-0000-0000-000000000000}"/>
          </ac:spMkLst>
        </pc:spChg>
      </pc:sldChg>
      <pc:sldChg chg="modSp add del mod">
        <pc:chgData name="Sidney Seckler" userId="73470fc2d5f88927" providerId="LiveId" clId="{B9E8DCFF-1486-4907-B394-A970BF7D45BE}" dt="2020-02-27T21:57:42.676" v="116" actId="47"/>
        <pc:sldMkLst>
          <pc:docMk/>
          <pc:sldMk cId="0" sldId="448"/>
        </pc:sldMkLst>
        <pc:spChg chg="mod">
          <ac:chgData name="Sidney Seckler" userId="73470fc2d5f88927" providerId="LiveId" clId="{B9E8DCFF-1486-4907-B394-A970BF7D45BE}" dt="2020-02-27T21:55:48.256" v="92" actId="14100"/>
          <ac:spMkLst>
            <pc:docMk/>
            <pc:sldMk cId="0" sldId="448"/>
            <ac:spMk id="235523" creationId="{00000000-0000-0000-0000-000000000000}"/>
          </ac:spMkLst>
        </pc:spChg>
      </pc:sldChg>
      <pc:sldChg chg="add del">
        <pc:chgData name="Sidney Seckler" userId="73470fc2d5f88927" providerId="LiveId" clId="{B9E8DCFF-1486-4907-B394-A970BF7D45BE}" dt="2020-02-27T21:57:44.623" v="117" actId="47"/>
        <pc:sldMkLst>
          <pc:docMk/>
          <pc:sldMk cId="0" sldId="449"/>
        </pc:sldMkLst>
      </pc:sldChg>
      <pc:sldChg chg="modSp add mod">
        <pc:chgData name="Sidney Seckler" userId="73470fc2d5f88927" providerId="LiveId" clId="{B9E8DCFF-1486-4907-B394-A970BF7D45BE}" dt="2020-02-27T21:55:36.934" v="90" actId="1076"/>
        <pc:sldMkLst>
          <pc:docMk/>
          <pc:sldMk cId="0" sldId="450"/>
        </pc:sldMkLst>
        <pc:spChg chg="mod">
          <ac:chgData name="Sidney Seckler" userId="73470fc2d5f88927" providerId="LiveId" clId="{B9E8DCFF-1486-4907-B394-A970BF7D45BE}" dt="2020-02-27T21:55:13.945" v="84" actId="1076"/>
          <ac:spMkLst>
            <pc:docMk/>
            <pc:sldMk cId="0" sldId="450"/>
            <ac:spMk id="23757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1:55:36.934" v="90" actId="1076"/>
          <ac:picMkLst>
            <pc:docMk/>
            <pc:sldMk cId="0" sldId="450"/>
            <ac:picMk id="41986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1:55:30.681" v="89" actId="14100"/>
          <ac:picMkLst>
            <pc:docMk/>
            <pc:sldMk cId="0" sldId="450"/>
            <ac:picMk id="41989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1:56:57.715" v="109" actId="14100"/>
        <pc:sldMkLst>
          <pc:docMk/>
          <pc:sldMk cId="0" sldId="451"/>
        </pc:sldMkLst>
        <pc:spChg chg="mod">
          <ac:chgData name="Sidney Seckler" userId="73470fc2d5f88927" providerId="LiveId" clId="{B9E8DCFF-1486-4907-B394-A970BF7D45BE}" dt="2020-02-27T21:56:57.715" v="109" actId="14100"/>
          <ac:spMkLst>
            <pc:docMk/>
            <pc:sldMk cId="0" sldId="451"/>
            <ac:spMk id="23554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1:57:24.652" v="115" actId="1076"/>
        <pc:sldMkLst>
          <pc:docMk/>
          <pc:sldMk cId="0" sldId="452"/>
        </pc:sldMkLst>
        <pc:spChg chg="mod">
          <ac:chgData name="Sidney Seckler" userId="73470fc2d5f88927" providerId="LiveId" clId="{B9E8DCFF-1486-4907-B394-A970BF7D45BE}" dt="2020-02-27T21:57:24.652" v="115" actId="1076"/>
          <ac:spMkLst>
            <pc:docMk/>
            <pc:sldMk cId="0" sldId="452"/>
            <ac:spMk id="236564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1:57:18.109" v="114" actId="1076"/>
          <ac:spMkLst>
            <pc:docMk/>
            <pc:sldMk cId="0" sldId="452"/>
            <ac:spMk id="236565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5:32.892" v="730" actId="1076"/>
        <pc:sldMkLst>
          <pc:docMk/>
          <pc:sldMk cId="0" sldId="453"/>
        </pc:sldMkLst>
        <pc:spChg chg="mod">
          <ac:chgData name="Sidney Seckler" userId="73470fc2d5f88927" providerId="LiveId" clId="{B9E8DCFF-1486-4907-B394-A970BF7D45BE}" dt="2020-02-27T22:35:30.622" v="729" actId="14100"/>
          <ac:spMkLst>
            <pc:docMk/>
            <pc:sldMk cId="0" sldId="453"/>
            <ac:spMk id="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5:32.892" v="730" actId="1076"/>
          <ac:picMkLst>
            <pc:docMk/>
            <pc:sldMk cId="0" sldId="453"/>
            <ac:picMk id="96258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09:30.909" v="262" actId="6549"/>
        <pc:sldMkLst>
          <pc:docMk/>
          <pc:sldMk cId="0" sldId="456"/>
        </pc:sldMkLst>
        <pc:spChg chg="mod">
          <ac:chgData name="Sidney Seckler" userId="73470fc2d5f88927" providerId="LiveId" clId="{B9E8DCFF-1486-4907-B394-A970BF7D45BE}" dt="2020-02-27T22:08:14.171" v="235" actId="14100"/>
          <ac:spMkLst>
            <pc:docMk/>
            <pc:sldMk cId="0" sldId="456"/>
            <ac:spMk id="269316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09:30.909" v="262" actId="6549"/>
          <ac:spMkLst>
            <pc:docMk/>
            <pc:sldMk cId="0" sldId="456"/>
            <ac:spMk id="269317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08:53.673" v="240" actId="1076"/>
          <ac:picMkLst>
            <pc:docMk/>
            <pc:sldMk cId="0" sldId="456"/>
            <ac:picMk id="59394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11:40.046" v="285" actId="1076"/>
        <pc:sldMkLst>
          <pc:docMk/>
          <pc:sldMk cId="0" sldId="457"/>
        </pc:sldMkLst>
        <pc:spChg chg="mod">
          <ac:chgData name="Sidney Seckler" userId="73470fc2d5f88927" providerId="LiveId" clId="{B9E8DCFF-1486-4907-B394-A970BF7D45BE}" dt="2020-02-27T22:09:49.277" v="266" actId="255"/>
          <ac:spMkLst>
            <pc:docMk/>
            <pc:sldMk cId="0" sldId="457"/>
            <ac:spMk id="270340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1:13.463" v="284" actId="6549"/>
          <ac:spMkLst>
            <pc:docMk/>
            <pc:sldMk cId="0" sldId="457"/>
            <ac:spMk id="270341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1:40.046" v="285" actId="1076"/>
          <ac:picMkLst>
            <pc:docMk/>
            <pc:sldMk cId="0" sldId="457"/>
            <ac:picMk id="60418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12:00.694" v="289" actId="1076"/>
        <pc:sldMkLst>
          <pc:docMk/>
          <pc:sldMk cId="0" sldId="458"/>
        </pc:sldMkLst>
        <pc:spChg chg="mod">
          <ac:chgData name="Sidney Seckler" userId="73470fc2d5f88927" providerId="LiveId" clId="{B9E8DCFF-1486-4907-B394-A970BF7D45BE}" dt="2020-02-27T22:11:52.606" v="288" actId="255"/>
          <ac:spMkLst>
            <pc:docMk/>
            <pc:sldMk cId="0" sldId="458"/>
            <ac:spMk id="271364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2:00.694" v="289" actId="1076"/>
          <ac:picMkLst>
            <pc:docMk/>
            <pc:sldMk cId="0" sldId="458"/>
            <ac:picMk id="61443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14:13.777" v="330" actId="14100"/>
        <pc:sldMkLst>
          <pc:docMk/>
          <pc:sldMk cId="0" sldId="459"/>
        </pc:sldMkLst>
        <pc:spChg chg="mod">
          <ac:chgData name="Sidney Seckler" userId="73470fc2d5f88927" providerId="LiveId" clId="{B9E8DCFF-1486-4907-B394-A970BF7D45BE}" dt="2020-02-27T22:14:02.176" v="325" actId="255"/>
          <ac:spMkLst>
            <pc:docMk/>
            <pc:sldMk cId="0" sldId="459"/>
            <ac:spMk id="272388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4:10.502" v="329" actId="1076"/>
          <ac:picMkLst>
            <pc:docMk/>
            <pc:sldMk cId="0" sldId="459"/>
            <ac:picMk id="65538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4:13.777" v="330" actId="14100"/>
          <ac:picMkLst>
            <pc:docMk/>
            <pc:sldMk cId="0" sldId="459"/>
            <ac:picMk id="65541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13:21.360" v="310" actId="947"/>
        <pc:sldMkLst>
          <pc:docMk/>
          <pc:sldMk cId="0" sldId="461"/>
        </pc:sldMkLst>
        <pc:spChg chg="mod">
          <ac:chgData name="Sidney Seckler" userId="73470fc2d5f88927" providerId="LiveId" clId="{B9E8DCFF-1486-4907-B394-A970BF7D45BE}" dt="2020-02-27T22:12:34.331" v="298" actId="255"/>
          <ac:spMkLst>
            <pc:docMk/>
            <pc:sldMk cId="0" sldId="461"/>
            <ac:spMk id="27750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3:21.360" v="310" actId="947"/>
          <ac:spMkLst>
            <pc:docMk/>
            <pc:sldMk cId="0" sldId="461"/>
            <ac:spMk id="277509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2:56.768" v="302" actId="1076"/>
          <ac:picMkLst>
            <pc:docMk/>
            <pc:sldMk cId="0" sldId="461"/>
            <ac:picMk id="63490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13:52.426" v="323" actId="14100"/>
        <pc:sldMkLst>
          <pc:docMk/>
          <pc:sldMk cId="0" sldId="462"/>
        </pc:sldMkLst>
        <pc:spChg chg="mod">
          <ac:chgData name="Sidney Seckler" userId="73470fc2d5f88927" providerId="LiveId" clId="{B9E8DCFF-1486-4907-B394-A970BF7D45BE}" dt="2020-02-27T22:13:31.908" v="312" actId="255"/>
          <ac:spMkLst>
            <pc:docMk/>
            <pc:sldMk cId="0" sldId="462"/>
            <ac:spMk id="27853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3:48.850" v="321" actId="1076"/>
          <ac:picMkLst>
            <pc:docMk/>
            <pc:sldMk cId="0" sldId="462"/>
            <ac:picMk id="64514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3:52.426" v="323" actId="14100"/>
          <ac:picMkLst>
            <pc:docMk/>
            <pc:sldMk cId="0" sldId="462"/>
            <ac:picMk id="64517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15:06.039" v="344" actId="947"/>
        <pc:sldMkLst>
          <pc:docMk/>
          <pc:sldMk cId="0" sldId="463"/>
        </pc:sldMkLst>
        <pc:spChg chg="mod">
          <ac:chgData name="Sidney Seckler" userId="73470fc2d5f88927" providerId="LiveId" clId="{B9E8DCFF-1486-4907-B394-A970BF7D45BE}" dt="2020-02-27T22:14:45.999" v="337" actId="255"/>
          <ac:spMkLst>
            <pc:docMk/>
            <pc:sldMk cId="0" sldId="463"/>
            <ac:spMk id="28262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5:06.039" v="344" actId="947"/>
          <ac:spMkLst>
            <pc:docMk/>
            <pc:sldMk cId="0" sldId="463"/>
            <ac:spMk id="282629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4:35.468" v="334" actId="1076"/>
          <ac:picMkLst>
            <pc:docMk/>
            <pc:sldMk cId="0" sldId="463"/>
            <ac:picMk id="66562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16:09.851" v="360" actId="1076"/>
        <pc:sldMkLst>
          <pc:docMk/>
          <pc:sldMk cId="0" sldId="464"/>
        </pc:sldMkLst>
        <pc:spChg chg="mod">
          <ac:chgData name="Sidney Seckler" userId="73470fc2d5f88927" providerId="LiveId" clId="{B9E8DCFF-1486-4907-B394-A970BF7D45BE}" dt="2020-02-27T22:15:21.785" v="347" actId="14100"/>
          <ac:spMkLst>
            <pc:docMk/>
            <pc:sldMk cId="0" sldId="464"/>
            <ac:spMk id="28365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16:06.054" v="359" actId="947"/>
          <ac:spMkLst>
            <pc:docMk/>
            <pc:sldMk cId="0" sldId="464"/>
            <ac:spMk id="283653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6:09.851" v="360" actId="1076"/>
          <ac:picMkLst>
            <pc:docMk/>
            <pc:sldMk cId="0" sldId="464"/>
            <ac:picMk id="67586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16:42.382" v="375" actId="1076"/>
        <pc:sldMkLst>
          <pc:docMk/>
          <pc:sldMk cId="0" sldId="465"/>
        </pc:sldMkLst>
        <pc:spChg chg="mod">
          <ac:chgData name="Sidney Seckler" userId="73470fc2d5f88927" providerId="LiveId" clId="{B9E8DCFF-1486-4907-B394-A970BF7D45BE}" dt="2020-02-27T22:16:20.949" v="362" actId="255"/>
          <ac:spMkLst>
            <pc:docMk/>
            <pc:sldMk cId="0" sldId="465"/>
            <ac:spMk id="28467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6:41.256" v="374" actId="1076"/>
          <ac:picMkLst>
            <pc:docMk/>
            <pc:sldMk cId="0" sldId="465"/>
            <ac:picMk id="68610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6:42.382" v="375" actId="1076"/>
          <ac:picMkLst>
            <pc:docMk/>
            <pc:sldMk cId="0" sldId="465"/>
            <ac:picMk id="68613" creationId="{00000000-0000-0000-0000-000000000000}"/>
          </ac:picMkLst>
        </pc:pic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66"/>
        </pc:sldMkLst>
      </pc:sldChg>
      <pc:sldChg chg="modSp add mod">
        <pc:chgData name="Sidney Seckler" userId="73470fc2d5f88927" providerId="LiveId" clId="{B9E8DCFF-1486-4907-B394-A970BF7D45BE}" dt="2020-02-27T22:17:06.112" v="384" actId="1076"/>
        <pc:sldMkLst>
          <pc:docMk/>
          <pc:sldMk cId="0" sldId="467"/>
        </pc:sldMkLst>
        <pc:spChg chg="mod">
          <ac:chgData name="Sidney Seckler" userId="73470fc2d5f88927" providerId="LiveId" clId="{B9E8DCFF-1486-4907-B394-A970BF7D45BE}" dt="2020-02-27T22:16:53.537" v="377" actId="255"/>
          <ac:spMkLst>
            <pc:docMk/>
            <pc:sldMk cId="0" sldId="467"/>
            <ac:spMk id="287748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7:06.112" v="384" actId="1076"/>
          <ac:picMkLst>
            <pc:docMk/>
            <pc:sldMk cId="0" sldId="467"/>
            <ac:picMk id="2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7:02.869" v="382" actId="14100"/>
          <ac:picMkLst>
            <pc:docMk/>
            <pc:sldMk cId="0" sldId="467"/>
            <ac:picMk id="70658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17:31.612" v="389" actId="1076"/>
        <pc:sldMkLst>
          <pc:docMk/>
          <pc:sldMk cId="0" sldId="468"/>
        </pc:sldMkLst>
        <pc:spChg chg="mod">
          <ac:chgData name="Sidney Seckler" userId="73470fc2d5f88927" providerId="LiveId" clId="{B9E8DCFF-1486-4907-B394-A970BF7D45BE}" dt="2020-02-27T22:17:16.608" v="386" actId="255"/>
          <ac:spMkLst>
            <pc:docMk/>
            <pc:sldMk cId="0" sldId="468"/>
            <ac:spMk id="289796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7:31.612" v="389" actId="1076"/>
          <ac:picMkLst>
            <pc:docMk/>
            <pc:sldMk cId="0" sldId="468"/>
            <ac:picMk id="71682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7:27.830" v="388" actId="1076"/>
          <ac:picMkLst>
            <pc:docMk/>
            <pc:sldMk cId="0" sldId="468"/>
            <ac:picMk id="71685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17:48.946" v="395" actId="1076"/>
        <pc:sldMkLst>
          <pc:docMk/>
          <pc:sldMk cId="0" sldId="469"/>
        </pc:sldMkLst>
        <pc:spChg chg="mod">
          <ac:chgData name="Sidney Seckler" userId="73470fc2d5f88927" providerId="LiveId" clId="{B9E8DCFF-1486-4907-B394-A970BF7D45BE}" dt="2020-02-27T22:17:37.453" v="390" actId="14100"/>
          <ac:spMkLst>
            <pc:docMk/>
            <pc:sldMk cId="0" sldId="469"/>
            <ac:spMk id="7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7:46.380" v="394" actId="14100"/>
          <ac:picMkLst>
            <pc:docMk/>
            <pc:sldMk cId="0" sldId="469"/>
            <ac:picMk id="72706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17:48.946" v="395" actId="1076"/>
          <ac:picMkLst>
            <pc:docMk/>
            <pc:sldMk cId="0" sldId="469"/>
            <ac:picMk id="72709" creationId="{00000000-0000-0000-0000-000000000000}"/>
          </ac:picMkLst>
        </pc:pic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641430331" sldId="470"/>
        </pc:sldMkLst>
      </pc:sldChg>
      <pc:sldChg chg="modSp add mod">
        <pc:chgData name="Sidney Seckler" userId="73470fc2d5f88927" providerId="LiveId" clId="{B9E8DCFF-1486-4907-B394-A970BF7D45BE}" dt="2020-02-27T23:11:00.147" v="1269" actId="1076"/>
        <pc:sldMkLst>
          <pc:docMk/>
          <pc:sldMk cId="0" sldId="471"/>
        </pc:sldMkLst>
        <pc:spChg chg="mod">
          <ac:chgData name="Sidney Seckler" userId="73470fc2d5f88927" providerId="LiveId" clId="{B9E8DCFF-1486-4907-B394-A970BF7D45BE}" dt="2020-02-27T23:11:00.147" v="1269" actId="1076"/>
          <ac:spMkLst>
            <pc:docMk/>
            <pc:sldMk cId="0" sldId="471"/>
            <ac:spMk id="231428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3:10:50.156" v="1267" actId="1076"/>
          <ac:spMkLst>
            <pc:docMk/>
            <pc:sldMk cId="0" sldId="471"/>
            <ac:spMk id="231431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3:10:55.614" v="1268" actId="1076"/>
          <ac:picMkLst>
            <pc:docMk/>
            <pc:sldMk cId="0" sldId="471"/>
            <ac:picMk id="105490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04:22.436" v="208" actId="27636"/>
        <pc:sldMkLst>
          <pc:docMk/>
          <pc:sldMk cId="2338494902" sldId="474"/>
        </pc:sldMkLst>
        <pc:spChg chg="mod">
          <ac:chgData name="Sidney Seckler" userId="73470fc2d5f88927" providerId="LiveId" clId="{B9E8DCFF-1486-4907-B394-A970BF7D45BE}" dt="2020-02-27T22:04:22.436" v="208" actId="27636"/>
          <ac:spMkLst>
            <pc:docMk/>
            <pc:sldMk cId="2338494902" sldId="474"/>
            <ac:spMk id="5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04:51.517" v="213" actId="6549"/>
        <pc:sldMkLst>
          <pc:docMk/>
          <pc:sldMk cId="1589128153" sldId="475"/>
        </pc:sldMkLst>
        <pc:spChg chg="mod">
          <ac:chgData name="Sidney Seckler" userId="73470fc2d5f88927" providerId="LiveId" clId="{B9E8DCFF-1486-4907-B394-A970BF7D45BE}" dt="2020-02-27T22:04:51.517" v="213" actId="6549"/>
          <ac:spMkLst>
            <pc:docMk/>
            <pc:sldMk cId="1589128153" sldId="475"/>
            <ac:spMk id="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12:16.980" v="294" actId="14100"/>
        <pc:sldMkLst>
          <pc:docMk/>
          <pc:sldMk cId="1820468522" sldId="476"/>
        </pc:sldMkLst>
        <pc:spChg chg="mod">
          <ac:chgData name="Sidney Seckler" userId="73470fc2d5f88927" providerId="LiveId" clId="{B9E8DCFF-1486-4907-B394-A970BF7D45BE}" dt="2020-02-27T22:12:11.577" v="292" actId="255"/>
          <ac:spMkLst>
            <pc:docMk/>
            <pc:sldMk cId="1820468522" sldId="476"/>
            <ac:spMk id="271364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12:16.980" v="294" actId="14100"/>
          <ac:picMkLst>
            <pc:docMk/>
            <pc:sldMk cId="1820468522" sldId="476"/>
            <ac:picMk id="8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23:26.384" v="478" actId="255"/>
        <pc:sldMkLst>
          <pc:docMk/>
          <pc:sldMk cId="3767723696" sldId="477"/>
        </pc:sldMkLst>
        <pc:spChg chg="mod">
          <ac:chgData name="Sidney Seckler" userId="73470fc2d5f88927" providerId="LiveId" clId="{B9E8DCFF-1486-4907-B394-A970BF7D45BE}" dt="2020-02-27T22:23:26.384" v="478" actId="255"/>
          <ac:spMkLst>
            <pc:docMk/>
            <pc:sldMk cId="3767723696" sldId="477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7:16.782" v="525" actId="108"/>
        <pc:sldMkLst>
          <pc:docMk/>
          <pc:sldMk cId="1932601847" sldId="478"/>
        </pc:sldMkLst>
        <pc:spChg chg="mod">
          <ac:chgData name="Sidney Seckler" userId="73470fc2d5f88927" providerId="LiveId" clId="{B9E8DCFF-1486-4907-B394-A970BF7D45BE}" dt="2020-02-27T22:27:16.782" v="525" actId="108"/>
          <ac:spMkLst>
            <pc:docMk/>
            <pc:sldMk cId="1932601847" sldId="478"/>
            <ac:spMk id="7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4:47.843" v="721" actId="14100"/>
        <pc:sldMkLst>
          <pc:docMk/>
          <pc:sldMk cId="890015777" sldId="479"/>
        </pc:sldMkLst>
        <pc:spChg chg="mod">
          <ac:chgData name="Sidney Seckler" userId="73470fc2d5f88927" providerId="LiveId" clId="{B9E8DCFF-1486-4907-B394-A970BF7D45BE}" dt="2020-02-27T22:34:47.843" v="721" actId="14100"/>
          <ac:spMkLst>
            <pc:docMk/>
            <pc:sldMk cId="890015777" sldId="479"/>
            <ac:spMk id="98306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35:39.257" v="731" actId="14100"/>
        <pc:sldMkLst>
          <pc:docMk/>
          <pc:sldMk cId="1360967830" sldId="480"/>
        </pc:sldMkLst>
        <pc:spChg chg="mod">
          <ac:chgData name="Sidney Seckler" userId="73470fc2d5f88927" providerId="LiveId" clId="{B9E8DCFF-1486-4907-B394-A970BF7D45BE}" dt="2020-02-27T22:35:39.257" v="731" actId="14100"/>
          <ac:spMkLst>
            <pc:docMk/>
            <pc:sldMk cId="1360967830" sldId="480"/>
            <ac:spMk id="6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40:18.240" v="787" actId="1076"/>
        <pc:sldMkLst>
          <pc:docMk/>
          <pc:sldMk cId="2670603293" sldId="481"/>
        </pc:sldMkLst>
        <pc:spChg chg="mod">
          <ac:chgData name="Sidney Seckler" userId="73470fc2d5f88927" providerId="LiveId" clId="{B9E8DCFF-1486-4907-B394-A970BF7D45BE}" dt="2020-02-27T22:40:16.017" v="786" actId="14100"/>
          <ac:spMkLst>
            <pc:docMk/>
            <pc:sldMk cId="2670603293" sldId="481"/>
            <ac:spMk id="19149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40:18.240" v="787" actId="1076"/>
          <ac:picMkLst>
            <pc:docMk/>
            <pc:sldMk cId="2670603293" sldId="481"/>
            <ac:picMk id="2" creationId="{00000000-0000-0000-0000-000000000000}"/>
          </ac:picMkLst>
        </pc:picChg>
      </pc:sldChg>
      <pc:sldChg chg="modSp add mod">
        <pc:chgData name="Sidney Seckler" userId="73470fc2d5f88927" providerId="LiveId" clId="{B9E8DCFF-1486-4907-B394-A970BF7D45BE}" dt="2020-02-27T22:40:41.996" v="796" actId="1076"/>
        <pc:sldMkLst>
          <pc:docMk/>
          <pc:sldMk cId="563886989" sldId="482"/>
        </pc:sldMkLst>
        <pc:spChg chg="mod">
          <ac:chgData name="Sidney Seckler" userId="73470fc2d5f88927" providerId="LiveId" clId="{B9E8DCFF-1486-4907-B394-A970BF7D45BE}" dt="2020-02-27T22:40:28.529" v="790" actId="255"/>
          <ac:spMkLst>
            <pc:docMk/>
            <pc:sldMk cId="563886989" sldId="482"/>
            <ac:spMk id="191492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40:41.996" v="796" actId="1076"/>
          <ac:picMkLst>
            <pc:docMk/>
            <pc:sldMk cId="563886989" sldId="482"/>
            <ac:picMk id="3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40:36.850" v="794" actId="1076"/>
          <ac:picMkLst>
            <pc:docMk/>
            <pc:sldMk cId="563886989" sldId="482"/>
            <ac:picMk id="4" creationId="{00000000-0000-0000-0000-000000000000}"/>
          </ac:picMkLst>
        </pc:picChg>
      </pc:sldChg>
      <pc:sldChg chg="add">
        <pc:chgData name="Sidney Seckler" userId="73470fc2d5f88927" providerId="LiveId" clId="{B9E8DCFF-1486-4907-B394-A970BF7D45BE}" dt="2020-02-27T22:18:15.047" v="396"/>
        <pc:sldMkLst>
          <pc:docMk/>
          <pc:sldMk cId="1745041132" sldId="484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85"/>
        </pc:sldMkLst>
      </pc:sldChg>
      <pc:sldChg chg="modSp add mod">
        <pc:chgData name="Sidney Seckler" userId="73470fc2d5f88927" providerId="LiveId" clId="{B9E8DCFF-1486-4907-B394-A970BF7D45BE}" dt="2020-02-27T22:36:50.574" v="750" actId="1076"/>
        <pc:sldMkLst>
          <pc:docMk/>
          <pc:sldMk cId="694596665" sldId="485"/>
        </pc:sldMkLst>
        <pc:spChg chg="mod">
          <ac:chgData name="Sidney Seckler" userId="73470fc2d5f88927" providerId="LiveId" clId="{B9E8DCFF-1486-4907-B394-A970BF7D45BE}" dt="2020-02-27T22:36:50.574" v="750" actId="1076"/>
          <ac:spMkLst>
            <pc:docMk/>
            <pc:sldMk cId="694596665" sldId="485"/>
            <ac:spMk id="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36:33.775" v="746" actId="14100"/>
          <ac:spMkLst>
            <pc:docMk/>
            <pc:sldMk cId="694596665" sldId="485"/>
            <ac:spMk id="101378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41:02.394" v="801" actId="14100"/>
        <pc:sldMkLst>
          <pc:docMk/>
          <pc:sldMk cId="4281847082" sldId="486"/>
        </pc:sldMkLst>
        <pc:spChg chg="mod">
          <ac:chgData name="Sidney Seckler" userId="73470fc2d5f88927" providerId="LiveId" clId="{B9E8DCFF-1486-4907-B394-A970BF7D45BE}" dt="2020-02-27T22:40:56.854" v="799" actId="1076"/>
          <ac:spMkLst>
            <pc:docMk/>
            <pc:sldMk cId="4281847082" sldId="486"/>
            <ac:spMk id="2" creationId="{00000000-0000-0000-0000-000000000000}"/>
          </ac:spMkLst>
        </pc:spChg>
        <pc:spChg chg="mod">
          <ac:chgData name="Sidney Seckler" userId="73470fc2d5f88927" providerId="LiveId" clId="{B9E8DCFF-1486-4907-B394-A970BF7D45BE}" dt="2020-02-27T22:41:02.394" v="801" actId="14100"/>
          <ac:spMkLst>
            <pc:docMk/>
            <pc:sldMk cId="4281847082" sldId="486"/>
            <ac:spMk id="101378" creationId="{00000000-0000-0000-0000-000000000000}"/>
          </ac:spMkLst>
        </pc:sp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491"/>
        </pc:sldMkLst>
      </pc:sldChg>
      <pc:sldChg chg="modSp add mod">
        <pc:chgData name="Sidney Seckler" userId="73470fc2d5f88927" providerId="LiveId" clId="{B9E8DCFF-1486-4907-B394-A970BF7D45BE}" dt="2020-02-27T22:23:36.503" v="480" actId="255"/>
        <pc:sldMkLst>
          <pc:docMk/>
          <pc:sldMk cId="1102598463" sldId="492"/>
        </pc:sldMkLst>
        <pc:spChg chg="mod">
          <ac:chgData name="Sidney Seckler" userId="73470fc2d5f88927" providerId="LiveId" clId="{B9E8DCFF-1486-4907-B394-A970BF7D45BE}" dt="2020-02-27T22:23:36.503" v="480" actId="255"/>
          <ac:spMkLst>
            <pc:docMk/>
            <pc:sldMk cId="1102598463" sldId="492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3:58.648" v="483" actId="255"/>
        <pc:sldMkLst>
          <pc:docMk/>
          <pc:sldMk cId="2239041012" sldId="493"/>
        </pc:sldMkLst>
        <pc:spChg chg="mod">
          <ac:chgData name="Sidney Seckler" userId="73470fc2d5f88927" providerId="LiveId" clId="{B9E8DCFF-1486-4907-B394-A970BF7D45BE}" dt="2020-02-27T22:23:58.648" v="483" actId="255"/>
          <ac:spMkLst>
            <pc:docMk/>
            <pc:sldMk cId="2239041012" sldId="493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3:46.764" v="481" actId="255"/>
        <pc:sldMkLst>
          <pc:docMk/>
          <pc:sldMk cId="1382682213" sldId="494"/>
        </pc:sldMkLst>
        <pc:spChg chg="mod">
          <ac:chgData name="Sidney Seckler" userId="73470fc2d5f88927" providerId="LiveId" clId="{B9E8DCFF-1486-4907-B394-A970BF7D45BE}" dt="2020-02-27T22:23:46.764" v="481" actId="255"/>
          <ac:spMkLst>
            <pc:docMk/>
            <pc:sldMk cId="1382682213" sldId="494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4:06.997" v="485" actId="255"/>
        <pc:sldMkLst>
          <pc:docMk/>
          <pc:sldMk cId="2054450687" sldId="495"/>
        </pc:sldMkLst>
        <pc:spChg chg="mod">
          <ac:chgData name="Sidney Seckler" userId="73470fc2d5f88927" providerId="LiveId" clId="{B9E8DCFF-1486-4907-B394-A970BF7D45BE}" dt="2020-02-27T22:24:06.997" v="485" actId="255"/>
          <ac:spMkLst>
            <pc:docMk/>
            <pc:sldMk cId="2054450687" sldId="495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4:16.918" v="487" actId="255"/>
        <pc:sldMkLst>
          <pc:docMk/>
          <pc:sldMk cId="3429676375" sldId="496"/>
        </pc:sldMkLst>
        <pc:spChg chg="mod">
          <ac:chgData name="Sidney Seckler" userId="73470fc2d5f88927" providerId="LiveId" clId="{B9E8DCFF-1486-4907-B394-A970BF7D45BE}" dt="2020-02-27T22:24:16.918" v="487" actId="255"/>
          <ac:spMkLst>
            <pc:docMk/>
            <pc:sldMk cId="3429676375" sldId="496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4:25.491" v="489" actId="255"/>
        <pc:sldMkLst>
          <pc:docMk/>
          <pc:sldMk cId="1270408300" sldId="497"/>
        </pc:sldMkLst>
        <pc:spChg chg="mod">
          <ac:chgData name="Sidney Seckler" userId="73470fc2d5f88927" providerId="LiveId" clId="{B9E8DCFF-1486-4907-B394-A970BF7D45BE}" dt="2020-02-27T22:24:25.491" v="489" actId="255"/>
          <ac:spMkLst>
            <pc:docMk/>
            <pc:sldMk cId="1270408300" sldId="497"/>
            <ac:spMk id="25602" creationId="{00000000-0000-0000-0000-000000000000}"/>
          </ac:spMkLst>
        </pc:spChg>
      </pc:sldChg>
      <pc:sldChg chg="modSp add mod">
        <pc:chgData name="Sidney Seckler" userId="73470fc2d5f88927" providerId="LiveId" clId="{B9E8DCFF-1486-4907-B394-A970BF7D45BE}" dt="2020-02-27T22:24:38.357" v="491" actId="255"/>
        <pc:sldMkLst>
          <pc:docMk/>
          <pc:sldMk cId="2370221105" sldId="498"/>
        </pc:sldMkLst>
        <pc:spChg chg="mod">
          <ac:chgData name="Sidney Seckler" userId="73470fc2d5f88927" providerId="LiveId" clId="{B9E8DCFF-1486-4907-B394-A970BF7D45BE}" dt="2020-02-27T22:24:38.357" v="491" actId="255"/>
          <ac:spMkLst>
            <pc:docMk/>
            <pc:sldMk cId="2370221105" sldId="498"/>
            <ac:spMk id="25602" creationId="{00000000-0000-0000-0000-000000000000}"/>
          </ac:spMkLst>
        </pc:spChg>
      </pc:sldChg>
      <pc:sldChg chg="modSp add del mod">
        <pc:chgData name="Sidney Seckler" userId="73470fc2d5f88927" providerId="LiveId" clId="{B9E8DCFF-1486-4907-B394-A970BF7D45BE}" dt="2020-02-27T22:34:36.998" v="719" actId="14100"/>
        <pc:sldMkLst>
          <pc:docMk/>
          <pc:sldMk cId="0" sldId="499"/>
        </pc:sldMkLst>
        <pc:spChg chg="mod">
          <ac:chgData name="Sidney Seckler" userId="73470fc2d5f88927" providerId="LiveId" clId="{B9E8DCFF-1486-4907-B394-A970BF7D45BE}" dt="2020-02-27T22:26:44.138" v="511" actId="108"/>
          <ac:spMkLst>
            <pc:docMk/>
            <pc:sldMk cId="0" sldId="499"/>
            <ac:spMk id="7" creationId="{00000000-0000-0000-0000-000000000000}"/>
          </ac:spMkLst>
        </pc:spChg>
        <pc:picChg chg="mod">
          <ac:chgData name="Sidney Seckler" userId="73470fc2d5f88927" providerId="LiveId" clId="{B9E8DCFF-1486-4907-B394-A970BF7D45BE}" dt="2020-02-27T22:34:29.468" v="716" actId="1076"/>
          <ac:picMkLst>
            <pc:docMk/>
            <pc:sldMk cId="0" sldId="499"/>
            <ac:picMk id="92162" creationId="{00000000-0000-0000-0000-000000000000}"/>
          </ac:picMkLst>
        </pc:picChg>
        <pc:picChg chg="mod">
          <ac:chgData name="Sidney Seckler" userId="73470fc2d5f88927" providerId="LiveId" clId="{B9E8DCFF-1486-4907-B394-A970BF7D45BE}" dt="2020-02-27T22:34:36.998" v="719" actId="14100"/>
          <ac:picMkLst>
            <pc:docMk/>
            <pc:sldMk cId="0" sldId="499"/>
            <ac:picMk id="92165" creationId="{00000000-0000-0000-0000-000000000000}"/>
          </ac:picMkLst>
        </pc:picChg>
      </pc:sldChg>
      <pc:sldChg chg="modSp add del mod">
        <pc:chgData name="Sidney Seckler" userId="73470fc2d5f88927" providerId="LiveId" clId="{B9E8DCFF-1486-4907-B394-A970BF7D45BE}" dt="2020-02-27T22:34:44.064" v="720" actId="1076"/>
        <pc:sldMkLst>
          <pc:docMk/>
          <pc:sldMk cId="0" sldId="500"/>
        </pc:sldMkLst>
        <pc:spChg chg="mod">
          <ac:chgData name="Sidney Seckler" userId="73470fc2d5f88927" providerId="LiveId" clId="{B9E8DCFF-1486-4907-B394-A970BF7D45BE}" dt="2020-02-27T22:34:44.064" v="720" actId="1076"/>
          <ac:spMkLst>
            <pc:docMk/>
            <pc:sldMk cId="0" sldId="500"/>
            <ac:spMk id="254980" creationId="{00000000-0000-0000-0000-000000000000}"/>
          </ac:spMkLst>
        </pc:spChg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1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2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3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4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5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6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7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8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09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17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18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19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20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21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22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23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0" sldId="524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909533671" sldId="525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1927962132" sldId="526"/>
        </pc:sldMkLst>
      </pc:sldChg>
      <pc:sldChg chg="del">
        <pc:chgData name="Sidney Seckler" userId="73470fc2d5f88927" providerId="LiveId" clId="{B9E8DCFF-1486-4907-B394-A970BF7D45BE}" dt="2020-02-27T21:50:38.572" v="0" actId="47"/>
        <pc:sldMkLst>
          <pc:docMk/>
          <pc:sldMk cId="1874531225" sldId="528"/>
        </pc:sldMkLst>
      </pc:sldChg>
      <pc:sldMasterChg chg="delSldLayout">
        <pc:chgData name="Sidney Seckler" userId="73470fc2d5f88927" providerId="LiveId" clId="{B9E8DCFF-1486-4907-B394-A970BF7D45BE}" dt="2020-02-27T21:50:38.572" v="0" actId="47"/>
        <pc:sldMasterMkLst>
          <pc:docMk/>
          <pc:sldMasterMk cId="2813308476" sldId="2147483662"/>
        </pc:sldMasterMkLst>
        <pc:sldLayoutChg chg="del">
          <pc:chgData name="Sidney Seckler" userId="73470fc2d5f88927" providerId="LiveId" clId="{B9E8DCFF-1486-4907-B394-A970BF7D45BE}" dt="2020-02-27T21:50:38.572" v="0" actId="47"/>
          <pc:sldLayoutMkLst>
            <pc:docMk/>
            <pc:sldMasterMk cId="2813308476" sldId="2147483662"/>
            <pc:sldLayoutMk cId="4129095251" sldId="2147483674"/>
          </pc:sldLayoutMkLst>
        </pc:sldLayoutChg>
        <pc:sldLayoutChg chg="del">
          <pc:chgData name="Sidney Seckler" userId="73470fc2d5f88927" providerId="LiveId" clId="{B9E8DCFF-1486-4907-B394-A970BF7D45BE}" dt="2020-02-27T21:50:38.572" v="0" actId="47"/>
          <pc:sldLayoutMkLst>
            <pc:docMk/>
            <pc:sldMasterMk cId="2813308476" sldId="2147483662"/>
            <pc:sldLayoutMk cId="838195321" sldId="2147483675"/>
          </pc:sldLayoutMkLst>
        </pc:sldLayoutChg>
      </pc:sldMasterChg>
    </pc:docChg>
  </pc:docChgLst>
  <pc:docChgLst>
    <pc:chgData name="Sidney Seckler" userId="73470fc2d5f88927" providerId="LiveId" clId="{0DD59C47-9532-4E4D-AD16-E1A1684EBEB3}"/>
  </pc:docChgLst>
  <pc:docChgLst>
    <pc:chgData name="Sidney Seckler" userId="73470fc2d5f88927" providerId="LiveId" clId="{FEBCFBF4-1FA5-4EBB-ABCC-D7DC7E535771}"/>
    <pc:docChg chg="custSel modSld">
      <pc:chgData name="Sidney Seckler" userId="73470fc2d5f88927" providerId="LiveId" clId="{FEBCFBF4-1FA5-4EBB-ABCC-D7DC7E535771}" dt="2019-08-05T13:44:23.295" v="40" actId="20577"/>
      <pc:docMkLst>
        <pc:docMk/>
      </pc:docMkLst>
      <pc:sldChg chg="modSp">
        <pc:chgData name="Sidney Seckler" userId="73470fc2d5f88927" providerId="LiveId" clId="{FEBCFBF4-1FA5-4EBB-ABCC-D7DC7E535771}" dt="2019-08-05T13:44:23.295" v="40" actId="20577"/>
        <pc:sldMkLst>
          <pc:docMk/>
          <pc:sldMk cId="3661974299" sldId="546"/>
        </pc:sldMkLst>
        <pc:spChg chg="mod">
          <ac:chgData name="Sidney Seckler" userId="73470fc2d5f88927" providerId="LiveId" clId="{FEBCFBF4-1FA5-4EBB-ABCC-D7DC7E535771}" dt="2019-08-05T13:44:23.295" v="40" actId="20577"/>
          <ac:spMkLst>
            <pc:docMk/>
            <pc:sldMk cId="3661974299" sldId="546"/>
            <ac:spMk id="2" creationId="{F39A5F00-DDF9-4D1F-8076-6C85A640CE9F}"/>
          </ac:spMkLst>
        </pc:spChg>
      </pc:sldChg>
    </pc:docChg>
  </pc:docChgLst>
  <pc:docChgLst>
    <pc:chgData name="Sidney Seckler" userId="73470fc2d5f88927" providerId="LiveId" clId="{834AD62A-0CD7-4AD9-891C-F95B20488CF2}"/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idney%20Seckler\Documents\Livro%20-%20Sidney%20Seckler%20Ferreira%20Filho\Figuras%20-%20Cap&#237;tulo%202%20-%20Coagula&#231;&#227;o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dney%20Seckler\Documents\Livro%20-%20Sidney%20Seckler%20Ferreira%20Filho\Figuras%20-%20Cap&#237;tulo%202%20-%20Coagula&#231;&#227;o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idney%20Seckler\Documents\Livro%20-%20Sidney%20Seckler%20Ferreira%20Filho\Figuras%20-%20Cap&#237;tulo%202%20-%20Coagula&#231;&#227;o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AEGEA%20-%20Teresina/Estudos%20de%20Tratabilidade%20-%20Teresina/Resultados%20Experimentais%20e%20Figuras%20-%20ETA%20Su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44383329709267"/>
          <c:y val="6.684491978609626E-2"/>
          <c:w val="0.7622826817881786"/>
          <c:h val="0.767379679144384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'Sistemas coloidais'!$D$65</c:f>
              <c:strCache>
                <c:ptCount val="1"/>
                <c:pt idx="0">
                  <c:v>Número de partículas (por litro)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'Sistemas coloidais'!$C$66:$C$92</c:f>
              <c:numCache>
                <c:formatCode>General</c:formatCode>
                <c:ptCount val="27"/>
                <c:pt idx="0">
                  <c:v>190.79214801681513</c:v>
                </c:pt>
                <c:pt idx="1">
                  <c:v>88.557870377584621</c:v>
                </c:pt>
                <c:pt idx="2">
                  <c:v>41.104922227312429</c:v>
                </c:pt>
                <c:pt idx="3">
                  <c:v>19.079214801681523</c:v>
                </c:pt>
                <c:pt idx="4">
                  <c:v>13.22878868850338</c:v>
                </c:pt>
                <c:pt idx="5">
                  <c:v>11.157592502258044</c:v>
                </c:pt>
                <c:pt idx="6">
                  <c:v>9.5396074008407439</c:v>
                </c:pt>
                <c:pt idx="7">
                  <c:v>8.8557870377584518</c:v>
                </c:pt>
                <c:pt idx="8">
                  <c:v>6.1402597858780386</c:v>
                </c:pt>
                <c:pt idx="9">
                  <c:v>5.1788956768482652</c:v>
                </c:pt>
                <c:pt idx="10">
                  <c:v>4.4278935188792259</c:v>
                </c:pt>
                <c:pt idx="11">
                  <c:v>4.1104922227312457</c:v>
                </c:pt>
                <c:pt idx="12">
                  <c:v>2.8500561257613115</c:v>
                </c:pt>
                <c:pt idx="13">
                  <c:v>2.4038304344104335</c:v>
                </c:pt>
                <c:pt idx="14">
                  <c:v>2.0552461113656224</c:v>
                </c:pt>
                <c:pt idx="15">
                  <c:v>1.9079214801681539</c:v>
                </c:pt>
                <c:pt idx="16">
                  <c:v>0.88557870377584436</c:v>
                </c:pt>
                <c:pt idx="17">
                  <c:v>0.41104922227312413</c:v>
                </c:pt>
                <c:pt idx="18">
                  <c:v>0.19079214801681516</c:v>
                </c:pt>
                <c:pt idx="19">
                  <c:v>8.8557870377584655E-2</c:v>
                </c:pt>
                <c:pt idx="20">
                  <c:v>4.1104922227312511E-2</c:v>
                </c:pt>
                <c:pt idx="21">
                  <c:v>1.9079214801681562E-2</c:v>
                </c:pt>
                <c:pt idx="22">
                  <c:v>8.8557870377584565E-3</c:v>
                </c:pt>
                <c:pt idx="23">
                  <c:v>4.1104922227312461E-3</c:v>
                </c:pt>
                <c:pt idx="24">
                  <c:v>1.9079214801681541E-3</c:v>
                </c:pt>
                <c:pt idx="25">
                  <c:v>8.855787037758445E-4</c:v>
                </c:pt>
                <c:pt idx="26">
                  <c:v>4.110492222731242E-4</c:v>
                </c:pt>
              </c:numCache>
            </c:numRef>
          </c:xVal>
          <c:yVal>
            <c:numRef>
              <c:f>'Sistemas coloidais'!$D$66:$D$92</c:f>
              <c:numCache>
                <c:formatCode>General</c:formatCode>
                <c:ptCount val="27"/>
                <c:pt idx="0">
                  <c:v>1000</c:v>
                </c:pt>
                <c:pt idx="1">
                  <c:v>10000</c:v>
                </c:pt>
                <c:pt idx="2">
                  <c:v>100000</c:v>
                </c:pt>
                <c:pt idx="3">
                  <c:v>1000000</c:v>
                </c:pt>
                <c:pt idx="4">
                  <c:v>3000000</c:v>
                </c:pt>
                <c:pt idx="5">
                  <c:v>5000000</c:v>
                </c:pt>
                <c:pt idx="6">
                  <c:v>8000000</c:v>
                </c:pt>
                <c:pt idx="7">
                  <c:v>10000000</c:v>
                </c:pt>
                <c:pt idx="8">
                  <c:v>30000000</c:v>
                </c:pt>
                <c:pt idx="9">
                  <c:v>50000000</c:v>
                </c:pt>
                <c:pt idx="10">
                  <c:v>80000000</c:v>
                </c:pt>
                <c:pt idx="11">
                  <c:v>100000000</c:v>
                </c:pt>
                <c:pt idx="12">
                  <c:v>300000000</c:v>
                </c:pt>
                <c:pt idx="13">
                  <c:v>500000000</c:v>
                </c:pt>
                <c:pt idx="14">
                  <c:v>800000000</c:v>
                </c:pt>
                <c:pt idx="15">
                  <c:v>1000000000</c:v>
                </c:pt>
                <c:pt idx="16">
                  <c:v>10000000000</c:v>
                </c:pt>
                <c:pt idx="17">
                  <c:v>100000000000</c:v>
                </c:pt>
                <c:pt idx="18">
                  <c:v>1000000000000</c:v>
                </c:pt>
                <c:pt idx="19">
                  <c:v>10000000000000</c:v>
                </c:pt>
                <c:pt idx="20">
                  <c:v>100000000000000</c:v>
                </c:pt>
                <c:pt idx="21">
                  <c:v>1000000000000000</c:v>
                </c:pt>
                <c:pt idx="22">
                  <c:v>1E+16</c:v>
                </c:pt>
                <c:pt idx="23">
                  <c:v>1E+17</c:v>
                </c:pt>
                <c:pt idx="24">
                  <c:v>1E+18</c:v>
                </c:pt>
                <c:pt idx="25">
                  <c:v>1E+19</c:v>
                </c:pt>
                <c:pt idx="26">
                  <c:v>1E+20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96-4CB2-BC75-AAC9533D4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708672"/>
        <c:axId val="141714944"/>
      </c:scatterChart>
      <c:scatterChart>
        <c:scatterStyle val="lineMarker"/>
        <c:varyColors val="0"/>
        <c:ser>
          <c:idx val="1"/>
          <c:order val="1"/>
          <c:tx>
            <c:strRef>
              <c:f>'Sistemas coloidais'!$E$65</c:f>
              <c:strCache>
                <c:ptCount val="1"/>
                <c:pt idx="0">
                  <c:v>Área Superficial Total (m2/L)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'Sistemas coloidais'!$C$66:$C$92</c:f>
              <c:numCache>
                <c:formatCode>General</c:formatCode>
                <c:ptCount val="27"/>
                <c:pt idx="0">
                  <c:v>190.79214801681513</c:v>
                </c:pt>
                <c:pt idx="1">
                  <c:v>88.557870377584621</c:v>
                </c:pt>
                <c:pt idx="2">
                  <c:v>41.104922227312429</c:v>
                </c:pt>
                <c:pt idx="3">
                  <c:v>19.079214801681523</c:v>
                </c:pt>
                <c:pt idx="4">
                  <c:v>13.22878868850338</c:v>
                </c:pt>
                <c:pt idx="5">
                  <c:v>11.157592502258044</c:v>
                </c:pt>
                <c:pt idx="6">
                  <c:v>9.5396074008407439</c:v>
                </c:pt>
                <c:pt idx="7">
                  <c:v>8.8557870377584518</c:v>
                </c:pt>
                <c:pt idx="8">
                  <c:v>6.1402597858780386</c:v>
                </c:pt>
                <c:pt idx="9">
                  <c:v>5.1788956768482652</c:v>
                </c:pt>
                <c:pt idx="10">
                  <c:v>4.4278935188792259</c:v>
                </c:pt>
                <c:pt idx="11">
                  <c:v>4.1104922227312457</c:v>
                </c:pt>
                <c:pt idx="12">
                  <c:v>2.8500561257613115</c:v>
                </c:pt>
                <c:pt idx="13">
                  <c:v>2.4038304344104335</c:v>
                </c:pt>
                <c:pt idx="14">
                  <c:v>2.0552461113656224</c:v>
                </c:pt>
                <c:pt idx="15">
                  <c:v>1.9079214801681539</c:v>
                </c:pt>
                <c:pt idx="16">
                  <c:v>0.88557870377584436</c:v>
                </c:pt>
                <c:pt idx="17">
                  <c:v>0.41104922227312413</c:v>
                </c:pt>
                <c:pt idx="18">
                  <c:v>0.19079214801681516</c:v>
                </c:pt>
                <c:pt idx="19">
                  <c:v>8.8557870377584655E-2</c:v>
                </c:pt>
                <c:pt idx="20">
                  <c:v>4.1104922227312511E-2</c:v>
                </c:pt>
                <c:pt idx="21">
                  <c:v>1.9079214801681562E-2</c:v>
                </c:pt>
                <c:pt idx="22">
                  <c:v>8.8557870377584565E-3</c:v>
                </c:pt>
                <c:pt idx="23">
                  <c:v>4.1104922227312461E-3</c:v>
                </c:pt>
                <c:pt idx="24">
                  <c:v>1.9079214801681541E-3</c:v>
                </c:pt>
                <c:pt idx="25">
                  <c:v>8.855787037758445E-4</c:v>
                </c:pt>
                <c:pt idx="26">
                  <c:v>4.110492222731242E-4</c:v>
                </c:pt>
              </c:numCache>
            </c:numRef>
          </c:xVal>
          <c:yVal>
            <c:numRef>
              <c:f>'Sistemas coloidais'!$E$66:$E$92</c:f>
              <c:numCache>
                <c:formatCode>General</c:formatCode>
                <c:ptCount val="27"/>
                <c:pt idx="0">
                  <c:v>1.1435576382451003E-4</c:v>
                </c:pt>
                <c:pt idx="1">
                  <c:v>2.4637202458861789E-4</c:v>
                </c:pt>
                <c:pt idx="2">
                  <c:v>5.3079243642710559E-4</c:v>
                </c:pt>
                <c:pt idx="3">
                  <c:v>1.1435576382451016E-3</c:v>
                </c:pt>
                <c:pt idx="4">
                  <c:v>1.6492955123807488E-3</c:v>
                </c:pt>
                <c:pt idx="5">
                  <c:v>1.9554560550375335E-3</c:v>
                </c:pt>
                <c:pt idx="6">
                  <c:v>2.2871152764901942E-3</c:v>
                </c:pt>
                <c:pt idx="7">
                  <c:v>2.4637202458861725E-3</c:v>
                </c:pt>
                <c:pt idx="8">
                  <c:v>3.5532994659870027E-3</c:v>
                </c:pt>
                <c:pt idx="9">
                  <c:v>4.2129023598057669E-3</c:v>
                </c:pt>
                <c:pt idx="10">
                  <c:v>4.927440491772345E-3</c:v>
                </c:pt>
                <c:pt idx="11">
                  <c:v>5.3079243642710642E-3</c:v>
                </c:pt>
                <c:pt idx="12">
                  <c:v>7.6553516335941766E-3</c:v>
                </c:pt>
                <c:pt idx="13">
                  <c:v>9.0764229896826785E-3</c:v>
                </c:pt>
                <c:pt idx="14">
                  <c:v>1.0615848728542125E-2</c:v>
                </c:pt>
                <c:pt idx="15">
                  <c:v>1.1435576382451034E-2</c:v>
                </c:pt>
                <c:pt idx="16">
                  <c:v>2.4637202458861689E-2</c:v>
                </c:pt>
                <c:pt idx="17">
                  <c:v>5.3079243642710515E-2</c:v>
                </c:pt>
                <c:pt idx="18">
                  <c:v>0.11435576382451006</c:v>
                </c:pt>
                <c:pt idx="19">
                  <c:v>0.24637202458861812</c:v>
                </c:pt>
                <c:pt idx="20">
                  <c:v>0.53079243642710761</c:v>
                </c:pt>
                <c:pt idx="21">
                  <c:v>1.143557638245106</c:v>
                </c:pt>
                <c:pt idx="22">
                  <c:v>2.4637202458861753</c:v>
                </c:pt>
                <c:pt idx="23">
                  <c:v>5.3079243642710638</c:v>
                </c:pt>
                <c:pt idx="24">
                  <c:v>11.435576382451035</c:v>
                </c:pt>
                <c:pt idx="25">
                  <c:v>24.637202458861694</c:v>
                </c:pt>
                <c:pt idx="26">
                  <c:v>53.079243642710551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96-4CB2-BC75-AAC9533D4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716864"/>
        <c:axId val="141722752"/>
      </c:scatterChart>
      <c:valAx>
        <c:axId val="141708672"/>
        <c:scaling>
          <c:logBase val="10"/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Diâmetro das partículas (um)</a:t>
                </a:r>
              </a:p>
            </c:rich>
          </c:tx>
          <c:layout>
            <c:manualLayout>
              <c:xMode val="edge"/>
              <c:yMode val="edge"/>
              <c:x val="0.37242498153077402"/>
              <c:y val="0.906417162402376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714944"/>
        <c:crosses val="autoZero"/>
        <c:crossBetween val="midCat"/>
      </c:valAx>
      <c:valAx>
        <c:axId val="141714944"/>
        <c:scaling>
          <c:logBase val="10"/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Número de partículas (#/L)</a:t>
                </a:r>
              </a:p>
            </c:rich>
          </c:tx>
          <c:layout>
            <c:manualLayout>
              <c:xMode val="edge"/>
              <c:yMode val="edge"/>
              <c:x val="1.2076015250568927E-2"/>
              <c:y val="0.25133678583575586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708672"/>
        <c:crossesAt val="1E-4"/>
        <c:crossBetween val="midCat"/>
        <c:majorUnit val="100"/>
      </c:valAx>
      <c:valAx>
        <c:axId val="141716864"/>
        <c:scaling>
          <c:logBase val="10"/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722752"/>
        <c:crosses val="autoZero"/>
        <c:crossBetween val="midCat"/>
      </c:valAx>
      <c:valAx>
        <c:axId val="141722752"/>
        <c:scaling>
          <c:logBase val="10"/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Área superficial (m2/L)</a:t>
                </a:r>
              </a:p>
            </c:rich>
          </c:tx>
          <c:layout>
            <c:manualLayout>
              <c:xMode val="edge"/>
              <c:yMode val="edge"/>
              <c:x val="0.93955696132042898"/>
              <c:y val="0.2834224695018257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716864"/>
        <c:crosses val="max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6888901608317496"/>
          <c:y val="9.6408540049538971E-2"/>
          <c:w val="0.29111119008007541"/>
          <c:h val="0.1001892671103052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Sul.xlsx]PAC'!$D$7:$F$7</c:f>
              <c:strCache>
                <c:ptCount val="1"/>
                <c:pt idx="0">
                  <c:v>PAC - 5 mg Al2(SO4)3.14H2O/L)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Sul.xlsx]PAC'!$D$9:$D$14</c:f>
              <c:numCache>
                <c:formatCode>General</c:formatCode>
                <c:ptCount val="6"/>
                <c:pt idx="0">
                  <c:v>5.3</c:v>
                </c:pt>
                <c:pt idx="1">
                  <c:v>6.2</c:v>
                </c:pt>
                <c:pt idx="2">
                  <c:v>6.5</c:v>
                </c:pt>
                <c:pt idx="3">
                  <c:v>7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Sul.xlsx]PAC'!$E$9:$E$14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5.7</c:v>
                </c:pt>
                <c:pt idx="2">
                  <c:v>5.6</c:v>
                </c:pt>
                <c:pt idx="3">
                  <c:v>8.1999999999999993</c:v>
                </c:pt>
                <c:pt idx="4">
                  <c:v>7.9</c:v>
                </c:pt>
                <c:pt idx="5">
                  <c:v>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0-4F55-B174-E6FF3ADCB61B}"/>
            </c:ext>
          </c:extLst>
        </c:ser>
        <c:ser>
          <c:idx val="1"/>
          <c:order val="1"/>
          <c:tx>
            <c:strRef>
              <c:f>'[Resultados Experimentais e Figuras - ETA Sul.xlsx]PAC'!$H$7:$J$7</c:f>
              <c:strCache>
                <c:ptCount val="1"/>
                <c:pt idx="0">
                  <c:v>PAC - 7,5 mg Al2(SO4)3.14H2O/L)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Sul.xlsx]PAC'!$H$9:$H$14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7.5</c:v>
                </c:pt>
                <c:pt idx="5">
                  <c:v>8.1999999999999993</c:v>
                </c:pt>
              </c:numCache>
            </c:numRef>
          </c:xVal>
          <c:yVal>
            <c:numRef>
              <c:f>'[Resultados Experimentais e Figuras - ETA Sul.xlsx]PAC'!$I$9:$I$14</c:f>
              <c:numCache>
                <c:formatCode>General</c:formatCode>
                <c:ptCount val="6"/>
                <c:pt idx="0">
                  <c:v>5.9</c:v>
                </c:pt>
                <c:pt idx="1">
                  <c:v>5.3</c:v>
                </c:pt>
                <c:pt idx="2">
                  <c:v>4</c:v>
                </c:pt>
                <c:pt idx="3">
                  <c:v>3.2</c:v>
                </c:pt>
                <c:pt idx="4">
                  <c:v>5.5</c:v>
                </c:pt>
                <c:pt idx="5">
                  <c:v>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0-4F55-B174-E6FF3ADCB61B}"/>
            </c:ext>
          </c:extLst>
        </c:ser>
        <c:ser>
          <c:idx val="2"/>
          <c:order val="2"/>
          <c:tx>
            <c:strRef>
              <c:f>'[Resultados Experimentais e Figuras - ETA Sul.xlsx]PAC'!$L$7:$N$7</c:f>
              <c:strCache>
                <c:ptCount val="1"/>
                <c:pt idx="0">
                  <c:v>PAC - 10 mg Al2(SO4)3.14H2O/L)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Sul.xlsx]PAC'!$L$9:$L$14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6.5</c:v>
                </c:pt>
                <c:pt idx="3">
                  <c:v>7</c:v>
                </c:pt>
                <c:pt idx="4">
                  <c:v>7.6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Sul.xlsx]PAC'!$M$9:$M$14</c:f>
              <c:numCache>
                <c:formatCode>General</c:formatCode>
                <c:ptCount val="6"/>
                <c:pt idx="0">
                  <c:v>6.4</c:v>
                </c:pt>
                <c:pt idx="1">
                  <c:v>9.1</c:v>
                </c:pt>
                <c:pt idx="2">
                  <c:v>4.9000000000000004</c:v>
                </c:pt>
                <c:pt idx="3">
                  <c:v>3.8</c:v>
                </c:pt>
                <c:pt idx="4">
                  <c:v>4.7</c:v>
                </c:pt>
                <c:pt idx="5">
                  <c:v>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0-4F55-B174-E6FF3ADCB61B}"/>
            </c:ext>
          </c:extLst>
        </c:ser>
        <c:ser>
          <c:idx val="3"/>
          <c:order val="3"/>
          <c:tx>
            <c:strRef>
              <c:f>'[Resultados Experimentais e Figuras - ETA Sul.xlsx]PAC'!$P$7:$R$7</c:f>
              <c:strCache>
                <c:ptCount val="1"/>
                <c:pt idx="0">
                  <c:v>PAC - 15 mg Al2(SO4)3.14H2O/L)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Sul.xlsx]PAC'!$P$9:$P$14</c:f>
              <c:numCache>
                <c:formatCode>General</c:formatCode>
                <c:ptCount val="6"/>
                <c:pt idx="0">
                  <c:v>5.2</c:v>
                </c:pt>
                <c:pt idx="1">
                  <c:v>6.1</c:v>
                </c:pt>
                <c:pt idx="2">
                  <c:v>6.7</c:v>
                </c:pt>
                <c:pt idx="3">
                  <c:v>7.2</c:v>
                </c:pt>
                <c:pt idx="4">
                  <c:v>7.6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Sul.xlsx]PAC'!$Q$9:$Q$14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8.4</c:v>
                </c:pt>
                <c:pt idx="2">
                  <c:v>7.4</c:v>
                </c:pt>
                <c:pt idx="3">
                  <c:v>3</c:v>
                </c:pt>
                <c:pt idx="4">
                  <c:v>2.2000000000000002</c:v>
                </c:pt>
                <c:pt idx="5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670-4F55-B174-E6FF3ADCB61B}"/>
            </c:ext>
          </c:extLst>
        </c:ser>
        <c:ser>
          <c:idx val="4"/>
          <c:order val="4"/>
          <c:tx>
            <c:strRef>
              <c:f>'[Resultados Experimentais e Figuras - ETA Sul.xlsx]PAC'!$T$7:$V$7</c:f>
              <c:strCache>
                <c:ptCount val="1"/>
                <c:pt idx="0">
                  <c:v>PAC - 20 mg Al2(SO4)3.14H2O/L)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Sul.xlsx]PAC'!$T$9:$T$14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7.5</c:v>
                </c:pt>
                <c:pt idx="5">
                  <c:v>8.1999999999999993</c:v>
                </c:pt>
              </c:numCache>
            </c:numRef>
          </c:xVal>
          <c:yVal>
            <c:numRef>
              <c:f>'[Resultados Experimentais e Figuras - ETA Sul.xlsx]PAC'!$U$9:$U$14</c:f>
              <c:numCache>
                <c:formatCode>General</c:formatCode>
                <c:ptCount val="6"/>
                <c:pt idx="0">
                  <c:v>9.6999999999999993</c:v>
                </c:pt>
                <c:pt idx="1">
                  <c:v>9.9</c:v>
                </c:pt>
                <c:pt idx="2">
                  <c:v>8.3000000000000007</c:v>
                </c:pt>
                <c:pt idx="3">
                  <c:v>2.2000000000000002</c:v>
                </c:pt>
                <c:pt idx="4">
                  <c:v>2</c:v>
                </c:pt>
                <c:pt idx="5">
                  <c:v>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670-4F55-B174-E6FF3ADCB61B}"/>
            </c:ext>
          </c:extLst>
        </c:ser>
        <c:ser>
          <c:idx val="5"/>
          <c:order val="5"/>
          <c:tx>
            <c:strRef>
              <c:f>'[Resultados Experimentais e Figuras - ETA Sul.xlsx]PAC'!$X$7:$Z$7</c:f>
              <c:strCache>
                <c:ptCount val="1"/>
                <c:pt idx="0">
                  <c:v>PAC - 30 mg Al2(SO4)3.14H2O/L)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Sul.xlsx]PAC'!$X$9:$X$14</c:f>
              <c:numCache>
                <c:formatCode>General</c:formatCode>
                <c:ptCount val="6"/>
                <c:pt idx="0">
                  <c:v>5.4</c:v>
                </c:pt>
                <c:pt idx="1">
                  <c:v>6</c:v>
                </c:pt>
                <c:pt idx="2">
                  <c:v>6.6</c:v>
                </c:pt>
                <c:pt idx="3">
                  <c:v>7.1</c:v>
                </c:pt>
                <c:pt idx="4">
                  <c:v>7.4</c:v>
                </c:pt>
                <c:pt idx="5">
                  <c:v>8</c:v>
                </c:pt>
              </c:numCache>
            </c:numRef>
          </c:xVal>
          <c:yVal>
            <c:numRef>
              <c:f>'[Resultados Experimentais e Figuras - ETA Sul.xlsx]PAC'!$Y$9:$Y$14</c:f>
              <c:numCache>
                <c:formatCode>General</c:formatCode>
                <c:ptCount val="6"/>
                <c:pt idx="0">
                  <c:v>11.5</c:v>
                </c:pt>
                <c:pt idx="1">
                  <c:v>10.4</c:v>
                </c:pt>
                <c:pt idx="2">
                  <c:v>9.1</c:v>
                </c:pt>
                <c:pt idx="3">
                  <c:v>1.5</c:v>
                </c:pt>
                <c:pt idx="4">
                  <c:v>1.2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670-4F55-B174-E6FF3ADCB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81186841816767"/>
          <c:y val="0.2139065950089572"/>
          <c:w val="0.29136012175382253"/>
          <c:h val="0.40287440260443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38068277685083"/>
          <c:y val="7.541909727857847E-2"/>
          <c:w val="0.8289717444026512"/>
          <c:h val="0.7625708724834046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'Aluminio e ferro '!$C$265</c:f>
              <c:strCache>
                <c:ptCount val="1"/>
                <c:pt idx="0">
                  <c:v>Fe Total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'Aluminio e ferro '!$B$266:$B$366</c:f>
              <c:numCache>
                <c:formatCode>General</c:formatCode>
                <c:ptCount val="101"/>
                <c:pt idx="0">
                  <c:v>3</c:v>
                </c:pt>
                <c:pt idx="1">
                  <c:v>3.1</c:v>
                </c:pt>
                <c:pt idx="2">
                  <c:v>3.2</c:v>
                </c:pt>
                <c:pt idx="3">
                  <c:v>3.3000000000000003</c:v>
                </c:pt>
                <c:pt idx="4">
                  <c:v>3.4000000000000004</c:v>
                </c:pt>
                <c:pt idx="5">
                  <c:v>3.5000000000000004</c:v>
                </c:pt>
                <c:pt idx="6">
                  <c:v>3.6000000000000005</c:v>
                </c:pt>
                <c:pt idx="7">
                  <c:v>3.7000000000000006</c:v>
                </c:pt>
                <c:pt idx="8">
                  <c:v>3.8000000000000007</c:v>
                </c:pt>
                <c:pt idx="9">
                  <c:v>3.9000000000000008</c:v>
                </c:pt>
                <c:pt idx="10">
                  <c:v>4.0000000000000009</c:v>
                </c:pt>
                <c:pt idx="11">
                  <c:v>4.1000000000000005</c:v>
                </c:pt>
                <c:pt idx="12">
                  <c:v>4.2</c:v>
                </c:pt>
                <c:pt idx="13">
                  <c:v>4.3</c:v>
                </c:pt>
                <c:pt idx="14">
                  <c:v>4.3999999999999995</c:v>
                </c:pt>
                <c:pt idx="15">
                  <c:v>4.4999999999999991</c:v>
                </c:pt>
                <c:pt idx="16">
                  <c:v>4.5999999999999988</c:v>
                </c:pt>
                <c:pt idx="17">
                  <c:v>4.6999999999999984</c:v>
                </c:pt>
                <c:pt idx="18">
                  <c:v>4.799999999999998</c:v>
                </c:pt>
                <c:pt idx="19">
                  <c:v>4.8999999999999977</c:v>
                </c:pt>
                <c:pt idx="20">
                  <c:v>4.9999999999999973</c:v>
                </c:pt>
                <c:pt idx="21">
                  <c:v>5.099999999999997</c:v>
                </c:pt>
                <c:pt idx="22">
                  <c:v>5.1999999999999966</c:v>
                </c:pt>
                <c:pt idx="23">
                  <c:v>5.2999999999999963</c:v>
                </c:pt>
                <c:pt idx="24">
                  <c:v>5.3999999999999959</c:v>
                </c:pt>
                <c:pt idx="25">
                  <c:v>5.4999999999999956</c:v>
                </c:pt>
                <c:pt idx="26">
                  <c:v>5.5999999999999952</c:v>
                </c:pt>
                <c:pt idx="27">
                  <c:v>5.6999999999999948</c:v>
                </c:pt>
                <c:pt idx="28">
                  <c:v>5.7999999999999945</c:v>
                </c:pt>
                <c:pt idx="29">
                  <c:v>5.8999999999999941</c:v>
                </c:pt>
                <c:pt idx="30">
                  <c:v>5.9999999999999938</c:v>
                </c:pt>
                <c:pt idx="31">
                  <c:v>6.0999999999999934</c:v>
                </c:pt>
                <c:pt idx="32">
                  <c:v>6.1999999999999931</c:v>
                </c:pt>
                <c:pt idx="33">
                  <c:v>6.2999999999999927</c:v>
                </c:pt>
                <c:pt idx="34">
                  <c:v>6.3999999999999924</c:v>
                </c:pt>
                <c:pt idx="35">
                  <c:v>6.499999999999992</c:v>
                </c:pt>
                <c:pt idx="36">
                  <c:v>6.5999999999999917</c:v>
                </c:pt>
                <c:pt idx="37">
                  <c:v>6.6999999999999913</c:v>
                </c:pt>
                <c:pt idx="38">
                  <c:v>6.7999999999999909</c:v>
                </c:pt>
                <c:pt idx="39">
                  <c:v>6.8999999999999906</c:v>
                </c:pt>
                <c:pt idx="40">
                  <c:v>6.9999999999999902</c:v>
                </c:pt>
                <c:pt idx="41">
                  <c:v>7.0999999999999899</c:v>
                </c:pt>
                <c:pt idx="42">
                  <c:v>7.1999999999999895</c:v>
                </c:pt>
                <c:pt idx="43">
                  <c:v>7.2999999999999892</c:v>
                </c:pt>
                <c:pt idx="44">
                  <c:v>7.3999999999999888</c:v>
                </c:pt>
                <c:pt idx="45">
                  <c:v>7.4999999999999885</c:v>
                </c:pt>
                <c:pt idx="46">
                  <c:v>7.5999999999999881</c:v>
                </c:pt>
                <c:pt idx="47">
                  <c:v>7.6999999999999877</c:v>
                </c:pt>
                <c:pt idx="48">
                  <c:v>7.7999999999999874</c:v>
                </c:pt>
                <c:pt idx="49">
                  <c:v>7.899999999999987</c:v>
                </c:pt>
                <c:pt idx="50">
                  <c:v>7.9999999999999867</c:v>
                </c:pt>
                <c:pt idx="51">
                  <c:v>8.0999999999999872</c:v>
                </c:pt>
                <c:pt idx="52">
                  <c:v>8.1999999999999869</c:v>
                </c:pt>
                <c:pt idx="53">
                  <c:v>8.2999999999999865</c:v>
                </c:pt>
                <c:pt idx="54">
                  <c:v>8.3999999999999861</c:v>
                </c:pt>
                <c:pt idx="55">
                  <c:v>8.4999999999999858</c:v>
                </c:pt>
                <c:pt idx="56">
                  <c:v>8.5999999999999854</c:v>
                </c:pt>
                <c:pt idx="57">
                  <c:v>8.6999999999999851</c:v>
                </c:pt>
                <c:pt idx="58">
                  <c:v>8.7999999999999847</c:v>
                </c:pt>
                <c:pt idx="59">
                  <c:v>8.8999999999999844</c:v>
                </c:pt>
                <c:pt idx="60">
                  <c:v>8.999999999999984</c:v>
                </c:pt>
                <c:pt idx="61">
                  <c:v>9.0999999999999837</c:v>
                </c:pt>
                <c:pt idx="62">
                  <c:v>9.1999999999999833</c:v>
                </c:pt>
                <c:pt idx="63">
                  <c:v>9.2999999999999829</c:v>
                </c:pt>
                <c:pt idx="64">
                  <c:v>9.3999999999999826</c:v>
                </c:pt>
                <c:pt idx="65">
                  <c:v>9.4999999999999822</c:v>
                </c:pt>
                <c:pt idx="66">
                  <c:v>9.5999999999999819</c:v>
                </c:pt>
                <c:pt idx="67">
                  <c:v>9.6999999999999815</c:v>
                </c:pt>
                <c:pt idx="68">
                  <c:v>9.7999999999999812</c:v>
                </c:pt>
                <c:pt idx="69">
                  <c:v>9.8999999999999808</c:v>
                </c:pt>
                <c:pt idx="70">
                  <c:v>9.9999999999999805</c:v>
                </c:pt>
                <c:pt idx="71">
                  <c:v>10.09999999999998</c:v>
                </c:pt>
                <c:pt idx="72">
                  <c:v>10.19999999999998</c:v>
                </c:pt>
                <c:pt idx="73">
                  <c:v>10.299999999999979</c:v>
                </c:pt>
                <c:pt idx="74">
                  <c:v>10.399999999999979</c:v>
                </c:pt>
                <c:pt idx="75">
                  <c:v>10.499999999999979</c:v>
                </c:pt>
                <c:pt idx="76">
                  <c:v>10.599999999999978</c:v>
                </c:pt>
                <c:pt idx="77">
                  <c:v>10.699999999999978</c:v>
                </c:pt>
                <c:pt idx="78">
                  <c:v>10.799999999999978</c:v>
                </c:pt>
                <c:pt idx="79">
                  <c:v>10.899999999999977</c:v>
                </c:pt>
                <c:pt idx="80">
                  <c:v>10.999999999999977</c:v>
                </c:pt>
                <c:pt idx="81">
                  <c:v>11.099999999999977</c:v>
                </c:pt>
                <c:pt idx="82">
                  <c:v>11.199999999999976</c:v>
                </c:pt>
                <c:pt idx="83">
                  <c:v>11.299999999999976</c:v>
                </c:pt>
                <c:pt idx="84">
                  <c:v>11.399999999999975</c:v>
                </c:pt>
                <c:pt idx="85">
                  <c:v>11.499999999999975</c:v>
                </c:pt>
                <c:pt idx="86">
                  <c:v>11.599999999999975</c:v>
                </c:pt>
                <c:pt idx="87">
                  <c:v>11.699999999999974</c:v>
                </c:pt>
                <c:pt idx="88">
                  <c:v>11.799999999999974</c:v>
                </c:pt>
                <c:pt idx="89">
                  <c:v>11.899999999999974</c:v>
                </c:pt>
                <c:pt idx="90">
                  <c:v>11.999999999999973</c:v>
                </c:pt>
                <c:pt idx="91">
                  <c:v>12.099999999999973</c:v>
                </c:pt>
                <c:pt idx="92">
                  <c:v>12.199999999999973</c:v>
                </c:pt>
                <c:pt idx="93">
                  <c:v>12.299999999999972</c:v>
                </c:pt>
                <c:pt idx="94">
                  <c:v>12.399999999999972</c:v>
                </c:pt>
                <c:pt idx="95">
                  <c:v>12.499999999999972</c:v>
                </c:pt>
                <c:pt idx="96">
                  <c:v>12.599999999999971</c:v>
                </c:pt>
                <c:pt idx="97">
                  <c:v>12.699999999999971</c:v>
                </c:pt>
                <c:pt idx="98">
                  <c:v>12.799999999999971</c:v>
                </c:pt>
                <c:pt idx="99">
                  <c:v>12.89999999999997</c:v>
                </c:pt>
                <c:pt idx="100">
                  <c:v>12.99999999999997</c:v>
                </c:pt>
              </c:numCache>
            </c:numRef>
          </c:xVal>
          <c:yVal>
            <c:numRef>
              <c:f>'Aluminio e ferro '!$C$266:$C$366</c:f>
              <c:numCache>
                <c:formatCode>General</c:formatCode>
                <c:ptCount val="101"/>
                <c:pt idx="0">
                  <c:v>-4.0899879579070983</c:v>
                </c:pt>
                <c:pt idx="1">
                  <c:v>-4.2991114996225965</c:v>
                </c:pt>
                <c:pt idx="2">
                  <c:v>-4.5051902617404034</c:v>
                </c:pt>
                <c:pt idx="3">
                  <c:v>-4.7084808697488949</c:v>
                </c:pt>
                <c:pt idx="4">
                  <c:v>-4.9091330376658266</c:v>
                </c:pt>
                <c:pt idx="5">
                  <c:v>-5.1071931547609726</c:v>
                </c:pt>
                <c:pt idx="6">
                  <c:v>-5.3026084363163788</c:v>
                </c:pt>
                <c:pt idx="7">
                  <c:v>-5.4952319172474882</c:v>
                </c:pt>
                <c:pt idx="8">
                  <c:v>-5.684829125276746</c:v>
                </c:pt>
                <c:pt idx="9">
                  <c:v>-5.8710877176991128</c:v>
                </c:pt>
                <c:pt idx="10">
                  <c:v>-6.0536316009609141</c:v>
                </c:pt>
                <c:pt idx="11">
                  <c:v>-6.2320409277042419</c:v>
                </c:pt>
                <c:pt idx="12">
                  <c:v>-6.40587872201242</c:v>
                </c:pt>
                <c:pt idx="13">
                  <c:v>-6.5747236340686319</c:v>
                </c:pt>
                <c:pt idx="14">
                  <c:v>-6.738206580724361</c:v>
                </c:pt>
                <c:pt idx="15">
                  <c:v>-6.8960471936902898</c:v>
                </c:pt>
                <c:pt idx="16">
                  <c:v>-7.0480847392863764</c:v>
                </c:pt>
                <c:pt idx="17">
                  <c:v>-7.1942981819040579</c:v>
                </c:pt>
                <c:pt idx="18">
                  <c:v>-7.3348116632288853</c:v>
                </c:pt>
                <c:pt idx="19">
                  <c:v>-7.4698845278396186</c:v>
                </c:pt>
                <c:pt idx="20">
                  <c:v>-7.5998882060769457</c:v>
                </c:pt>
                <c:pt idx="21">
                  <c:v>-7.7252746673888009</c:v>
                </c:pt>
                <c:pt idx="22">
                  <c:v>-7.8465420711674634</c:v>
                </c:pt>
                <c:pt idx="23">
                  <c:v>-7.9642026369297572</c:v>
                </c:pt>
                <c:pt idx="24">
                  <c:v>-8.0787561611656589</c:v>
                </c:pt>
                <c:pt idx="25">
                  <c:v>-8.1906707432182984</c:v>
                </c:pt>
                <c:pt idx="26">
                  <c:v>-8.3003707127084443</c:v>
                </c:pt>
                <c:pt idx="27">
                  <c:v>-8.4082307404047594</c:v>
                </c:pt>
                <c:pt idx="28">
                  <c:v>-8.5145746625472558</c:v>
                </c:pt>
                <c:pt idx="29">
                  <c:v>-8.619677510175519</c:v>
                </c:pt>
                <c:pt idx="30">
                  <c:v>-8.7237694316423919</c:v>
                </c:pt>
                <c:pt idx="31">
                  <c:v>-8.8270404812706449</c:v>
                </c:pt>
                <c:pt idx="32">
                  <c:v>-8.9296455244109048</c:v>
                </c:pt>
                <c:pt idx="33">
                  <c:v>-9.0317087283648636</c:v>
                </c:pt>
                <c:pt idx="34">
                  <c:v>-9.133327248416494</c:v>
                </c:pt>
                <c:pt idx="35">
                  <c:v>-9.2345737709054951</c:v>
                </c:pt>
                <c:pt idx="36">
                  <c:v>-9.3354975347181686</c:v>
                </c:pt>
                <c:pt idx="37">
                  <c:v>-9.4361233052677989</c:v>
                </c:pt>
                <c:pt idx="38">
                  <c:v>-9.5364474935748476</c:v>
                </c:pt>
                <c:pt idx="39">
                  <c:v>-9.6364301512347534</c:v>
                </c:pt>
                <c:pt idx="40">
                  <c:v>-9.7359808637297185</c:v>
                </c:pt>
                <c:pt idx="41">
                  <c:v>-9.8349355341708939</c:v>
                </c:pt>
                <c:pt idx="42">
                  <c:v>-9.9330196566182689</c:v>
                </c:pt>
                <c:pt idx="43">
                  <c:v>-10.029792047719633</c:v>
                </c:pt>
                <c:pt idx="44">
                  <c:v>-10.124561753793497</c:v>
                </c:pt>
                <c:pt idx="45">
                  <c:v>-10.216271782471948</c:v>
                </c:pt>
                <c:pt idx="46">
                  <c:v>-10.303350605843672</c:v>
                </c:pt>
                <c:pt idx="47">
                  <c:v>-10.383553683237846</c:v>
                </c:pt>
                <c:pt idx="48">
                  <c:v>-10.453861387145277</c:v>
                </c:pt>
                <c:pt idx="49">
                  <c:v>-10.51056293515645</c:v>
                </c:pt>
                <c:pt idx="50">
                  <c:v>-10.549690419524881</c:v>
                </c:pt>
                <c:pt idx="51">
                  <c:v>-10.567864569463833</c:v>
                </c:pt>
                <c:pt idx="52">
                  <c:v>-10.563309165403602</c:v>
                </c:pt>
                <c:pt idx="53">
                  <c:v>-10.536488203082605</c:v>
                </c:pt>
                <c:pt idx="54">
                  <c:v>-10.489933508125198</c:v>
                </c:pt>
                <c:pt idx="55">
                  <c:v>-10.427385476267812</c:v>
                </c:pt>
                <c:pt idx="56">
                  <c:v>-10.352792783851942</c:v>
                </c:pt>
                <c:pt idx="57">
                  <c:v>-10.269623314379682</c:v>
                </c:pt>
                <c:pt idx="58">
                  <c:v>-10.180588085492561</c:v>
                </c:pt>
                <c:pt idx="59">
                  <c:v>-10.087651443601381</c:v>
                </c:pt>
                <c:pt idx="60">
                  <c:v>-9.9921678881445644</c:v>
                </c:pt>
                <c:pt idx="61">
                  <c:v>-9.8950418916420819</c:v>
                </c:pt>
                <c:pt idx="62">
                  <c:v>-9.7968650809800337</c:v>
                </c:pt>
                <c:pt idx="63">
                  <c:v>-9.6980193766329208</c:v>
                </c:pt>
                <c:pt idx="64">
                  <c:v>-9.5987492648163588</c:v>
                </c:pt>
                <c:pt idx="65">
                  <c:v>-9.4992104226453282</c:v>
                </c:pt>
                <c:pt idx="66">
                  <c:v>-9.3995016444982351</c:v>
                </c:pt>
                <c:pt idx="67">
                  <c:v>-9.2996854929806538</c:v>
                </c:pt>
                <c:pt idx="68">
                  <c:v>-9.1998015332805974</c:v>
                </c:pt>
                <c:pt idx="69">
                  <c:v>-9.0998747655620029</c:v>
                </c:pt>
                <c:pt idx="70">
                  <c:v>-8.9999209782850045</c:v>
                </c:pt>
                <c:pt idx="71">
                  <c:v>-8.8999501390335709</c:v>
                </c:pt>
                <c:pt idx="72">
                  <c:v>-8.7999685392101092</c:v>
                </c:pt>
                <c:pt idx="73">
                  <c:v>-8.6999801493280184</c:v>
                </c:pt>
                <c:pt idx="74">
                  <c:v>-8.5999874749720018</c:v>
                </c:pt>
                <c:pt idx="75">
                  <c:v>-8.4999920972020071</c:v>
                </c:pt>
                <c:pt idx="76">
                  <c:v>-8.3999950136560635</c:v>
                </c:pt>
                <c:pt idx="77">
                  <c:v>-8.2999968538236324</c:v>
                </c:pt>
                <c:pt idx="78">
                  <c:v>-8.1999980148945788</c:v>
                </c:pt>
                <c:pt idx="79">
                  <c:v>-8.0999987474822621</c:v>
                </c:pt>
                <c:pt idx="80">
                  <c:v>-7.9999992097144004</c:v>
                </c:pt>
                <c:pt idx="81">
                  <c:v>-7.8999995013633777</c:v>
                </c:pt>
                <c:pt idx="82">
                  <c:v>-7.7999996853815237</c:v>
                </c:pt>
                <c:pt idx="83">
                  <c:v>-7.6999998014891542</c:v>
                </c:pt>
                <c:pt idx="84">
                  <c:v>-7.5999998747481277</c:v>
                </c:pt>
                <c:pt idx="85">
                  <c:v>-7.4999999209714199</c:v>
                </c:pt>
                <c:pt idx="86">
                  <c:v>-7.3999999501363458</c:v>
                </c:pt>
                <c:pt idx="87">
                  <c:v>-7.299999968538172</c:v>
                </c:pt>
                <c:pt idx="88">
                  <c:v>-7.1999999801489389</c:v>
                </c:pt>
                <c:pt idx="89">
                  <c:v>-7.0999999874748374</c:v>
                </c:pt>
                <c:pt idx="90">
                  <c:v>-6.9999999920971678</c:v>
                </c:pt>
                <c:pt idx="91">
                  <c:v>-6.8999999950136601</c:v>
                </c:pt>
                <c:pt idx="92">
                  <c:v>-6.7999999968538427</c:v>
                </c:pt>
                <c:pt idx="93">
                  <c:v>-6.6999999980149196</c:v>
                </c:pt>
                <c:pt idx="94">
                  <c:v>-6.59999999874751</c:v>
                </c:pt>
                <c:pt idx="95">
                  <c:v>-6.4999999992097433</c:v>
                </c:pt>
                <c:pt idx="96">
                  <c:v>-6.399999999501393</c:v>
                </c:pt>
                <c:pt idx="97">
                  <c:v>-6.2999999996854106</c:v>
                </c:pt>
                <c:pt idx="98">
                  <c:v>-6.1999999998015189</c:v>
                </c:pt>
                <c:pt idx="99">
                  <c:v>-6.099999999874778</c:v>
                </c:pt>
                <c:pt idx="100">
                  <c:v>-5.9999999999210019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40-4937-B58B-69AF231FD440}"/>
            </c:ext>
          </c:extLst>
        </c:ser>
        <c:ser>
          <c:idx val="1"/>
          <c:order val="1"/>
          <c:tx>
            <c:strRef>
              <c:f>'Aluminio e ferro '!$D$265</c:f>
              <c:strCache>
                <c:ptCount val="1"/>
                <c:pt idx="0">
                  <c:v>Al Total</c:v>
                </c:pt>
              </c:strCache>
            </c:strRef>
          </c:tx>
          <c:spPr>
            <a:ln w="38100">
              <a:solidFill>
                <a:srgbClr val="999933"/>
              </a:solidFill>
              <a:prstDash val="solid"/>
            </a:ln>
          </c:spPr>
          <c:marker>
            <c:symbol val="none"/>
          </c:marker>
          <c:xVal>
            <c:numRef>
              <c:f>'Aluminio e ferro '!$B$266:$B$366</c:f>
              <c:numCache>
                <c:formatCode>General</c:formatCode>
                <c:ptCount val="101"/>
                <c:pt idx="0">
                  <c:v>3</c:v>
                </c:pt>
                <c:pt idx="1">
                  <c:v>3.1</c:v>
                </c:pt>
                <c:pt idx="2">
                  <c:v>3.2</c:v>
                </c:pt>
                <c:pt idx="3">
                  <c:v>3.3000000000000003</c:v>
                </c:pt>
                <c:pt idx="4">
                  <c:v>3.4000000000000004</c:v>
                </c:pt>
                <c:pt idx="5">
                  <c:v>3.5000000000000004</c:v>
                </c:pt>
                <c:pt idx="6">
                  <c:v>3.6000000000000005</c:v>
                </c:pt>
                <c:pt idx="7">
                  <c:v>3.7000000000000006</c:v>
                </c:pt>
                <c:pt idx="8">
                  <c:v>3.8000000000000007</c:v>
                </c:pt>
                <c:pt idx="9">
                  <c:v>3.9000000000000008</c:v>
                </c:pt>
                <c:pt idx="10">
                  <c:v>4.0000000000000009</c:v>
                </c:pt>
                <c:pt idx="11">
                  <c:v>4.1000000000000005</c:v>
                </c:pt>
                <c:pt idx="12">
                  <c:v>4.2</c:v>
                </c:pt>
                <c:pt idx="13">
                  <c:v>4.3</c:v>
                </c:pt>
                <c:pt idx="14">
                  <c:v>4.3999999999999995</c:v>
                </c:pt>
                <c:pt idx="15">
                  <c:v>4.4999999999999991</c:v>
                </c:pt>
                <c:pt idx="16">
                  <c:v>4.5999999999999988</c:v>
                </c:pt>
                <c:pt idx="17">
                  <c:v>4.6999999999999984</c:v>
                </c:pt>
                <c:pt idx="18">
                  <c:v>4.799999999999998</c:v>
                </c:pt>
                <c:pt idx="19">
                  <c:v>4.8999999999999977</c:v>
                </c:pt>
                <c:pt idx="20">
                  <c:v>4.9999999999999973</c:v>
                </c:pt>
                <c:pt idx="21">
                  <c:v>5.099999999999997</c:v>
                </c:pt>
                <c:pt idx="22">
                  <c:v>5.1999999999999966</c:v>
                </c:pt>
                <c:pt idx="23">
                  <c:v>5.2999999999999963</c:v>
                </c:pt>
                <c:pt idx="24">
                  <c:v>5.3999999999999959</c:v>
                </c:pt>
                <c:pt idx="25">
                  <c:v>5.4999999999999956</c:v>
                </c:pt>
                <c:pt idx="26">
                  <c:v>5.5999999999999952</c:v>
                </c:pt>
                <c:pt idx="27">
                  <c:v>5.6999999999999948</c:v>
                </c:pt>
                <c:pt idx="28">
                  <c:v>5.7999999999999945</c:v>
                </c:pt>
                <c:pt idx="29">
                  <c:v>5.8999999999999941</c:v>
                </c:pt>
                <c:pt idx="30">
                  <c:v>5.9999999999999938</c:v>
                </c:pt>
                <c:pt idx="31">
                  <c:v>6.0999999999999934</c:v>
                </c:pt>
                <c:pt idx="32">
                  <c:v>6.1999999999999931</c:v>
                </c:pt>
                <c:pt idx="33">
                  <c:v>6.2999999999999927</c:v>
                </c:pt>
                <c:pt idx="34">
                  <c:v>6.3999999999999924</c:v>
                </c:pt>
                <c:pt idx="35">
                  <c:v>6.499999999999992</c:v>
                </c:pt>
                <c:pt idx="36">
                  <c:v>6.5999999999999917</c:v>
                </c:pt>
                <c:pt idx="37">
                  <c:v>6.6999999999999913</c:v>
                </c:pt>
                <c:pt idx="38">
                  <c:v>6.7999999999999909</c:v>
                </c:pt>
                <c:pt idx="39">
                  <c:v>6.8999999999999906</c:v>
                </c:pt>
                <c:pt idx="40">
                  <c:v>6.9999999999999902</c:v>
                </c:pt>
                <c:pt idx="41">
                  <c:v>7.0999999999999899</c:v>
                </c:pt>
                <c:pt idx="42">
                  <c:v>7.1999999999999895</c:v>
                </c:pt>
                <c:pt idx="43">
                  <c:v>7.2999999999999892</c:v>
                </c:pt>
                <c:pt idx="44">
                  <c:v>7.3999999999999888</c:v>
                </c:pt>
                <c:pt idx="45">
                  <c:v>7.4999999999999885</c:v>
                </c:pt>
                <c:pt idx="46">
                  <c:v>7.5999999999999881</c:v>
                </c:pt>
                <c:pt idx="47">
                  <c:v>7.6999999999999877</c:v>
                </c:pt>
                <c:pt idx="48">
                  <c:v>7.7999999999999874</c:v>
                </c:pt>
                <c:pt idx="49">
                  <c:v>7.899999999999987</c:v>
                </c:pt>
                <c:pt idx="50">
                  <c:v>7.9999999999999867</c:v>
                </c:pt>
                <c:pt idx="51">
                  <c:v>8.0999999999999872</c:v>
                </c:pt>
                <c:pt idx="52">
                  <c:v>8.1999999999999869</c:v>
                </c:pt>
                <c:pt idx="53">
                  <c:v>8.2999999999999865</c:v>
                </c:pt>
                <c:pt idx="54">
                  <c:v>8.3999999999999861</c:v>
                </c:pt>
                <c:pt idx="55">
                  <c:v>8.4999999999999858</c:v>
                </c:pt>
                <c:pt idx="56">
                  <c:v>8.5999999999999854</c:v>
                </c:pt>
                <c:pt idx="57">
                  <c:v>8.6999999999999851</c:v>
                </c:pt>
                <c:pt idx="58">
                  <c:v>8.7999999999999847</c:v>
                </c:pt>
                <c:pt idx="59">
                  <c:v>8.8999999999999844</c:v>
                </c:pt>
                <c:pt idx="60">
                  <c:v>8.999999999999984</c:v>
                </c:pt>
                <c:pt idx="61">
                  <c:v>9.0999999999999837</c:v>
                </c:pt>
                <c:pt idx="62">
                  <c:v>9.1999999999999833</c:v>
                </c:pt>
                <c:pt idx="63">
                  <c:v>9.2999999999999829</c:v>
                </c:pt>
                <c:pt idx="64">
                  <c:v>9.3999999999999826</c:v>
                </c:pt>
                <c:pt idx="65">
                  <c:v>9.4999999999999822</c:v>
                </c:pt>
                <c:pt idx="66">
                  <c:v>9.5999999999999819</c:v>
                </c:pt>
                <c:pt idx="67">
                  <c:v>9.6999999999999815</c:v>
                </c:pt>
                <c:pt idx="68">
                  <c:v>9.7999999999999812</c:v>
                </c:pt>
                <c:pt idx="69">
                  <c:v>9.8999999999999808</c:v>
                </c:pt>
                <c:pt idx="70">
                  <c:v>9.9999999999999805</c:v>
                </c:pt>
                <c:pt idx="71">
                  <c:v>10.09999999999998</c:v>
                </c:pt>
                <c:pt idx="72">
                  <c:v>10.19999999999998</c:v>
                </c:pt>
                <c:pt idx="73">
                  <c:v>10.299999999999979</c:v>
                </c:pt>
                <c:pt idx="74">
                  <c:v>10.399999999999979</c:v>
                </c:pt>
                <c:pt idx="75">
                  <c:v>10.499999999999979</c:v>
                </c:pt>
                <c:pt idx="76">
                  <c:v>10.599999999999978</c:v>
                </c:pt>
                <c:pt idx="77">
                  <c:v>10.699999999999978</c:v>
                </c:pt>
                <c:pt idx="78">
                  <c:v>10.799999999999978</c:v>
                </c:pt>
                <c:pt idx="79">
                  <c:v>10.899999999999977</c:v>
                </c:pt>
                <c:pt idx="80">
                  <c:v>10.999999999999977</c:v>
                </c:pt>
                <c:pt idx="81">
                  <c:v>11.099999999999977</c:v>
                </c:pt>
                <c:pt idx="82">
                  <c:v>11.199999999999976</c:v>
                </c:pt>
                <c:pt idx="83">
                  <c:v>11.299999999999976</c:v>
                </c:pt>
                <c:pt idx="84">
                  <c:v>11.399999999999975</c:v>
                </c:pt>
                <c:pt idx="85">
                  <c:v>11.499999999999975</c:v>
                </c:pt>
                <c:pt idx="86">
                  <c:v>11.599999999999975</c:v>
                </c:pt>
                <c:pt idx="87">
                  <c:v>11.699999999999974</c:v>
                </c:pt>
                <c:pt idx="88">
                  <c:v>11.799999999999974</c:v>
                </c:pt>
                <c:pt idx="89">
                  <c:v>11.899999999999974</c:v>
                </c:pt>
                <c:pt idx="90">
                  <c:v>11.999999999999973</c:v>
                </c:pt>
                <c:pt idx="91">
                  <c:v>12.099999999999973</c:v>
                </c:pt>
                <c:pt idx="92">
                  <c:v>12.199999999999973</c:v>
                </c:pt>
                <c:pt idx="93">
                  <c:v>12.299999999999972</c:v>
                </c:pt>
                <c:pt idx="94">
                  <c:v>12.399999999999972</c:v>
                </c:pt>
                <c:pt idx="95">
                  <c:v>12.499999999999972</c:v>
                </c:pt>
                <c:pt idx="96">
                  <c:v>12.599999999999971</c:v>
                </c:pt>
                <c:pt idx="97">
                  <c:v>12.699999999999971</c:v>
                </c:pt>
                <c:pt idx="98">
                  <c:v>12.799999999999971</c:v>
                </c:pt>
                <c:pt idx="99">
                  <c:v>12.89999999999997</c:v>
                </c:pt>
                <c:pt idx="100">
                  <c:v>12.99999999999997</c:v>
                </c:pt>
              </c:numCache>
            </c:numRef>
          </c:xVal>
          <c:yVal>
            <c:numRef>
              <c:f>'Aluminio e ferro '!$D$266:$D$366</c:f>
              <c:numCache>
                <c:formatCode>General</c:formatCode>
                <c:ptCount val="101"/>
                <c:pt idx="0">
                  <c:v>5.7162001117250032</c:v>
                </c:pt>
                <c:pt idx="1">
                  <c:v>5.216782815683028</c:v>
                </c:pt>
                <c:pt idx="2">
                  <c:v>4.7175154513384561</c:v>
                </c:pt>
                <c:pt idx="3">
                  <c:v>4.2184362941806324</c:v>
                </c:pt>
                <c:pt idx="4">
                  <c:v>3.7195932181166489</c:v>
                </c:pt>
                <c:pt idx="5">
                  <c:v>3.2210460051070857</c:v>
                </c:pt>
                <c:pt idx="6">
                  <c:v>2.7228691567611785</c:v>
                </c:pt>
                <c:pt idx="7">
                  <c:v>2.2251552880212913</c:v>
                </c:pt>
                <c:pt idx="8">
                  <c:v>1.7280191805651663</c:v>
                </c:pt>
                <c:pt idx="9">
                  <c:v>1.2316025620926336</c:v>
                </c:pt>
                <c:pt idx="10">
                  <c:v>0.73607965451130974</c:v>
                </c:pt>
                <c:pt idx="11">
                  <c:v>0.24166349888075414</c:v>
                </c:pt>
                <c:pt idx="12">
                  <c:v>-0.25138697558208789</c:v>
                </c:pt>
                <c:pt idx="13">
                  <c:v>-0.7427591950440553</c:v>
                </c:pt>
                <c:pt idx="14">
                  <c:v>-1.2320785088141062</c:v>
                </c:pt>
                <c:pt idx="15">
                  <c:v>-1.7188988735208763</c:v>
                </c:pt>
                <c:pt idx="16">
                  <c:v>-2.2026918573781611</c:v>
                </c:pt>
                <c:pt idx="17">
                  <c:v>-2.6828318686144619</c:v>
                </c:pt>
                <c:pt idx="18">
                  <c:v>-3.1585728783275551</c:v>
                </c:pt>
                <c:pt idx="19">
                  <c:v>-3.6290066108787351</c:v>
                </c:pt>
                <c:pt idx="20">
                  <c:v>-4.0929806872862606</c:v>
                </c:pt>
                <c:pt idx="21">
                  <c:v>-4.5489268351589569</c:v>
                </c:pt>
                <c:pt idx="22">
                  <c:v>-4.9944717020827731</c:v>
                </c:pt>
                <c:pt idx="23">
                  <c:v>-5.4254909941513736</c:v>
                </c:pt>
                <c:pt idx="24">
                  <c:v>-5.8337839558528586</c:v>
                </c:pt>
                <c:pt idx="25">
                  <c:v>-6.2021019815253027</c:v>
                </c:pt>
                <c:pt idx="26">
                  <c:v>-6.4983464545553398</c:v>
                </c:pt>
                <c:pt idx="27">
                  <c:v>-6.6843697003653686</c:v>
                </c:pt>
                <c:pt idx="28">
                  <c:v>-6.7515995318683659</c:v>
                </c:pt>
                <c:pt idx="29">
                  <c:v>-6.7334379880930229</c:v>
                </c:pt>
                <c:pt idx="30">
                  <c:v>-6.6701160406700462</c:v>
                </c:pt>
                <c:pt idx="31">
                  <c:v>-6.5863045364119737</c:v>
                </c:pt>
                <c:pt idx="32">
                  <c:v>-6.4935775592405953</c:v>
                </c:pt>
                <c:pt idx="33">
                  <c:v>-6.3969299524616288</c:v>
                </c:pt>
                <c:pt idx="34">
                  <c:v>-6.2985113682743927</c:v>
                </c:pt>
                <c:pt idx="35">
                  <c:v>-6.1992708571103838</c:v>
                </c:pt>
                <c:pt idx="36">
                  <c:v>-6.0996403615919785</c:v>
                </c:pt>
                <c:pt idx="37">
                  <c:v>-5.9998217648139338</c:v>
                </c:pt>
                <c:pt idx="38">
                  <c:v>-5.8999113780167534</c:v>
                </c:pt>
                <c:pt idx="39">
                  <c:v>-5.7999558360467134</c:v>
                </c:pt>
                <c:pt idx="40">
                  <c:v>-5.6999779568179765</c:v>
                </c:pt>
                <c:pt idx="41">
                  <c:v>-5.5999889856672418</c:v>
                </c:pt>
                <c:pt idx="42">
                  <c:v>-5.4999944921563158</c:v>
                </c:pt>
                <c:pt idx="43">
                  <c:v>-5.3999972441891559</c:v>
                </c:pt>
                <c:pt idx="44">
                  <c:v>-5.2999986205838647</c:v>
                </c:pt>
                <c:pt idx="45">
                  <c:v>-5.1999993093269161</c:v>
                </c:pt>
                <c:pt idx="46">
                  <c:v>-5.0999996541022989</c:v>
                </c:pt>
                <c:pt idx="47">
                  <c:v>-4.9999998267407033</c:v>
                </c:pt>
                <c:pt idx="48">
                  <c:v>-4.8999999132036587</c:v>
                </c:pt>
                <c:pt idx="49">
                  <c:v>-4.7999999565140321</c:v>
                </c:pt>
                <c:pt idx="50">
                  <c:v>-4.6999999782113742</c:v>
                </c:pt>
                <c:pt idx="51">
                  <c:v>-4.5999999890821774</c:v>
                </c:pt>
                <c:pt idx="52">
                  <c:v>-4.4999999945290607</c:v>
                </c:pt>
                <c:pt idx="53">
                  <c:v>-4.3999999972584085</c:v>
                </c:pt>
                <c:pt idx="54">
                  <c:v>-4.2999999986261015</c:v>
                </c:pt>
                <c:pt idx="55">
                  <c:v>-4.1999999993114843</c:v>
                </c:pt>
                <c:pt idx="56">
                  <c:v>-4.0999999996549548</c:v>
                </c:pt>
                <c:pt idx="57">
                  <c:v>-3.9999999998270837</c:v>
                </c:pt>
                <c:pt idx="58">
                  <c:v>-3.8999999999133479</c:v>
                </c:pt>
                <c:pt idx="59">
                  <c:v>-3.7999999999565803</c:v>
                </c:pt>
                <c:pt idx="60">
                  <c:v>-3.6999999999782469</c:v>
                </c:pt>
                <c:pt idx="61">
                  <c:v>-3.5999999999891061</c:v>
                </c:pt>
                <c:pt idx="62">
                  <c:v>-3.4999999999945484</c:v>
                </c:pt>
                <c:pt idx="63">
                  <c:v>-3.3999999999972763</c:v>
                </c:pt>
                <c:pt idx="64">
                  <c:v>-3.2999999999986436</c:v>
                </c:pt>
                <c:pt idx="65">
                  <c:v>-3.1999999999993287</c:v>
                </c:pt>
                <c:pt idx="66">
                  <c:v>-3.0999999999996728</c:v>
                </c:pt>
                <c:pt idx="67">
                  <c:v>-2.999999999999845</c:v>
                </c:pt>
                <c:pt idx="68">
                  <c:v>-2.899999999999932</c:v>
                </c:pt>
                <c:pt idx="69">
                  <c:v>-2.7999999999999754</c:v>
                </c:pt>
                <c:pt idx="70">
                  <c:v>-2.7</c:v>
                </c:pt>
                <c:pt idx="71">
                  <c:v>-2.6000000000000085</c:v>
                </c:pt>
                <c:pt idx="72">
                  <c:v>-2.5000000000000142</c:v>
                </c:pt>
                <c:pt idx="73">
                  <c:v>-2.4000000000000172</c:v>
                </c:pt>
                <c:pt idx="74">
                  <c:v>-2.3000000000000194</c:v>
                </c:pt>
                <c:pt idx="75">
                  <c:v>-2.2000000000000202</c:v>
                </c:pt>
                <c:pt idx="76">
                  <c:v>-2.1000000000000205</c:v>
                </c:pt>
                <c:pt idx="77">
                  <c:v>-2.0000000000000213</c:v>
                </c:pt>
                <c:pt idx="78">
                  <c:v>-1.9000000000000219</c:v>
                </c:pt>
                <c:pt idx="79">
                  <c:v>-1.8000000000000222</c:v>
                </c:pt>
                <c:pt idx="80">
                  <c:v>-1.7000000000000224</c:v>
                </c:pt>
                <c:pt idx="81">
                  <c:v>-1.600000000000023</c:v>
                </c:pt>
                <c:pt idx="82">
                  <c:v>-1.5000000000000233</c:v>
                </c:pt>
                <c:pt idx="83">
                  <c:v>-1.4000000000000234</c:v>
                </c:pt>
                <c:pt idx="84">
                  <c:v>-1.300000000000024</c:v>
                </c:pt>
                <c:pt idx="85">
                  <c:v>-1.2000000000000244</c:v>
                </c:pt>
                <c:pt idx="86">
                  <c:v>-1.1000000000000245</c:v>
                </c:pt>
                <c:pt idx="87">
                  <c:v>-1.0000000000000251</c:v>
                </c:pt>
                <c:pt idx="88">
                  <c:v>-0.90000000000002534</c:v>
                </c:pt>
                <c:pt idx="89">
                  <c:v>-0.80000000000002569</c:v>
                </c:pt>
                <c:pt idx="90">
                  <c:v>-0.70000000000002605</c:v>
                </c:pt>
                <c:pt idx="91">
                  <c:v>-0.60000000000002629</c:v>
                </c:pt>
                <c:pt idx="92">
                  <c:v>-0.50000000000002665</c:v>
                </c:pt>
                <c:pt idx="93">
                  <c:v>-0.400000000000027</c:v>
                </c:pt>
                <c:pt idx="94">
                  <c:v>-0.30000000000002736</c:v>
                </c:pt>
                <c:pt idx="95">
                  <c:v>-0.20000000000002774</c:v>
                </c:pt>
                <c:pt idx="96">
                  <c:v>-0.10000000000002805</c:v>
                </c:pt>
                <c:pt idx="97">
                  <c:v>-2.8447660263322899E-14</c:v>
                </c:pt>
                <c:pt idx="98">
                  <c:v>9.9999999999971223E-2</c:v>
                </c:pt>
                <c:pt idx="99">
                  <c:v>0.1999999999999709</c:v>
                </c:pt>
                <c:pt idx="100">
                  <c:v>0.29999999999997057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40-4937-B58B-69AF231FD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757440"/>
        <c:axId val="141771904"/>
      </c:scatterChart>
      <c:valAx>
        <c:axId val="141757440"/>
        <c:scaling>
          <c:orientation val="minMax"/>
          <c:max val="13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pH</a:t>
                </a:r>
              </a:p>
            </c:rich>
          </c:tx>
          <c:layout>
            <c:manualLayout>
              <c:xMode val="edge"/>
              <c:yMode val="edge"/>
              <c:x val="0.53228712903033715"/>
              <c:y val="0.865922960747224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771904"/>
        <c:crosses val="autoZero"/>
        <c:crossBetween val="midCat"/>
        <c:majorUnit val="1"/>
      </c:valAx>
      <c:valAx>
        <c:axId val="1417719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Log (Al ou Fe)</a:t>
                </a:r>
              </a:p>
            </c:rich>
          </c:tx>
          <c:layout>
            <c:manualLayout>
              <c:xMode val="edge"/>
              <c:yMode val="edge"/>
              <c:x val="5.2356020942408377E-2"/>
              <c:y val="0.343576005513277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757440"/>
        <c:crosses val="autoZero"/>
        <c:crossBetween val="midCat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9959005354235718"/>
          <c:y val="0.15550809239304247"/>
          <c:w val="0.12995915564622801"/>
          <c:h val="0.1058318962119316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38068277685083"/>
          <c:y val="7.5419097278578484E-2"/>
          <c:w val="0.8289717444026512"/>
          <c:h val="0.76257087248340505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'Aluminio e ferro '!$C$265</c:f>
              <c:strCache>
                <c:ptCount val="1"/>
                <c:pt idx="0">
                  <c:v>Fe Total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'Aluminio e ferro '!$B$266:$B$366</c:f>
              <c:numCache>
                <c:formatCode>General</c:formatCode>
                <c:ptCount val="101"/>
                <c:pt idx="0">
                  <c:v>3</c:v>
                </c:pt>
                <c:pt idx="1">
                  <c:v>3.1</c:v>
                </c:pt>
                <c:pt idx="2">
                  <c:v>3.2</c:v>
                </c:pt>
                <c:pt idx="3">
                  <c:v>3.3000000000000003</c:v>
                </c:pt>
                <c:pt idx="4">
                  <c:v>3.4000000000000004</c:v>
                </c:pt>
                <c:pt idx="5">
                  <c:v>3.5000000000000004</c:v>
                </c:pt>
                <c:pt idx="6">
                  <c:v>3.6000000000000005</c:v>
                </c:pt>
                <c:pt idx="7">
                  <c:v>3.7000000000000006</c:v>
                </c:pt>
                <c:pt idx="8">
                  <c:v>3.8000000000000007</c:v>
                </c:pt>
                <c:pt idx="9">
                  <c:v>3.9000000000000008</c:v>
                </c:pt>
                <c:pt idx="10">
                  <c:v>4.0000000000000009</c:v>
                </c:pt>
                <c:pt idx="11">
                  <c:v>4.1000000000000005</c:v>
                </c:pt>
                <c:pt idx="12">
                  <c:v>4.2</c:v>
                </c:pt>
                <c:pt idx="13">
                  <c:v>4.3</c:v>
                </c:pt>
                <c:pt idx="14">
                  <c:v>4.3999999999999995</c:v>
                </c:pt>
                <c:pt idx="15">
                  <c:v>4.4999999999999991</c:v>
                </c:pt>
                <c:pt idx="16">
                  <c:v>4.5999999999999988</c:v>
                </c:pt>
                <c:pt idx="17">
                  <c:v>4.6999999999999984</c:v>
                </c:pt>
                <c:pt idx="18">
                  <c:v>4.799999999999998</c:v>
                </c:pt>
                <c:pt idx="19">
                  <c:v>4.8999999999999977</c:v>
                </c:pt>
                <c:pt idx="20">
                  <c:v>4.9999999999999973</c:v>
                </c:pt>
                <c:pt idx="21">
                  <c:v>5.099999999999997</c:v>
                </c:pt>
                <c:pt idx="22">
                  <c:v>5.1999999999999966</c:v>
                </c:pt>
                <c:pt idx="23">
                  <c:v>5.2999999999999963</c:v>
                </c:pt>
                <c:pt idx="24">
                  <c:v>5.3999999999999959</c:v>
                </c:pt>
                <c:pt idx="25">
                  <c:v>5.4999999999999956</c:v>
                </c:pt>
                <c:pt idx="26">
                  <c:v>5.5999999999999952</c:v>
                </c:pt>
                <c:pt idx="27">
                  <c:v>5.6999999999999948</c:v>
                </c:pt>
                <c:pt idx="28">
                  <c:v>5.7999999999999945</c:v>
                </c:pt>
                <c:pt idx="29">
                  <c:v>5.8999999999999941</c:v>
                </c:pt>
                <c:pt idx="30">
                  <c:v>5.9999999999999938</c:v>
                </c:pt>
                <c:pt idx="31">
                  <c:v>6.0999999999999934</c:v>
                </c:pt>
                <c:pt idx="32">
                  <c:v>6.1999999999999931</c:v>
                </c:pt>
                <c:pt idx="33">
                  <c:v>6.2999999999999927</c:v>
                </c:pt>
                <c:pt idx="34">
                  <c:v>6.3999999999999924</c:v>
                </c:pt>
                <c:pt idx="35">
                  <c:v>6.499999999999992</c:v>
                </c:pt>
                <c:pt idx="36">
                  <c:v>6.5999999999999917</c:v>
                </c:pt>
                <c:pt idx="37">
                  <c:v>6.6999999999999913</c:v>
                </c:pt>
                <c:pt idx="38">
                  <c:v>6.7999999999999909</c:v>
                </c:pt>
                <c:pt idx="39">
                  <c:v>6.8999999999999906</c:v>
                </c:pt>
                <c:pt idx="40">
                  <c:v>6.9999999999999902</c:v>
                </c:pt>
                <c:pt idx="41">
                  <c:v>7.0999999999999899</c:v>
                </c:pt>
                <c:pt idx="42">
                  <c:v>7.1999999999999895</c:v>
                </c:pt>
                <c:pt idx="43">
                  <c:v>7.2999999999999892</c:v>
                </c:pt>
                <c:pt idx="44">
                  <c:v>7.3999999999999888</c:v>
                </c:pt>
                <c:pt idx="45">
                  <c:v>7.4999999999999885</c:v>
                </c:pt>
                <c:pt idx="46">
                  <c:v>7.5999999999999881</c:v>
                </c:pt>
                <c:pt idx="47">
                  <c:v>7.6999999999999877</c:v>
                </c:pt>
                <c:pt idx="48">
                  <c:v>7.7999999999999874</c:v>
                </c:pt>
                <c:pt idx="49">
                  <c:v>7.899999999999987</c:v>
                </c:pt>
                <c:pt idx="50">
                  <c:v>7.9999999999999867</c:v>
                </c:pt>
                <c:pt idx="51">
                  <c:v>8.0999999999999872</c:v>
                </c:pt>
                <c:pt idx="52">
                  <c:v>8.1999999999999869</c:v>
                </c:pt>
                <c:pt idx="53">
                  <c:v>8.2999999999999865</c:v>
                </c:pt>
                <c:pt idx="54">
                  <c:v>8.3999999999999861</c:v>
                </c:pt>
                <c:pt idx="55">
                  <c:v>8.4999999999999858</c:v>
                </c:pt>
                <c:pt idx="56">
                  <c:v>8.5999999999999854</c:v>
                </c:pt>
                <c:pt idx="57">
                  <c:v>8.6999999999999851</c:v>
                </c:pt>
                <c:pt idx="58">
                  <c:v>8.7999999999999847</c:v>
                </c:pt>
                <c:pt idx="59">
                  <c:v>8.8999999999999844</c:v>
                </c:pt>
                <c:pt idx="60">
                  <c:v>8.999999999999984</c:v>
                </c:pt>
                <c:pt idx="61">
                  <c:v>9.0999999999999837</c:v>
                </c:pt>
                <c:pt idx="62">
                  <c:v>9.1999999999999833</c:v>
                </c:pt>
                <c:pt idx="63">
                  <c:v>9.2999999999999829</c:v>
                </c:pt>
                <c:pt idx="64">
                  <c:v>9.3999999999999826</c:v>
                </c:pt>
                <c:pt idx="65">
                  <c:v>9.4999999999999822</c:v>
                </c:pt>
                <c:pt idx="66">
                  <c:v>9.5999999999999819</c:v>
                </c:pt>
                <c:pt idx="67">
                  <c:v>9.6999999999999815</c:v>
                </c:pt>
                <c:pt idx="68">
                  <c:v>9.7999999999999812</c:v>
                </c:pt>
                <c:pt idx="69">
                  <c:v>9.8999999999999808</c:v>
                </c:pt>
                <c:pt idx="70">
                  <c:v>9.9999999999999805</c:v>
                </c:pt>
                <c:pt idx="71">
                  <c:v>10.09999999999998</c:v>
                </c:pt>
                <c:pt idx="72">
                  <c:v>10.19999999999998</c:v>
                </c:pt>
                <c:pt idx="73">
                  <c:v>10.299999999999979</c:v>
                </c:pt>
                <c:pt idx="74">
                  <c:v>10.399999999999979</c:v>
                </c:pt>
                <c:pt idx="75">
                  <c:v>10.499999999999979</c:v>
                </c:pt>
                <c:pt idx="76">
                  <c:v>10.599999999999978</c:v>
                </c:pt>
                <c:pt idx="77">
                  <c:v>10.699999999999978</c:v>
                </c:pt>
                <c:pt idx="78">
                  <c:v>10.799999999999978</c:v>
                </c:pt>
                <c:pt idx="79">
                  <c:v>10.899999999999977</c:v>
                </c:pt>
                <c:pt idx="80">
                  <c:v>10.999999999999977</c:v>
                </c:pt>
                <c:pt idx="81">
                  <c:v>11.099999999999977</c:v>
                </c:pt>
                <c:pt idx="82">
                  <c:v>11.199999999999976</c:v>
                </c:pt>
                <c:pt idx="83">
                  <c:v>11.299999999999976</c:v>
                </c:pt>
                <c:pt idx="84">
                  <c:v>11.399999999999975</c:v>
                </c:pt>
                <c:pt idx="85">
                  <c:v>11.499999999999975</c:v>
                </c:pt>
                <c:pt idx="86">
                  <c:v>11.599999999999975</c:v>
                </c:pt>
                <c:pt idx="87">
                  <c:v>11.699999999999974</c:v>
                </c:pt>
                <c:pt idx="88">
                  <c:v>11.799999999999974</c:v>
                </c:pt>
                <c:pt idx="89">
                  <c:v>11.899999999999974</c:v>
                </c:pt>
                <c:pt idx="90">
                  <c:v>11.999999999999973</c:v>
                </c:pt>
                <c:pt idx="91">
                  <c:v>12.099999999999973</c:v>
                </c:pt>
                <c:pt idx="92">
                  <c:v>12.199999999999973</c:v>
                </c:pt>
                <c:pt idx="93">
                  <c:v>12.299999999999972</c:v>
                </c:pt>
                <c:pt idx="94">
                  <c:v>12.399999999999972</c:v>
                </c:pt>
                <c:pt idx="95">
                  <c:v>12.499999999999972</c:v>
                </c:pt>
                <c:pt idx="96">
                  <c:v>12.599999999999971</c:v>
                </c:pt>
                <c:pt idx="97">
                  <c:v>12.699999999999971</c:v>
                </c:pt>
                <c:pt idx="98">
                  <c:v>12.799999999999971</c:v>
                </c:pt>
                <c:pt idx="99">
                  <c:v>12.89999999999997</c:v>
                </c:pt>
                <c:pt idx="100">
                  <c:v>12.99999999999997</c:v>
                </c:pt>
              </c:numCache>
            </c:numRef>
          </c:xVal>
          <c:yVal>
            <c:numRef>
              <c:f>'Aluminio e ferro '!$C$266:$C$366</c:f>
              <c:numCache>
                <c:formatCode>General</c:formatCode>
                <c:ptCount val="101"/>
                <c:pt idx="0">
                  <c:v>-4.0899879579070983</c:v>
                </c:pt>
                <c:pt idx="1">
                  <c:v>-4.2991114996225965</c:v>
                </c:pt>
                <c:pt idx="2">
                  <c:v>-4.5051902617404034</c:v>
                </c:pt>
                <c:pt idx="3">
                  <c:v>-4.7084808697488949</c:v>
                </c:pt>
                <c:pt idx="4">
                  <c:v>-4.9091330376658266</c:v>
                </c:pt>
                <c:pt idx="5">
                  <c:v>-5.1071931547609726</c:v>
                </c:pt>
                <c:pt idx="6">
                  <c:v>-5.3026084363163788</c:v>
                </c:pt>
                <c:pt idx="7">
                  <c:v>-5.4952319172474882</c:v>
                </c:pt>
                <c:pt idx="8">
                  <c:v>-5.684829125276746</c:v>
                </c:pt>
                <c:pt idx="9">
                  <c:v>-5.8710877176991128</c:v>
                </c:pt>
                <c:pt idx="10">
                  <c:v>-6.0536316009609141</c:v>
                </c:pt>
                <c:pt idx="11">
                  <c:v>-6.2320409277042419</c:v>
                </c:pt>
                <c:pt idx="12">
                  <c:v>-6.40587872201242</c:v>
                </c:pt>
                <c:pt idx="13">
                  <c:v>-6.5747236340686319</c:v>
                </c:pt>
                <c:pt idx="14">
                  <c:v>-6.738206580724361</c:v>
                </c:pt>
                <c:pt idx="15">
                  <c:v>-6.8960471936902898</c:v>
                </c:pt>
                <c:pt idx="16">
                  <c:v>-7.0480847392863764</c:v>
                </c:pt>
                <c:pt idx="17">
                  <c:v>-7.1942981819040579</c:v>
                </c:pt>
                <c:pt idx="18">
                  <c:v>-7.3348116632288853</c:v>
                </c:pt>
                <c:pt idx="19">
                  <c:v>-7.4698845278396186</c:v>
                </c:pt>
                <c:pt idx="20">
                  <c:v>-7.5998882060769457</c:v>
                </c:pt>
                <c:pt idx="21">
                  <c:v>-7.7252746673888009</c:v>
                </c:pt>
                <c:pt idx="22">
                  <c:v>-7.8465420711674634</c:v>
                </c:pt>
                <c:pt idx="23">
                  <c:v>-7.9642026369297572</c:v>
                </c:pt>
                <c:pt idx="24">
                  <c:v>-8.0787561611656589</c:v>
                </c:pt>
                <c:pt idx="25">
                  <c:v>-8.1906707432182984</c:v>
                </c:pt>
                <c:pt idx="26">
                  <c:v>-8.3003707127084443</c:v>
                </c:pt>
                <c:pt idx="27">
                  <c:v>-8.4082307404047594</c:v>
                </c:pt>
                <c:pt idx="28">
                  <c:v>-8.5145746625472558</c:v>
                </c:pt>
                <c:pt idx="29">
                  <c:v>-8.619677510175519</c:v>
                </c:pt>
                <c:pt idx="30">
                  <c:v>-8.7237694316423919</c:v>
                </c:pt>
                <c:pt idx="31">
                  <c:v>-8.8270404812706449</c:v>
                </c:pt>
                <c:pt idx="32">
                  <c:v>-8.9296455244109048</c:v>
                </c:pt>
                <c:pt idx="33">
                  <c:v>-9.0317087283648636</c:v>
                </c:pt>
                <c:pt idx="34">
                  <c:v>-9.133327248416494</c:v>
                </c:pt>
                <c:pt idx="35">
                  <c:v>-9.2345737709054951</c:v>
                </c:pt>
                <c:pt idx="36">
                  <c:v>-9.3354975347181686</c:v>
                </c:pt>
                <c:pt idx="37">
                  <c:v>-9.4361233052677989</c:v>
                </c:pt>
                <c:pt idx="38">
                  <c:v>-9.5364474935748476</c:v>
                </c:pt>
                <c:pt idx="39">
                  <c:v>-9.6364301512347534</c:v>
                </c:pt>
                <c:pt idx="40">
                  <c:v>-9.7359808637297185</c:v>
                </c:pt>
                <c:pt idx="41">
                  <c:v>-9.8349355341708939</c:v>
                </c:pt>
                <c:pt idx="42">
                  <c:v>-9.9330196566182689</c:v>
                </c:pt>
                <c:pt idx="43">
                  <c:v>-10.029792047719633</c:v>
                </c:pt>
                <c:pt idx="44">
                  <c:v>-10.124561753793497</c:v>
                </c:pt>
                <c:pt idx="45">
                  <c:v>-10.216271782471948</c:v>
                </c:pt>
                <c:pt idx="46">
                  <c:v>-10.303350605843672</c:v>
                </c:pt>
                <c:pt idx="47">
                  <c:v>-10.383553683237846</c:v>
                </c:pt>
                <c:pt idx="48">
                  <c:v>-10.453861387145277</c:v>
                </c:pt>
                <c:pt idx="49">
                  <c:v>-10.51056293515645</c:v>
                </c:pt>
                <c:pt idx="50">
                  <c:v>-10.549690419524881</c:v>
                </c:pt>
                <c:pt idx="51">
                  <c:v>-10.567864569463833</c:v>
                </c:pt>
                <c:pt idx="52">
                  <c:v>-10.563309165403602</c:v>
                </c:pt>
                <c:pt idx="53">
                  <c:v>-10.536488203082605</c:v>
                </c:pt>
                <c:pt idx="54">
                  <c:v>-10.489933508125198</c:v>
                </c:pt>
                <c:pt idx="55">
                  <c:v>-10.427385476267812</c:v>
                </c:pt>
                <c:pt idx="56">
                  <c:v>-10.352792783851942</c:v>
                </c:pt>
                <c:pt idx="57">
                  <c:v>-10.269623314379682</c:v>
                </c:pt>
                <c:pt idx="58">
                  <c:v>-10.180588085492561</c:v>
                </c:pt>
                <c:pt idx="59">
                  <c:v>-10.087651443601381</c:v>
                </c:pt>
                <c:pt idx="60">
                  <c:v>-9.9921678881445644</c:v>
                </c:pt>
                <c:pt idx="61">
                  <c:v>-9.8950418916420819</c:v>
                </c:pt>
                <c:pt idx="62">
                  <c:v>-9.7968650809800337</c:v>
                </c:pt>
                <c:pt idx="63">
                  <c:v>-9.6980193766329208</c:v>
                </c:pt>
                <c:pt idx="64">
                  <c:v>-9.5987492648163588</c:v>
                </c:pt>
                <c:pt idx="65">
                  <c:v>-9.4992104226453282</c:v>
                </c:pt>
                <c:pt idx="66">
                  <c:v>-9.3995016444982351</c:v>
                </c:pt>
                <c:pt idx="67">
                  <c:v>-9.2996854929806538</c:v>
                </c:pt>
                <c:pt idx="68">
                  <c:v>-9.1998015332805974</c:v>
                </c:pt>
                <c:pt idx="69">
                  <c:v>-9.0998747655620029</c:v>
                </c:pt>
                <c:pt idx="70">
                  <c:v>-8.9999209782850045</c:v>
                </c:pt>
                <c:pt idx="71">
                  <c:v>-8.8999501390335709</c:v>
                </c:pt>
                <c:pt idx="72">
                  <c:v>-8.7999685392101092</c:v>
                </c:pt>
                <c:pt idx="73">
                  <c:v>-8.6999801493280184</c:v>
                </c:pt>
                <c:pt idx="74">
                  <c:v>-8.5999874749720018</c:v>
                </c:pt>
                <c:pt idx="75">
                  <c:v>-8.4999920972020071</c:v>
                </c:pt>
                <c:pt idx="76">
                  <c:v>-8.3999950136560635</c:v>
                </c:pt>
                <c:pt idx="77">
                  <c:v>-8.2999968538236324</c:v>
                </c:pt>
                <c:pt idx="78">
                  <c:v>-8.1999980148945788</c:v>
                </c:pt>
                <c:pt idx="79">
                  <c:v>-8.0999987474822621</c:v>
                </c:pt>
                <c:pt idx="80">
                  <c:v>-7.9999992097144004</c:v>
                </c:pt>
                <c:pt idx="81">
                  <c:v>-7.8999995013633777</c:v>
                </c:pt>
                <c:pt idx="82">
                  <c:v>-7.7999996853815237</c:v>
                </c:pt>
                <c:pt idx="83">
                  <c:v>-7.6999998014891542</c:v>
                </c:pt>
                <c:pt idx="84">
                  <c:v>-7.5999998747481277</c:v>
                </c:pt>
                <c:pt idx="85">
                  <c:v>-7.4999999209714199</c:v>
                </c:pt>
                <c:pt idx="86">
                  <c:v>-7.3999999501363458</c:v>
                </c:pt>
                <c:pt idx="87">
                  <c:v>-7.299999968538172</c:v>
                </c:pt>
                <c:pt idx="88">
                  <c:v>-7.1999999801489389</c:v>
                </c:pt>
                <c:pt idx="89">
                  <c:v>-7.0999999874748374</c:v>
                </c:pt>
                <c:pt idx="90">
                  <c:v>-6.9999999920971678</c:v>
                </c:pt>
                <c:pt idx="91">
                  <c:v>-6.8999999950136601</c:v>
                </c:pt>
                <c:pt idx="92">
                  <c:v>-6.7999999968538427</c:v>
                </c:pt>
                <c:pt idx="93">
                  <c:v>-6.6999999980149196</c:v>
                </c:pt>
                <c:pt idx="94">
                  <c:v>-6.59999999874751</c:v>
                </c:pt>
                <c:pt idx="95">
                  <c:v>-6.4999999992097433</c:v>
                </c:pt>
                <c:pt idx="96">
                  <c:v>-6.399999999501393</c:v>
                </c:pt>
                <c:pt idx="97">
                  <c:v>-6.2999999996854106</c:v>
                </c:pt>
                <c:pt idx="98">
                  <c:v>-6.1999999998015189</c:v>
                </c:pt>
                <c:pt idx="99">
                  <c:v>-6.099999999874778</c:v>
                </c:pt>
                <c:pt idx="100">
                  <c:v>-5.9999999999210019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9A-4ABA-B3DC-74858C30E664}"/>
            </c:ext>
          </c:extLst>
        </c:ser>
        <c:ser>
          <c:idx val="1"/>
          <c:order val="1"/>
          <c:tx>
            <c:strRef>
              <c:f>'Aluminio e ferro '!$D$265</c:f>
              <c:strCache>
                <c:ptCount val="1"/>
                <c:pt idx="0">
                  <c:v>Al Total</c:v>
                </c:pt>
              </c:strCache>
            </c:strRef>
          </c:tx>
          <c:spPr>
            <a:ln w="38100">
              <a:solidFill>
                <a:srgbClr val="999933"/>
              </a:solidFill>
              <a:prstDash val="solid"/>
            </a:ln>
          </c:spPr>
          <c:marker>
            <c:symbol val="none"/>
          </c:marker>
          <c:xVal>
            <c:numRef>
              <c:f>'Aluminio e ferro '!$B$266:$B$366</c:f>
              <c:numCache>
                <c:formatCode>General</c:formatCode>
                <c:ptCount val="101"/>
                <c:pt idx="0">
                  <c:v>3</c:v>
                </c:pt>
                <c:pt idx="1">
                  <c:v>3.1</c:v>
                </c:pt>
                <c:pt idx="2">
                  <c:v>3.2</c:v>
                </c:pt>
                <c:pt idx="3">
                  <c:v>3.3000000000000003</c:v>
                </c:pt>
                <c:pt idx="4">
                  <c:v>3.4000000000000004</c:v>
                </c:pt>
                <c:pt idx="5">
                  <c:v>3.5000000000000004</c:v>
                </c:pt>
                <c:pt idx="6">
                  <c:v>3.6000000000000005</c:v>
                </c:pt>
                <c:pt idx="7">
                  <c:v>3.7000000000000006</c:v>
                </c:pt>
                <c:pt idx="8">
                  <c:v>3.8000000000000007</c:v>
                </c:pt>
                <c:pt idx="9">
                  <c:v>3.9000000000000008</c:v>
                </c:pt>
                <c:pt idx="10">
                  <c:v>4.0000000000000009</c:v>
                </c:pt>
                <c:pt idx="11">
                  <c:v>4.1000000000000005</c:v>
                </c:pt>
                <c:pt idx="12">
                  <c:v>4.2</c:v>
                </c:pt>
                <c:pt idx="13">
                  <c:v>4.3</c:v>
                </c:pt>
                <c:pt idx="14">
                  <c:v>4.3999999999999995</c:v>
                </c:pt>
                <c:pt idx="15">
                  <c:v>4.4999999999999991</c:v>
                </c:pt>
                <c:pt idx="16">
                  <c:v>4.5999999999999988</c:v>
                </c:pt>
                <c:pt idx="17">
                  <c:v>4.6999999999999984</c:v>
                </c:pt>
                <c:pt idx="18">
                  <c:v>4.799999999999998</c:v>
                </c:pt>
                <c:pt idx="19">
                  <c:v>4.8999999999999977</c:v>
                </c:pt>
                <c:pt idx="20">
                  <c:v>4.9999999999999973</c:v>
                </c:pt>
                <c:pt idx="21">
                  <c:v>5.099999999999997</c:v>
                </c:pt>
                <c:pt idx="22">
                  <c:v>5.1999999999999966</c:v>
                </c:pt>
                <c:pt idx="23">
                  <c:v>5.2999999999999963</c:v>
                </c:pt>
                <c:pt idx="24">
                  <c:v>5.3999999999999959</c:v>
                </c:pt>
                <c:pt idx="25">
                  <c:v>5.4999999999999956</c:v>
                </c:pt>
                <c:pt idx="26">
                  <c:v>5.5999999999999952</c:v>
                </c:pt>
                <c:pt idx="27">
                  <c:v>5.6999999999999948</c:v>
                </c:pt>
                <c:pt idx="28">
                  <c:v>5.7999999999999945</c:v>
                </c:pt>
                <c:pt idx="29">
                  <c:v>5.8999999999999941</c:v>
                </c:pt>
                <c:pt idx="30">
                  <c:v>5.9999999999999938</c:v>
                </c:pt>
                <c:pt idx="31">
                  <c:v>6.0999999999999934</c:v>
                </c:pt>
                <c:pt idx="32">
                  <c:v>6.1999999999999931</c:v>
                </c:pt>
                <c:pt idx="33">
                  <c:v>6.2999999999999927</c:v>
                </c:pt>
                <c:pt idx="34">
                  <c:v>6.3999999999999924</c:v>
                </c:pt>
                <c:pt idx="35">
                  <c:v>6.499999999999992</c:v>
                </c:pt>
                <c:pt idx="36">
                  <c:v>6.5999999999999917</c:v>
                </c:pt>
                <c:pt idx="37">
                  <c:v>6.6999999999999913</c:v>
                </c:pt>
                <c:pt idx="38">
                  <c:v>6.7999999999999909</c:v>
                </c:pt>
                <c:pt idx="39">
                  <c:v>6.8999999999999906</c:v>
                </c:pt>
                <c:pt idx="40">
                  <c:v>6.9999999999999902</c:v>
                </c:pt>
                <c:pt idx="41">
                  <c:v>7.0999999999999899</c:v>
                </c:pt>
                <c:pt idx="42">
                  <c:v>7.1999999999999895</c:v>
                </c:pt>
                <c:pt idx="43">
                  <c:v>7.2999999999999892</c:v>
                </c:pt>
                <c:pt idx="44">
                  <c:v>7.3999999999999888</c:v>
                </c:pt>
                <c:pt idx="45">
                  <c:v>7.4999999999999885</c:v>
                </c:pt>
                <c:pt idx="46">
                  <c:v>7.5999999999999881</c:v>
                </c:pt>
                <c:pt idx="47">
                  <c:v>7.6999999999999877</c:v>
                </c:pt>
                <c:pt idx="48">
                  <c:v>7.7999999999999874</c:v>
                </c:pt>
                <c:pt idx="49">
                  <c:v>7.899999999999987</c:v>
                </c:pt>
                <c:pt idx="50">
                  <c:v>7.9999999999999867</c:v>
                </c:pt>
                <c:pt idx="51">
                  <c:v>8.0999999999999872</c:v>
                </c:pt>
                <c:pt idx="52">
                  <c:v>8.1999999999999869</c:v>
                </c:pt>
                <c:pt idx="53">
                  <c:v>8.2999999999999865</c:v>
                </c:pt>
                <c:pt idx="54">
                  <c:v>8.3999999999999861</c:v>
                </c:pt>
                <c:pt idx="55">
                  <c:v>8.4999999999999858</c:v>
                </c:pt>
                <c:pt idx="56">
                  <c:v>8.5999999999999854</c:v>
                </c:pt>
                <c:pt idx="57">
                  <c:v>8.6999999999999851</c:v>
                </c:pt>
                <c:pt idx="58">
                  <c:v>8.7999999999999847</c:v>
                </c:pt>
                <c:pt idx="59">
                  <c:v>8.8999999999999844</c:v>
                </c:pt>
                <c:pt idx="60">
                  <c:v>8.999999999999984</c:v>
                </c:pt>
                <c:pt idx="61">
                  <c:v>9.0999999999999837</c:v>
                </c:pt>
                <c:pt idx="62">
                  <c:v>9.1999999999999833</c:v>
                </c:pt>
                <c:pt idx="63">
                  <c:v>9.2999999999999829</c:v>
                </c:pt>
                <c:pt idx="64">
                  <c:v>9.3999999999999826</c:v>
                </c:pt>
                <c:pt idx="65">
                  <c:v>9.4999999999999822</c:v>
                </c:pt>
                <c:pt idx="66">
                  <c:v>9.5999999999999819</c:v>
                </c:pt>
                <c:pt idx="67">
                  <c:v>9.6999999999999815</c:v>
                </c:pt>
                <c:pt idx="68">
                  <c:v>9.7999999999999812</c:v>
                </c:pt>
                <c:pt idx="69">
                  <c:v>9.8999999999999808</c:v>
                </c:pt>
                <c:pt idx="70">
                  <c:v>9.9999999999999805</c:v>
                </c:pt>
                <c:pt idx="71">
                  <c:v>10.09999999999998</c:v>
                </c:pt>
                <c:pt idx="72">
                  <c:v>10.19999999999998</c:v>
                </c:pt>
                <c:pt idx="73">
                  <c:v>10.299999999999979</c:v>
                </c:pt>
                <c:pt idx="74">
                  <c:v>10.399999999999979</c:v>
                </c:pt>
                <c:pt idx="75">
                  <c:v>10.499999999999979</c:v>
                </c:pt>
                <c:pt idx="76">
                  <c:v>10.599999999999978</c:v>
                </c:pt>
                <c:pt idx="77">
                  <c:v>10.699999999999978</c:v>
                </c:pt>
                <c:pt idx="78">
                  <c:v>10.799999999999978</c:v>
                </c:pt>
                <c:pt idx="79">
                  <c:v>10.899999999999977</c:v>
                </c:pt>
                <c:pt idx="80">
                  <c:v>10.999999999999977</c:v>
                </c:pt>
                <c:pt idx="81">
                  <c:v>11.099999999999977</c:v>
                </c:pt>
                <c:pt idx="82">
                  <c:v>11.199999999999976</c:v>
                </c:pt>
                <c:pt idx="83">
                  <c:v>11.299999999999976</c:v>
                </c:pt>
                <c:pt idx="84">
                  <c:v>11.399999999999975</c:v>
                </c:pt>
                <c:pt idx="85">
                  <c:v>11.499999999999975</c:v>
                </c:pt>
                <c:pt idx="86">
                  <c:v>11.599999999999975</c:v>
                </c:pt>
                <c:pt idx="87">
                  <c:v>11.699999999999974</c:v>
                </c:pt>
                <c:pt idx="88">
                  <c:v>11.799999999999974</c:v>
                </c:pt>
                <c:pt idx="89">
                  <c:v>11.899999999999974</c:v>
                </c:pt>
                <c:pt idx="90">
                  <c:v>11.999999999999973</c:v>
                </c:pt>
                <c:pt idx="91">
                  <c:v>12.099999999999973</c:v>
                </c:pt>
                <c:pt idx="92">
                  <c:v>12.199999999999973</c:v>
                </c:pt>
                <c:pt idx="93">
                  <c:v>12.299999999999972</c:v>
                </c:pt>
                <c:pt idx="94">
                  <c:v>12.399999999999972</c:v>
                </c:pt>
                <c:pt idx="95">
                  <c:v>12.499999999999972</c:v>
                </c:pt>
                <c:pt idx="96">
                  <c:v>12.599999999999971</c:v>
                </c:pt>
                <c:pt idx="97">
                  <c:v>12.699999999999971</c:v>
                </c:pt>
                <c:pt idx="98">
                  <c:v>12.799999999999971</c:v>
                </c:pt>
                <c:pt idx="99">
                  <c:v>12.89999999999997</c:v>
                </c:pt>
                <c:pt idx="100">
                  <c:v>12.99999999999997</c:v>
                </c:pt>
              </c:numCache>
            </c:numRef>
          </c:xVal>
          <c:yVal>
            <c:numRef>
              <c:f>'Aluminio e ferro '!$D$266:$D$366</c:f>
              <c:numCache>
                <c:formatCode>General</c:formatCode>
                <c:ptCount val="101"/>
                <c:pt idx="0">
                  <c:v>5.7162001117250032</c:v>
                </c:pt>
                <c:pt idx="1">
                  <c:v>5.216782815683028</c:v>
                </c:pt>
                <c:pt idx="2">
                  <c:v>4.7175154513384561</c:v>
                </c:pt>
                <c:pt idx="3">
                  <c:v>4.2184362941806324</c:v>
                </c:pt>
                <c:pt idx="4">
                  <c:v>3.7195932181166489</c:v>
                </c:pt>
                <c:pt idx="5">
                  <c:v>3.2210460051070857</c:v>
                </c:pt>
                <c:pt idx="6">
                  <c:v>2.7228691567611785</c:v>
                </c:pt>
                <c:pt idx="7">
                  <c:v>2.2251552880212913</c:v>
                </c:pt>
                <c:pt idx="8">
                  <c:v>1.7280191805651663</c:v>
                </c:pt>
                <c:pt idx="9">
                  <c:v>1.2316025620926336</c:v>
                </c:pt>
                <c:pt idx="10">
                  <c:v>0.73607965451130974</c:v>
                </c:pt>
                <c:pt idx="11">
                  <c:v>0.24166349888075414</c:v>
                </c:pt>
                <c:pt idx="12">
                  <c:v>-0.25138697558208789</c:v>
                </c:pt>
                <c:pt idx="13">
                  <c:v>-0.7427591950440553</c:v>
                </c:pt>
                <c:pt idx="14">
                  <c:v>-1.2320785088141062</c:v>
                </c:pt>
                <c:pt idx="15">
                  <c:v>-1.7188988735208763</c:v>
                </c:pt>
                <c:pt idx="16">
                  <c:v>-2.2026918573781611</c:v>
                </c:pt>
                <c:pt idx="17">
                  <c:v>-2.6828318686144619</c:v>
                </c:pt>
                <c:pt idx="18">
                  <c:v>-3.1585728783275551</c:v>
                </c:pt>
                <c:pt idx="19">
                  <c:v>-3.6290066108787351</c:v>
                </c:pt>
                <c:pt idx="20">
                  <c:v>-4.0929806872862606</c:v>
                </c:pt>
                <c:pt idx="21">
                  <c:v>-4.5489268351589569</c:v>
                </c:pt>
                <c:pt idx="22">
                  <c:v>-4.9944717020827731</c:v>
                </c:pt>
                <c:pt idx="23">
                  <c:v>-5.4254909941513736</c:v>
                </c:pt>
                <c:pt idx="24">
                  <c:v>-5.8337839558528586</c:v>
                </c:pt>
                <c:pt idx="25">
                  <c:v>-6.2021019815253027</c:v>
                </c:pt>
                <c:pt idx="26">
                  <c:v>-6.4983464545553398</c:v>
                </c:pt>
                <c:pt idx="27">
                  <c:v>-6.6843697003653686</c:v>
                </c:pt>
                <c:pt idx="28">
                  <c:v>-6.7515995318683659</c:v>
                </c:pt>
                <c:pt idx="29">
                  <c:v>-6.7334379880930229</c:v>
                </c:pt>
                <c:pt idx="30">
                  <c:v>-6.6701160406700462</c:v>
                </c:pt>
                <c:pt idx="31">
                  <c:v>-6.5863045364119737</c:v>
                </c:pt>
                <c:pt idx="32">
                  <c:v>-6.4935775592405953</c:v>
                </c:pt>
                <c:pt idx="33">
                  <c:v>-6.3969299524616288</c:v>
                </c:pt>
                <c:pt idx="34">
                  <c:v>-6.2985113682743927</c:v>
                </c:pt>
                <c:pt idx="35">
                  <c:v>-6.1992708571103838</c:v>
                </c:pt>
                <c:pt idx="36">
                  <c:v>-6.0996403615919785</c:v>
                </c:pt>
                <c:pt idx="37">
                  <c:v>-5.9998217648139338</c:v>
                </c:pt>
                <c:pt idx="38">
                  <c:v>-5.8999113780167534</c:v>
                </c:pt>
                <c:pt idx="39">
                  <c:v>-5.7999558360467134</c:v>
                </c:pt>
                <c:pt idx="40">
                  <c:v>-5.6999779568179765</c:v>
                </c:pt>
                <c:pt idx="41">
                  <c:v>-5.5999889856672418</c:v>
                </c:pt>
                <c:pt idx="42">
                  <c:v>-5.4999944921563158</c:v>
                </c:pt>
                <c:pt idx="43">
                  <c:v>-5.3999972441891559</c:v>
                </c:pt>
                <c:pt idx="44">
                  <c:v>-5.2999986205838647</c:v>
                </c:pt>
                <c:pt idx="45">
                  <c:v>-5.1999993093269161</c:v>
                </c:pt>
                <c:pt idx="46">
                  <c:v>-5.0999996541022989</c:v>
                </c:pt>
                <c:pt idx="47">
                  <c:v>-4.9999998267407033</c:v>
                </c:pt>
                <c:pt idx="48">
                  <c:v>-4.8999999132036587</c:v>
                </c:pt>
                <c:pt idx="49">
                  <c:v>-4.7999999565140321</c:v>
                </c:pt>
                <c:pt idx="50">
                  <c:v>-4.6999999782113742</c:v>
                </c:pt>
                <c:pt idx="51">
                  <c:v>-4.5999999890821774</c:v>
                </c:pt>
                <c:pt idx="52">
                  <c:v>-4.4999999945290607</c:v>
                </c:pt>
                <c:pt idx="53">
                  <c:v>-4.3999999972584085</c:v>
                </c:pt>
                <c:pt idx="54">
                  <c:v>-4.2999999986261015</c:v>
                </c:pt>
                <c:pt idx="55">
                  <c:v>-4.1999999993114843</c:v>
                </c:pt>
                <c:pt idx="56">
                  <c:v>-4.0999999996549548</c:v>
                </c:pt>
                <c:pt idx="57">
                  <c:v>-3.9999999998270837</c:v>
                </c:pt>
                <c:pt idx="58">
                  <c:v>-3.8999999999133479</c:v>
                </c:pt>
                <c:pt idx="59">
                  <c:v>-3.7999999999565803</c:v>
                </c:pt>
                <c:pt idx="60">
                  <c:v>-3.6999999999782469</c:v>
                </c:pt>
                <c:pt idx="61">
                  <c:v>-3.5999999999891061</c:v>
                </c:pt>
                <c:pt idx="62">
                  <c:v>-3.4999999999945484</c:v>
                </c:pt>
                <c:pt idx="63">
                  <c:v>-3.3999999999972763</c:v>
                </c:pt>
                <c:pt idx="64">
                  <c:v>-3.2999999999986436</c:v>
                </c:pt>
                <c:pt idx="65">
                  <c:v>-3.1999999999993287</c:v>
                </c:pt>
                <c:pt idx="66">
                  <c:v>-3.0999999999996728</c:v>
                </c:pt>
                <c:pt idx="67">
                  <c:v>-2.999999999999845</c:v>
                </c:pt>
                <c:pt idx="68">
                  <c:v>-2.899999999999932</c:v>
                </c:pt>
                <c:pt idx="69">
                  <c:v>-2.7999999999999754</c:v>
                </c:pt>
                <c:pt idx="70">
                  <c:v>-2.7</c:v>
                </c:pt>
                <c:pt idx="71">
                  <c:v>-2.6000000000000085</c:v>
                </c:pt>
                <c:pt idx="72">
                  <c:v>-2.5000000000000142</c:v>
                </c:pt>
                <c:pt idx="73">
                  <c:v>-2.4000000000000172</c:v>
                </c:pt>
                <c:pt idx="74">
                  <c:v>-2.3000000000000194</c:v>
                </c:pt>
                <c:pt idx="75">
                  <c:v>-2.2000000000000202</c:v>
                </c:pt>
                <c:pt idx="76">
                  <c:v>-2.1000000000000205</c:v>
                </c:pt>
                <c:pt idx="77">
                  <c:v>-2.0000000000000213</c:v>
                </c:pt>
                <c:pt idx="78">
                  <c:v>-1.9000000000000219</c:v>
                </c:pt>
                <c:pt idx="79">
                  <c:v>-1.8000000000000222</c:v>
                </c:pt>
                <c:pt idx="80">
                  <c:v>-1.7000000000000224</c:v>
                </c:pt>
                <c:pt idx="81">
                  <c:v>-1.600000000000023</c:v>
                </c:pt>
                <c:pt idx="82">
                  <c:v>-1.5000000000000233</c:v>
                </c:pt>
                <c:pt idx="83">
                  <c:v>-1.4000000000000234</c:v>
                </c:pt>
                <c:pt idx="84">
                  <c:v>-1.300000000000024</c:v>
                </c:pt>
                <c:pt idx="85">
                  <c:v>-1.2000000000000244</c:v>
                </c:pt>
                <c:pt idx="86">
                  <c:v>-1.1000000000000245</c:v>
                </c:pt>
                <c:pt idx="87">
                  <c:v>-1.0000000000000251</c:v>
                </c:pt>
                <c:pt idx="88">
                  <c:v>-0.90000000000002534</c:v>
                </c:pt>
                <c:pt idx="89">
                  <c:v>-0.80000000000002569</c:v>
                </c:pt>
                <c:pt idx="90">
                  <c:v>-0.70000000000002605</c:v>
                </c:pt>
                <c:pt idx="91">
                  <c:v>-0.60000000000002629</c:v>
                </c:pt>
                <c:pt idx="92">
                  <c:v>-0.50000000000002665</c:v>
                </c:pt>
                <c:pt idx="93">
                  <c:v>-0.400000000000027</c:v>
                </c:pt>
                <c:pt idx="94">
                  <c:v>-0.30000000000002736</c:v>
                </c:pt>
                <c:pt idx="95">
                  <c:v>-0.20000000000002774</c:v>
                </c:pt>
                <c:pt idx="96">
                  <c:v>-0.10000000000002805</c:v>
                </c:pt>
                <c:pt idx="97">
                  <c:v>-2.8447660263322899E-14</c:v>
                </c:pt>
                <c:pt idx="98">
                  <c:v>9.9999999999971223E-2</c:v>
                </c:pt>
                <c:pt idx="99">
                  <c:v>0.1999999999999709</c:v>
                </c:pt>
                <c:pt idx="100">
                  <c:v>0.29999999999997057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9A-4ABA-B3DC-74858C30E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888128"/>
        <c:axId val="141894400"/>
      </c:scatterChart>
      <c:valAx>
        <c:axId val="141888128"/>
        <c:scaling>
          <c:orientation val="minMax"/>
          <c:max val="13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pH</a:t>
                </a:r>
              </a:p>
            </c:rich>
          </c:tx>
          <c:layout>
            <c:manualLayout>
              <c:xMode val="edge"/>
              <c:yMode val="edge"/>
              <c:x val="0.53228712903033715"/>
              <c:y val="0.865922960747224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894400"/>
        <c:crosses val="autoZero"/>
        <c:crossBetween val="midCat"/>
        <c:majorUnit val="1"/>
      </c:valAx>
      <c:valAx>
        <c:axId val="1418944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Log (Al ou Fe)</a:t>
                </a:r>
              </a:p>
            </c:rich>
          </c:tx>
          <c:layout>
            <c:manualLayout>
              <c:xMode val="edge"/>
              <c:yMode val="edge"/>
              <c:x val="5.2356020942408377E-2"/>
              <c:y val="0.343576005513277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1888128"/>
        <c:crosses val="autoZero"/>
        <c:crossBetween val="midCat"/>
      </c:valAx>
      <c:spPr>
        <a:noFill/>
        <a:ln w="952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9931982731446222"/>
          <c:y val="0.15334825777647243"/>
          <c:w val="0.12925174361306324"/>
          <c:h val="0.1058318962119316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Sul.xlsx]Curva de Titulação'!$E$6</c:f>
              <c:strCache>
                <c:ptCount val="1"/>
                <c:pt idx="0">
                  <c:v>Sulfato de alumínio (mg Al2(SO4)3.14H2O/L)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Sul.xlsx]Curva de Titulação'!$D$7:$D$19</c:f>
              <c:numCache>
                <c:formatCode>General</c:formatCode>
                <c:ptCount val="13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12.5</c:v>
                </c:pt>
                <c:pt idx="5">
                  <c:v>15</c:v>
                </c:pt>
                <c:pt idx="6">
                  <c:v>20</c:v>
                </c:pt>
                <c:pt idx="7">
                  <c:v>22.5</c:v>
                </c:pt>
                <c:pt idx="8">
                  <c:v>25</c:v>
                </c:pt>
                <c:pt idx="9">
                  <c:v>30</c:v>
                </c:pt>
                <c:pt idx="10">
                  <c:v>32.5</c:v>
                </c:pt>
                <c:pt idx="11">
                  <c:v>35</c:v>
                </c:pt>
                <c:pt idx="12">
                  <c:v>40</c:v>
                </c:pt>
              </c:numCache>
            </c:numRef>
          </c:xVal>
          <c:yVal>
            <c:numRef>
              <c:f>'[Resultados Experimentais e Figuras - ETA Sul.xlsx]Curva de Titulação'!$E$7:$E$19</c:f>
              <c:numCache>
                <c:formatCode>General</c:formatCode>
                <c:ptCount val="13"/>
                <c:pt idx="0">
                  <c:v>7.3</c:v>
                </c:pt>
                <c:pt idx="1">
                  <c:v>7.1</c:v>
                </c:pt>
                <c:pt idx="2">
                  <c:v>7</c:v>
                </c:pt>
                <c:pt idx="3">
                  <c:v>6.9</c:v>
                </c:pt>
                <c:pt idx="4">
                  <c:v>6.8</c:v>
                </c:pt>
                <c:pt idx="5">
                  <c:v>6.6</c:v>
                </c:pt>
                <c:pt idx="6">
                  <c:v>6.1</c:v>
                </c:pt>
                <c:pt idx="7">
                  <c:v>5.6</c:v>
                </c:pt>
                <c:pt idx="8">
                  <c:v>5.2</c:v>
                </c:pt>
                <c:pt idx="9">
                  <c:v>5.0999999999999996</c:v>
                </c:pt>
                <c:pt idx="10">
                  <c:v>4.7</c:v>
                </c:pt>
                <c:pt idx="11">
                  <c:v>4.5999999999999996</c:v>
                </c:pt>
                <c:pt idx="1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9C-4B28-80B7-BCC2B796F5AF}"/>
            </c:ext>
          </c:extLst>
        </c:ser>
        <c:ser>
          <c:idx val="1"/>
          <c:order val="1"/>
          <c:tx>
            <c:strRef>
              <c:f>'[Resultados Experimentais e Figuras - ETA Sul.xlsx]Curva de Titulação'!$G$6</c:f>
              <c:strCache>
                <c:ptCount val="1"/>
                <c:pt idx="0">
                  <c:v>PAC (mg Al2(SO4)3.14H2O/L)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Sul.xlsx]Curva de Titulação'!$F$7:$F$20</c:f>
              <c:numCache>
                <c:formatCode>General</c:formatCode>
                <c:ptCount val="14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60</c:v>
                </c:pt>
                <c:pt idx="11">
                  <c:v>70</c:v>
                </c:pt>
                <c:pt idx="12">
                  <c:v>80</c:v>
                </c:pt>
                <c:pt idx="13">
                  <c:v>100</c:v>
                </c:pt>
              </c:numCache>
            </c:numRef>
          </c:xVal>
          <c:yVal>
            <c:numRef>
              <c:f>'[Resultados Experimentais e Figuras - ETA Sul.xlsx]Curva de Titulação'!$G$7:$G$20</c:f>
              <c:numCache>
                <c:formatCode>General</c:formatCode>
                <c:ptCount val="14"/>
                <c:pt idx="0">
                  <c:v>7.3</c:v>
                </c:pt>
                <c:pt idx="1">
                  <c:v>7.1</c:v>
                </c:pt>
                <c:pt idx="2">
                  <c:v>7</c:v>
                </c:pt>
                <c:pt idx="3">
                  <c:v>6.9</c:v>
                </c:pt>
                <c:pt idx="4">
                  <c:v>6.8</c:v>
                </c:pt>
                <c:pt idx="5">
                  <c:v>6.6</c:v>
                </c:pt>
                <c:pt idx="6">
                  <c:v>6.1</c:v>
                </c:pt>
                <c:pt idx="7">
                  <c:v>5.6</c:v>
                </c:pt>
                <c:pt idx="8">
                  <c:v>5.2</c:v>
                </c:pt>
                <c:pt idx="9">
                  <c:v>5.0999999999999996</c:v>
                </c:pt>
                <c:pt idx="10">
                  <c:v>4.9000000000000004</c:v>
                </c:pt>
                <c:pt idx="11">
                  <c:v>4.8</c:v>
                </c:pt>
                <c:pt idx="12">
                  <c:v>4.7</c:v>
                </c:pt>
                <c:pt idx="13">
                  <c:v>4.5999999999999996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9C-4B28-80B7-BCC2B796F5AF}"/>
            </c:ext>
          </c:extLst>
        </c:ser>
        <c:ser>
          <c:idx val="2"/>
          <c:order val="2"/>
          <c:tx>
            <c:strRef>
              <c:f>'[Resultados Experimentais e Figuras - ETA Sul.xlsx]Curva de Titulação'!$I$6</c:f>
              <c:strCache>
                <c:ptCount val="1"/>
                <c:pt idx="0">
                  <c:v>Cloreto Férrico (mg FeCl3/L)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Sul.xlsx]Curva de Titulação'!$H$7:$H$19</c:f>
              <c:numCache>
                <c:formatCode>General</c:formatCode>
                <c:ptCount val="13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7.5</c:v>
                </c:pt>
                <c:pt idx="4">
                  <c:v>10</c:v>
                </c:pt>
                <c:pt idx="5">
                  <c:v>12.5</c:v>
                </c:pt>
                <c:pt idx="6">
                  <c:v>15</c:v>
                </c:pt>
                <c:pt idx="7">
                  <c:v>17.5</c:v>
                </c:pt>
                <c:pt idx="8">
                  <c:v>20</c:v>
                </c:pt>
                <c:pt idx="9">
                  <c:v>22.5</c:v>
                </c:pt>
                <c:pt idx="10">
                  <c:v>25</c:v>
                </c:pt>
                <c:pt idx="11">
                  <c:v>27.5</c:v>
                </c:pt>
                <c:pt idx="12">
                  <c:v>30</c:v>
                </c:pt>
              </c:numCache>
            </c:numRef>
          </c:xVal>
          <c:yVal>
            <c:numRef>
              <c:f>'[Resultados Experimentais e Figuras - ETA Sul.xlsx]Curva de Titulação'!$I$7:$I$19</c:f>
              <c:numCache>
                <c:formatCode>General</c:formatCode>
                <c:ptCount val="13"/>
                <c:pt idx="0">
                  <c:v>7.3</c:v>
                </c:pt>
                <c:pt idx="1">
                  <c:v>7</c:v>
                </c:pt>
                <c:pt idx="2">
                  <c:v>6.6</c:v>
                </c:pt>
                <c:pt idx="3">
                  <c:v>6.3</c:v>
                </c:pt>
                <c:pt idx="4">
                  <c:v>6</c:v>
                </c:pt>
                <c:pt idx="5">
                  <c:v>5.3</c:v>
                </c:pt>
                <c:pt idx="6">
                  <c:v>4.7</c:v>
                </c:pt>
                <c:pt idx="7">
                  <c:v>4.2</c:v>
                </c:pt>
                <c:pt idx="8">
                  <c:v>4</c:v>
                </c:pt>
                <c:pt idx="9">
                  <c:v>3.8</c:v>
                </c:pt>
                <c:pt idx="10">
                  <c:v>3.7</c:v>
                </c:pt>
                <c:pt idx="11">
                  <c:v>3.6</c:v>
                </c:pt>
                <c:pt idx="12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D9C-4B28-80B7-BCC2B796F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4752848"/>
        <c:axId val="314504672"/>
      </c:scatterChart>
      <c:valAx>
        <c:axId val="31475284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Dosagem de coagulante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4504672"/>
        <c:crosses val="autoZero"/>
        <c:crossBetween val="midCat"/>
        <c:majorUnit val="10"/>
      </c:valAx>
      <c:valAx>
        <c:axId val="314504672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da fase líquida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475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Sul.xlsx]Sulfato de alumínio'!$D$7:$F$7</c:f>
              <c:strCache>
                <c:ptCount val="1"/>
                <c:pt idx="0">
                  <c:v> 5 mg Al2(SO4)3.14H2O/L)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Sul.xlsx]Sulfato de alumínio'!$D$9:$D$14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Sul.xlsx]Sulfato de alumínio'!$E$9:$E$14</c:f>
              <c:numCache>
                <c:formatCode>General</c:formatCode>
                <c:ptCount val="6"/>
                <c:pt idx="0">
                  <c:v>7.7</c:v>
                </c:pt>
                <c:pt idx="1">
                  <c:v>6.1</c:v>
                </c:pt>
                <c:pt idx="2">
                  <c:v>6.8</c:v>
                </c:pt>
                <c:pt idx="3">
                  <c:v>9</c:v>
                </c:pt>
                <c:pt idx="4">
                  <c:v>9.1</c:v>
                </c:pt>
                <c:pt idx="5">
                  <c:v>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D3-43EA-AC9E-E3E44ADCCCD9}"/>
            </c:ext>
          </c:extLst>
        </c:ser>
        <c:ser>
          <c:idx val="1"/>
          <c:order val="1"/>
          <c:tx>
            <c:strRef>
              <c:f>'[Resultados Experimentais e Figuras - ETA Sul.xlsx]Sulfato de alumínio'!$H$7:$J$7</c:f>
              <c:strCache>
                <c:ptCount val="1"/>
                <c:pt idx="0">
                  <c:v>7,5 mg Al2(SO4)3.14H2O/L)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Sul.xlsx]Sulfato de alumínio'!$H$9:$H$14</c:f>
              <c:numCache>
                <c:formatCode>General</c:formatCode>
                <c:ptCount val="6"/>
                <c:pt idx="0">
                  <c:v>5.3</c:v>
                </c:pt>
                <c:pt idx="1">
                  <c:v>6.2</c:v>
                </c:pt>
                <c:pt idx="2">
                  <c:v>6.7</c:v>
                </c:pt>
                <c:pt idx="3">
                  <c:v>7.1</c:v>
                </c:pt>
                <c:pt idx="4">
                  <c:v>7.6</c:v>
                </c:pt>
                <c:pt idx="5">
                  <c:v>7.8</c:v>
                </c:pt>
              </c:numCache>
            </c:numRef>
          </c:xVal>
          <c:yVal>
            <c:numRef>
              <c:f>'[Resultados Experimentais e Figuras - ETA Sul.xlsx]Sulfato de alumínio'!$I$9:$I$14</c:f>
              <c:numCache>
                <c:formatCode>General</c:formatCode>
                <c:ptCount val="6"/>
                <c:pt idx="0">
                  <c:v>5.8</c:v>
                </c:pt>
                <c:pt idx="1">
                  <c:v>3.6</c:v>
                </c:pt>
                <c:pt idx="2">
                  <c:v>4.4000000000000004</c:v>
                </c:pt>
                <c:pt idx="3">
                  <c:v>8.1</c:v>
                </c:pt>
                <c:pt idx="4">
                  <c:v>8.6</c:v>
                </c:pt>
                <c:pt idx="5">
                  <c:v>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D3-43EA-AC9E-E3E44ADCCCD9}"/>
            </c:ext>
          </c:extLst>
        </c:ser>
        <c:ser>
          <c:idx val="2"/>
          <c:order val="2"/>
          <c:tx>
            <c:strRef>
              <c:f>'[Resultados Experimentais e Figuras - ETA Sul.xlsx]Sulfato de alumínio'!$L$7:$N$7</c:f>
              <c:strCache>
                <c:ptCount val="1"/>
                <c:pt idx="0">
                  <c:v>10 mg Al2(SO4)3.14H2O/L)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Sul.xlsx]Sulfato de alumínio'!$L$9:$L$14</c:f>
              <c:numCache>
                <c:formatCode>General</c:formatCode>
                <c:ptCount val="6"/>
                <c:pt idx="0">
                  <c:v>5.3</c:v>
                </c:pt>
                <c:pt idx="1">
                  <c:v>6</c:v>
                </c:pt>
                <c:pt idx="2">
                  <c:v>6.4</c:v>
                </c:pt>
                <c:pt idx="3">
                  <c:v>7</c:v>
                </c:pt>
                <c:pt idx="4">
                  <c:v>7.7</c:v>
                </c:pt>
                <c:pt idx="5">
                  <c:v>8.3000000000000007</c:v>
                </c:pt>
              </c:numCache>
            </c:numRef>
          </c:xVal>
          <c:yVal>
            <c:numRef>
              <c:f>'[Resultados Experimentais e Figuras - ETA Sul.xlsx]Sulfato de alumínio'!$M$9:$M$14</c:f>
              <c:numCache>
                <c:formatCode>General</c:formatCode>
                <c:ptCount val="6"/>
                <c:pt idx="0">
                  <c:v>5.4</c:v>
                </c:pt>
                <c:pt idx="1">
                  <c:v>4.7</c:v>
                </c:pt>
                <c:pt idx="2">
                  <c:v>3.8</c:v>
                </c:pt>
                <c:pt idx="3">
                  <c:v>8.1</c:v>
                </c:pt>
                <c:pt idx="4">
                  <c:v>10.3</c:v>
                </c:pt>
                <c:pt idx="5">
                  <c:v>9.6999999999999993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D3-43EA-AC9E-E3E44ADCCCD9}"/>
            </c:ext>
          </c:extLst>
        </c:ser>
        <c:ser>
          <c:idx val="3"/>
          <c:order val="3"/>
          <c:tx>
            <c:strRef>
              <c:f>'[Resultados Experimentais e Figuras - ETA Sul.xlsx]Sulfato de alumínio'!$P$7:$R$7</c:f>
              <c:strCache>
                <c:ptCount val="1"/>
                <c:pt idx="0">
                  <c:v>15 mg Al2(SO4)3.14H2O/L)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Sul.xlsx]Sulfato de alumínio'!$P$9:$P$14</c:f>
              <c:numCache>
                <c:formatCode>General</c:formatCode>
                <c:ptCount val="6"/>
                <c:pt idx="0">
                  <c:v>5.4</c:v>
                </c:pt>
                <c:pt idx="1">
                  <c:v>6</c:v>
                </c:pt>
                <c:pt idx="2">
                  <c:v>6.5</c:v>
                </c:pt>
                <c:pt idx="3">
                  <c:v>7</c:v>
                </c:pt>
                <c:pt idx="4">
                  <c:v>7.7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Sul.xlsx]Sulfato de alumínio'!$Q$9:$Q$14</c:f>
              <c:numCache>
                <c:formatCode>General</c:formatCode>
                <c:ptCount val="6"/>
                <c:pt idx="0">
                  <c:v>8.4</c:v>
                </c:pt>
                <c:pt idx="1">
                  <c:v>5.9</c:v>
                </c:pt>
                <c:pt idx="2">
                  <c:v>2.2000000000000002</c:v>
                </c:pt>
                <c:pt idx="3">
                  <c:v>2.7</c:v>
                </c:pt>
                <c:pt idx="4">
                  <c:v>4.2</c:v>
                </c:pt>
                <c:pt idx="5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BD3-43EA-AC9E-E3E44ADCCCD9}"/>
            </c:ext>
          </c:extLst>
        </c:ser>
        <c:ser>
          <c:idx val="4"/>
          <c:order val="4"/>
          <c:tx>
            <c:strRef>
              <c:f>'[Resultados Experimentais e Figuras - ETA Sul.xlsx]Sulfato de alumínio'!$T$7:$V$7</c:f>
              <c:strCache>
                <c:ptCount val="1"/>
                <c:pt idx="0">
                  <c:v>20 mg Al2(SO4)3.14H2O/L)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Sul.xlsx]Sulfato de alumínio'!$T$9:$T$14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6.6</c:v>
                </c:pt>
                <c:pt idx="3">
                  <c:v>6.9</c:v>
                </c:pt>
                <c:pt idx="4">
                  <c:v>7.3</c:v>
                </c:pt>
                <c:pt idx="5">
                  <c:v>7.8</c:v>
                </c:pt>
              </c:numCache>
            </c:numRef>
          </c:xVal>
          <c:yVal>
            <c:numRef>
              <c:f>'[Resultados Experimentais e Figuras - ETA Sul.xlsx]Sulfato de alumínio'!$U$9:$U$14</c:f>
              <c:numCache>
                <c:formatCode>General</c:formatCode>
                <c:ptCount val="6"/>
                <c:pt idx="0">
                  <c:v>10.7</c:v>
                </c:pt>
                <c:pt idx="1">
                  <c:v>8.6</c:v>
                </c:pt>
                <c:pt idx="2">
                  <c:v>1.7</c:v>
                </c:pt>
                <c:pt idx="3">
                  <c:v>1.7</c:v>
                </c:pt>
                <c:pt idx="4">
                  <c:v>2</c:v>
                </c:pt>
                <c:pt idx="5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D3-43EA-AC9E-E3E44ADCCCD9}"/>
            </c:ext>
          </c:extLst>
        </c:ser>
        <c:ser>
          <c:idx val="5"/>
          <c:order val="5"/>
          <c:tx>
            <c:strRef>
              <c:f>'[Resultados Experimentais e Figuras - ETA Sul.xlsx]Sulfato de alumínio'!$X$7:$Z$7</c:f>
              <c:strCache>
                <c:ptCount val="1"/>
                <c:pt idx="0">
                  <c:v>30 mg Al2(SO4)3.14H2O/L)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Sul.xlsx]Sulfato de alumínio'!$X$9:$X$14</c:f>
              <c:numCache>
                <c:formatCode>General</c:formatCode>
                <c:ptCount val="6"/>
                <c:pt idx="0">
                  <c:v>5.3</c:v>
                </c:pt>
                <c:pt idx="1">
                  <c:v>6</c:v>
                </c:pt>
                <c:pt idx="2">
                  <c:v>6.4</c:v>
                </c:pt>
                <c:pt idx="3">
                  <c:v>6.9</c:v>
                </c:pt>
                <c:pt idx="4">
                  <c:v>7.4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Sul.xlsx]Sulfato de alumínio'!$Y$9:$Y$14</c:f>
              <c:numCache>
                <c:formatCode>General</c:formatCode>
                <c:ptCount val="6"/>
                <c:pt idx="0">
                  <c:v>10.1</c:v>
                </c:pt>
                <c:pt idx="1">
                  <c:v>6.9</c:v>
                </c:pt>
                <c:pt idx="2">
                  <c:v>1.9</c:v>
                </c:pt>
                <c:pt idx="3">
                  <c:v>1.9</c:v>
                </c:pt>
                <c:pt idx="4">
                  <c:v>2.2999999999999998</c:v>
                </c:pt>
                <c:pt idx="5">
                  <c:v>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D3-43EA-AC9E-E3E44ADCC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59789483300719"/>
          <c:y val="0.34693758518280454"/>
          <c:w val="0.25757420219812738"/>
          <c:h val="0.34240577070723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Sul.xlsx]Sulfato de alumínio'!$D$7:$F$7</c:f>
              <c:strCache>
                <c:ptCount val="1"/>
                <c:pt idx="0">
                  <c:v> 5 mg Al2(SO4)3.14H2O/L)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Sul.xlsx]Sulfato de alumínio'!$D$9:$D$14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Sul.xlsx]Sulfato de alumínio'!$E$9:$E$14</c:f>
              <c:numCache>
                <c:formatCode>General</c:formatCode>
                <c:ptCount val="6"/>
                <c:pt idx="0">
                  <c:v>7.7</c:v>
                </c:pt>
                <c:pt idx="1">
                  <c:v>6.1</c:v>
                </c:pt>
                <c:pt idx="2">
                  <c:v>6.8</c:v>
                </c:pt>
                <c:pt idx="3">
                  <c:v>9</c:v>
                </c:pt>
                <c:pt idx="4">
                  <c:v>9.1</c:v>
                </c:pt>
                <c:pt idx="5">
                  <c:v>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D3-43EA-AC9E-E3E44ADCCCD9}"/>
            </c:ext>
          </c:extLst>
        </c:ser>
        <c:ser>
          <c:idx val="1"/>
          <c:order val="1"/>
          <c:tx>
            <c:strRef>
              <c:f>'[Resultados Experimentais e Figuras - ETA Sul.xlsx]Sulfato de alumínio'!$H$7:$J$7</c:f>
              <c:strCache>
                <c:ptCount val="1"/>
                <c:pt idx="0">
                  <c:v>7,5 mg Al2(SO4)3.14H2O/L)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Sul.xlsx]Sulfato de alumínio'!$H$9:$H$14</c:f>
              <c:numCache>
                <c:formatCode>General</c:formatCode>
                <c:ptCount val="6"/>
                <c:pt idx="0">
                  <c:v>5.3</c:v>
                </c:pt>
                <c:pt idx="1">
                  <c:v>6.2</c:v>
                </c:pt>
                <c:pt idx="2">
                  <c:v>6.7</c:v>
                </c:pt>
                <c:pt idx="3">
                  <c:v>7.1</c:v>
                </c:pt>
                <c:pt idx="4">
                  <c:v>7.6</c:v>
                </c:pt>
                <c:pt idx="5">
                  <c:v>7.8</c:v>
                </c:pt>
              </c:numCache>
            </c:numRef>
          </c:xVal>
          <c:yVal>
            <c:numRef>
              <c:f>'[Resultados Experimentais e Figuras - ETA Sul.xlsx]Sulfato de alumínio'!$I$9:$I$14</c:f>
              <c:numCache>
                <c:formatCode>General</c:formatCode>
                <c:ptCount val="6"/>
                <c:pt idx="0">
                  <c:v>5.8</c:v>
                </c:pt>
                <c:pt idx="1">
                  <c:v>3.6</c:v>
                </c:pt>
                <c:pt idx="2">
                  <c:v>4.4000000000000004</c:v>
                </c:pt>
                <c:pt idx="3">
                  <c:v>8.1</c:v>
                </c:pt>
                <c:pt idx="4">
                  <c:v>8.6</c:v>
                </c:pt>
                <c:pt idx="5">
                  <c:v>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D3-43EA-AC9E-E3E44ADCCCD9}"/>
            </c:ext>
          </c:extLst>
        </c:ser>
        <c:ser>
          <c:idx val="2"/>
          <c:order val="2"/>
          <c:tx>
            <c:strRef>
              <c:f>'[Resultados Experimentais e Figuras - ETA Sul.xlsx]Sulfato de alumínio'!$L$7:$N$7</c:f>
              <c:strCache>
                <c:ptCount val="1"/>
                <c:pt idx="0">
                  <c:v>10 mg Al2(SO4)3.14H2O/L)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Sul.xlsx]Sulfato de alumínio'!$L$9:$L$14</c:f>
              <c:numCache>
                <c:formatCode>General</c:formatCode>
                <c:ptCount val="6"/>
                <c:pt idx="0">
                  <c:v>5.3</c:v>
                </c:pt>
                <c:pt idx="1">
                  <c:v>6</c:v>
                </c:pt>
                <c:pt idx="2">
                  <c:v>6.4</c:v>
                </c:pt>
                <c:pt idx="3">
                  <c:v>7</c:v>
                </c:pt>
                <c:pt idx="4">
                  <c:v>7.7</c:v>
                </c:pt>
                <c:pt idx="5">
                  <c:v>8.3000000000000007</c:v>
                </c:pt>
              </c:numCache>
            </c:numRef>
          </c:xVal>
          <c:yVal>
            <c:numRef>
              <c:f>'[Resultados Experimentais e Figuras - ETA Sul.xlsx]Sulfato de alumínio'!$M$9:$M$14</c:f>
              <c:numCache>
                <c:formatCode>General</c:formatCode>
                <c:ptCount val="6"/>
                <c:pt idx="0">
                  <c:v>5.4</c:v>
                </c:pt>
                <c:pt idx="1">
                  <c:v>4.7</c:v>
                </c:pt>
                <c:pt idx="2">
                  <c:v>3.8</c:v>
                </c:pt>
                <c:pt idx="3">
                  <c:v>8.1</c:v>
                </c:pt>
                <c:pt idx="4">
                  <c:v>10.3</c:v>
                </c:pt>
                <c:pt idx="5">
                  <c:v>9.6999999999999993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D3-43EA-AC9E-E3E44ADCCCD9}"/>
            </c:ext>
          </c:extLst>
        </c:ser>
        <c:ser>
          <c:idx val="3"/>
          <c:order val="3"/>
          <c:tx>
            <c:strRef>
              <c:f>'[Resultados Experimentais e Figuras - ETA Sul.xlsx]Sulfato de alumínio'!$P$7:$R$7</c:f>
              <c:strCache>
                <c:ptCount val="1"/>
                <c:pt idx="0">
                  <c:v>15 mg Al2(SO4)3.14H2O/L)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Sul.xlsx]Sulfato de alumínio'!$P$9:$P$14</c:f>
              <c:numCache>
                <c:formatCode>General</c:formatCode>
                <c:ptCount val="6"/>
                <c:pt idx="0">
                  <c:v>5.4</c:v>
                </c:pt>
                <c:pt idx="1">
                  <c:v>6</c:v>
                </c:pt>
                <c:pt idx="2">
                  <c:v>6.5</c:v>
                </c:pt>
                <c:pt idx="3">
                  <c:v>7</c:v>
                </c:pt>
                <c:pt idx="4">
                  <c:v>7.7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Sul.xlsx]Sulfato de alumínio'!$Q$9:$Q$14</c:f>
              <c:numCache>
                <c:formatCode>General</c:formatCode>
                <c:ptCount val="6"/>
                <c:pt idx="0">
                  <c:v>8.4</c:v>
                </c:pt>
                <c:pt idx="1">
                  <c:v>5.9</c:v>
                </c:pt>
                <c:pt idx="2">
                  <c:v>2.2000000000000002</c:v>
                </c:pt>
                <c:pt idx="3">
                  <c:v>2.7</c:v>
                </c:pt>
                <c:pt idx="4">
                  <c:v>4.2</c:v>
                </c:pt>
                <c:pt idx="5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BD3-43EA-AC9E-E3E44ADCCCD9}"/>
            </c:ext>
          </c:extLst>
        </c:ser>
        <c:ser>
          <c:idx val="4"/>
          <c:order val="4"/>
          <c:tx>
            <c:strRef>
              <c:f>'[Resultados Experimentais e Figuras - ETA Sul.xlsx]Sulfato de alumínio'!$T$7:$V$7</c:f>
              <c:strCache>
                <c:ptCount val="1"/>
                <c:pt idx="0">
                  <c:v>20 mg Al2(SO4)3.14H2O/L)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Sul.xlsx]Sulfato de alumínio'!$T$9:$T$14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6.6</c:v>
                </c:pt>
                <c:pt idx="3">
                  <c:v>6.9</c:v>
                </c:pt>
                <c:pt idx="4">
                  <c:v>7.3</c:v>
                </c:pt>
                <c:pt idx="5">
                  <c:v>7.8</c:v>
                </c:pt>
              </c:numCache>
            </c:numRef>
          </c:xVal>
          <c:yVal>
            <c:numRef>
              <c:f>'[Resultados Experimentais e Figuras - ETA Sul.xlsx]Sulfato de alumínio'!$U$9:$U$14</c:f>
              <c:numCache>
                <c:formatCode>General</c:formatCode>
                <c:ptCount val="6"/>
                <c:pt idx="0">
                  <c:v>10.7</c:v>
                </c:pt>
                <c:pt idx="1">
                  <c:v>8.6</c:v>
                </c:pt>
                <c:pt idx="2">
                  <c:v>1.7</c:v>
                </c:pt>
                <c:pt idx="3">
                  <c:v>1.7</c:v>
                </c:pt>
                <c:pt idx="4">
                  <c:v>2</c:v>
                </c:pt>
                <c:pt idx="5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D3-43EA-AC9E-E3E44ADCCCD9}"/>
            </c:ext>
          </c:extLst>
        </c:ser>
        <c:ser>
          <c:idx val="5"/>
          <c:order val="5"/>
          <c:tx>
            <c:strRef>
              <c:f>'[Resultados Experimentais e Figuras - ETA Sul.xlsx]Sulfato de alumínio'!$X$7:$Z$7</c:f>
              <c:strCache>
                <c:ptCount val="1"/>
                <c:pt idx="0">
                  <c:v>30 mg Al2(SO4)3.14H2O/L)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Sul.xlsx]Sulfato de alumínio'!$X$9:$X$14</c:f>
              <c:numCache>
                <c:formatCode>General</c:formatCode>
                <c:ptCount val="6"/>
                <c:pt idx="0">
                  <c:v>5.3</c:v>
                </c:pt>
                <c:pt idx="1">
                  <c:v>6</c:v>
                </c:pt>
                <c:pt idx="2">
                  <c:v>6.4</c:v>
                </c:pt>
                <c:pt idx="3">
                  <c:v>6.9</c:v>
                </c:pt>
                <c:pt idx="4">
                  <c:v>7.4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Sul.xlsx]Sulfato de alumínio'!$Y$9:$Y$14</c:f>
              <c:numCache>
                <c:formatCode>General</c:formatCode>
                <c:ptCount val="6"/>
                <c:pt idx="0">
                  <c:v>10.1</c:v>
                </c:pt>
                <c:pt idx="1">
                  <c:v>6.9</c:v>
                </c:pt>
                <c:pt idx="2">
                  <c:v>1.9</c:v>
                </c:pt>
                <c:pt idx="3">
                  <c:v>1.9</c:v>
                </c:pt>
                <c:pt idx="4">
                  <c:v>2.2999999999999998</c:v>
                </c:pt>
                <c:pt idx="5">
                  <c:v>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D3-43EA-AC9E-E3E44ADCC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59789483300719"/>
          <c:y val="0.34693758518280454"/>
          <c:w val="0.25757420219812738"/>
          <c:h val="0.34240577070723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Sul.xlsx]Cloreto Férrico'!$D$7:$F$7</c:f>
              <c:strCache>
                <c:ptCount val="1"/>
                <c:pt idx="0">
                  <c:v> 5 mg FeCl3/L)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Sul.xlsx]Cloreto Férrico'!$D$9:$D$14</c:f>
              <c:numCache>
                <c:formatCode>General</c:formatCode>
                <c:ptCount val="6"/>
                <c:pt idx="0">
                  <c:v>5.5</c:v>
                </c:pt>
                <c:pt idx="1">
                  <c:v>6</c:v>
                </c:pt>
                <c:pt idx="2">
                  <c:v>6.5</c:v>
                </c:pt>
                <c:pt idx="3">
                  <c:v>7.1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Sul.xlsx]Cloreto Férrico'!$E$9:$E$14</c:f>
              <c:numCache>
                <c:formatCode>General</c:formatCode>
                <c:ptCount val="6"/>
                <c:pt idx="0">
                  <c:v>3</c:v>
                </c:pt>
                <c:pt idx="1">
                  <c:v>1.8</c:v>
                </c:pt>
                <c:pt idx="2">
                  <c:v>2.2999999999999998</c:v>
                </c:pt>
                <c:pt idx="3">
                  <c:v>8.8000000000000007</c:v>
                </c:pt>
                <c:pt idx="4">
                  <c:v>9</c:v>
                </c:pt>
                <c:pt idx="5">
                  <c:v>8.6999999999999993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AB-4660-BAFA-A9D809486AD4}"/>
            </c:ext>
          </c:extLst>
        </c:ser>
        <c:ser>
          <c:idx val="1"/>
          <c:order val="1"/>
          <c:tx>
            <c:strRef>
              <c:f>'[Resultados Experimentais e Figuras - ETA Sul.xlsx]Cloreto Férrico'!$H$7:$J$7</c:f>
              <c:strCache>
                <c:ptCount val="1"/>
                <c:pt idx="0">
                  <c:v> 7,5 mg FeCl3/L)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Sul.xlsx]Cloreto Férrico'!$H$9:$H$14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6.4</c:v>
                </c:pt>
                <c:pt idx="3">
                  <c:v>6.9</c:v>
                </c:pt>
                <c:pt idx="4">
                  <c:v>7.4</c:v>
                </c:pt>
                <c:pt idx="5">
                  <c:v>8.3000000000000007</c:v>
                </c:pt>
              </c:numCache>
            </c:numRef>
          </c:xVal>
          <c:yVal>
            <c:numRef>
              <c:f>'[Resultados Experimentais e Figuras - ETA Sul.xlsx]Cloreto Férrico'!$I$9:$I$14</c:f>
              <c:numCache>
                <c:formatCode>General</c:formatCode>
                <c:ptCount val="6"/>
                <c:pt idx="0">
                  <c:v>7.6</c:v>
                </c:pt>
                <c:pt idx="1">
                  <c:v>1.3</c:v>
                </c:pt>
                <c:pt idx="2">
                  <c:v>0.9</c:v>
                </c:pt>
                <c:pt idx="3">
                  <c:v>2.1</c:v>
                </c:pt>
                <c:pt idx="4">
                  <c:v>2.2999999999999998</c:v>
                </c:pt>
                <c:pt idx="5">
                  <c:v>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AB-4660-BAFA-A9D809486AD4}"/>
            </c:ext>
          </c:extLst>
        </c:ser>
        <c:ser>
          <c:idx val="2"/>
          <c:order val="2"/>
          <c:tx>
            <c:strRef>
              <c:f>'[Resultados Experimentais e Figuras - ETA Sul.xlsx]Cloreto Férrico'!$L$7:$N$7</c:f>
              <c:strCache>
                <c:ptCount val="1"/>
                <c:pt idx="0">
                  <c:v> 10 mg FeCl3/L)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Sul.xlsx]Cloreto Férrico'!$L$9:$L$14</c:f>
              <c:numCache>
                <c:formatCode>General</c:formatCode>
                <c:ptCount val="6"/>
                <c:pt idx="0">
                  <c:v>5.6</c:v>
                </c:pt>
                <c:pt idx="1">
                  <c:v>6.1</c:v>
                </c:pt>
                <c:pt idx="2">
                  <c:v>6.6</c:v>
                </c:pt>
                <c:pt idx="3">
                  <c:v>7.1</c:v>
                </c:pt>
                <c:pt idx="4">
                  <c:v>7.6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Sul.xlsx]Cloreto Férrico'!$M$9:$M$14</c:f>
              <c:numCache>
                <c:formatCode>General</c:formatCode>
                <c:ptCount val="6"/>
                <c:pt idx="0">
                  <c:v>1.5</c:v>
                </c:pt>
                <c:pt idx="1">
                  <c:v>1.7</c:v>
                </c:pt>
                <c:pt idx="2">
                  <c:v>1.4</c:v>
                </c:pt>
                <c:pt idx="3">
                  <c:v>1.5</c:v>
                </c:pt>
                <c:pt idx="4">
                  <c:v>1.9</c:v>
                </c:pt>
                <c:pt idx="5">
                  <c:v>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FAB-4660-BAFA-A9D809486AD4}"/>
            </c:ext>
          </c:extLst>
        </c:ser>
        <c:ser>
          <c:idx val="3"/>
          <c:order val="3"/>
          <c:tx>
            <c:strRef>
              <c:f>'[Resultados Experimentais e Figuras - ETA Sul.xlsx]Cloreto Férrico'!$P$7:$R$7</c:f>
              <c:strCache>
                <c:ptCount val="1"/>
                <c:pt idx="0">
                  <c:v> 15 mg FeCl3/L)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Sul.xlsx]Cloreto Férrico'!$P$9:$P$14</c:f>
              <c:numCache>
                <c:formatCode>General</c:formatCode>
                <c:ptCount val="6"/>
                <c:pt idx="0">
                  <c:v>4.8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7.4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Sul.xlsx]Cloreto Férrico'!$Q$9:$Q$14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1</c:v>
                </c:pt>
                <c:pt idx="2">
                  <c:v>1.5</c:v>
                </c:pt>
                <c:pt idx="3">
                  <c:v>0.9</c:v>
                </c:pt>
                <c:pt idx="4">
                  <c:v>1.2</c:v>
                </c:pt>
                <c:pt idx="5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FAB-4660-BAFA-A9D809486AD4}"/>
            </c:ext>
          </c:extLst>
        </c:ser>
        <c:ser>
          <c:idx val="4"/>
          <c:order val="4"/>
          <c:tx>
            <c:strRef>
              <c:f>'[Resultados Experimentais e Figuras - ETA Sul.xlsx]Cloreto Férrico'!$T$7:$V$7</c:f>
              <c:strCache>
                <c:ptCount val="1"/>
                <c:pt idx="0">
                  <c:v> 20 mg FeCl3/L)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Sul.xlsx]Cloreto Férrico'!$T$9:$T$14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7.3</c:v>
                </c:pt>
                <c:pt idx="5">
                  <c:v>8.4</c:v>
                </c:pt>
              </c:numCache>
            </c:numRef>
          </c:xVal>
          <c:yVal>
            <c:numRef>
              <c:f>'[Resultados Experimentais e Figuras - ETA Sul.xlsx]Cloreto Férrico'!$U$9:$U$14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0.9</c:v>
                </c:pt>
                <c:pt idx="2">
                  <c:v>1.1000000000000001</c:v>
                </c:pt>
                <c:pt idx="3">
                  <c:v>1.2</c:v>
                </c:pt>
                <c:pt idx="4">
                  <c:v>1.1000000000000001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FAB-4660-BAFA-A9D809486AD4}"/>
            </c:ext>
          </c:extLst>
        </c:ser>
        <c:ser>
          <c:idx val="5"/>
          <c:order val="5"/>
          <c:tx>
            <c:strRef>
              <c:f>'[Resultados Experimentais e Figuras - ETA Sul.xlsx]Cloreto Férrico'!$X$7:$Z$7</c:f>
              <c:strCache>
                <c:ptCount val="1"/>
                <c:pt idx="0">
                  <c:v> 30 mg FeCl3/L)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Sul.xlsx]Cloreto Férrico'!$X$9:$X$14</c:f>
              <c:numCache>
                <c:formatCode>General</c:formatCode>
                <c:ptCount val="6"/>
                <c:pt idx="0">
                  <c:v>5.4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7.3</c:v>
                </c:pt>
                <c:pt idx="5">
                  <c:v>8.4</c:v>
                </c:pt>
              </c:numCache>
            </c:numRef>
          </c:xVal>
          <c:yVal>
            <c:numRef>
              <c:f>'[Resultados Experimentais e Figuras - ETA Sul.xlsx]Cloreto Férrico'!$Y$9:$Y$14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0.9</c:v>
                </c:pt>
                <c:pt idx="2">
                  <c:v>1.1000000000000001</c:v>
                </c:pt>
                <c:pt idx="3">
                  <c:v>1.2</c:v>
                </c:pt>
                <c:pt idx="4">
                  <c:v>1.1000000000000001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FAB-4660-BAFA-A9D809486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79794540424463"/>
          <c:y val="0.34693758518280454"/>
          <c:w val="0.21437404476774555"/>
          <c:h val="0.34240577070723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Sul.xlsx]Cloreto Férrico'!$D$7:$F$7</c:f>
              <c:strCache>
                <c:ptCount val="1"/>
                <c:pt idx="0">
                  <c:v> 5 mg FeCl3/L)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Sul.xlsx]Cloreto Férrico'!$D$9:$D$14</c:f>
              <c:numCache>
                <c:formatCode>General</c:formatCode>
                <c:ptCount val="6"/>
                <c:pt idx="0">
                  <c:v>5.5</c:v>
                </c:pt>
                <c:pt idx="1">
                  <c:v>6</c:v>
                </c:pt>
                <c:pt idx="2">
                  <c:v>6.5</c:v>
                </c:pt>
                <c:pt idx="3">
                  <c:v>7.1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Sul.xlsx]Cloreto Férrico'!$E$9:$E$14</c:f>
              <c:numCache>
                <c:formatCode>General</c:formatCode>
                <c:ptCount val="6"/>
                <c:pt idx="0">
                  <c:v>3</c:v>
                </c:pt>
                <c:pt idx="1">
                  <c:v>1.8</c:v>
                </c:pt>
                <c:pt idx="2">
                  <c:v>2.2999999999999998</c:v>
                </c:pt>
                <c:pt idx="3">
                  <c:v>8.8000000000000007</c:v>
                </c:pt>
                <c:pt idx="4">
                  <c:v>9</c:v>
                </c:pt>
                <c:pt idx="5">
                  <c:v>8.6999999999999993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AB-4660-BAFA-A9D809486AD4}"/>
            </c:ext>
          </c:extLst>
        </c:ser>
        <c:ser>
          <c:idx val="1"/>
          <c:order val="1"/>
          <c:tx>
            <c:strRef>
              <c:f>'[Resultados Experimentais e Figuras - ETA Sul.xlsx]Cloreto Férrico'!$H$7:$J$7</c:f>
              <c:strCache>
                <c:ptCount val="1"/>
                <c:pt idx="0">
                  <c:v> 7,5 mg FeCl3/L)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Sul.xlsx]Cloreto Férrico'!$H$9:$H$14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6.4</c:v>
                </c:pt>
                <c:pt idx="3">
                  <c:v>6.9</c:v>
                </c:pt>
                <c:pt idx="4">
                  <c:v>7.4</c:v>
                </c:pt>
                <c:pt idx="5">
                  <c:v>8.3000000000000007</c:v>
                </c:pt>
              </c:numCache>
            </c:numRef>
          </c:xVal>
          <c:yVal>
            <c:numRef>
              <c:f>'[Resultados Experimentais e Figuras - ETA Sul.xlsx]Cloreto Férrico'!$I$9:$I$14</c:f>
              <c:numCache>
                <c:formatCode>General</c:formatCode>
                <c:ptCount val="6"/>
                <c:pt idx="0">
                  <c:v>7.6</c:v>
                </c:pt>
                <c:pt idx="1">
                  <c:v>1.3</c:v>
                </c:pt>
                <c:pt idx="2">
                  <c:v>0.9</c:v>
                </c:pt>
                <c:pt idx="3">
                  <c:v>2.1</c:v>
                </c:pt>
                <c:pt idx="4">
                  <c:v>2.2999999999999998</c:v>
                </c:pt>
                <c:pt idx="5">
                  <c:v>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AB-4660-BAFA-A9D809486AD4}"/>
            </c:ext>
          </c:extLst>
        </c:ser>
        <c:ser>
          <c:idx val="2"/>
          <c:order val="2"/>
          <c:tx>
            <c:strRef>
              <c:f>'[Resultados Experimentais e Figuras - ETA Sul.xlsx]Cloreto Férrico'!$L$7:$N$7</c:f>
              <c:strCache>
                <c:ptCount val="1"/>
                <c:pt idx="0">
                  <c:v> 10 mg FeCl3/L)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Sul.xlsx]Cloreto Férrico'!$L$9:$L$14</c:f>
              <c:numCache>
                <c:formatCode>General</c:formatCode>
                <c:ptCount val="6"/>
                <c:pt idx="0">
                  <c:v>5.6</c:v>
                </c:pt>
                <c:pt idx="1">
                  <c:v>6.1</c:v>
                </c:pt>
                <c:pt idx="2">
                  <c:v>6.6</c:v>
                </c:pt>
                <c:pt idx="3">
                  <c:v>7.1</c:v>
                </c:pt>
                <c:pt idx="4">
                  <c:v>7.6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Sul.xlsx]Cloreto Férrico'!$M$9:$M$14</c:f>
              <c:numCache>
                <c:formatCode>General</c:formatCode>
                <c:ptCount val="6"/>
                <c:pt idx="0">
                  <c:v>1.5</c:v>
                </c:pt>
                <c:pt idx="1">
                  <c:v>1.7</c:v>
                </c:pt>
                <c:pt idx="2">
                  <c:v>1.4</c:v>
                </c:pt>
                <c:pt idx="3">
                  <c:v>1.5</c:v>
                </c:pt>
                <c:pt idx="4">
                  <c:v>1.9</c:v>
                </c:pt>
                <c:pt idx="5">
                  <c:v>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FAB-4660-BAFA-A9D809486AD4}"/>
            </c:ext>
          </c:extLst>
        </c:ser>
        <c:ser>
          <c:idx val="3"/>
          <c:order val="3"/>
          <c:tx>
            <c:strRef>
              <c:f>'[Resultados Experimentais e Figuras - ETA Sul.xlsx]Cloreto Férrico'!$P$7:$R$7</c:f>
              <c:strCache>
                <c:ptCount val="1"/>
                <c:pt idx="0">
                  <c:v> 15 mg FeCl3/L)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Sul.xlsx]Cloreto Férrico'!$P$9:$P$14</c:f>
              <c:numCache>
                <c:formatCode>General</c:formatCode>
                <c:ptCount val="6"/>
                <c:pt idx="0">
                  <c:v>4.8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7.4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Sul.xlsx]Cloreto Férrico'!$Q$9:$Q$14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1</c:v>
                </c:pt>
                <c:pt idx="2">
                  <c:v>1.5</c:v>
                </c:pt>
                <c:pt idx="3">
                  <c:v>0.9</c:v>
                </c:pt>
                <c:pt idx="4">
                  <c:v>1.2</c:v>
                </c:pt>
                <c:pt idx="5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FAB-4660-BAFA-A9D809486AD4}"/>
            </c:ext>
          </c:extLst>
        </c:ser>
        <c:ser>
          <c:idx val="4"/>
          <c:order val="4"/>
          <c:tx>
            <c:strRef>
              <c:f>'[Resultados Experimentais e Figuras - ETA Sul.xlsx]Cloreto Férrico'!$T$7:$V$7</c:f>
              <c:strCache>
                <c:ptCount val="1"/>
                <c:pt idx="0">
                  <c:v> 20 mg FeCl3/L)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Sul.xlsx]Cloreto Férrico'!$T$9:$T$14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7.3</c:v>
                </c:pt>
                <c:pt idx="5">
                  <c:v>8.4</c:v>
                </c:pt>
              </c:numCache>
            </c:numRef>
          </c:xVal>
          <c:yVal>
            <c:numRef>
              <c:f>'[Resultados Experimentais e Figuras - ETA Sul.xlsx]Cloreto Férrico'!$U$9:$U$14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0.9</c:v>
                </c:pt>
                <c:pt idx="2">
                  <c:v>1.1000000000000001</c:v>
                </c:pt>
                <c:pt idx="3">
                  <c:v>1.2</c:v>
                </c:pt>
                <c:pt idx="4">
                  <c:v>1.1000000000000001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FAB-4660-BAFA-A9D809486AD4}"/>
            </c:ext>
          </c:extLst>
        </c:ser>
        <c:ser>
          <c:idx val="5"/>
          <c:order val="5"/>
          <c:tx>
            <c:strRef>
              <c:f>'[Resultados Experimentais e Figuras - ETA Sul.xlsx]Cloreto Férrico'!$X$7:$Z$7</c:f>
              <c:strCache>
                <c:ptCount val="1"/>
                <c:pt idx="0">
                  <c:v> 30 mg FeCl3/L)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Sul.xlsx]Cloreto Férrico'!$X$9:$X$14</c:f>
              <c:numCache>
                <c:formatCode>General</c:formatCode>
                <c:ptCount val="6"/>
                <c:pt idx="0">
                  <c:v>5.4</c:v>
                </c:pt>
                <c:pt idx="1">
                  <c:v>6.2</c:v>
                </c:pt>
                <c:pt idx="2">
                  <c:v>6.6</c:v>
                </c:pt>
                <c:pt idx="3">
                  <c:v>7</c:v>
                </c:pt>
                <c:pt idx="4">
                  <c:v>7.3</c:v>
                </c:pt>
                <c:pt idx="5">
                  <c:v>8.4</c:v>
                </c:pt>
              </c:numCache>
            </c:numRef>
          </c:xVal>
          <c:yVal>
            <c:numRef>
              <c:f>'[Resultados Experimentais e Figuras - ETA Sul.xlsx]Cloreto Férrico'!$Y$9:$Y$14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0.9</c:v>
                </c:pt>
                <c:pt idx="2">
                  <c:v>1.1000000000000001</c:v>
                </c:pt>
                <c:pt idx="3">
                  <c:v>1.2</c:v>
                </c:pt>
                <c:pt idx="4">
                  <c:v>1.1000000000000001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FAB-4660-BAFA-A9D809486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79794540424463"/>
          <c:y val="0.34693758518280454"/>
          <c:w val="0.21437404476774555"/>
          <c:h val="0.34240577070723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'[Resultados Experimentais e Figuras - ETA Sul.xlsx]PAC'!$D$7:$F$7</c:f>
              <c:strCache>
                <c:ptCount val="1"/>
                <c:pt idx="0">
                  <c:v>PAC - 5 mg Al2(SO4)3.14H2O/L)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'[Resultados Experimentais e Figuras - ETA Sul.xlsx]PAC'!$D$9:$D$14</c:f>
              <c:numCache>
                <c:formatCode>General</c:formatCode>
                <c:ptCount val="6"/>
                <c:pt idx="0">
                  <c:v>5.3</c:v>
                </c:pt>
                <c:pt idx="1">
                  <c:v>6.2</c:v>
                </c:pt>
                <c:pt idx="2">
                  <c:v>6.5</c:v>
                </c:pt>
                <c:pt idx="3">
                  <c:v>7</c:v>
                </c:pt>
                <c:pt idx="4">
                  <c:v>7.4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Sul.xlsx]PAC'!$E$9:$E$14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5.7</c:v>
                </c:pt>
                <c:pt idx="2">
                  <c:v>5.6</c:v>
                </c:pt>
                <c:pt idx="3">
                  <c:v>8.1999999999999993</c:v>
                </c:pt>
                <c:pt idx="4">
                  <c:v>7.9</c:v>
                </c:pt>
                <c:pt idx="5">
                  <c:v>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70-4F55-B174-E6FF3ADCB61B}"/>
            </c:ext>
          </c:extLst>
        </c:ser>
        <c:ser>
          <c:idx val="1"/>
          <c:order val="1"/>
          <c:tx>
            <c:strRef>
              <c:f>'[Resultados Experimentais e Figuras - ETA Sul.xlsx]PAC'!$H$7:$J$7</c:f>
              <c:strCache>
                <c:ptCount val="1"/>
                <c:pt idx="0">
                  <c:v>PAC - 7,5 mg Al2(SO4)3.14H2O/L)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'[Resultados Experimentais e Figuras - ETA Sul.xlsx]PAC'!$H$9:$H$14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7.5</c:v>
                </c:pt>
                <c:pt idx="5">
                  <c:v>8.1999999999999993</c:v>
                </c:pt>
              </c:numCache>
            </c:numRef>
          </c:xVal>
          <c:yVal>
            <c:numRef>
              <c:f>'[Resultados Experimentais e Figuras - ETA Sul.xlsx]PAC'!$I$9:$I$14</c:f>
              <c:numCache>
                <c:formatCode>General</c:formatCode>
                <c:ptCount val="6"/>
                <c:pt idx="0">
                  <c:v>5.9</c:v>
                </c:pt>
                <c:pt idx="1">
                  <c:v>5.3</c:v>
                </c:pt>
                <c:pt idx="2">
                  <c:v>4</c:v>
                </c:pt>
                <c:pt idx="3">
                  <c:v>3.2</c:v>
                </c:pt>
                <c:pt idx="4">
                  <c:v>5.5</c:v>
                </c:pt>
                <c:pt idx="5">
                  <c:v>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70-4F55-B174-E6FF3ADCB61B}"/>
            </c:ext>
          </c:extLst>
        </c:ser>
        <c:ser>
          <c:idx val="2"/>
          <c:order val="2"/>
          <c:tx>
            <c:strRef>
              <c:f>'[Resultados Experimentais e Figuras - ETA Sul.xlsx]PAC'!$L$7:$N$7</c:f>
              <c:strCache>
                <c:ptCount val="1"/>
                <c:pt idx="0">
                  <c:v>PAC - 10 mg Al2(SO4)3.14H2O/L)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'[Resultados Experimentais e Figuras - ETA Sul.xlsx]PAC'!$L$9:$L$14</c:f>
              <c:numCache>
                <c:formatCode>General</c:formatCode>
                <c:ptCount val="6"/>
                <c:pt idx="0">
                  <c:v>5.3</c:v>
                </c:pt>
                <c:pt idx="1">
                  <c:v>6.1</c:v>
                </c:pt>
                <c:pt idx="2">
                  <c:v>6.5</c:v>
                </c:pt>
                <c:pt idx="3">
                  <c:v>7</c:v>
                </c:pt>
                <c:pt idx="4">
                  <c:v>7.6</c:v>
                </c:pt>
                <c:pt idx="5">
                  <c:v>8.1</c:v>
                </c:pt>
              </c:numCache>
            </c:numRef>
          </c:xVal>
          <c:yVal>
            <c:numRef>
              <c:f>'[Resultados Experimentais e Figuras - ETA Sul.xlsx]PAC'!$M$9:$M$14</c:f>
              <c:numCache>
                <c:formatCode>General</c:formatCode>
                <c:ptCount val="6"/>
                <c:pt idx="0">
                  <c:v>6.4</c:v>
                </c:pt>
                <c:pt idx="1">
                  <c:v>9.1</c:v>
                </c:pt>
                <c:pt idx="2">
                  <c:v>4.9000000000000004</c:v>
                </c:pt>
                <c:pt idx="3">
                  <c:v>3.8</c:v>
                </c:pt>
                <c:pt idx="4">
                  <c:v>4.7</c:v>
                </c:pt>
                <c:pt idx="5">
                  <c:v>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70-4F55-B174-E6FF3ADCB61B}"/>
            </c:ext>
          </c:extLst>
        </c:ser>
        <c:ser>
          <c:idx val="3"/>
          <c:order val="3"/>
          <c:tx>
            <c:strRef>
              <c:f>'[Resultados Experimentais e Figuras - ETA Sul.xlsx]PAC'!$P$7:$R$7</c:f>
              <c:strCache>
                <c:ptCount val="1"/>
                <c:pt idx="0">
                  <c:v>PAC - 15 mg Al2(SO4)3.14H2O/L)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'[Resultados Experimentais e Figuras - ETA Sul.xlsx]PAC'!$P$9:$P$14</c:f>
              <c:numCache>
                <c:formatCode>General</c:formatCode>
                <c:ptCount val="6"/>
                <c:pt idx="0">
                  <c:v>5.2</c:v>
                </c:pt>
                <c:pt idx="1">
                  <c:v>6.1</c:v>
                </c:pt>
                <c:pt idx="2">
                  <c:v>6.7</c:v>
                </c:pt>
                <c:pt idx="3">
                  <c:v>7.2</c:v>
                </c:pt>
                <c:pt idx="4">
                  <c:v>7.6</c:v>
                </c:pt>
                <c:pt idx="5">
                  <c:v>7.9</c:v>
                </c:pt>
              </c:numCache>
            </c:numRef>
          </c:xVal>
          <c:yVal>
            <c:numRef>
              <c:f>'[Resultados Experimentais e Figuras - ETA Sul.xlsx]PAC'!$Q$9:$Q$14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8.4</c:v>
                </c:pt>
                <c:pt idx="2">
                  <c:v>7.4</c:v>
                </c:pt>
                <c:pt idx="3">
                  <c:v>3</c:v>
                </c:pt>
                <c:pt idx="4">
                  <c:v>2.2000000000000002</c:v>
                </c:pt>
                <c:pt idx="5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670-4F55-B174-E6FF3ADCB61B}"/>
            </c:ext>
          </c:extLst>
        </c:ser>
        <c:ser>
          <c:idx val="4"/>
          <c:order val="4"/>
          <c:tx>
            <c:strRef>
              <c:f>'[Resultados Experimentais e Figuras - ETA Sul.xlsx]PAC'!$T$7:$V$7</c:f>
              <c:strCache>
                <c:ptCount val="1"/>
                <c:pt idx="0">
                  <c:v>PAC - 20 mg Al2(SO4)3.14H2O/L)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'[Resultados Experimentais e Figuras - ETA Sul.xlsx]PAC'!$T$9:$T$14</c:f>
              <c:numCache>
                <c:formatCode>General</c:formatCode>
                <c:ptCount val="6"/>
                <c:pt idx="0">
                  <c:v>5.4</c:v>
                </c:pt>
                <c:pt idx="1">
                  <c:v>6.1</c:v>
                </c:pt>
                <c:pt idx="2">
                  <c:v>6.6</c:v>
                </c:pt>
                <c:pt idx="3">
                  <c:v>7</c:v>
                </c:pt>
                <c:pt idx="4">
                  <c:v>7.5</c:v>
                </c:pt>
                <c:pt idx="5">
                  <c:v>8.1999999999999993</c:v>
                </c:pt>
              </c:numCache>
            </c:numRef>
          </c:xVal>
          <c:yVal>
            <c:numRef>
              <c:f>'[Resultados Experimentais e Figuras - ETA Sul.xlsx]PAC'!$U$9:$U$14</c:f>
              <c:numCache>
                <c:formatCode>General</c:formatCode>
                <c:ptCount val="6"/>
                <c:pt idx="0">
                  <c:v>9.6999999999999993</c:v>
                </c:pt>
                <c:pt idx="1">
                  <c:v>9.9</c:v>
                </c:pt>
                <c:pt idx="2">
                  <c:v>8.3000000000000007</c:v>
                </c:pt>
                <c:pt idx="3">
                  <c:v>2.2000000000000002</c:v>
                </c:pt>
                <c:pt idx="4">
                  <c:v>2</c:v>
                </c:pt>
                <c:pt idx="5">
                  <c:v>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670-4F55-B174-E6FF3ADCB61B}"/>
            </c:ext>
          </c:extLst>
        </c:ser>
        <c:ser>
          <c:idx val="5"/>
          <c:order val="5"/>
          <c:tx>
            <c:strRef>
              <c:f>'[Resultados Experimentais e Figuras - ETA Sul.xlsx]PAC'!$X$7:$Z$7</c:f>
              <c:strCache>
                <c:ptCount val="1"/>
                <c:pt idx="0">
                  <c:v>PAC - 30 mg Al2(SO4)3.14H2O/L)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'[Resultados Experimentais e Figuras - ETA Sul.xlsx]PAC'!$X$9:$X$14</c:f>
              <c:numCache>
                <c:formatCode>General</c:formatCode>
                <c:ptCount val="6"/>
                <c:pt idx="0">
                  <c:v>5.4</c:v>
                </c:pt>
                <c:pt idx="1">
                  <c:v>6</c:v>
                </c:pt>
                <c:pt idx="2">
                  <c:v>6.6</c:v>
                </c:pt>
                <c:pt idx="3">
                  <c:v>7.1</c:v>
                </c:pt>
                <c:pt idx="4">
                  <c:v>7.4</c:v>
                </c:pt>
                <c:pt idx="5">
                  <c:v>8</c:v>
                </c:pt>
              </c:numCache>
            </c:numRef>
          </c:xVal>
          <c:yVal>
            <c:numRef>
              <c:f>'[Resultados Experimentais e Figuras - ETA Sul.xlsx]PAC'!$Y$9:$Y$14</c:f>
              <c:numCache>
                <c:formatCode>General</c:formatCode>
                <c:ptCount val="6"/>
                <c:pt idx="0">
                  <c:v>11.5</c:v>
                </c:pt>
                <c:pt idx="1">
                  <c:v>10.4</c:v>
                </c:pt>
                <c:pt idx="2">
                  <c:v>9.1</c:v>
                </c:pt>
                <c:pt idx="3">
                  <c:v>1.5</c:v>
                </c:pt>
                <c:pt idx="4">
                  <c:v>1.2</c:v>
                </c:pt>
                <c:pt idx="5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670-4F55-B174-E6FF3ADCB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79247"/>
        <c:axId val="1886609519"/>
      </c:scatterChart>
      <c:valAx>
        <c:axId val="33479247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 de coagulação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6609519"/>
        <c:crosses val="autoZero"/>
        <c:crossBetween val="midCat"/>
      </c:valAx>
      <c:valAx>
        <c:axId val="18866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Turbidez da água decantada (UNT)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47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81186841816767"/>
          <c:y val="0.2139065950089572"/>
          <c:w val="0.29136012175382253"/>
          <c:h val="0.40287440260443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0.15136</cdr:x>
      <cdr:y>0.57523</cdr:y>
    </cdr:from>
    <cdr:to>
      <cdr:x>0.47054</cdr:x>
      <cdr:y>0.65985</cdr:y>
    </cdr:to>
    <cdr:sp macro="" textlink="">
      <cdr:nvSpPr>
        <cdr:cNvPr id="5121" name="Texto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37999" y="2318731"/>
          <a:ext cx="2188933" cy="341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22860" anchor="ctr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Concentração de partículas=10,0 mg/l</a:t>
          </a:r>
        </a:p>
        <a:p xmlns:a="http://schemas.openxmlformats.org/drawingml/2006/main">
          <a:pPr algn="l" rtl="0">
            <a:defRPr sz="1000"/>
          </a:pPr>
          <a:r>
            <a:rPr lang="pt-BR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Massa Específica=2.750 Kg/m3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0.12702</cdr:x>
      <cdr:y>0.4994</cdr:y>
    </cdr:from>
    <cdr:to>
      <cdr:x>0.96433</cdr:x>
      <cdr:y>0.4994</cdr:y>
    </cdr:to>
    <cdr:sp macro="" textlink="">
      <cdr:nvSpPr>
        <cdr:cNvPr id="3" name="Conector reto 2"/>
        <cdr:cNvSpPr/>
      </cdr:nvSpPr>
      <cdr:spPr>
        <a:xfrm xmlns:a="http://schemas.openxmlformats.org/drawingml/2006/main">
          <a:off x="733425" y="1695450"/>
          <a:ext cx="4524375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0.20304</cdr:x>
      <cdr:y>0.48822</cdr:y>
    </cdr:from>
    <cdr:to>
      <cdr:x>0.21648</cdr:x>
      <cdr:y>0.50885</cdr:y>
    </cdr:to>
    <cdr:sp macro="" textlink="">
      <cdr:nvSpPr>
        <cdr:cNvPr id="4" name="Elipse 3"/>
        <cdr:cNvSpPr/>
      </cdr:nvSpPr>
      <cdr:spPr>
        <a:xfrm xmlns:a="http://schemas.openxmlformats.org/drawingml/2006/main">
          <a:off x="1142999" y="1657350"/>
          <a:ext cx="72000" cy="72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0.40396</cdr:x>
      <cdr:y>0.48822</cdr:y>
    </cdr:from>
    <cdr:to>
      <cdr:x>0.41715</cdr:x>
      <cdr:y>0.50885</cdr:y>
    </cdr:to>
    <cdr:sp macro="" textlink="">
      <cdr:nvSpPr>
        <cdr:cNvPr id="7" name="Elipse 6"/>
        <cdr:cNvSpPr/>
      </cdr:nvSpPr>
      <cdr:spPr>
        <a:xfrm xmlns:a="http://schemas.openxmlformats.org/drawingml/2006/main">
          <a:off x="2228850" y="1657350"/>
          <a:ext cx="72000" cy="72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/>
        </a:solidFill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0.27334</cdr:x>
      <cdr:y>0.48822</cdr:y>
    </cdr:from>
    <cdr:to>
      <cdr:x>0.28702</cdr:x>
      <cdr:y>0.50885</cdr:y>
    </cdr:to>
    <cdr:sp macro="" textlink="">
      <cdr:nvSpPr>
        <cdr:cNvPr id="8" name="Elipse 7"/>
        <cdr:cNvSpPr/>
      </cdr:nvSpPr>
      <cdr:spPr>
        <a:xfrm xmlns:a="http://schemas.openxmlformats.org/drawingml/2006/main">
          <a:off x="1524000" y="1657350"/>
          <a:ext cx="72000" cy="72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1F497D"/>
        </a:solidFill>
        <a:ln xmlns:a="http://schemas.openxmlformats.org/drawingml/2006/main" w="25400" cap="flat" cmpd="sng" algn="ctr">
          <a:solidFill>
            <a:srgbClr val="1F497D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0.18883</cdr:x>
      <cdr:y>0.5136</cdr:y>
    </cdr:from>
    <cdr:to>
      <cdr:x>0.22946</cdr:x>
      <cdr:y>0.57323</cdr:y>
    </cdr:to>
    <cdr:sp macro="" textlink="">
      <cdr:nvSpPr>
        <cdr:cNvPr id="9" name="CaixaDeTexto 8"/>
        <cdr:cNvSpPr txBox="1"/>
      </cdr:nvSpPr>
      <cdr:spPr>
        <a:xfrm xmlns:a="http://schemas.openxmlformats.org/drawingml/2006/main">
          <a:off x="1066800" y="1743075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200"/>
            <a:t>1</a:t>
          </a:r>
        </a:p>
      </cdr:txBody>
    </cdr:sp>
  </cdr:relSizeAnchor>
  <cdr:relSizeAnchor xmlns:cdr="http://schemas.openxmlformats.org/drawingml/2006/chartDrawing">
    <cdr:from>
      <cdr:x>0.25962</cdr:x>
      <cdr:y>0.51591</cdr:y>
    </cdr:from>
    <cdr:to>
      <cdr:x>0.30001</cdr:x>
      <cdr:y>0.5753</cdr:y>
    </cdr:to>
    <cdr:sp macro="" textlink="">
      <cdr:nvSpPr>
        <cdr:cNvPr id="10" name="CaixaDeTexto 1"/>
        <cdr:cNvSpPr txBox="1"/>
      </cdr:nvSpPr>
      <cdr:spPr>
        <a:xfrm xmlns:a="http://schemas.openxmlformats.org/drawingml/2006/main">
          <a:off x="1447800" y="1752600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/>
            <a:t>2</a:t>
          </a:r>
        </a:p>
      </cdr:txBody>
    </cdr:sp>
  </cdr:relSizeAnchor>
  <cdr:relSizeAnchor xmlns:cdr="http://schemas.openxmlformats.org/drawingml/2006/chartDrawing">
    <cdr:from>
      <cdr:x>0.38801</cdr:x>
      <cdr:y>0.42531</cdr:y>
    </cdr:from>
    <cdr:to>
      <cdr:x>0.42864</cdr:x>
      <cdr:y>0.4847</cdr:y>
    </cdr:to>
    <cdr:sp macro="" textlink="">
      <cdr:nvSpPr>
        <cdr:cNvPr id="11" name="CaixaDeTexto 1"/>
        <cdr:cNvSpPr txBox="1"/>
      </cdr:nvSpPr>
      <cdr:spPr>
        <a:xfrm xmlns:a="http://schemas.openxmlformats.org/drawingml/2006/main">
          <a:off x="2143125" y="1447800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/>
            <a:t>3</a:t>
          </a:r>
        </a:p>
      </cdr:txBody>
    </cdr:sp>
  </cdr:relSizeAnchor>
  <cdr:relSizeAnchor xmlns:cdr="http://schemas.openxmlformats.org/drawingml/2006/chartDrawing">
    <cdr:from>
      <cdr:x>0.65773</cdr:x>
      <cdr:y>0.50729</cdr:y>
    </cdr:from>
    <cdr:to>
      <cdr:x>0.69836</cdr:x>
      <cdr:y>0.56765</cdr:y>
    </cdr:to>
    <cdr:sp macro="" textlink="">
      <cdr:nvSpPr>
        <cdr:cNvPr id="16" name="CaixaDeTexto 1"/>
        <cdr:cNvSpPr txBox="1"/>
      </cdr:nvSpPr>
      <cdr:spPr>
        <a:xfrm xmlns:a="http://schemas.openxmlformats.org/drawingml/2006/main">
          <a:off x="3600450" y="1724025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/>
            <a:t>4</a:t>
          </a:r>
        </a:p>
      </cdr:txBody>
    </cdr:sp>
  </cdr:relSizeAnchor>
  <cdr:relSizeAnchor xmlns:cdr="http://schemas.openxmlformats.org/drawingml/2006/chartDrawing">
    <cdr:from>
      <cdr:x>0.80754</cdr:x>
      <cdr:y>0.51081</cdr:y>
    </cdr:from>
    <cdr:to>
      <cdr:x>0.84817</cdr:x>
      <cdr:y>0.56971</cdr:y>
    </cdr:to>
    <cdr:sp macro="" textlink="">
      <cdr:nvSpPr>
        <cdr:cNvPr id="17" name="CaixaDeTexto 1"/>
        <cdr:cNvSpPr txBox="1"/>
      </cdr:nvSpPr>
      <cdr:spPr>
        <a:xfrm xmlns:a="http://schemas.openxmlformats.org/drawingml/2006/main">
          <a:off x="4410075" y="1733550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/>
            <a:t>5</a:t>
          </a:r>
        </a:p>
      </cdr:txBody>
    </cdr:sp>
  </cdr:relSizeAnchor>
  <cdr:relSizeAnchor xmlns:cdr="http://schemas.openxmlformats.org/drawingml/2006/chartDrawing">
    <cdr:from>
      <cdr:x>0.67542</cdr:x>
      <cdr:y>0.48822</cdr:y>
    </cdr:from>
    <cdr:to>
      <cdr:x>0.68861</cdr:x>
      <cdr:y>0.50885</cdr:y>
    </cdr:to>
    <cdr:sp macro="" textlink="">
      <cdr:nvSpPr>
        <cdr:cNvPr id="18" name="Elipse 17"/>
        <cdr:cNvSpPr/>
      </cdr:nvSpPr>
      <cdr:spPr>
        <a:xfrm xmlns:a="http://schemas.openxmlformats.org/drawingml/2006/main">
          <a:off x="3695700" y="1657350"/>
          <a:ext cx="72000" cy="72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1F497D"/>
        </a:solidFill>
        <a:ln xmlns:a="http://schemas.openxmlformats.org/drawingml/2006/main" w="25400" cap="flat" cmpd="sng" algn="ctr">
          <a:solidFill>
            <a:srgbClr val="1F497D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0.8215</cdr:x>
      <cdr:y>0.4847</cdr:y>
    </cdr:from>
    <cdr:to>
      <cdr:x>0.83469</cdr:x>
      <cdr:y>0.50678</cdr:y>
    </cdr:to>
    <cdr:sp macro="" textlink="">
      <cdr:nvSpPr>
        <cdr:cNvPr id="19" name="Elipse 18"/>
        <cdr:cNvSpPr/>
      </cdr:nvSpPr>
      <cdr:spPr>
        <a:xfrm xmlns:a="http://schemas.openxmlformats.org/drawingml/2006/main">
          <a:off x="4486275" y="1647825"/>
          <a:ext cx="72000" cy="72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1F497D"/>
        </a:solidFill>
        <a:ln xmlns:a="http://schemas.openxmlformats.org/drawingml/2006/main" w="25400" cap="flat" cmpd="sng" algn="ctr">
          <a:solidFill>
            <a:srgbClr val="1F497D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0.41119</cdr:x>
      <cdr:y>0.5017</cdr:y>
    </cdr:from>
    <cdr:to>
      <cdr:x>0.41268</cdr:x>
      <cdr:y>0.62145</cdr:y>
    </cdr:to>
    <cdr:sp macro="" textlink="">
      <cdr:nvSpPr>
        <cdr:cNvPr id="21" name="Conector de seta reta 20"/>
        <cdr:cNvSpPr/>
      </cdr:nvSpPr>
      <cdr:spPr>
        <a:xfrm xmlns:a="http://schemas.openxmlformats.org/drawingml/2006/main">
          <a:off x="2266950" y="1704975"/>
          <a:ext cx="9525" cy="400050"/>
        </a:xfrm>
        <a:prstGeom xmlns:a="http://schemas.openxmlformats.org/drawingml/2006/main" prst="straightConnector1">
          <a:avLst/>
        </a:prstGeom>
        <a:ln xmlns:a="http://schemas.openxmlformats.org/drawingml/2006/main" w="254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0.3865</cdr:x>
      <cdr:y>0.61561</cdr:y>
    </cdr:from>
    <cdr:to>
      <cdr:x>0.42689</cdr:x>
      <cdr:y>0.67525</cdr:y>
    </cdr:to>
    <cdr:sp macro="" textlink="">
      <cdr:nvSpPr>
        <cdr:cNvPr id="22" name="CaixaDeTexto 1"/>
        <cdr:cNvSpPr txBox="1"/>
      </cdr:nvSpPr>
      <cdr:spPr>
        <a:xfrm xmlns:a="http://schemas.openxmlformats.org/drawingml/2006/main">
          <a:off x="2133600" y="2085975"/>
          <a:ext cx="2190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200"/>
            <a:t>3a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C5482-611D-4755-B6AF-219C699EBE48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16D1-2013-4AE9-A4D1-F84024D726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1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wmf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7.png"/><Relationship Id="rId7" Type="http://schemas.openxmlformats.org/officeDocument/2006/relationships/image" Target="../media/image2.w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1.png"/><Relationship Id="rId7" Type="http://schemas.openxmlformats.org/officeDocument/2006/relationships/image" Target="../media/image8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0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3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549400"/>
            <a:ext cx="7898966" cy="349689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sz="3600" b="1" dirty="0">
                <a:solidFill>
                  <a:schemeClr val="tx1"/>
                </a:solidFill>
              </a:rPr>
            </a:br>
            <a:r>
              <a:rPr lang="pt-BR" sz="3200" b="1" dirty="0">
                <a:solidFill>
                  <a:schemeClr val="tx1"/>
                </a:solidFill>
              </a:rPr>
              <a:t>DEPARTAMENTO DE ENGENHARIA </a:t>
            </a:r>
            <a:br>
              <a:rPr lang="pt-BR" sz="3200" b="1" dirty="0">
                <a:solidFill>
                  <a:schemeClr val="tx1"/>
                </a:solidFill>
              </a:rPr>
            </a:br>
            <a:r>
              <a:rPr lang="pt-BR" sz="3200" b="1" dirty="0">
                <a:solidFill>
                  <a:schemeClr val="tx1"/>
                </a:solidFill>
              </a:rPr>
              <a:t>HIDRÁULICA E AMBIENTAL</a:t>
            </a:r>
            <a:br>
              <a:rPr lang="pt-BR" sz="3200" b="1" dirty="0">
                <a:solidFill>
                  <a:schemeClr val="tx1"/>
                </a:solidFill>
              </a:rPr>
            </a:br>
            <a:r>
              <a:rPr lang="pt-BR" sz="3600" b="1" dirty="0">
                <a:solidFill>
                  <a:schemeClr val="tx1"/>
                </a:solidFill>
              </a:rPr>
              <a:t>PHA 3411 – TRATAMENTO DE ÁGUAS DE ABASTECIMENTO </a:t>
            </a:r>
            <a:br>
              <a:rPr lang="pt-BR" sz="3200" b="1" dirty="0">
                <a:solidFill>
                  <a:schemeClr val="tx1"/>
                </a:solidFill>
              </a:rPr>
            </a:br>
            <a:br>
              <a:rPr lang="pt-BR" sz="3200" b="1" dirty="0">
                <a:solidFill>
                  <a:schemeClr val="tx1"/>
                </a:solidFill>
              </a:rPr>
            </a:br>
            <a:br>
              <a:rPr lang="pt-BR" sz="3600" b="1" dirty="0">
                <a:solidFill>
                  <a:schemeClr val="tx1"/>
                </a:solidFill>
              </a:rPr>
            </a:br>
            <a:r>
              <a:rPr lang="pt-BR" sz="3600" b="1" dirty="0">
                <a:solidFill>
                  <a:schemeClr val="tx1"/>
                </a:solidFill>
              </a:rPr>
              <a:t>TRATAMENTO DE ÁGUAS DE ABASTECIMENTO</a:t>
            </a:r>
            <a:br>
              <a:rPr lang="pt-BR" sz="3600" b="1" dirty="0">
                <a:solidFill>
                  <a:schemeClr val="tx1"/>
                </a:solidFill>
              </a:rPr>
            </a:br>
            <a:r>
              <a:rPr lang="pt-BR" sz="3600" b="1" dirty="0">
                <a:solidFill>
                  <a:schemeClr val="tx1"/>
                </a:solidFill>
              </a:rPr>
              <a:t>COAGULAÇÃO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2582" y="5661248"/>
            <a:ext cx="8382000" cy="64735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pt-BR" b="1" dirty="0">
                <a:latin typeface="Times" pitchFamily="18" charset="0"/>
              </a:rPr>
              <a:t>Prof. Dr. Sidney Seckler Ferreira Filho</a:t>
            </a: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pt-BR" b="1" dirty="0">
              <a:latin typeface="Times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41313"/>
            <a:ext cx="713988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4000" dirty="0"/>
              <a:t>COAGULAÇÃO </a:t>
            </a:r>
            <a:br>
              <a:rPr lang="pt-BR" sz="4000" dirty="0"/>
            </a:br>
            <a:r>
              <a:rPr lang="pt-BR" sz="4000" dirty="0"/>
              <a:t>SISTEMAS COLOIDAIS</a:t>
            </a:r>
          </a:p>
        </p:txBody>
      </p:sp>
      <p:graphicFrame>
        <p:nvGraphicFramePr>
          <p:cNvPr id="6" name="Chart 2"/>
          <p:cNvGraphicFramePr>
            <a:graphicFrameLocks/>
          </p:cNvGraphicFramePr>
          <p:nvPr/>
        </p:nvGraphicFramePr>
        <p:xfrm>
          <a:off x="1403648" y="2133600"/>
          <a:ext cx="6984776" cy="417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55779" y="2161311"/>
            <a:ext cx="8278813" cy="328463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200" dirty="0"/>
              <a:t>Movimento Browniano: Bombardeamento pelas moléculas de água.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200" dirty="0"/>
              <a:t>Efeito </a:t>
            </a:r>
            <a:r>
              <a:rPr lang="pt-BR" sz="3200" dirty="0" err="1"/>
              <a:t>Tyndall</a:t>
            </a:r>
            <a:r>
              <a:rPr lang="pt-BR" sz="3200" dirty="0"/>
              <a:t>: Propriedade de dispersar a luz. A quantificação desta propriedade de um sistema coloidal é denominada </a:t>
            </a:r>
            <a:r>
              <a:rPr lang="pt-BR" sz="3200" dirty="0" err="1"/>
              <a:t>nefelometria</a:t>
            </a:r>
            <a:r>
              <a:rPr lang="pt-BR" sz="32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200" dirty="0"/>
              <a:t>Comportamento Elétrico: Existência de cargas negativas e positivas na superfície do colóide (Eletroforese).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34975"/>
            <a:ext cx="7212013" cy="1193800"/>
          </a:xfr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CARACTERÍSTICAS DOS </a:t>
            </a:r>
            <a:br>
              <a:rPr lang="pt-BR" dirty="0"/>
            </a:br>
            <a:r>
              <a:rPr lang="pt-BR" dirty="0"/>
              <a:t>SISTEMAS COLOIDAIS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idx="1"/>
          </p:nvPr>
        </p:nvSpPr>
        <p:spPr>
          <a:xfrm>
            <a:off x="468313" y="2276475"/>
            <a:ext cx="8137525" cy="33847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dirty="0"/>
              <a:t>Definição: Operação unitária responsável pela desestabilização das partículas coloidais em um sistema aquoso, preparando-as para a sua remoção nas etapas subseqüentes do processo de tratamento.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>
          <a:xfrm>
            <a:off x="1752600" y="404664"/>
            <a:ext cx="6614160" cy="900649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  <p:pic>
        <p:nvPicPr>
          <p:cNvPr id="46084" name="Picture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82575"/>
            <a:ext cx="7011988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 </a:t>
            </a:r>
          </a:p>
        </p:txBody>
      </p:sp>
      <p:sp>
        <p:nvSpPr>
          <p:cNvPr id="47107" name="Freeform 2"/>
          <p:cNvSpPr>
            <a:spLocks/>
          </p:cNvSpPr>
          <p:nvPr/>
        </p:nvSpPr>
        <p:spPr bwMode="auto">
          <a:xfrm>
            <a:off x="1885156" y="2276872"/>
            <a:ext cx="4191000" cy="3314700"/>
          </a:xfrm>
          <a:custGeom>
            <a:avLst/>
            <a:gdLst>
              <a:gd name="T0" fmla="*/ 0 w 2640"/>
              <a:gd name="T1" fmla="*/ 2088 h 2088"/>
              <a:gd name="T2" fmla="*/ 480 w 2640"/>
              <a:gd name="T3" fmla="*/ 1608 h 2088"/>
              <a:gd name="T4" fmla="*/ 720 w 2640"/>
              <a:gd name="T5" fmla="*/ 648 h 2088"/>
              <a:gd name="T6" fmla="*/ 1104 w 2640"/>
              <a:gd name="T7" fmla="*/ 72 h 2088"/>
              <a:gd name="T8" fmla="*/ 1584 w 2640"/>
              <a:gd name="T9" fmla="*/ 216 h 2088"/>
              <a:gd name="T10" fmla="*/ 2064 w 2640"/>
              <a:gd name="T11" fmla="*/ 1224 h 2088"/>
              <a:gd name="T12" fmla="*/ 2352 w 2640"/>
              <a:gd name="T13" fmla="*/ 1800 h 2088"/>
              <a:gd name="T14" fmla="*/ 2640 w 2640"/>
              <a:gd name="T15" fmla="*/ 2088 h 20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40"/>
              <a:gd name="T25" fmla="*/ 0 h 2088"/>
              <a:gd name="T26" fmla="*/ 2640 w 2640"/>
              <a:gd name="T27" fmla="*/ 2088 h 20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40" h="2088">
                <a:moveTo>
                  <a:pt x="0" y="2088"/>
                </a:moveTo>
                <a:cubicBezTo>
                  <a:pt x="180" y="1968"/>
                  <a:pt x="360" y="1848"/>
                  <a:pt x="480" y="1608"/>
                </a:cubicBezTo>
                <a:cubicBezTo>
                  <a:pt x="600" y="1368"/>
                  <a:pt x="616" y="904"/>
                  <a:pt x="720" y="648"/>
                </a:cubicBezTo>
                <a:cubicBezTo>
                  <a:pt x="824" y="392"/>
                  <a:pt x="960" y="144"/>
                  <a:pt x="1104" y="72"/>
                </a:cubicBezTo>
                <a:cubicBezTo>
                  <a:pt x="1248" y="0"/>
                  <a:pt x="1424" y="24"/>
                  <a:pt x="1584" y="216"/>
                </a:cubicBezTo>
                <a:cubicBezTo>
                  <a:pt x="1744" y="408"/>
                  <a:pt x="1936" y="960"/>
                  <a:pt x="2064" y="1224"/>
                </a:cubicBezTo>
                <a:cubicBezTo>
                  <a:pt x="2192" y="1488"/>
                  <a:pt x="2256" y="1656"/>
                  <a:pt x="2352" y="1800"/>
                </a:cubicBezTo>
                <a:cubicBezTo>
                  <a:pt x="2448" y="1944"/>
                  <a:pt x="2592" y="2040"/>
                  <a:pt x="2640" y="2088"/>
                </a:cubicBezTo>
              </a:path>
            </a:pathLst>
          </a:custGeom>
          <a:solidFill>
            <a:srgbClr val="00FF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wrap="none" anchor="ctr">
            <a:flatTx/>
          </a:bodyPr>
          <a:lstStyle/>
          <a:p>
            <a:endParaRPr lang="pt-BR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732756" y="2226072"/>
            <a:ext cx="0" cy="36131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275556" y="5591572"/>
            <a:ext cx="76073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215317" y="5626864"/>
            <a:ext cx="3316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pt-BR" altLang="pt-BR" sz="2400" b="1" dirty="0">
                <a:latin typeface="Times New Roman" pitchFamily="18" charset="0"/>
              </a:rPr>
              <a:t>Diâmetro das partículas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 rot="-5400000">
            <a:off x="-166688" y="3523853"/>
            <a:ext cx="2728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pt-BR" altLang="pt-BR" sz="2400" b="1">
                <a:latin typeface="Times New Roman" pitchFamily="18" charset="0"/>
              </a:rPr>
              <a:t>Freqüência relativa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5353843" y="1986361"/>
            <a:ext cx="2362200" cy="762000"/>
          </a:xfrm>
          <a:prstGeom prst="wedgeRectCallout">
            <a:avLst>
              <a:gd name="adj1" fmla="val -66463"/>
              <a:gd name="adj2" fmla="val 17041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pt-BR" altLang="pt-BR" sz="2400" b="1">
                <a:latin typeface="Times New Roman" pitchFamily="18" charset="0"/>
              </a:rPr>
              <a:t>Água bruta </a:t>
            </a:r>
          </a:p>
          <a:p>
            <a:pPr algn="ctr"/>
            <a:r>
              <a:rPr lang="pt-BR" altLang="pt-BR" sz="2400" b="1">
                <a:latin typeface="Times New Roman" pitchFamily="18" charset="0"/>
              </a:rPr>
              <a:t>Água coagulada</a:t>
            </a:r>
          </a:p>
        </p:txBody>
      </p:sp>
      <p:pic>
        <p:nvPicPr>
          <p:cNvPr id="47113" name="Picture 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08238"/>
            <a:ext cx="8229600" cy="2983904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3600" dirty="0"/>
              <a:t>Colóides liofóbicos: São aqueles que formam um sistema heterogêneo com o solvente (Sistema Bifásico). Desta forma, distingue-se uma fase contínua (solvente) e uma fase dispersa (colóides). Uma vez que predomina um sistema bifásico, pode-se definir uma área de interface.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36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74638"/>
            <a:ext cx="7272337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SISTEMAS COLOIDAIS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2522463"/>
            <a:ext cx="8229600" cy="269542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dirty="0"/>
              <a:t>Colóides liofílicos: São aqueles que formam um sistema homogêneo com o solvente (Sistema </a:t>
            </a:r>
            <a:r>
              <a:rPr lang="pt-BR" sz="3600" dirty="0" err="1"/>
              <a:t>Unifásico</a:t>
            </a:r>
            <a:r>
              <a:rPr lang="pt-BR" sz="3600" dirty="0"/>
              <a:t>). Desta forma, distingue-se uma única fase contínua tendo o solvente e o sistema coloidal como soluto.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7067550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SISTEMAS COLOIDAIS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 descr="ETA Capivari (Sanasa) 07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12" y="2348880"/>
            <a:ext cx="4536876" cy="32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16632"/>
            <a:ext cx="7177088" cy="1347043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ESTABILIDADE DE SISTEMAS COLOIDAIS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95536" y="2348880"/>
            <a:ext cx="3816424" cy="3642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571500" indent="-5715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Quando a fase contínua é a água, os sistemas coloidais são denominados hidrofóbicos e hidrofílicos.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F100000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35213"/>
            <a:ext cx="4293881" cy="29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01613"/>
            <a:ext cx="7086600" cy="1427162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ESTABILIDADE DE SISTEMAS COLOIDAIS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79512" y="2335213"/>
            <a:ext cx="3689248" cy="374441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defPPr>
              <a:defRPr lang="en-US"/>
            </a:defPPr>
            <a:lvl1pPr marL="571500" indent="-5715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Sistemas coloidais hidrofóbicos: São sistemas instáveis, pois as interações com o solvente são pequenas.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F100000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890268" cy="27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01613"/>
            <a:ext cx="7086600" cy="1355725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ESTABILIDADE DE SISTEMAS COLOIDAIS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79512" y="2173582"/>
            <a:ext cx="4823891" cy="360079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571500" indent="-5715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Sistemas coloidais hidrofílicos: São sistemas estáveis, as interações com o solvente são tais que previnem o sistema contra alterações em sua “estrutura global”.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" descr="http://spie.org/Images/Graphics/Newsroom/Imported-2012/004559/004559_10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6" y="2348880"/>
            <a:ext cx="7619898" cy="34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4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TEORIA DA DUPLA CAMADA</a:t>
            </a:r>
          </a:p>
        </p:txBody>
      </p:sp>
    </p:spTree>
    <p:extLst>
      <p:ext uri="{BB962C8B-B14F-4D97-AF65-F5344CB8AC3E}">
        <p14:creationId xmlns:p14="http://schemas.microsoft.com/office/powerpoint/2010/main" val="233849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4"/>
          <p:cNvSpPr>
            <a:spLocks noGrp="1" noChangeArrowheads="1"/>
          </p:cNvSpPr>
          <p:nvPr>
            <p:ph idx="1"/>
          </p:nvPr>
        </p:nvSpPr>
        <p:spPr>
          <a:xfrm>
            <a:off x="468313" y="2317750"/>
            <a:ext cx="8229600" cy="327149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Introdução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Definição de um sistema coloidal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Estabilidade de um sistema coloidal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Definição do processo de coagulação em águas de abastecimento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pt-BR" sz="36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pt-BR" sz="3600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30554"/>
            <a:ext cx="6614160" cy="972657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inte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773238"/>
            <a:ext cx="6049863" cy="45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7725544" cy="1143000"/>
          </a:xfr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TEORIA DA DUPLA CAMADA</a:t>
            </a:r>
            <a:br>
              <a:rPr lang="pt-BR" dirty="0"/>
            </a:br>
            <a:r>
              <a:rPr lang="pt-BR" dirty="0"/>
              <a:t>ESTABILIDADE COLOIDAL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19075"/>
            <a:ext cx="6477000" cy="10493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ESTABILIDADE COLOIDAL</a:t>
            </a:r>
          </a:p>
        </p:txBody>
      </p:sp>
      <p:pic>
        <p:nvPicPr>
          <p:cNvPr id="2060" name="Picture 12" descr="http://www.colloid.ch/grouppage/pict/schemes/dlvo_sy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58" y="1484784"/>
            <a:ext cx="232067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azom.com/images/Article_Images/ImageForArticle_1022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636912"/>
            <a:ext cx="579433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42900"/>
            <a:ext cx="7489527" cy="14478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O PROCESSO DE COAGULAÇÃO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528392"/>
          </a:xfrm>
        </p:spPr>
        <p:txBody>
          <a:bodyPr>
            <a:noAutofit/>
          </a:bodyPr>
          <a:lstStyle/>
          <a:p>
            <a:r>
              <a:rPr lang="pt-BR" sz="3600" dirty="0"/>
              <a:t>Mecanismos de desestabilização de partículas coloidais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3600" dirty="0"/>
              <a:t>Compressão da dupla camada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3600" dirty="0"/>
              <a:t>Adsorção-neutralização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3600" dirty="0"/>
              <a:t>Varredura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3600" dirty="0"/>
              <a:t>Ponte </a:t>
            </a:r>
            <a:r>
              <a:rPr lang="pt-BR" sz="3600" dirty="0" err="1"/>
              <a:t>interparticular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589128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276475"/>
            <a:ext cx="8424862" cy="39592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Sulfato de alumínio (sólido ou líquido)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Cloreto férrico (líquido)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Sulfato férrico (líquido)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Cloreto de </a:t>
            </a:r>
            <a:r>
              <a:rPr lang="pt-BR" sz="3600" dirty="0" err="1"/>
              <a:t>polialumínio</a:t>
            </a:r>
            <a:r>
              <a:rPr lang="pt-BR" sz="3600" dirty="0"/>
              <a:t> (sólido ou líquido)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Coagulantes orgânicos catiônicos (sólido ou líquido) 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599" y="286604"/>
            <a:ext cx="7140575" cy="1450757"/>
          </a:xfr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dirty="0"/>
              <a:t>COAGULANTES EMPREGADOS EM ENGENHARIA AMBIENTAL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34" y="2195227"/>
            <a:ext cx="3024335" cy="183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Rectangle 5"/>
          <p:cNvSpPr>
            <a:spLocks noGrp="1" noChangeArrowheads="1"/>
          </p:cNvSpPr>
          <p:nvPr>
            <p:ph idx="1"/>
          </p:nvPr>
        </p:nvSpPr>
        <p:spPr>
          <a:xfrm>
            <a:off x="324036" y="2195227"/>
            <a:ext cx="5400599" cy="3482975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Sulfato de alumínio (2 mg/L a 100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Cloreto férrico (2 mg/L a 80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Sulfato férrico (2 mg/l a 80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Coagulantes orgânicos catiônicos (1 mg/L a 4 mg/L)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61627"/>
            <a:ext cx="7391400" cy="1612032"/>
          </a:xfr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200" dirty="0"/>
              <a:t>DOSAGENS DE COAGULANTE USUALMENTE EMPREGADOS NO TRATAMENTO DE ÁGUAS DE ABASTECIMENTO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87" y="2133600"/>
            <a:ext cx="3040015" cy="184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Grp="1" noChangeArrowheads="1"/>
          </p:cNvSpPr>
          <p:nvPr>
            <p:ph idx="1"/>
          </p:nvPr>
        </p:nvSpPr>
        <p:spPr>
          <a:xfrm>
            <a:off x="250825" y="2133600"/>
            <a:ext cx="5761335" cy="431958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Dosagens de coagulante: (2 mg/L a 100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Produto adquirido na forma sólida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Sacos com 25 kg e 40 kg de capacidade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Pureza: 90% a 95%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Massa Específica Aparente: 700 a 800 kg/m</a:t>
            </a:r>
            <a:r>
              <a:rPr lang="pt-BR" sz="2800" baseline="30000" dirty="0"/>
              <a:t>3</a:t>
            </a:r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8950" y="188913"/>
            <a:ext cx="7061522" cy="107984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SÓLIDA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A 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128625" cy="309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7" descr="PA 0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58" y="2996952"/>
            <a:ext cx="4209620" cy="31572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86604"/>
            <a:ext cx="7173036" cy="145075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SÓLIDA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86604"/>
            <a:ext cx="7219654" cy="145075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SÓLIDA</a:t>
            </a:r>
          </a:p>
        </p:txBody>
      </p:sp>
      <p:pic>
        <p:nvPicPr>
          <p:cNvPr id="7" name="Picture 7" descr="ETA 1 0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276872"/>
            <a:ext cx="4105742" cy="30796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ETA 1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43" y="2985496"/>
            <a:ext cx="4210129" cy="315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46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19" y="2133600"/>
            <a:ext cx="3456310" cy="21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9" name="Rectangle 5"/>
          <p:cNvSpPr>
            <a:spLocks noGrp="1" noChangeArrowheads="1"/>
          </p:cNvSpPr>
          <p:nvPr>
            <p:ph idx="1"/>
          </p:nvPr>
        </p:nvSpPr>
        <p:spPr>
          <a:xfrm>
            <a:off x="250825" y="2133600"/>
            <a:ext cx="5041255" cy="431958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Dosagens de coagulante: (2 mg/L a 100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Produto adquirido na forma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Caminhão tanque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Pureza: 50 %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Massa Específica: 1.300 kg/m</a:t>
            </a:r>
            <a:r>
              <a:rPr lang="pt-BR" sz="2800" baseline="30000" dirty="0"/>
              <a:t>3</a:t>
            </a:r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8950" y="139702"/>
            <a:ext cx="7277546" cy="1273174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LÍQUIDA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ETA Guaraú 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890" y="2336063"/>
            <a:ext cx="4087534" cy="30656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LIQUIDA</a:t>
            </a:r>
          </a:p>
        </p:txBody>
      </p:sp>
      <p:pic>
        <p:nvPicPr>
          <p:cNvPr id="64517" name="Picture 7" descr="ETA Guaraú 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032448" cy="30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2509795"/>
            <a:ext cx="8229600" cy="2406651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Comportamento químico em meio aquoso dos coagulantes mais utilizados no processo de tratamento de água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Sais de alumínio (Sulfato de alumínio)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404664"/>
            <a:ext cx="6614160" cy="900649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2" y="2251886"/>
            <a:ext cx="3840960" cy="286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17475"/>
            <a:ext cx="6996113" cy="1583333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DE ALUMÍNIO ADQUIRIDO NA FORMA LIQUIDA</a:t>
            </a:r>
          </a:p>
        </p:txBody>
      </p:sp>
      <p:pic>
        <p:nvPicPr>
          <p:cNvPr id="65541" name="Picture 5" descr="ETA Guaraú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982691"/>
            <a:ext cx="4032522" cy="302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98" y="2276872"/>
            <a:ext cx="3168278" cy="192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Rectangle 5"/>
          <p:cNvSpPr>
            <a:spLocks noGrp="1" noChangeArrowheads="1"/>
          </p:cNvSpPr>
          <p:nvPr>
            <p:ph idx="1"/>
          </p:nvPr>
        </p:nvSpPr>
        <p:spPr>
          <a:xfrm>
            <a:off x="248791" y="2276872"/>
            <a:ext cx="5187305" cy="352764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Dosagens de coagulante: (2 mg/L a 80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Produto adquirido na forma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Caminhão tanque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Pureza: 42 %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Massa Específica: 1.500 kg/m</a:t>
            </a:r>
            <a:r>
              <a:rPr lang="pt-BR" sz="2800" baseline="30000" dirty="0"/>
              <a:t>3</a:t>
            </a:r>
          </a:p>
        </p:txBody>
      </p:sp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39701"/>
            <a:ext cx="6996113" cy="156110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SULFATO FÉRRICO ADQUIRIDO NA FORMA LÍQUIDA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TA Guaraú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19" y="2348880"/>
            <a:ext cx="3312294" cy="201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3" name="Rectangle 5"/>
          <p:cNvSpPr>
            <a:spLocks noGrp="1" noChangeArrowheads="1"/>
          </p:cNvSpPr>
          <p:nvPr>
            <p:ph idx="1"/>
          </p:nvPr>
        </p:nvSpPr>
        <p:spPr>
          <a:xfrm>
            <a:off x="257175" y="2348880"/>
            <a:ext cx="4962897" cy="4319588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Dosagens de coagulante: (2 mg/L a 80 mg/L)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Produto adquirido na forma líquida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Caminhão tanque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Pureza: 35 %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800" dirty="0"/>
              <a:t>Massa Específica: 1.400 kg/m</a:t>
            </a:r>
            <a:r>
              <a:rPr lang="pt-BR" sz="2800" baseline="30000" dirty="0"/>
              <a:t>3</a:t>
            </a: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39701"/>
            <a:ext cx="6996113" cy="120106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CLORETO FÉRRICO ADQUIRIDO NA FORMA LÍQUIDA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ETA ABV Diag 0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944" y="2276872"/>
            <a:ext cx="3910988" cy="29332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CLORETO E SULFATO FÉRRICO ADQUIRIDO NA FORMA LIQUIDA</a:t>
            </a:r>
          </a:p>
        </p:txBody>
      </p:sp>
      <p:pic>
        <p:nvPicPr>
          <p:cNvPr id="68613" name="Picture 9" descr="ETA ABV Diag 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68" y="3068960"/>
            <a:ext cx="3910988" cy="29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ETA ABV Diag 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262358"/>
            <a:ext cx="4104456" cy="30789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CLORETO E SULFATO FÉRRICO ADQUIRIDO NA FORMA LIQUIDA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392488" cy="291808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Eta Alto Tiete ETEP 05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348880"/>
            <a:ext cx="3840046" cy="28803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CLORETO E SULFATO FÉRRICO ADQUIRIDO NA FORMA LIQUIDA</a:t>
            </a:r>
          </a:p>
        </p:txBody>
      </p:sp>
      <p:pic>
        <p:nvPicPr>
          <p:cNvPr id="71685" name="Picture 9" descr="ETA Alto Tietê 270706 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078015" cy="30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ETA Alto Tietê 270706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457464"/>
            <a:ext cx="3888432" cy="291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 descr="ETA Alto Tietê 270706 01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18" y="3068960"/>
            <a:ext cx="4137153" cy="3102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143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200" dirty="0"/>
              <a:t>CLORETO E SULFATO FÉRRICO ADQUIRIDO NA FORMA LIQUIDA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2" descr="ETA RIO GRANDE - COAGULACAO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60" y="1877219"/>
            <a:ext cx="3528392" cy="253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40575" cy="1447800"/>
          </a:xfr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DOS SAIS DE ALUMÍNIO E FERRO EM MEIO AQUOSO </a:t>
            </a:r>
          </a:p>
        </p:txBody>
      </p:sp>
      <p:grpSp>
        <p:nvGrpSpPr>
          <p:cNvPr id="3084" name="Group 26"/>
          <p:cNvGrpSpPr>
            <a:grpSpLocks/>
          </p:cNvGrpSpPr>
          <p:nvPr/>
        </p:nvGrpSpPr>
        <p:grpSpPr bwMode="auto">
          <a:xfrm>
            <a:off x="179512" y="2668588"/>
            <a:ext cx="5113338" cy="2924176"/>
            <a:chOff x="1383" y="1912"/>
            <a:chExt cx="3221" cy="1842"/>
          </a:xfrm>
        </p:grpSpPr>
        <p:sp>
          <p:nvSpPr>
            <p:cNvPr id="3085" name="Oval 21"/>
            <p:cNvSpPr>
              <a:spLocks noChangeArrowheads="1"/>
            </p:cNvSpPr>
            <p:nvPr/>
          </p:nvSpPr>
          <p:spPr bwMode="auto">
            <a:xfrm>
              <a:off x="2979" y="1912"/>
              <a:ext cx="635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endParaRPr lang="pt-BR" altLang="pt-BR" sz="2400" b="1"/>
            </a:p>
          </p:txBody>
        </p:sp>
        <p:grpSp>
          <p:nvGrpSpPr>
            <p:cNvPr id="3086" name="Group 6"/>
            <p:cNvGrpSpPr>
              <a:grpSpLocks/>
            </p:cNvGrpSpPr>
            <p:nvPr/>
          </p:nvGrpSpPr>
          <p:grpSpPr bwMode="auto">
            <a:xfrm>
              <a:off x="1474" y="1979"/>
              <a:ext cx="3130" cy="272"/>
              <a:chOff x="1429" y="1570"/>
              <a:chExt cx="3130" cy="27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78" name="Object 7"/>
                  <p:cNvSpPr txBox="1"/>
                  <p:nvPr/>
                </p:nvSpPr>
                <p:spPr bwMode="auto">
                  <a:xfrm>
                    <a:off x="1429" y="1570"/>
                    <a:ext cx="912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pt-BR" sz="2400" dirty="0"/>
                  </a:p>
                </p:txBody>
              </p:sp>
            </mc:Choice>
            <mc:Fallback>
              <p:sp>
                <p:nvSpPr>
                  <p:cNvPr id="3078" name="Object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29" y="1570"/>
                    <a:ext cx="912" cy="27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40" r="-1681" b="-25352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79" name="Object 8"/>
                  <p:cNvSpPr txBox="1"/>
                  <p:nvPr/>
                </p:nvSpPr>
                <p:spPr bwMode="auto">
                  <a:xfrm>
                    <a:off x="2926" y="1570"/>
                    <a:ext cx="1633" cy="2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bSup>
                        </m:oMath>
                      </m:oMathPara>
                    </a14:m>
                    <a:endParaRPr lang="pt-BR" sz="2400" dirty="0"/>
                  </a:p>
                </p:txBody>
              </p:sp>
            </mc:Choice>
            <mc:Fallback>
              <p:sp>
                <p:nvSpPr>
                  <p:cNvPr id="3079" name="Object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26" y="1570"/>
                    <a:ext cx="1633" cy="2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06" b="-14493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92" name="Line 9"/>
              <p:cNvSpPr>
                <a:spLocks noChangeShapeType="1"/>
              </p:cNvSpPr>
              <p:nvPr/>
            </p:nvSpPr>
            <p:spPr bwMode="auto">
              <a:xfrm>
                <a:off x="2427" y="1706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2400" b="1"/>
              </a:p>
            </p:txBody>
          </p:sp>
        </p:grpSp>
        <p:sp>
          <p:nvSpPr>
            <p:cNvPr id="3087" name="Oval 22"/>
            <p:cNvSpPr>
              <a:spLocks noChangeArrowheads="1"/>
            </p:cNvSpPr>
            <p:nvPr/>
          </p:nvSpPr>
          <p:spPr bwMode="auto">
            <a:xfrm>
              <a:off x="2971" y="3310"/>
              <a:ext cx="543" cy="4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endParaRPr lang="pt-BR" altLang="pt-BR" sz="2400" b="1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74" name="Object 15"/>
                <p:cNvSpPr txBox="1"/>
                <p:nvPr/>
              </p:nvSpPr>
              <p:spPr bwMode="auto">
                <a:xfrm>
                  <a:off x="1746" y="3385"/>
                  <a:ext cx="543" cy="2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𝐹𝑒𝐶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3074" name="Object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46" y="3385"/>
                  <a:ext cx="543" cy="272"/>
                </a:xfrm>
                <a:prstGeom prst="rect">
                  <a:avLst/>
                </a:prstGeom>
                <a:blipFill>
                  <a:blip r:embed="rId6"/>
                  <a:stretch>
                    <a:fillRect l="-2128" r="-7092" b="-8451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2438" y="351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 b="1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75" name="Object 17"/>
                <p:cNvSpPr txBox="1"/>
                <p:nvPr/>
              </p:nvSpPr>
              <p:spPr bwMode="auto">
                <a:xfrm>
                  <a:off x="2971" y="3385"/>
                  <a:ext cx="1496" cy="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+3.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3075" name="Object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71" y="3385"/>
                  <a:ext cx="1496" cy="215"/>
                </a:xfrm>
                <a:prstGeom prst="rect">
                  <a:avLst/>
                </a:prstGeom>
                <a:blipFill>
                  <a:blip r:embed="rId7"/>
                  <a:stretch>
                    <a:fillRect l="-769" b="-3035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89" name="Oval 23"/>
            <p:cNvSpPr>
              <a:spLocks noChangeArrowheads="1"/>
            </p:cNvSpPr>
            <p:nvPr/>
          </p:nvSpPr>
          <p:spPr bwMode="auto">
            <a:xfrm>
              <a:off x="2955" y="2560"/>
              <a:ext cx="635" cy="4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endParaRPr lang="pt-BR" altLang="pt-BR" sz="2400" b="1"/>
            </a:p>
          </p:txBody>
        </p:sp>
        <p:grpSp>
          <p:nvGrpSpPr>
            <p:cNvPr id="3090" name="Group 24"/>
            <p:cNvGrpSpPr>
              <a:grpSpLocks/>
            </p:cNvGrpSpPr>
            <p:nvPr/>
          </p:nvGrpSpPr>
          <p:grpSpPr bwMode="auto">
            <a:xfrm>
              <a:off x="1383" y="2659"/>
              <a:ext cx="3175" cy="272"/>
              <a:chOff x="1383" y="2976"/>
              <a:chExt cx="3175" cy="27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76" name="Object 18"/>
                  <p:cNvSpPr txBox="1"/>
                  <p:nvPr/>
                </p:nvSpPr>
                <p:spPr bwMode="auto">
                  <a:xfrm>
                    <a:off x="1383" y="2976"/>
                    <a:ext cx="936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pt-BR" sz="2400" dirty="0"/>
                  </a:p>
                </p:txBody>
              </p:sp>
            </mc:Choice>
            <mc:Fallback>
              <p:sp>
                <p:nvSpPr>
                  <p:cNvPr id="3076" name="Object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383" y="2976"/>
                    <a:ext cx="936" cy="27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820" r="-2049" b="-25352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>
                <a:off x="2385" y="3103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 sz="2400" b="1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77" name="Object 20"/>
                  <p:cNvSpPr txBox="1"/>
                  <p:nvPr/>
                </p:nvSpPr>
                <p:spPr bwMode="auto">
                  <a:xfrm>
                    <a:off x="2925" y="2976"/>
                    <a:ext cx="1633" cy="2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bSup>
                        </m:oMath>
                      </m:oMathPara>
                    </a14:m>
                    <a:endParaRPr lang="pt-BR" sz="2400" dirty="0"/>
                  </a:p>
                </p:txBody>
              </p:sp>
            </mc:Choice>
            <mc:Fallback>
              <p:sp>
                <p:nvSpPr>
                  <p:cNvPr id="3077" name="Object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25" y="2976"/>
                    <a:ext cx="1633" cy="26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71" b="-14493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5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299" y="392113"/>
            <a:ext cx="7127875" cy="1452562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COAGULAÇÃO: REAÇÕES QUÍMICAS</a:t>
            </a:r>
            <a:br>
              <a:rPr lang="pt-BR" sz="3600" dirty="0"/>
            </a:br>
            <a:r>
              <a:rPr lang="pt-BR" sz="3600" dirty="0"/>
              <a:t>ALUMÍNIO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98" name="Object 6"/>
              <p:cNvSpPr txBox="1"/>
              <p:nvPr/>
            </p:nvSpPr>
            <p:spPr bwMode="auto">
              <a:xfrm>
                <a:off x="1692275" y="3228975"/>
                <a:ext cx="2089150" cy="4714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09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2275" y="3228975"/>
                <a:ext cx="2089150" cy="471488"/>
              </a:xfrm>
              <a:prstGeom prst="rect">
                <a:avLst/>
              </a:prstGeom>
              <a:blipFill>
                <a:blip r:embed="rId3"/>
                <a:stretch>
                  <a:fillRect l="-87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99" name="Object 9"/>
              <p:cNvSpPr txBox="1"/>
              <p:nvPr/>
            </p:nvSpPr>
            <p:spPr bwMode="auto">
              <a:xfrm>
                <a:off x="4716463" y="3211513"/>
                <a:ext cx="2232025" cy="381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𝐴𝑙𝑂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099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463" y="3211513"/>
                <a:ext cx="2232025" cy="381000"/>
              </a:xfrm>
              <a:prstGeom prst="rect">
                <a:avLst/>
              </a:prstGeom>
              <a:blipFill>
                <a:blip r:embed="rId4"/>
                <a:stretch>
                  <a:fillRect l="-820" b="-161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0" name="Object 10"/>
              <p:cNvSpPr txBox="1"/>
              <p:nvPr/>
            </p:nvSpPr>
            <p:spPr bwMode="auto">
              <a:xfrm>
                <a:off x="1692275" y="3932238"/>
                <a:ext cx="2222500" cy="419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𝐴𝑙𝑂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0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2275" y="3932238"/>
                <a:ext cx="2222500" cy="419100"/>
              </a:xfrm>
              <a:prstGeom prst="rect">
                <a:avLst/>
              </a:prstGeom>
              <a:blipFill>
                <a:blip r:embed="rId5"/>
                <a:stretch>
                  <a:fillRect l="-824" b="-1159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10" name="Group 56"/>
          <p:cNvGrpSpPr>
            <a:grpSpLocks/>
          </p:cNvGrpSpPr>
          <p:nvPr/>
        </p:nvGrpSpPr>
        <p:grpSpPr bwMode="auto">
          <a:xfrm>
            <a:off x="4187825" y="4078288"/>
            <a:ext cx="704850" cy="152400"/>
            <a:chOff x="2592" y="2343"/>
            <a:chExt cx="444" cy="96"/>
          </a:xfrm>
        </p:grpSpPr>
        <p:sp>
          <p:nvSpPr>
            <p:cNvPr id="4119" name="Line 11"/>
            <p:cNvSpPr>
              <a:spLocks noChangeShapeType="1"/>
            </p:cNvSpPr>
            <p:nvPr/>
          </p:nvSpPr>
          <p:spPr bwMode="auto">
            <a:xfrm>
              <a:off x="2604" y="234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/>
            </a:p>
          </p:txBody>
        </p:sp>
        <p:sp>
          <p:nvSpPr>
            <p:cNvPr id="4120" name="Line 12"/>
            <p:cNvSpPr>
              <a:spLocks noChangeShapeType="1"/>
            </p:cNvSpPr>
            <p:nvPr/>
          </p:nvSpPr>
          <p:spPr bwMode="auto">
            <a:xfrm>
              <a:off x="2592" y="2439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01" name="Object 13"/>
              <p:cNvSpPr txBox="1"/>
              <p:nvPr/>
            </p:nvSpPr>
            <p:spPr bwMode="auto">
              <a:xfrm>
                <a:off x="5149850" y="3932238"/>
                <a:ext cx="1873250" cy="433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1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9850" y="3932238"/>
                <a:ext cx="1873250" cy="433387"/>
              </a:xfrm>
              <a:prstGeom prst="rect">
                <a:avLst/>
              </a:prstGeom>
              <a:blipFill>
                <a:blip r:embed="rId6"/>
                <a:stretch>
                  <a:fillRect l="-977" b="-985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2" name="Object 14"/>
              <p:cNvSpPr txBox="1"/>
              <p:nvPr/>
            </p:nvSpPr>
            <p:spPr bwMode="auto">
              <a:xfrm>
                <a:off x="1765300" y="4651375"/>
                <a:ext cx="2133600" cy="4349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2" name="Object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4651375"/>
                <a:ext cx="2133600" cy="434975"/>
              </a:xfrm>
              <a:prstGeom prst="rect">
                <a:avLst/>
              </a:prstGeom>
              <a:blipFill>
                <a:blip r:embed="rId7"/>
                <a:stretch>
                  <a:fillRect l="-857" b="-985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4035425" y="48021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4016375" y="49545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03" name="Object 17"/>
              <p:cNvSpPr txBox="1"/>
              <p:nvPr/>
            </p:nvSpPr>
            <p:spPr bwMode="auto">
              <a:xfrm>
                <a:off x="4860924" y="4651375"/>
                <a:ext cx="3311475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𝑙𝑖𝑑𝑜</m:t>
                              </m:r>
                            </m:sub>
                          </m:sSub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924" y="4651375"/>
                <a:ext cx="3311475" cy="457200"/>
              </a:xfrm>
              <a:prstGeom prst="rect">
                <a:avLst/>
              </a:prstGeom>
              <a:blipFill>
                <a:blip r:embed="rId8"/>
                <a:stretch>
                  <a:fillRect l="-551" b="-1333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4" name="Object 18"/>
              <p:cNvSpPr txBox="1"/>
              <p:nvPr/>
            </p:nvSpPr>
            <p:spPr bwMode="auto">
              <a:xfrm>
                <a:off x="1404938" y="5372100"/>
                <a:ext cx="3167062" cy="4587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𝑙𝑖𝑑𝑜</m:t>
                              </m:r>
                            </m:sub>
                          </m:sSub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4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4938" y="5372100"/>
                <a:ext cx="3167062" cy="458788"/>
              </a:xfrm>
              <a:prstGeom prst="rect">
                <a:avLst/>
              </a:prstGeom>
              <a:blipFill>
                <a:blip r:embed="rId9"/>
                <a:stretch>
                  <a:fillRect l="-577" b="-1184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3" name="Line 21"/>
          <p:cNvSpPr>
            <a:spLocks noChangeShapeType="1"/>
          </p:cNvSpPr>
          <p:nvPr/>
        </p:nvSpPr>
        <p:spPr bwMode="auto">
          <a:xfrm>
            <a:off x="4492625" y="55260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14" name="Line 22"/>
          <p:cNvSpPr>
            <a:spLocks noChangeShapeType="1"/>
          </p:cNvSpPr>
          <p:nvPr/>
        </p:nvSpPr>
        <p:spPr bwMode="auto">
          <a:xfrm>
            <a:off x="4473575" y="56784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05" name="Object 23"/>
              <p:cNvSpPr txBox="1"/>
              <p:nvPr/>
            </p:nvSpPr>
            <p:spPr bwMode="auto">
              <a:xfrm>
                <a:off x="5365750" y="5443538"/>
                <a:ext cx="2734642" cy="433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𝐴𝑙𝑂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105" name="Object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5750" y="5443538"/>
                <a:ext cx="2734642" cy="433387"/>
              </a:xfrm>
              <a:prstGeom prst="rect">
                <a:avLst/>
              </a:prstGeom>
              <a:blipFill>
                <a:blip r:embed="rId10"/>
                <a:stretch>
                  <a:fillRect l="-668" b="-84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5" name="Line 58"/>
          <p:cNvSpPr>
            <a:spLocks noChangeShapeType="1"/>
          </p:cNvSpPr>
          <p:nvPr/>
        </p:nvSpPr>
        <p:spPr bwMode="auto">
          <a:xfrm>
            <a:off x="3943350" y="33559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16" name="Line 59"/>
          <p:cNvSpPr>
            <a:spLocks noChangeShapeType="1"/>
          </p:cNvSpPr>
          <p:nvPr/>
        </p:nvSpPr>
        <p:spPr bwMode="auto">
          <a:xfrm>
            <a:off x="3924300" y="35083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grpSp>
        <p:nvGrpSpPr>
          <p:cNvPr id="4117" name="Group 65"/>
          <p:cNvGrpSpPr>
            <a:grpSpLocks/>
          </p:cNvGrpSpPr>
          <p:nvPr/>
        </p:nvGrpSpPr>
        <p:grpSpPr bwMode="auto">
          <a:xfrm>
            <a:off x="2268538" y="2492375"/>
            <a:ext cx="5256212" cy="431800"/>
            <a:chOff x="1429" y="1570"/>
            <a:chExt cx="3311" cy="2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06" name="Object 3"/>
                <p:cNvSpPr txBox="1"/>
                <p:nvPr/>
              </p:nvSpPr>
              <p:spPr bwMode="auto">
                <a:xfrm>
                  <a:off x="1429" y="1570"/>
                  <a:ext cx="912" cy="2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4106" name="Object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29" y="1570"/>
                  <a:ext cx="912" cy="272"/>
                </a:xfrm>
                <a:prstGeom prst="rect">
                  <a:avLst/>
                </a:prstGeom>
                <a:blipFill>
                  <a:blip r:embed="rId11"/>
                  <a:stretch>
                    <a:fillRect l="-840" r="-1681" b="-25352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07" name="Object 5"/>
                <p:cNvSpPr txBox="1"/>
                <p:nvPr/>
              </p:nvSpPr>
              <p:spPr bwMode="auto">
                <a:xfrm>
                  <a:off x="2926" y="1570"/>
                  <a:ext cx="1814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+3.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sSubSup>
                          <m:sSub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bSup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4107" name="Object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26" y="1570"/>
                  <a:ext cx="1814" cy="264"/>
                </a:xfrm>
                <a:prstGeom prst="rect">
                  <a:avLst/>
                </a:prstGeom>
                <a:blipFill>
                  <a:blip r:embed="rId12"/>
                  <a:stretch>
                    <a:fillRect l="-636" b="-13043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18" name="Line 60"/>
            <p:cNvSpPr>
              <a:spLocks noChangeShapeType="1"/>
            </p:cNvSpPr>
            <p:nvPr/>
          </p:nvSpPr>
          <p:spPr bwMode="auto">
            <a:xfrm>
              <a:off x="2427" y="170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06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63713" y="334963"/>
            <a:ext cx="7129462" cy="1236662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COAGULAÇÃO: REAÇÕES QUÍMICAS</a:t>
            </a:r>
            <a:br>
              <a:rPr lang="pt-BR" sz="3600" dirty="0"/>
            </a:br>
            <a:r>
              <a:rPr lang="pt-BR" sz="3600" dirty="0"/>
              <a:t>FERRO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2" name="Object 1032"/>
              <p:cNvSpPr txBox="1"/>
              <p:nvPr/>
            </p:nvSpPr>
            <p:spPr bwMode="auto">
              <a:xfrm>
                <a:off x="1690688" y="3429000"/>
                <a:ext cx="2049462" cy="419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2" name="Object 10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688" y="3429000"/>
                <a:ext cx="2049462" cy="419100"/>
              </a:xfrm>
              <a:prstGeom prst="rect">
                <a:avLst/>
              </a:prstGeom>
              <a:blipFill>
                <a:blip r:embed="rId3"/>
                <a:stretch>
                  <a:fillRect l="-593" b="-1176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36" name="Line 1033"/>
          <p:cNvSpPr>
            <a:spLocks noChangeShapeType="1"/>
          </p:cNvSpPr>
          <p:nvPr/>
        </p:nvSpPr>
        <p:spPr bwMode="auto">
          <a:xfrm>
            <a:off x="3919538" y="35480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5137" name="Line 1034"/>
          <p:cNvSpPr>
            <a:spLocks noChangeShapeType="1"/>
          </p:cNvSpPr>
          <p:nvPr/>
        </p:nvSpPr>
        <p:spPr bwMode="auto">
          <a:xfrm>
            <a:off x="3900488" y="37004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Object 1035"/>
              <p:cNvSpPr txBox="1"/>
              <p:nvPr/>
            </p:nvSpPr>
            <p:spPr bwMode="auto">
              <a:xfrm>
                <a:off x="4859338" y="3429000"/>
                <a:ext cx="2519362" cy="3524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𝐹𝑒𝑂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3" name="Object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9338" y="3429000"/>
                <a:ext cx="2519362" cy="352425"/>
              </a:xfrm>
              <a:prstGeom prst="rect">
                <a:avLst/>
              </a:prstGeom>
              <a:blipFill>
                <a:blip r:embed="rId4"/>
                <a:stretch>
                  <a:fillRect l="-484" b="-2456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24" name="Object 1037"/>
              <p:cNvSpPr txBox="1"/>
              <p:nvPr/>
            </p:nvSpPr>
            <p:spPr bwMode="auto">
              <a:xfrm>
                <a:off x="1331640" y="4076700"/>
                <a:ext cx="2692673" cy="419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𝐹𝑒𝑂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4" name="Object 10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076700"/>
                <a:ext cx="2692673" cy="419100"/>
              </a:xfrm>
              <a:prstGeom prst="rect">
                <a:avLst/>
              </a:prstGeom>
              <a:blipFill>
                <a:blip r:embed="rId5"/>
                <a:stretch>
                  <a:fillRect l="-452" b="-1014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38" name="Line 1038"/>
          <p:cNvSpPr>
            <a:spLocks noChangeShapeType="1"/>
          </p:cNvSpPr>
          <p:nvPr/>
        </p:nvSpPr>
        <p:spPr bwMode="auto">
          <a:xfrm>
            <a:off x="4205288" y="4241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5139" name="Line 1039"/>
          <p:cNvSpPr>
            <a:spLocks noChangeShapeType="1"/>
          </p:cNvSpPr>
          <p:nvPr/>
        </p:nvSpPr>
        <p:spPr bwMode="auto">
          <a:xfrm>
            <a:off x="4186238" y="4394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5" name="Object 1040"/>
              <p:cNvSpPr txBox="1"/>
              <p:nvPr/>
            </p:nvSpPr>
            <p:spPr bwMode="auto">
              <a:xfrm>
                <a:off x="5003800" y="4076700"/>
                <a:ext cx="1943100" cy="4333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5" name="Object 10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800" y="4076700"/>
                <a:ext cx="1943100" cy="433388"/>
              </a:xfrm>
              <a:prstGeom prst="rect">
                <a:avLst/>
              </a:prstGeom>
              <a:blipFill>
                <a:blip r:embed="rId6"/>
                <a:stretch>
                  <a:fillRect l="-940" b="-84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26" name="Object 1042"/>
              <p:cNvSpPr txBox="1"/>
              <p:nvPr/>
            </p:nvSpPr>
            <p:spPr bwMode="auto">
              <a:xfrm>
                <a:off x="1690688" y="4868863"/>
                <a:ext cx="2171700" cy="433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6" name="Object 10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688" y="4868863"/>
                <a:ext cx="2171700" cy="433387"/>
              </a:xfrm>
              <a:prstGeom prst="rect">
                <a:avLst/>
              </a:prstGeom>
              <a:blipFill>
                <a:blip r:embed="rId7"/>
                <a:stretch>
                  <a:fillRect l="-560" b="-84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40" name="Line 1043"/>
          <p:cNvSpPr>
            <a:spLocks noChangeShapeType="1"/>
          </p:cNvSpPr>
          <p:nvPr/>
        </p:nvSpPr>
        <p:spPr bwMode="auto">
          <a:xfrm>
            <a:off x="4033838" y="5003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5141" name="Line 1044"/>
          <p:cNvSpPr>
            <a:spLocks noChangeShapeType="1"/>
          </p:cNvSpPr>
          <p:nvPr/>
        </p:nvSpPr>
        <p:spPr bwMode="auto">
          <a:xfrm>
            <a:off x="4014788" y="5156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7" name="Object 1045"/>
              <p:cNvSpPr txBox="1"/>
              <p:nvPr/>
            </p:nvSpPr>
            <p:spPr bwMode="auto">
              <a:xfrm>
                <a:off x="5075238" y="4868863"/>
                <a:ext cx="3097162" cy="457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𝑙𝑖𝑑𝑜</m:t>
                              </m:r>
                            </m:sub>
                          </m:sSub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7" name="Object 10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5238" y="4868863"/>
                <a:ext cx="3097162" cy="457200"/>
              </a:xfrm>
              <a:prstGeom prst="rect">
                <a:avLst/>
              </a:prstGeom>
              <a:blipFill>
                <a:blip r:embed="rId8"/>
                <a:stretch>
                  <a:fillRect l="-591" b="-12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28" name="Object 1047"/>
              <p:cNvSpPr txBox="1"/>
              <p:nvPr/>
            </p:nvSpPr>
            <p:spPr bwMode="auto">
              <a:xfrm>
                <a:off x="1115616" y="5589588"/>
                <a:ext cx="3132534" cy="4587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𝑙𝑖𝑑𝑜</m:t>
                              </m:r>
                            </m:sub>
                          </m:sSub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8" name="Object 10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5589588"/>
                <a:ext cx="3132534" cy="458787"/>
              </a:xfrm>
              <a:prstGeom prst="rect">
                <a:avLst/>
              </a:prstGeom>
              <a:blipFill>
                <a:blip r:embed="rId9"/>
                <a:stretch>
                  <a:fillRect l="-389" b="-12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42" name="Line 1048"/>
          <p:cNvSpPr>
            <a:spLocks noChangeShapeType="1"/>
          </p:cNvSpPr>
          <p:nvPr/>
        </p:nvSpPr>
        <p:spPr bwMode="auto">
          <a:xfrm>
            <a:off x="4491038" y="57277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5143" name="Line 1049"/>
          <p:cNvSpPr>
            <a:spLocks noChangeShapeType="1"/>
          </p:cNvSpPr>
          <p:nvPr/>
        </p:nvSpPr>
        <p:spPr bwMode="auto">
          <a:xfrm>
            <a:off x="4471988" y="58801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9" name="Object 1050"/>
              <p:cNvSpPr txBox="1"/>
              <p:nvPr/>
            </p:nvSpPr>
            <p:spPr bwMode="auto">
              <a:xfrm>
                <a:off x="5435600" y="5589588"/>
                <a:ext cx="1943100" cy="4333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𝐹𝑒𝑂</m:t>
                      </m:r>
                      <m:sSubSup>
                        <m:sSub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5129" name="Object 10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5600" y="5589588"/>
                <a:ext cx="1943100" cy="433387"/>
              </a:xfrm>
              <a:prstGeom prst="rect">
                <a:avLst/>
              </a:prstGeom>
              <a:blipFill>
                <a:blip r:embed="rId10"/>
                <a:stretch>
                  <a:fillRect l="-943" b="-84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44" name="Group 1062"/>
          <p:cNvGrpSpPr>
            <a:grpSpLocks/>
          </p:cNvGrpSpPr>
          <p:nvPr/>
        </p:nvGrpSpPr>
        <p:grpSpPr bwMode="auto">
          <a:xfrm>
            <a:off x="2195513" y="2060575"/>
            <a:ext cx="5760863" cy="1079500"/>
            <a:chOff x="1383" y="1298"/>
            <a:chExt cx="2950" cy="68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30" name="Object 1028"/>
                <p:cNvSpPr txBox="1"/>
                <p:nvPr/>
              </p:nvSpPr>
              <p:spPr bwMode="auto">
                <a:xfrm>
                  <a:off x="1693" y="1298"/>
                  <a:ext cx="543" cy="2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𝐹𝑒𝐶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5130" name="Object 10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93" y="1298"/>
                  <a:ext cx="543" cy="272"/>
                </a:xfrm>
                <a:prstGeom prst="rect">
                  <a:avLst/>
                </a:prstGeom>
                <a:blipFill>
                  <a:blip r:embed="rId11"/>
                  <a:stretch>
                    <a:fillRect l="-1149" b="-8451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45" name="Line 1029"/>
            <p:cNvSpPr>
              <a:spLocks noChangeShapeType="1"/>
            </p:cNvSpPr>
            <p:nvPr/>
          </p:nvSpPr>
          <p:spPr bwMode="auto">
            <a:xfrm>
              <a:off x="2385" y="142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31" name="Object 1030"/>
                <p:cNvSpPr txBox="1"/>
                <p:nvPr/>
              </p:nvSpPr>
              <p:spPr bwMode="auto">
                <a:xfrm>
                  <a:off x="2809" y="1298"/>
                  <a:ext cx="1104" cy="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+3.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5131" name="Object 10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09" y="1298"/>
                  <a:ext cx="1104" cy="215"/>
                </a:xfrm>
                <a:prstGeom prst="rect">
                  <a:avLst/>
                </a:prstGeom>
                <a:blipFill>
                  <a:blip r:embed="rId12"/>
                  <a:stretch>
                    <a:fillRect l="-847" b="-3035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32" name="Object 1055"/>
                <p:cNvSpPr txBox="1"/>
                <p:nvPr/>
              </p:nvSpPr>
              <p:spPr bwMode="auto">
                <a:xfrm>
                  <a:off x="1383" y="1706"/>
                  <a:ext cx="936" cy="2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5132" name="Object 10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83" y="1706"/>
                  <a:ext cx="936" cy="272"/>
                </a:xfrm>
                <a:prstGeom prst="rect">
                  <a:avLst/>
                </a:prstGeom>
                <a:blipFill>
                  <a:blip r:embed="rId13"/>
                  <a:stretch>
                    <a:fillRect l="-667" b="-25352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46" name="Line 1056"/>
            <p:cNvSpPr>
              <a:spLocks noChangeShapeType="1"/>
            </p:cNvSpPr>
            <p:nvPr/>
          </p:nvSpPr>
          <p:spPr bwMode="auto">
            <a:xfrm>
              <a:off x="2385" y="183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 sz="2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33" name="Object 1057"/>
                <p:cNvSpPr txBox="1"/>
                <p:nvPr/>
              </p:nvSpPr>
              <p:spPr bwMode="auto">
                <a:xfrm>
                  <a:off x="2925" y="1706"/>
                  <a:ext cx="1408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sSup>
                          <m:s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+3.</m:t>
                        </m:r>
                        <m: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sSubSup>
                          <m:sSubSupPr>
                            <m:ctrlP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pt-BR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bSup>
                      </m:oMath>
                    </m:oMathPara>
                  </a14:m>
                  <a:endParaRPr lang="pt-BR" sz="2400" dirty="0"/>
                </a:p>
              </p:txBody>
            </p:sp>
          </mc:Choice>
          <mc:Fallback>
            <p:sp>
              <p:nvSpPr>
                <p:cNvPr id="5133" name="Object 10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25" y="1706"/>
                  <a:ext cx="1408" cy="264"/>
                </a:xfrm>
                <a:prstGeom prst="rect">
                  <a:avLst/>
                </a:prstGeom>
                <a:blipFill>
                  <a:blip r:embed="rId14"/>
                  <a:stretch>
                    <a:fillRect l="-443" b="-14493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Grp="1" noChangeArrowheads="1"/>
          </p:cNvSpPr>
          <p:nvPr>
            <p:ph idx="1"/>
          </p:nvPr>
        </p:nvSpPr>
        <p:spPr>
          <a:xfrm>
            <a:off x="251520" y="2564904"/>
            <a:ext cx="8713788" cy="3096344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Sais de Ferro (Cloreto férrico e sulfato férrico)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Mecanismos de desestabilização de partículas coloidais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Exercícios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404664"/>
            <a:ext cx="6779840" cy="900649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85750"/>
            <a:ext cx="7391400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DIAGRAMA DE SOLUBILIDADE DO FERRO E ALUMÍNIO EM MEIO AQUOSO</a:t>
            </a:r>
          </a:p>
        </p:txBody>
      </p:sp>
      <p:graphicFrame>
        <p:nvGraphicFramePr>
          <p:cNvPr id="5" name="Chart 24"/>
          <p:cNvGraphicFramePr>
            <a:graphicFrameLocks/>
          </p:cNvGraphicFramePr>
          <p:nvPr/>
        </p:nvGraphicFramePr>
        <p:xfrm>
          <a:off x="1752600" y="1916832"/>
          <a:ext cx="6419800" cy="414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85750"/>
            <a:ext cx="7391400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DIAGRAMA DE SOLUBILIDADE DO FERRO E ALUMÍNIO EM MEIO AQUOSO</a:t>
            </a:r>
          </a:p>
        </p:txBody>
      </p:sp>
      <p:graphicFrame>
        <p:nvGraphicFramePr>
          <p:cNvPr id="6" name="Chart 24"/>
          <p:cNvGraphicFramePr>
            <a:graphicFrameLocks/>
          </p:cNvGraphicFramePr>
          <p:nvPr/>
        </p:nvGraphicFramePr>
        <p:xfrm>
          <a:off x="1547664" y="1916832"/>
          <a:ext cx="6904806" cy="414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7723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301DB9A-31B4-42DD-9717-B019D1F6BA69}"/>
              </a:ext>
            </a:extLst>
          </p:cNvPr>
          <p:cNvGraphicFramePr>
            <a:graphicFrameLocks/>
          </p:cNvGraphicFramePr>
          <p:nvPr/>
        </p:nvGraphicFramePr>
        <p:xfrm>
          <a:off x="310063" y="2438400"/>
          <a:ext cx="8523874" cy="3599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2598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5656" y="304800"/>
            <a:ext cx="7452320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061938-C4C4-4CCF-891C-FC2698C71743}"/>
              </a:ext>
            </a:extLst>
          </p:cNvPr>
          <p:cNvGraphicFramePr>
            <a:graphicFrameLocks/>
          </p:cNvGraphicFramePr>
          <p:nvPr/>
        </p:nvGraphicFramePr>
        <p:xfrm>
          <a:off x="696515" y="2105438"/>
          <a:ext cx="8231461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2682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061938-C4C4-4CCF-891C-FC2698C71743}"/>
              </a:ext>
            </a:extLst>
          </p:cNvPr>
          <p:cNvGraphicFramePr>
            <a:graphicFrameLocks/>
          </p:cNvGraphicFramePr>
          <p:nvPr/>
        </p:nvGraphicFramePr>
        <p:xfrm>
          <a:off x="696515" y="2105438"/>
          <a:ext cx="8231461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8DA67BDA-6D4E-408D-BA74-32A0B7FE4AFD}"/>
              </a:ext>
            </a:extLst>
          </p:cNvPr>
          <p:cNvSpPr/>
          <p:nvPr/>
        </p:nvSpPr>
        <p:spPr>
          <a:xfrm>
            <a:off x="3563888" y="4437112"/>
            <a:ext cx="2304256" cy="108012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9041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C079689-DBA1-4998-A2E8-0001284B8FBC}"/>
              </a:ext>
            </a:extLst>
          </p:cNvPr>
          <p:cNvGraphicFramePr>
            <a:graphicFrameLocks/>
          </p:cNvGraphicFramePr>
          <p:nvPr/>
        </p:nvGraphicFramePr>
        <p:xfrm>
          <a:off x="695325" y="2150715"/>
          <a:ext cx="7753350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4450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C079689-DBA1-4998-A2E8-0001284B8FBC}"/>
              </a:ext>
            </a:extLst>
          </p:cNvPr>
          <p:cNvGraphicFramePr>
            <a:graphicFrameLocks/>
          </p:cNvGraphicFramePr>
          <p:nvPr/>
        </p:nvGraphicFramePr>
        <p:xfrm>
          <a:off x="695325" y="2150715"/>
          <a:ext cx="7753350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3E5734E6-D825-430A-BCCD-19CE1AEB8003}"/>
              </a:ext>
            </a:extLst>
          </p:cNvPr>
          <p:cNvSpPr/>
          <p:nvPr/>
        </p:nvSpPr>
        <p:spPr>
          <a:xfrm>
            <a:off x="3059832" y="4941168"/>
            <a:ext cx="3168352" cy="64807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9676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7BD4182-4E97-4B4D-82B2-F15ADF1B6034}"/>
              </a:ext>
            </a:extLst>
          </p:cNvPr>
          <p:cNvGraphicFramePr>
            <a:graphicFrameLocks/>
          </p:cNvGraphicFramePr>
          <p:nvPr/>
        </p:nvGraphicFramePr>
        <p:xfrm>
          <a:off x="876274" y="2133600"/>
          <a:ext cx="8051701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70408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175376" cy="1524000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COMPORTAMENTO DO FERRO E ALUMÍNIO EM MEIO AQUOSO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7BD4182-4E97-4B4D-82B2-F15ADF1B6034}"/>
              </a:ext>
            </a:extLst>
          </p:cNvPr>
          <p:cNvGraphicFramePr>
            <a:graphicFrameLocks/>
          </p:cNvGraphicFramePr>
          <p:nvPr/>
        </p:nvGraphicFramePr>
        <p:xfrm>
          <a:off x="683568" y="2133600"/>
          <a:ext cx="8244407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8AC52E5B-3969-4E60-8703-2043C6600E03}"/>
              </a:ext>
            </a:extLst>
          </p:cNvPr>
          <p:cNvSpPr/>
          <p:nvPr/>
        </p:nvSpPr>
        <p:spPr>
          <a:xfrm>
            <a:off x="4067944" y="4941168"/>
            <a:ext cx="2016224" cy="576064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0221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 Explicativo 2 4"/>
          <p:cNvSpPr/>
          <p:nvPr/>
        </p:nvSpPr>
        <p:spPr>
          <a:xfrm>
            <a:off x="3656013" y="404813"/>
            <a:ext cx="3455987" cy="15113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7412"/>
              <a:gd name="adj5" fmla="val 112500"/>
              <a:gd name="adj6" fmla="val -4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dirty="0" err="1"/>
              <a:t>coagulante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err="1"/>
              <a:t>Dosagem</a:t>
            </a:r>
            <a:r>
              <a:rPr lang="en-US" sz="2000" dirty="0"/>
              <a:t> de </a:t>
            </a:r>
            <a:r>
              <a:rPr lang="en-US" sz="2000" dirty="0" err="1"/>
              <a:t>coagulante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pH de </a:t>
            </a:r>
            <a:r>
              <a:rPr lang="en-US" sz="2000" dirty="0" err="1"/>
              <a:t>coagulação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err="1"/>
              <a:t>Qualidade</a:t>
            </a:r>
            <a:r>
              <a:rPr lang="en-US" sz="2000" dirty="0"/>
              <a:t> </a:t>
            </a:r>
            <a:r>
              <a:rPr lang="en-US" sz="2000" dirty="0" err="1"/>
              <a:t>da</a:t>
            </a:r>
            <a:r>
              <a:rPr lang="en-US" sz="2000" dirty="0"/>
              <a:t> </a:t>
            </a:r>
            <a:r>
              <a:rPr lang="en-US" sz="2000" dirty="0" err="1"/>
              <a:t>água</a:t>
            </a:r>
            <a:r>
              <a:rPr lang="en-US" sz="2000" dirty="0"/>
              <a:t> </a:t>
            </a:r>
            <a:r>
              <a:rPr lang="en-US" sz="2000" dirty="0" err="1"/>
              <a:t>bruta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92188" y="2205038"/>
            <a:ext cx="2870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latin typeface="+mn-lt"/>
              </a:rPr>
              <a:t>Aspectos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químicos</a:t>
            </a:r>
            <a:r>
              <a:rPr lang="en-US" sz="2400" dirty="0">
                <a:latin typeface="+mn-lt"/>
              </a:rPr>
              <a:t> !!!</a:t>
            </a:r>
            <a:endParaRPr lang="pt-BR" sz="2400" dirty="0"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03263" y="3573463"/>
            <a:ext cx="36766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latin typeface="+mn-lt"/>
              </a:rPr>
              <a:t>Aspectos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hidrodinâmicos</a:t>
            </a:r>
            <a:r>
              <a:rPr lang="en-US" sz="2400" dirty="0">
                <a:latin typeface="+mn-lt"/>
              </a:rPr>
              <a:t> !!!</a:t>
            </a:r>
            <a:endParaRPr lang="pt-BR" sz="2400" dirty="0">
              <a:latin typeface="+mn-lt"/>
            </a:endParaRPr>
          </a:p>
        </p:txBody>
      </p:sp>
      <p:sp>
        <p:nvSpPr>
          <p:cNvPr id="8" name="Texto Explicativo 2 7"/>
          <p:cNvSpPr/>
          <p:nvPr/>
        </p:nvSpPr>
        <p:spPr>
          <a:xfrm>
            <a:off x="3656013" y="4508500"/>
            <a:ext cx="3455987" cy="1512888"/>
          </a:xfrm>
          <a:prstGeom prst="borderCallout2">
            <a:avLst>
              <a:gd name="adj1" fmla="val 69851"/>
              <a:gd name="adj2" fmla="val -3116"/>
              <a:gd name="adj3" fmla="val 69851"/>
              <a:gd name="adj4" fmla="val -21138"/>
              <a:gd name="adj5" fmla="val -24621"/>
              <a:gd name="adj6" fmla="val -47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err="1"/>
              <a:t>Dispersão</a:t>
            </a:r>
            <a:r>
              <a:rPr lang="en-US" sz="2000" dirty="0"/>
              <a:t> do </a:t>
            </a:r>
            <a:r>
              <a:rPr lang="en-US" sz="2000" dirty="0" err="1"/>
              <a:t>coagulante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fase</a:t>
            </a:r>
            <a:r>
              <a:rPr lang="en-US" sz="2000" dirty="0"/>
              <a:t> </a:t>
            </a:r>
            <a:r>
              <a:rPr lang="en-US" sz="2000" dirty="0" err="1"/>
              <a:t>líquida</a:t>
            </a: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err="1"/>
              <a:t>Características</a:t>
            </a:r>
            <a:r>
              <a:rPr lang="en-US" sz="2000" dirty="0"/>
              <a:t> </a:t>
            </a:r>
            <a:r>
              <a:rPr lang="en-US" sz="2000" dirty="0" err="1"/>
              <a:t>físicas</a:t>
            </a:r>
            <a:r>
              <a:rPr lang="en-US" sz="2000" dirty="0"/>
              <a:t> </a:t>
            </a:r>
            <a:r>
              <a:rPr lang="en-US" sz="2000" dirty="0" err="1"/>
              <a:t>da</a:t>
            </a:r>
            <a:r>
              <a:rPr lang="en-US" sz="2000" dirty="0"/>
              <a:t> </a:t>
            </a:r>
            <a:r>
              <a:rPr lang="en-US" sz="2000" dirty="0" err="1"/>
              <a:t>estação</a:t>
            </a:r>
            <a:r>
              <a:rPr lang="en-US" sz="2000" dirty="0"/>
              <a:t> de </a:t>
            </a:r>
            <a:r>
              <a:rPr lang="en-US" sz="2000" dirty="0" err="1"/>
              <a:t>tratamento</a:t>
            </a:r>
            <a:r>
              <a:rPr lang="en-US" sz="2000" dirty="0"/>
              <a:t> de </a:t>
            </a:r>
            <a:r>
              <a:rPr lang="en-US" sz="2000" dirty="0" err="1"/>
              <a:t>água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4447803" y="2636912"/>
            <a:ext cx="49936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Coagulação !!!</a:t>
            </a:r>
          </a:p>
        </p:txBody>
      </p:sp>
      <p:sp>
        <p:nvSpPr>
          <p:cNvPr id="11" name="Seta dobrada 10"/>
          <p:cNvSpPr/>
          <p:nvPr/>
        </p:nvSpPr>
        <p:spPr>
          <a:xfrm rot="5400000">
            <a:off x="7184231" y="1124744"/>
            <a:ext cx="1584325" cy="1296988"/>
          </a:xfrm>
          <a:prstGeom prst="bentArrow">
            <a:avLst>
              <a:gd name="adj1" fmla="val 25000"/>
              <a:gd name="adj2" fmla="val 2599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 dobrada 11"/>
          <p:cNvSpPr/>
          <p:nvPr/>
        </p:nvSpPr>
        <p:spPr>
          <a:xfrm rot="5400000" flipH="1">
            <a:off x="7184231" y="3933032"/>
            <a:ext cx="1584325" cy="1296988"/>
          </a:xfrm>
          <a:prstGeom prst="bentArrow">
            <a:avLst>
              <a:gd name="adj1" fmla="val 26987"/>
              <a:gd name="adj2" fmla="val 2599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04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74826" y="228600"/>
            <a:ext cx="7261669" cy="1112838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200" dirty="0">
                <a:solidFill>
                  <a:schemeClr val="tx1"/>
                </a:solidFill>
              </a:rPr>
              <a:t>TRATAMENTO CONVENCIONAL DE ÁGUAS </a:t>
            </a:r>
            <a:br>
              <a:rPr lang="pt-BR" sz="3200" dirty="0">
                <a:solidFill>
                  <a:schemeClr val="tx1"/>
                </a:solidFill>
              </a:rPr>
            </a:br>
            <a:r>
              <a:rPr lang="pt-BR" sz="3200" dirty="0">
                <a:solidFill>
                  <a:schemeClr val="tx1"/>
                </a:solidFill>
              </a:rPr>
              <a:t>DE ABASTECIMENTO</a:t>
            </a: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05" y="823"/>
            <a:chExt cx="5618" cy="3169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105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Manancial</a:t>
              </a:r>
            </a:p>
          </p:txBody>
        </p:sp>
        <p:sp>
          <p:nvSpPr>
            <p:cNvPr id="39942" name="AutoShape 6"/>
            <p:cNvSpPr>
              <a:spLocks noChangeArrowheads="1"/>
            </p:cNvSpPr>
            <p:nvPr/>
          </p:nvSpPr>
          <p:spPr bwMode="auto">
            <a:xfrm>
              <a:off x="1645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Coagulação</a:t>
              </a:r>
            </a:p>
          </p:txBody>
        </p:sp>
        <p:sp>
          <p:nvSpPr>
            <p:cNvPr id="39943" name="AutoShape 7"/>
            <p:cNvSpPr>
              <a:spLocks noChangeArrowheads="1"/>
            </p:cNvSpPr>
            <p:nvPr/>
          </p:nvSpPr>
          <p:spPr bwMode="auto">
            <a:xfrm>
              <a:off x="2931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Floculação</a:t>
              </a:r>
            </a:p>
          </p:txBody>
        </p:sp>
        <p:sp>
          <p:nvSpPr>
            <p:cNvPr id="39944" name="AutoShape 8"/>
            <p:cNvSpPr>
              <a:spLocks noChangeArrowheads="1"/>
            </p:cNvSpPr>
            <p:nvPr/>
          </p:nvSpPr>
          <p:spPr bwMode="auto">
            <a:xfrm>
              <a:off x="4235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Sedimentação</a:t>
              </a:r>
            </a:p>
          </p:txBody>
        </p:sp>
        <p:sp>
          <p:nvSpPr>
            <p:cNvPr id="39945" name="AutoShape 9"/>
            <p:cNvSpPr>
              <a:spLocks noChangeArrowheads="1"/>
            </p:cNvSpPr>
            <p:nvPr/>
          </p:nvSpPr>
          <p:spPr bwMode="auto">
            <a:xfrm>
              <a:off x="4411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Filtração</a:t>
              </a:r>
            </a:p>
          </p:txBody>
        </p:sp>
        <p:sp>
          <p:nvSpPr>
            <p:cNvPr id="39946" name="AutoShape 10"/>
            <p:cNvSpPr>
              <a:spLocks noChangeArrowheads="1"/>
            </p:cNvSpPr>
            <p:nvPr/>
          </p:nvSpPr>
          <p:spPr bwMode="auto">
            <a:xfrm>
              <a:off x="2940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Desinfecção</a:t>
              </a:r>
            </a:p>
          </p:txBody>
        </p:sp>
        <p:sp>
          <p:nvSpPr>
            <p:cNvPr id="39947" name="AutoShape 11"/>
            <p:cNvSpPr>
              <a:spLocks noChangeArrowheads="1"/>
            </p:cNvSpPr>
            <p:nvPr/>
          </p:nvSpPr>
          <p:spPr bwMode="auto">
            <a:xfrm>
              <a:off x="1500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Fluoretação</a:t>
              </a: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108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Correção de pH</a:t>
              </a:r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273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itchFamily="34" charset="0"/>
                </a:rPr>
                <a:t>Água Final</a:t>
              </a:r>
            </a:p>
          </p:txBody>
        </p:sp>
        <p:cxnSp>
          <p:nvCxnSpPr>
            <p:cNvPr id="39950" name="AutoShape 14"/>
            <p:cNvCxnSpPr>
              <a:cxnSpLocks noChangeShapeType="1"/>
              <a:stCxn id="39941" idx="4"/>
              <a:endCxn id="39942" idx="2"/>
            </p:cNvCxnSpPr>
            <p:nvPr/>
          </p:nvCxnSpPr>
          <p:spPr bwMode="auto">
            <a:xfrm>
              <a:off x="926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1" name="AutoShape 15"/>
            <p:cNvCxnSpPr>
              <a:cxnSpLocks noChangeShapeType="1"/>
              <a:stCxn id="39942" idx="4"/>
              <a:endCxn id="39943" idx="2"/>
            </p:cNvCxnSpPr>
            <p:nvPr/>
          </p:nvCxnSpPr>
          <p:spPr bwMode="auto">
            <a:xfrm>
              <a:off x="2482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2" name="AutoShape 16"/>
            <p:cNvCxnSpPr>
              <a:cxnSpLocks noChangeShapeType="1"/>
              <a:stCxn id="39943" idx="4"/>
              <a:endCxn id="39944" idx="2"/>
            </p:cNvCxnSpPr>
            <p:nvPr/>
          </p:nvCxnSpPr>
          <p:spPr bwMode="auto">
            <a:xfrm>
              <a:off x="3698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AutoShape 17"/>
            <p:cNvCxnSpPr>
              <a:cxnSpLocks noChangeShapeType="1"/>
              <a:stCxn id="39944" idx="3"/>
              <a:endCxn id="39945" idx="1"/>
            </p:cNvCxnSpPr>
            <p:nvPr/>
          </p:nvCxnSpPr>
          <p:spPr bwMode="auto">
            <a:xfrm flipH="1">
              <a:off x="4731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4" name="AutoShape 18"/>
            <p:cNvCxnSpPr>
              <a:cxnSpLocks noChangeShapeType="1"/>
              <a:stCxn id="39945" idx="2"/>
              <a:endCxn id="39946" idx="4"/>
            </p:cNvCxnSpPr>
            <p:nvPr/>
          </p:nvCxnSpPr>
          <p:spPr bwMode="auto">
            <a:xfrm flipH="1" flipV="1">
              <a:off x="3806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5" name="AutoShape 19"/>
            <p:cNvCxnSpPr>
              <a:cxnSpLocks noChangeShapeType="1"/>
              <a:stCxn id="39946" idx="2"/>
              <a:endCxn id="39947" idx="4"/>
            </p:cNvCxnSpPr>
            <p:nvPr/>
          </p:nvCxnSpPr>
          <p:spPr bwMode="auto">
            <a:xfrm flipH="1">
              <a:off x="2345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6" name="AutoShape 20"/>
            <p:cNvCxnSpPr>
              <a:cxnSpLocks noChangeShapeType="1"/>
              <a:stCxn id="39948" idx="3"/>
              <a:endCxn id="39949" idx="1"/>
            </p:cNvCxnSpPr>
            <p:nvPr/>
          </p:nvCxnSpPr>
          <p:spPr bwMode="auto">
            <a:xfrm>
              <a:off x="656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7" name="AutoShape 21"/>
            <p:cNvCxnSpPr>
              <a:cxnSpLocks noChangeShapeType="1"/>
              <a:stCxn id="39947" idx="2"/>
              <a:endCxn id="39948" idx="4"/>
            </p:cNvCxnSpPr>
            <p:nvPr/>
          </p:nvCxnSpPr>
          <p:spPr bwMode="auto">
            <a:xfrm flipH="1">
              <a:off x="1204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>
              <a:off x="1261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59" name="Text Box 23"/>
            <p:cNvSpPr txBox="1">
              <a:spLocks noChangeArrowheads="1"/>
            </p:cNvSpPr>
            <p:nvPr/>
          </p:nvSpPr>
          <p:spPr bwMode="auto">
            <a:xfrm rot="-5350329">
              <a:off x="649" y="1309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1482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61" name="Text Box 25"/>
            <p:cNvSpPr txBox="1">
              <a:spLocks noChangeArrowheads="1"/>
            </p:cNvSpPr>
            <p:nvPr/>
          </p:nvSpPr>
          <p:spPr bwMode="auto">
            <a:xfrm rot="-5350329">
              <a:off x="915" y="1298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CAP</a:t>
              </a:r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>
              <a:off x="1930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63" name="Text Box 27"/>
            <p:cNvSpPr txBox="1">
              <a:spLocks noChangeArrowheads="1"/>
            </p:cNvSpPr>
            <p:nvPr/>
          </p:nvSpPr>
          <p:spPr bwMode="auto">
            <a:xfrm rot="-5350329">
              <a:off x="1329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Coagulante</a:t>
              </a:r>
            </a:p>
          </p:txBody>
        </p:sp>
        <p:sp>
          <p:nvSpPr>
            <p:cNvPr id="39964" name="Text Box 28"/>
            <p:cNvSpPr txBox="1">
              <a:spLocks noChangeArrowheads="1"/>
            </p:cNvSpPr>
            <p:nvPr/>
          </p:nvSpPr>
          <p:spPr bwMode="auto">
            <a:xfrm rot="-5350329">
              <a:off x="1551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auto">
            <a:xfrm>
              <a:off x="215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auto">
            <a:xfrm>
              <a:off x="2373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67" name="Text Box 31"/>
            <p:cNvSpPr txBox="1">
              <a:spLocks noChangeArrowheads="1"/>
            </p:cNvSpPr>
            <p:nvPr/>
          </p:nvSpPr>
          <p:spPr bwMode="auto">
            <a:xfrm rot="-5350329">
              <a:off x="1772" y="1203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39968" name="Line 32"/>
            <p:cNvSpPr>
              <a:spLocks noChangeShapeType="1"/>
            </p:cNvSpPr>
            <p:nvPr/>
          </p:nvSpPr>
          <p:spPr bwMode="auto">
            <a:xfrm>
              <a:off x="2778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69" name="Text Box 33"/>
            <p:cNvSpPr txBox="1">
              <a:spLocks noChangeArrowheads="1"/>
            </p:cNvSpPr>
            <p:nvPr/>
          </p:nvSpPr>
          <p:spPr bwMode="auto">
            <a:xfrm rot="-5350329">
              <a:off x="2302" y="1470"/>
              <a:ext cx="7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39970" name="Line 34"/>
            <p:cNvSpPr>
              <a:spLocks noChangeShapeType="1"/>
            </p:cNvSpPr>
            <p:nvPr/>
          </p:nvSpPr>
          <p:spPr bwMode="auto">
            <a:xfrm>
              <a:off x="4142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71" name="Text Box 35"/>
            <p:cNvSpPr txBox="1">
              <a:spLocks noChangeArrowheads="1"/>
            </p:cNvSpPr>
            <p:nvPr/>
          </p:nvSpPr>
          <p:spPr bwMode="auto">
            <a:xfrm>
              <a:off x="4142" y="2263"/>
              <a:ext cx="5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39972" name="Line 36"/>
            <p:cNvSpPr>
              <a:spLocks noChangeShapeType="1"/>
            </p:cNvSpPr>
            <p:nvPr/>
          </p:nvSpPr>
          <p:spPr bwMode="auto">
            <a:xfrm>
              <a:off x="4807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73" name="Text Box 37"/>
            <p:cNvSpPr txBox="1">
              <a:spLocks noChangeArrowheads="1"/>
            </p:cNvSpPr>
            <p:nvPr/>
          </p:nvSpPr>
          <p:spPr bwMode="auto">
            <a:xfrm>
              <a:off x="4763" y="22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auto">
            <a:xfrm>
              <a:off x="3381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75" name="Text Box 39"/>
            <p:cNvSpPr txBox="1">
              <a:spLocks noChangeArrowheads="1"/>
            </p:cNvSpPr>
            <p:nvPr/>
          </p:nvSpPr>
          <p:spPr bwMode="auto">
            <a:xfrm rot="-5350329">
              <a:off x="2736" y="3401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39976" name="Line 40"/>
            <p:cNvSpPr>
              <a:spLocks noChangeShapeType="1"/>
            </p:cNvSpPr>
            <p:nvPr/>
          </p:nvSpPr>
          <p:spPr bwMode="auto">
            <a:xfrm>
              <a:off x="1955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77" name="Text Box 41"/>
            <p:cNvSpPr txBox="1">
              <a:spLocks noChangeArrowheads="1"/>
            </p:cNvSpPr>
            <p:nvPr/>
          </p:nvSpPr>
          <p:spPr bwMode="auto">
            <a:xfrm rot="-5350329">
              <a:off x="1685" y="3205"/>
              <a:ext cx="43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Flúor</a:t>
              </a:r>
            </a:p>
            <a:p>
              <a:endParaRPr lang="pt-BR" altLang="pt-BR" sz="1600">
                <a:latin typeface="Times New Roman" pitchFamily="18" charset="0"/>
              </a:endParaRPr>
            </a:p>
          </p:txBody>
        </p:sp>
        <p:sp>
          <p:nvSpPr>
            <p:cNvPr id="39978" name="Line 42"/>
            <p:cNvSpPr>
              <a:spLocks noChangeShapeType="1"/>
            </p:cNvSpPr>
            <p:nvPr/>
          </p:nvSpPr>
          <p:spPr bwMode="auto">
            <a:xfrm>
              <a:off x="704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79" name="Text Box 43"/>
            <p:cNvSpPr txBox="1">
              <a:spLocks noChangeArrowheads="1"/>
            </p:cNvSpPr>
            <p:nvPr/>
          </p:nvSpPr>
          <p:spPr bwMode="auto">
            <a:xfrm>
              <a:off x="649" y="3127"/>
              <a:ext cx="8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</p:grp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ETA Ribeirão da Estiva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0" y="3766941"/>
            <a:ext cx="3960440" cy="25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175072"/>
            <a:ext cx="6427787" cy="915988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pt-BR" sz="4000" dirty="0"/>
              <a:t>Dispositivos hidráulicos		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3567" y="2907694"/>
            <a:ext cx="4447567" cy="25304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  <a:extLst/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Calhas </a:t>
            </a:r>
            <a:r>
              <a:rPr lang="pt-BR" sz="4000" dirty="0" err="1"/>
              <a:t>Parshall</a:t>
            </a:r>
            <a:endParaRPr lang="pt-BR" sz="4000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Vertedores retangulares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Malhas difusoras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Injetores</a:t>
            </a:r>
          </a:p>
        </p:txBody>
      </p:sp>
      <p:pic>
        <p:nvPicPr>
          <p:cNvPr id="75781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ETA ABV Diag 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5543897" cy="415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261" y="332656"/>
            <a:ext cx="73914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VERTEDORES RETANGULARES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32656"/>
            <a:ext cx="73914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VERTEDORES RETANGULARES</a:t>
            </a:r>
          </a:p>
        </p:txBody>
      </p:sp>
      <p:pic>
        <p:nvPicPr>
          <p:cNvPr id="5" name="Picture 5" descr="ETA ABV Diag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21768"/>
            <a:ext cx="5563345" cy="417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015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8" descr="DSC03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76" y="2276872"/>
            <a:ext cx="4490354" cy="33674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 descr="ETA ABV Diag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25625"/>
            <a:ext cx="3240360" cy="432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341313"/>
            <a:ext cx="7884368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VERTEDORES RETANGULARES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ETA Guaraú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34872"/>
            <a:ext cx="5425771" cy="407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351" y="281334"/>
            <a:ext cx="7283152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ETA GUARAÚ (SABESP)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9" descr="ETA Guaraú 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916832"/>
            <a:ext cx="5447742" cy="40864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60648"/>
            <a:ext cx="7078216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ETA GUARAÚ (SABESP)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ETA Guaraú 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1916832"/>
            <a:ext cx="5688632" cy="42671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60648"/>
            <a:ext cx="7078216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ETA GUARAÚ (SABESP)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60648"/>
            <a:ext cx="7078216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ETA GUARAÚ (SABESP)</a:t>
            </a:r>
          </a:p>
        </p:txBody>
      </p:sp>
      <p:pic>
        <p:nvPicPr>
          <p:cNvPr id="7" name="Picture 7" descr="ETA Guaraú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48408"/>
            <a:ext cx="6120680" cy="446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67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ETA Caraguatatuba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69053"/>
            <a:ext cx="5797048" cy="434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44475"/>
            <a:ext cx="6945312" cy="13843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CALHAS PARSHALL </a:t>
            </a:r>
            <a:br>
              <a:rPr lang="pt-BR" sz="3600" dirty="0"/>
            </a:br>
            <a:r>
              <a:rPr lang="pt-BR" sz="3600" dirty="0"/>
              <a:t> ETA CARAGUATATUBA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ETA Caraguatatuba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470872" cy="410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39880" cy="13843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CALHAS PARSHALL </a:t>
            </a:r>
            <a:br>
              <a:rPr lang="pt-BR" sz="3600" dirty="0"/>
            </a:br>
            <a:r>
              <a:rPr lang="pt-BR" sz="3600" dirty="0"/>
              <a:t> ETA CARAGUATATUBA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F1000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562" y="2276872"/>
            <a:ext cx="4464571" cy="29882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41622"/>
            <a:ext cx="7212012" cy="900649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  <p:pic>
        <p:nvPicPr>
          <p:cNvPr id="40963" name="Picture 6" descr="Rio Itatinga Turbinado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55" y="3048000"/>
            <a:ext cx="461559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TA Caraguatatuba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3932"/>
            <a:ext cx="3900105" cy="292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51340" cy="13843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CALHAS PARSHALL </a:t>
            </a:r>
            <a:br>
              <a:rPr lang="pt-BR" sz="3600" dirty="0"/>
            </a:br>
            <a:r>
              <a:rPr lang="pt-BR" sz="3600" dirty="0"/>
              <a:t> ETA CARAGUATATUBA</a:t>
            </a:r>
          </a:p>
        </p:txBody>
      </p:sp>
      <p:pic>
        <p:nvPicPr>
          <p:cNvPr id="80901" name="Picture 5" descr="ETA Caraguatatuba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924944"/>
            <a:ext cx="412979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3762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Vídeo – Sistema de mistura rápida (ETA </a:t>
            </a:r>
            <a:r>
              <a:rPr lang="pt-BR" sz="3200" dirty="0" err="1"/>
              <a:t>Guaraú</a:t>
            </a:r>
            <a:r>
              <a:rPr lang="pt-BR" sz="32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Vídeo – Sistema de mistura rápida (ETA ABV)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Vídeo – Sistema de mistura rápida (ETA São Sebastião)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86604"/>
            <a:ext cx="6851848" cy="1450757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altLang="pt-BR" sz="3600" dirty="0"/>
              <a:t>PROCESSO DE COAGULAÇÃO</a:t>
            </a:r>
            <a:br>
              <a:rPr lang="pt-BR" altLang="pt-BR" sz="3600" dirty="0"/>
            </a:br>
            <a:r>
              <a:rPr lang="pt-BR" altLang="pt-BR" sz="3600" dirty="0"/>
              <a:t>MISTURA RÁPIDA HIDRÁULICA</a:t>
            </a:r>
          </a:p>
        </p:txBody>
      </p:sp>
    </p:spTree>
    <p:extLst>
      <p:ext uri="{BB962C8B-B14F-4D97-AF65-F5344CB8AC3E}">
        <p14:creationId xmlns:p14="http://schemas.microsoft.com/office/powerpoint/2010/main" val="694596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315847"/>
            <a:ext cx="5689252" cy="791344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pt-BR" sz="4000" dirty="0"/>
              <a:t>Dispositivos mecânicos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76300" y="3429000"/>
            <a:ext cx="5904656" cy="24472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pt-BR"/>
            </a:defPPr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Agitadores mecânicos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Turbinas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4000" dirty="0"/>
              <a:t>Hélice propulsora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4000" dirty="0"/>
          </a:p>
        </p:txBody>
      </p:sp>
      <p:pic>
        <p:nvPicPr>
          <p:cNvPr id="86021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394" y="235992"/>
            <a:ext cx="6862217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</a:p>
        </p:txBody>
      </p:sp>
      <p:pic>
        <p:nvPicPr>
          <p:cNvPr id="3" name="Imagem 2" descr="Uma imagem contendo ao ar livre, amarelo, edifício, ponte&#10;&#10;Descrição gerada automaticamente">
            <a:extLst>
              <a:ext uri="{FF2B5EF4-FFF2-40B4-BE49-F238E27FC236}">
                <a16:creationId xmlns:a16="http://schemas.microsoft.com/office/drawing/2014/main" id="{4C39BBA8-80FF-4FFF-9D73-063738DC9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34" y="4094286"/>
            <a:ext cx="3363666" cy="223460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Sistemas de agitaç╞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2816"/>
            <a:ext cx="6347966" cy="438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ESCOAMENTO AXIAL E RADIAL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Sistemas de agitaç╞o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6733"/>
            <a:ext cx="4025680" cy="36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ESCOAMENTO AXIAL E RADIAL</a:t>
            </a:r>
          </a:p>
        </p:txBody>
      </p:sp>
      <p:pic>
        <p:nvPicPr>
          <p:cNvPr id="123906" name="Picture 2" descr="http://slwatertech.com/images/Flash_mixer/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2546226" cy="367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01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Sistemas de agitaç╞o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6733"/>
            <a:ext cx="4025680" cy="36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ESCOAMENTO AXIAL E RADIAL</a:t>
            </a:r>
          </a:p>
        </p:txBody>
      </p:sp>
      <p:pic>
        <p:nvPicPr>
          <p:cNvPr id="88072" name="Picture 8" descr="http://slwatertech.com/images/Flash_mixer/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43" y="2276872"/>
            <a:ext cx="2573244" cy="37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37" y="1916832"/>
            <a:ext cx="5521605" cy="4141204"/>
          </a:xfrm>
          <a:prstGeom prst="rect">
            <a:avLst/>
          </a:prstGeom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139880" cy="13843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DISPOSITIVOS MECANIZADOS </a:t>
            </a:r>
            <a:br>
              <a:rPr lang="pt-BR" sz="3600" dirty="0"/>
            </a:br>
            <a:r>
              <a:rPr lang="pt-BR" sz="3600" dirty="0"/>
              <a:t> ETA ANHANGABAÚ</a:t>
            </a:r>
          </a:p>
        </p:txBody>
      </p:sp>
    </p:spTree>
    <p:extLst>
      <p:ext uri="{BB962C8B-B14F-4D97-AF65-F5344CB8AC3E}">
        <p14:creationId xmlns:p14="http://schemas.microsoft.com/office/powerpoint/2010/main" val="2670603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2" y="2316677"/>
            <a:ext cx="4132472" cy="2745349"/>
          </a:xfrm>
          <a:prstGeom prst="rect">
            <a:avLst/>
          </a:prstGeom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095888" cy="13843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PROCESSO DE COAGULAÇÃO</a:t>
            </a:r>
            <a:br>
              <a:rPr lang="pt-BR" sz="3600" dirty="0"/>
            </a:br>
            <a:r>
              <a:rPr lang="pt-BR" sz="3600" dirty="0"/>
              <a:t>DISPOSITIVOS MECANIZADOS </a:t>
            </a:r>
            <a:br>
              <a:rPr lang="pt-BR" sz="3600" dirty="0"/>
            </a:br>
            <a:r>
              <a:rPr lang="pt-BR" sz="3600" dirty="0"/>
              <a:t> ETA JACAREÍ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27" y="3356992"/>
            <a:ext cx="4064661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6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2682281"/>
            <a:ext cx="8229600" cy="19442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Vídeo – Sistema de mistura rápida (ETA Jacareí)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Vídeo – Sistema de mistura rápida (ETA Anhangabaú)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200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86604"/>
            <a:ext cx="6934200" cy="1450757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altLang="pt-BR" sz="3600" dirty="0"/>
              <a:t>PROCESSO DE COAGULAÇÃO</a:t>
            </a:r>
            <a:br>
              <a:rPr lang="pt-BR" altLang="pt-BR" sz="3600" dirty="0"/>
            </a:br>
            <a:r>
              <a:rPr lang="pt-BR" altLang="pt-BR" sz="3600" dirty="0"/>
              <a:t>MISTURA RÁPIDA MECANIZADA</a:t>
            </a:r>
          </a:p>
        </p:txBody>
      </p:sp>
    </p:spTree>
    <p:extLst>
      <p:ext uri="{BB962C8B-B14F-4D97-AF65-F5344CB8AC3E}">
        <p14:creationId xmlns:p14="http://schemas.microsoft.com/office/powerpoint/2010/main" val="42818470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50825"/>
            <a:ext cx="7140575" cy="116205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CONCEITO: GRADIENTE DE VELOCIDADE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70" name="Object 2"/>
              <p:cNvSpPr txBox="1"/>
              <p:nvPr/>
            </p:nvSpPr>
            <p:spPr bwMode="auto">
              <a:xfrm>
                <a:off x="5580112" y="1901354"/>
                <a:ext cx="1651000" cy="431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𝑑𝐹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17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1901354"/>
                <a:ext cx="1651000" cy="431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71" name="Object 3"/>
              <p:cNvSpPr txBox="1"/>
              <p:nvPr/>
            </p:nvSpPr>
            <p:spPr bwMode="auto">
              <a:xfrm>
                <a:off x="4436698" y="2447454"/>
                <a:ext cx="46736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171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6698" y="2447454"/>
                <a:ext cx="4673600" cy="965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72" name="Object 4"/>
              <p:cNvSpPr txBox="1"/>
              <p:nvPr/>
            </p:nvSpPr>
            <p:spPr bwMode="auto">
              <a:xfrm>
                <a:off x="4904854" y="3448051"/>
                <a:ext cx="28575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17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4854" y="3448051"/>
                <a:ext cx="2857500" cy="965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73" name="Object 5"/>
              <p:cNvSpPr txBox="1"/>
              <p:nvPr/>
            </p:nvSpPr>
            <p:spPr bwMode="auto">
              <a:xfrm>
                <a:off x="4904854" y="4387852"/>
                <a:ext cx="3238500" cy="7731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173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4854" y="4387852"/>
                <a:ext cx="3238500" cy="7731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74" name="Object 6"/>
              <p:cNvSpPr txBox="1"/>
              <p:nvPr/>
            </p:nvSpPr>
            <p:spPr bwMode="auto">
              <a:xfrm>
                <a:off x="4710113" y="5447830"/>
                <a:ext cx="41148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174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0113" y="5447830"/>
                <a:ext cx="4114800" cy="9652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5">
            <a:extLst>
              <a:ext uri="{FF2B5EF4-FFF2-40B4-BE49-F238E27FC236}">
                <a16:creationId xmlns:a16="http://schemas.microsoft.com/office/drawing/2014/main" id="{B292DCE7-C4D9-47B5-8806-592B15ABB15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371704"/>
            <a:ext cx="2825968" cy="2473996"/>
            <a:chOff x="113" y="1394"/>
            <a:chExt cx="2369" cy="20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Object 36">
                  <a:extLst>
                    <a:ext uri="{FF2B5EF4-FFF2-40B4-BE49-F238E27FC236}">
                      <a16:creationId xmlns:a16="http://schemas.microsoft.com/office/drawing/2014/main" id="{EF1BF6E5-88CF-412F-A654-899F071CB5E3}"/>
                    </a:ext>
                  </a:extLst>
                </p:cNvPr>
                <p:cNvSpPr txBox="1"/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𝑑𝑣</m:t>
                                </m:r>
                              </m:num>
                              <m:den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den>
                            </m:f>
                          </m:e>
                        </m:d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34" name="Object 36">
                  <a:extLst>
                    <a:ext uri="{FF2B5EF4-FFF2-40B4-BE49-F238E27FC236}">
                      <a16:creationId xmlns:a16="http://schemas.microsoft.com/office/drawing/2014/main" id="{EF1BF6E5-88CF-412F-A654-899F071CB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7">
              <a:extLst>
                <a:ext uri="{FF2B5EF4-FFF2-40B4-BE49-F238E27FC236}">
                  <a16:creationId xmlns:a16="http://schemas.microsoft.com/office/drawing/2014/main" id="{F107379A-0997-48AB-8EAF-EC2CD5674B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" y="1977"/>
              <a:ext cx="2177" cy="1427"/>
              <a:chOff x="113" y="1888"/>
              <a:chExt cx="2177" cy="1427"/>
            </a:xfrm>
          </p:grpSpPr>
          <p:sp>
            <p:nvSpPr>
              <p:cNvPr id="37" name="AutoShape 38">
                <a:extLst>
                  <a:ext uri="{FF2B5EF4-FFF2-40B4-BE49-F238E27FC236}">
                    <a16:creationId xmlns:a16="http://schemas.microsoft.com/office/drawing/2014/main" id="{33250136-4F45-450B-99F1-42915FDBB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67" y="1661"/>
                <a:ext cx="1179" cy="1633"/>
              </a:xfrm>
              <a:prstGeom prst="cube">
                <a:avLst>
                  <a:gd name="adj" fmla="val 250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8" name="Line 39">
                <a:extLst>
                  <a:ext uri="{FF2B5EF4-FFF2-40B4-BE49-F238E27FC236}">
                    <a16:creationId xmlns:a16="http://schemas.microsoft.com/office/drawing/2014/main" id="{FF8194EB-AD56-4103-A6B2-4D7D1B5A0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2024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Line 40">
                <a:extLst>
                  <a:ext uri="{FF2B5EF4-FFF2-40B4-BE49-F238E27FC236}">
                    <a16:creationId xmlns:a16="http://schemas.microsoft.com/office/drawing/2014/main" id="{D343001C-D424-49A3-BE37-64E382FA2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886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 Box 41">
                <a:extLst>
                  <a:ext uri="{FF2B5EF4-FFF2-40B4-BE49-F238E27FC236}">
                    <a16:creationId xmlns:a16="http://schemas.microsoft.com/office/drawing/2014/main" id="{EDFE90D4-C1D8-49A5-B32F-61B441E95F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3" y="3015"/>
                <a:ext cx="340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dx</a:t>
                </a:r>
                <a:endParaRPr lang="pt-BR" altLang="pt-BR" sz="1800" dirty="0"/>
              </a:p>
            </p:txBody>
          </p:sp>
          <p:sp>
            <p:nvSpPr>
              <p:cNvPr id="41" name="Text Box 42">
                <a:extLst>
                  <a:ext uri="{FF2B5EF4-FFF2-40B4-BE49-F238E27FC236}">
                    <a16:creationId xmlns:a16="http://schemas.microsoft.com/office/drawing/2014/main" id="{3C5830B2-A66C-4286-8219-8E3E1472D8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387"/>
                <a:ext cx="34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r>
                  <a:rPr lang="pt-BR" altLang="pt-BR" dirty="0" err="1">
                    <a:latin typeface="+mn-lt"/>
                  </a:rPr>
                  <a:t>dy</a:t>
                </a:r>
                <a:endParaRPr lang="pt-BR" altLang="pt-BR" dirty="0">
                  <a:latin typeface="+mn-lt"/>
                </a:endParaRPr>
              </a:p>
            </p:txBody>
          </p:sp>
          <p:sp>
            <p:nvSpPr>
              <p:cNvPr id="42" name="Text Box 43">
                <a:extLst>
                  <a:ext uri="{FF2B5EF4-FFF2-40B4-BE49-F238E27FC236}">
                    <a16:creationId xmlns:a16="http://schemas.microsoft.com/office/drawing/2014/main" id="{D76AB0F2-EA32-4173-A0F3-55089F96BD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" y="2740"/>
                <a:ext cx="33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dz</a:t>
                </a:r>
                <a:endParaRPr lang="pt-BR" altLang="pt-BR" sz="1800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bject 44">
                  <a:extLst>
                    <a:ext uri="{FF2B5EF4-FFF2-40B4-BE49-F238E27FC236}">
                      <a16:creationId xmlns:a16="http://schemas.microsoft.com/office/drawing/2014/main" id="{98A09E67-35AD-4FE7-A641-B2E491189FE2}"/>
                    </a:ext>
                  </a:extLst>
                </p:cNvPr>
                <p:cNvSpPr txBox="1"/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36" name="Object 44">
                  <a:extLst>
                    <a:ext uri="{FF2B5EF4-FFF2-40B4-BE49-F238E27FC236}">
                      <a16:creationId xmlns:a16="http://schemas.microsoft.com/office/drawing/2014/main" id="{98A09E67-35AD-4FE7-A641-B2E491189F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blipFill>
                  <a:blip r:embed="rId9"/>
                  <a:stretch>
                    <a:fillRect r="-72000" b="-70968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Object 4">
                <a:extLst>
                  <a:ext uri="{FF2B5EF4-FFF2-40B4-BE49-F238E27FC236}">
                    <a16:creationId xmlns:a16="http://schemas.microsoft.com/office/drawing/2014/main" id="{FD679A97-3D0E-4848-AAF7-570945C3479E}"/>
                  </a:ext>
                </a:extLst>
              </p:cNvPr>
              <p:cNvSpPr txBox="1"/>
              <p:nvPr/>
            </p:nvSpPr>
            <p:spPr bwMode="auto">
              <a:xfrm>
                <a:off x="804697" y="5191459"/>
                <a:ext cx="13970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43" name="Object 4">
                <a:extLst>
                  <a:ext uri="{FF2B5EF4-FFF2-40B4-BE49-F238E27FC236}">
                    <a16:creationId xmlns:a16="http://schemas.microsoft.com/office/drawing/2014/main" id="{FD679A97-3D0E-4848-AAF7-570945C34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697" y="5191459"/>
                <a:ext cx="1397000" cy="9652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ETA Alto Cotia 050906 0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29" y="2204864"/>
            <a:ext cx="4240948" cy="31797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696" y="249237"/>
            <a:ext cx="6614160" cy="900649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/>
              <a:t>COAGULAÇÃO</a:t>
            </a:r>
          </a:p>
        </p:txBody>
      </p:sp>
      <p:pic>
        <p:nvPicPr>
          <p:cNvPr id="4198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ETA Alto Cotia 050906 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5520"/>
            <a:ext cx="4322920" cy="32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194" name="Object 2"/>
              <p:cNvSpPr txBox="1"/>
              <p:nvPr/>
            </p:nvSpPr>
            <p:spPr bwMode="auto">
              <a:xfrm>
                <a:off x="4611402" y="1842840"/>
                <a:ext cx="41148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819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1402" y="1842840"/>
                <a:ext cx="4114800" cy="965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95" name="Object 3"/>
              <p:cNvSpPr txBox="1"/>
              <p:nvPr/>
            </p:nvSpPr>
            <p:spPr bwMode="auto">
              <a:xfrm>
                <a:off x="4963827" y="2920206"/>
                <a:ext cx="3409950" cy="10144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𝑑𝑣</m:t>
                                  </m:r>
                                </m:num>
                                <m:den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8195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3827" y="2920206"/>
                <a:ext cx="3409950" cy="1014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96" name="Object 4"/>
              <p:cNvSpPr txBox="1"/>
              <p:nvPr/>
            </p:nvSpPr>
            <p:spPr bwMode="auto">
              <a:xfrm>
                <a:off x="804697" y="5191459"/>
                <a:ext cx="13970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819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697" y="5191459"/>
                <a:ext cx="1397000" cy="965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97" name="Object 5"/>
              <p:cNvSpPr txBox="1"/>
              <p:nvPr/>
            </p:nvSpPr>
            <p:spPr bwMode="auto">
              <a:xfrm>
                <a:off x="4994276" y="4157585"/>
                <a:ext cx="2959100" cy="431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819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4276" y="4157585"/>
                <a:ext cx="2959100" cy="431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98" name="Object 6"/>
              <p:cNvSpPr txBox="1"/>
              <p:nvPr/>
            </p:nvSpPr>
            <p:spPr bwMode="auto">
              <a:xfrm>
                <a:off x="5436096" y="4956195"/>
                <a:ext cx="1635125" cy="9636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819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4956195"/>
                <a:ext cx="1635125" cy="963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01" name="Picture 35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599" y="158502"/>
            <a:ext cx="6945313" cy="1393279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CONCEITO: GRADIENTE DE VELOCIDADE</a:t>
            </a:r>
          </a:p>
        </p:txBody>
      </p:sp>
      <p:grpSp>
        <p:nvGrpSpPr>
          <p:cNvPr id="33" name="Group 35">
            <a:extLst>
              <a:ext uri="{FF2B5EF4-FFF2-40B4-BE49-F238E27FC236}">
                <a16:creationId xmlns:a16="http://schemas.microsoft.com/office/drawing/2014/main" id="{FCBB9D9D-6294-4421-83EA-A3B9DD21C43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371704"/>
            <a:ext cx="2825968" cy="2473996"/>
            <a:chOff x="113" y="1394"/>
            <a:chExt cx="2369" cy="20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Object 36">
                  <a:extLst>
                    <a:ext uri="{FF2B5EF4-FFF2-40B4-BE49-F238E27FC236}">
                      <a16:creationId xmlns:a16="http://schemas.microsoft.com/office/drawing/2014/main" id="{94A0DE33-028F-4A01-9068-95D177A518B3}"/>
                    </a:ext>
                  </a:extLst>
                </p:cNvPr>
                <p:cNvSpPr txBox="1"/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𝑑𝑣</m:t>
                                </m:r>
                              </m:num>
                              <m:den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den>
                            </m:f>
                          </m:e>
                        </m:d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34" name="Object 36">
                  <a:extLst>
                    <a:ext uri="{FF2B5EF4-FFF2-40B4-BE49-F238E27FC236}">
                      <a16:creationId xmlns:a16="http://schemas.microsoft.com/office/drawing/2014/main" id="{94A0DE33-028F-4A01-9068-95D177A518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7">
              <a:extLst>
                <a:ext uri="{FF2B5EF4-FFF2-40B4-BE49-F238E27FC236}">
                  <a16:creationId xmlns:a16="http://schemas.microsoft.com/office/drawing/2014/main" id="{C688E09F-E4A9-4D0C-84B2-BE0DE20D1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" y="1977"/>
              <a:ext cx="2177" cy="1427"/>
              <a:chOff x="113" y="1888"/>
              <a:chExt cx="2177" cy="1427"/>
            </a:xfrm>
          </p:grpSpPr>
          <p:sp>
            <p:nvSpPr>
              <p:cNvPr id="37" name="AutoShape 38">
                <a:extLst>
                  <a:ext uri="{FF2B5EF4-FFF2-40B4-BE49-F238E27FC236}">
                    <a16:creationId xmlns:a16="http://schemas.microsoft.com/office/drawing/2014/main" id="{E598B683-8A8A-4DCD-95FE-7E7840889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67" y="1661"/>
                <a:ext cx="1179" cy="1633"/>
              </a:xfrm>
              <a:prstGeom prst="cube">
                <a:avLst>
                  <a:gd name="adj" fmla="val 250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38" name="Line 39">
                <a:extLst>
                  <a:ext uri="{FF2B5EF4-FFF2-40B4-BE49-F238E27FC236}">
                    <a16:creationId xmlns:a16="http://schemas.microsoft.com/office/drawing/2014/main" id="{76F625C2-C88B-43CA-BA4F-531C01123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2024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Line 40">
                <a:extLst>
                  <a:ext uri="{FF2B5EF4-FFF2-40B4-BE49-F238E27FC236}">
                    <a16:creationId xmlns:a16="http://schemas.microsoft.com/office/drawing/2014/main" id="{13C93672-CF95-4AF6-AFD3-AF02683B3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886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 Box 41">
                <a:extLst>
                  <a:ext uri="{FF2B5EF4-FFF2-40B4-BE49-F238E27FC236}">
                    <a16:creationId xmlns:a16="http://schemas.microsoft.com/office/drawing/2014/main" id="{AA32C836-5080-4A78-B229-05F565357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3" y="3015"/>
                <a:ext cx="340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dx</a:t>
                </a:r>
                <a:endParaRPr lang="pt-BR" altLang="pt-BR" sz="1800" dirty="0"/>
              </a:p>
            </p:txBody>
          </p:sp>
          <p:sp>
            <p:nvSpPr>
              <p:cNvPr id="41" name="Text Box 42">
                <a:extLst>
                  <a:ext uri="{FF2B5EF4-FFF2-40B4-BE49-F238E27FC236}">
                    <a16:creationId xmlns:a16="http://schemas.microsoft.com/office/drawing/2014/main" id="{B6BAD073-52C0-4860-8812-EA71A8678D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387"/>
                <a:ext cx="34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r>
                  <a:rPr lang="pt-BR" altLang="pt-BR" dirty="0" err="1">
                    <a:latin typeface="+mn-lt"/>
                  </a:rPr>
                  <a:t>dy</a:t>
                </a:r>
                <a:endParaRPr lang="pt-BR" altLang="pt-BR" dirty="0">
                  <a:latin typeface="+mn-lt"/>
                </a:endParaRPr>
              </a:p>
            </p:txBody>
          </p:sp>
          <p:sp>
            <p:nvSpPr>
              <p:cNvPr id="42" name="Text Box 43">
                <a:extLst>
                  <a:ext uri="{FF2B5EF4-FFF2-40B4-BE49-F238E27FC236}">
                    <a16:creationId xmlns:a16="http://schemas.microsoft.com/office/drawing/2014/main" id="{598825EB-D734-4583-960A-5A8D3ED1F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" y="2740"/>
                <a:ext cx="33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dz</a:t>
                </a:r>
                <a:endParaRPr lang="pt-BR" altLang="pt-BR" sz="1800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bject 44">
                  <a:extLst>
                    <a:ext uri="{FF2B5EF4-FFF2-40B4-BE49-F238E27FC236}">
                      <a16:creationId xmlns:a16="http://schemas.microsoft.com/office/drawing/2014/main" id="{597D234B-0B58-4FE6-84A9-2395B8BA392C}"/>
                    </a:ext>
                  </a:extLst>
                </p:cNvPr>
                <p:cNvSpPr txBox="1"/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36" name="Object 44">
                  <a:extLst>
                    <a:ext uri="{FF2B5EF4-FFF2-40B4-BE49-F238E27FC236}">
                      <a16:creationId xmlns:a16="http://schemas.microsoft.com/office/drawing/2014/main" id="{597D234B-0B58-4FE6-84A9-2395B8BA3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blipFill>
                  <a:blip r:embed="rId9"/>
                  <a:stretch>
                    <a:fillRect r="-72000" b="-70968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218" name="Object 28"/>
              <p:cNvSpPr txBox="1"/>
              <p:nvPr/>
            </p:nvSpPr>
            <p:spPr bwMode="auto">
              <a:xfrm>
                <a:off x="888248" y="5032680"/>
                <a:ext cx="13970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𝑑𝑣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218" name="Object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248" y="5032680"/>
                <a:ext cx="1397000" cy="965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19" name="Object 30"/>
              <p:cNvSpPr txBox="1"/>
              <p:nvPr/>
            </p:nvSpPr>
            <p:spPr bwMode="auto">
              <a:xfrm>
                <a:off x="5768952" y="2420938"/>
                <a:ext cx="16383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219" name="Object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8952" y="2420938"/>
                <a:ext cx="1638300" cy="96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Text Box 31"/>
          <p:cNvSpPr txBox="1">
            <a:spLocks noChangeArrowheads="1"/>
          </p:cNvSpPr>
          <p:nvPr/>
        </p:nvSpPr>
        <p:spPr bwMode="auto">
          <a:xfrm>
            <a:off x="3752850" y="1833563"/>
            <a:ext cx="4007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pt-BR" altLang="pt-BR" sz="2400" b="1" dirty="0">
                <a:latin typeface="+mj-lt"/>
              </a:rPr>
              <a:t>G=Gradiente de velocidade (s</a:t>
            </a:r>
            <a:r>
              <a:rPr lang="pt-BR" altLang="pt-BR" sz="2400" b="1" baseline="30000" dirty="0">
                <a:latin typeface="+mj-lt"/>
              </a:rPr>
              <a:t>-1</a:t>
            </a:r>
            <a:r>
              <a:rPr lang="pt-BR" altLang="pt-BR" sz="2400" b="1" dirty="0">
                <a:latin typeface="+mj-lt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20" name="Object 32"/>
              <p:cNvSpPr txBox="1"/>
              <p:nvPr/>
            </p:nvSpPr>
            <p:spPr bwMode="auto">
              <a:xfrm>
                <a:off x="3276600" y="3789363"/>
                <a:ext cx="4978400" cy="965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220" name="Object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6600" y="3789363"/>
                <a:ext cx="4978400" cy="965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21" name="Object 33"/>
              <p:cNvSpPr txBox="1"/>
              <p:nvPr/>
            </p:nvSpPr>
            <p:spPr bwMode="auto">
              <a:xfrm>
                <a:off x="3059113" y="5229225"/>
                <a:ext cx="5695950" cy="962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pt-B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221" name="Object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5229225"/>
                <a:ext cx="5695950" cy="9620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5" name="Picture 3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8983" y="476250"/>
            <a:ext cx="6896079" cy="6858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CONCEITO: GRADIENTE DE VELOCIDADE</a:t>
            </a:r>
          </a:p>
        </p:txBody>
      </p:sp>
      <p:grpSp>
        <p:nvGrpSpPr>
          <p:cNvPr id="9227" name="Group 35"/>
          <p:cNvGrpSpPr>
            <a:grpSpLocks/>
          </p:cNvGrpSpPr>
          <p:nvPr/>
        </p:nvGrpSpPr>
        <p:grpSpPr bwMode="auto">
          <a:xfrm>
            <a:off x="179388" y="2371704"/>
            <a:ext cx="2825968" cy="2473996"/>
            <a:chOff x="113" y="1394"/>
            <a:chExt cx="2369" cy="20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222" name="Object 36"/>
                <p:cNvSpPr txBox="1"/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pt-B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𝑑𝑣</m:t>
                                </m:r>
                              </m:num>
                              <m:den>
                                <m:r>
                                  <a:rPr lang="pt-B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den>
                            </m:f>
                          </m:e>
                        </m:d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9222" name="Object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7" y="1394"/>
                  <a:ext cx="1325" cy="6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228" name="Group 37"/>
            <p:cNvGrpSpPr>
              <a:grpSpLocks/>
            </p:cNvGrpSpPr>
            <p:nvPr/>
          </p:nvGrpSpPr>
          <p:grpSpPr bwMode="auto">
            <a:xfrm>
              <a:off x="113" y="1977"/>
              <a:ext cx="2177" cy="1427"/>
              <a:chOff x="113" y="1888"/>
              <a:chExt cx="2177" cy="1427"/>
            </a:xfrm>
          </p:grpSpPr>
          <p:sp>
            <p:nvSpPr>
              <p:cNvPr id="9229" name="AutoShape 38"/>
              <p:cNvSpPr>
                <a:spLocks noChangeArrowheads="1"/>
              </p:cNvSpPr>
              <p:nvPr/>
            </p:nvSpPr>
            <p:spPr bwMode="auto">
              <a:xfrm rot="-5400000">
                <a:off x="567" y="1661"/>
                <a:ext cx="1179" cy="1633"/>
              </a:xfrm>
              <a:prstGeom prst="cube">
                <a:avLst>
                  <a:gd name="adj" fmla="val 2501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9230" name="Line 39"/>
              <p:cNvSpPr>
                <a:spLocks noChangeShapeType="1"/>
              </p:cNvSpPr>
              <p:nvPr/>
            </p:nvSpPr>
            <p:spPr bwMode="auto">
              <a:xfrm>
                <a:off x="1429" y="2024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31" name="Line 40"/>
              <p:cNvSpPr>
                <a:spLocks noChangeShapeType="1"/>
              </p:cNvSpPr>
              <p:nvPr/>
            </p:nvSpPr>
            <p:spPr bwMode="auto">
              <a:xfrm>
                <a:off x="1338" y="2886"/>
                <a:ext cx="86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32" name="Text Box 41"/>
              <p:cNvSpPr txBox="1">
                <a:spLocks noChangeArrowheads="1"/>
              </p:cNvSpPr>
              <p:nvPr/>
            </p:nvSpPr>
            <p:spPr bwMode="auto">
              <a:xfrm>
                <a:off x="1053" y="3015"/>
                <a:ext cx="340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dx</a:t>
                </a:r>
                <a:endParaRPr lang="pt-BR" altLang="pt-BR" sz="1800" dirty="0"/>
              </a:p>
            </p:txBody>
          </p:sp>
          <p:sp>
            <p:nvSpPr>
              <p:cNvPr id="9233" name="Text Box 42"/>
              <p:cNvSpPr txBox="1">
                <a:spLocks noChangeArrowheads="1"/>
              </p:cNvSpPr>
              <p:nvPr/>
            </p:nvSpPr>
            <p:spPr bwMode="auto">
              <a:xfrm>
                <a:off x="1927" y="2387"/>
                <a:ext cx="34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r>
                  <a:rPr lang="pt-BR" altLang="pt-BR" dirty="0" err="1">
                    <a:latin typeface="+mn-lt"/>
                  </a:rPr>
                  <a:t>dy</a:t>
                </a:r>
                <a:endParaRPr lang="pt-BR" altLang="pt-BR" dirty="0">
                  <a:latin typeface="+mn-lt"/>
                </a:endParaRPr>
              </a:p>
            </p:txBody>
          </p:sp>
          <p:sp>
            <p:nvSpPr>
              <p:cNvPr id="9234" name="Text Box 43"/>
              <p:cNvSpPr txBox="1">
                <a:spLocks noChangeArrowheads="1"/>
              </p:cNvSpPr>
              <p:nvPr/>
            </p:nvSpPr>
            <p:spPr bwMode="auto">
              <a:xfrm>
                <a:off x="113" y="2740"/>
                <a:ext cx="33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800"/>
                </a:lvl1pPr>
                <a:lvl2pPr marL="742950" indent="-285750" eaLnBrk="0" hangingPunct="0">
                  <a:defRPr>
                    <a:latin typeface="Garamond" pitchFamily="18" charset="0"/>
                  </a:defRPr>
                </a:lvl2pPr>
                <a:lvl3pPr marL="1143000" indent="-228600" eaLnBrk="0" hangingPunct="0">
                  <a:defRPr>
                    <a:latin typeface="Garamond" pitchFamily="18" charset="0"/>
                  </a:defRPr>
                </a:lvl3pPr>
                <a:lvl4pPr marL="1600200" indent="-228600" eaLnBrk="0" hangingPunct="0">
                  <a:defRPr>
                    <a:latin typeface="Garamond" pitchFamily="18" charset="0"/>
                  </a:defRPr>
                </a:lvl4pPr>
                <a:lvl5pPr marL="2057400" indent="-228600" eaLnBrk="0" hangingPunct="0">
                  <a:defRPr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Garamond" pitchFamily="18" charset="0"/>
                  </a:defRPr>
                </a:lvl9pPr>
              </a:lstStyle>
              <a:p>
                <a:r>
                  <a:rPr lang="pt-BR" altLang="pt-BR" sz="1800" dirty="0" err="1"/>
                  <a:t>dz</a:t>
                </a:r>
                <a:endParaRPr lang="pt-BR" altLang="pt-BR" sz="1800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223" name="Object 44"/>
                <p:cNvSpPr txBox="1"/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>
            <p:sp>
              <p:nvSpPr>
                <p:cNvPr id="9223" name="Object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67" y="2658"/>
                  <a:ext cx="128" cy="152"/>
                </a:xfrm>
                <a:prstGeom prst="rect">
                  <a:avLst/>
                </a:prstGeom>
                <a:blipFill>
                  <a:blip r:embed="rId8"/>
                  <a:stretch>
                    <a:fillRect r="-72000" b="-70968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323850" y="2492375"/>
            <a:ext cx="4014788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800">
                <a:latin typeface="Times New Roman" pitchFamily="18" charset="0"/>
              </a:rPr>
              <a:t>Agitadores de fluxo radial</a:t>
            </a: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2" name="Object 4"/>
              <p:cNvSpPr txBox="1"/>
              <p:nvPr/>
            </p:nvSpPr>
            <p:spPr bwMode="auto">
              <a:xfrm>
                <a:off x="1547812" y="3068638"/>
                <a:ext cx="1656035" cy="430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024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812" y="3068638"/>
                <a:ext cx="1656035" cy="430212"/>
              </a:xfrm>
              <a:prstGeom prst="rect">
                <a:avLst/>
              </a:prstGeom>
              <a:blipFill>
                <a:blip r:embed="rId2"/>
                <a:stretch>
                  <a:fillRect l="-1103" b="-845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43" name="Object 5"/>
              <p:cNvSpPr txBox="1"/>
              <p:nvPr/>
            </p:nvSpPr>
            <p:spPr bwMode="auto">
              <a:xfrm>
                <a:off x="1042988" y="3716338"/>
                <a:ext cx="2664916" cy="8493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0243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3716338"/>
                <a:ext cx="2664916" cy="849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44" name="Object 6"/>
              <p:cNvSpPr txBox="1"/>
              <p:nvPr/>
            </p:nvSpPr>
            <p:spPr bwMode="auto">
              <a:xfrm>
                <a:off x="971550" y="4724400"/>
                <a:ext cx="2880370" cy="8461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0244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4724400"/>
                <a:ext cx="2880370" cy="8461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737806" y="1801167"/>
            <a:ext cx="3868738" cy="162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800">
                <a:latin typeface="Times New Roman" pitchFamily="18" charset="0"/>
              </a:rPr>
              <a:t>Agitadores de fluxo axial</a:t>
            </a: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pt-BR" altLang="pt-BR" sz="2400"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5" name="Object 8"/>
              <p:cNvSpPr txBox="1"/>
              <p:nvPr/>
            </p:nvSpPr>
            <p:spPr bwMode="auto">
              <a:xfrm>
                <a:off x="5387975" y="2555875"/>
                <a:ext cx="2568401" cy="4270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0245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7975" y="2555875"/>
                <a:ext cx="2568401" cy="427038"/>
              </a:xfrm>
              <a:prstGeom prst="rect">
                <a:avLst/>
              </a:prstGeom>
              <a:blipFill>
                <a:blip r:embed="rId5"/>
                <a:stretch>
                  <a:fillRect l="-713" b="-214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4737806" y="3498850"/>
            <a:ext cx="38687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pt-BR" altLang="pt-BR" sz="2400" dirty="0" err="1">
                <a:latin typeface="Times New Roman" pitchFamily="18" charset="0"/>
              </a:rPr>
              <a:t>F</a:t>
            </a:r>
            <a:r>
              <a:rPr lang="pt-BR" altLang="pt-BR" sz="2400" baseline="-25000" dirty="0" err="1">
                <a:latin typeface="Times New Roman" pitchFamily="18" charset="0"/>
              </a:rPr>
              <a:t>a</a:t>
            </a:r>
            <a:r>
              <a:rPr lang="pt-BR" altLang="pt-BR" sz="2400" dirty="0">
                <a:latin typeface="Times New Roman" pitchFamily="18" charset="0"/>
              </a:rPr>
              <a:t>=força de arraste (N)</a:t>
            </a:r>
          </a:p>
          <a:p>
            <a:r>
              <a:rPr lang="pt-BR" altLang="pt-BR" sz="2400" dirty="0">
                <a:latin typeface="Times New Roman" pitchFamily="18" charset="0"/>
              </a:rPr>
              <a:t>v=velocidade (m/s)</a:t>
            </a:r>
          </a:p>
          <a:p>
            <a:r>
              <a:rPr lang="pt-BR" altLang="pt-BR" sz="2400" dirty="0" err="1">
                <a:latin typeface="Times New Roman" pitchFamily="18" charset="0"/>
              </a:rPr>
              <a:t>C</a:t>
            </a:r>
            <a:r>
              <a:rPr lang="pt-BR" altLang="pt-BR" sz="2400" baseline="-25000" dirty="0" err="1">
                <a:latin typeface="Times New Roman" pitchFamily="18" charset="0"/>
              </a:rPr>
              <a:t>d</a:t>
            </a:r>
            <a:r>
              <a:rPr lang="pt-BR" altLang="pt-BR" sz="2400" dirty="0">
                <a:latin typeface="Times New Roman" pitchFamily="18" charset="0"/>
              </a:rPr>
              <a:t>=coeficiente de arraste</a:t>
            </a:r>
          </a:p>
          <a:p>
            <a:r>
              <a:rPr lang="pt-BR" altLang="pt-BR" sz="2400" dirty="0" err="1">
                <a:latin typeface="Times New Roman" pitchFamily="18" charset="0"/>
              </a:rPr>
              <a:t>A</a:t>
            </a:r>
            <a:r>
              <a:rPr lang="pt-BR" altLang="pt-BR" sz="2400" baseline="-25000" dirty="0" err="1">
                <a:latin typeface="Times New Roman" pitchFamily="18" charset="0"/>
              </a:rPr>
              <a:t>p</a:t>
            </a:r>
            <a:r>
              <a:rPr lang="pt-BR" altLang="pt-BR" sz="2400" dirty="0">
                <a:latin typeface="Times New Roman" pitchFamily="18" charset="0"/>
              </a:rPr>
              <a:t>=área projetada</a:t>
            </a:r>
          </a:p>
          <a:p>
            <a:r>
              <a:rPr lang="pt-BR" altLang="pt-BR" sz="2400" dirty="0">
                <a:latin typeface="Times New Roman" pitchFamily="18" charset="0"/>
              </a:rPr>
              <a:t>n=rotação (rps)</a:t>
            </a:r>
          </a:p>
          <a:p>
            <a:r>
              <a:rPr lang="pt-BR" altLang="pt-BR" sz="2400" dirty="0">
                <a:latin typeface="Times New Roman" pitchFamily="18" charset="0"/>
              </a:rPr>
              <a:t>D=diâmetro do rotor (m)</a:t>
            </a:r>
          </a:p>
          <a:p>
            <a:r>
              <a:rPr lang="pt-BR" altLang="pt-BR" sz="2400" dirty="0">
                <a:latin typeface="Times New Roman" pitchFamily="18" charset="0"/>
              </a:rPr>
              <a:t>P=Potência (W)</a:t>
            </a:r>
          </a:p>
        </p:txBody>
      </p:sp>
      <p:pic>
        <p:nvPicPr>
          <p:cNvPr id="10249" name="Picture 1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549275"/>
            <a:ext cx="7128792" cy="6858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CÁLCULO DO GRADIENTE DE VELOCIDADE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266" name="Object 4"/>
              <p:cNvSpPr txBox="1"/>
              <p:nvPr/>
            </p:nvSpPr>
            <p:spPr bwMode="auto">
              <a:xfrm>
                <a:off x="3347864" y="1844824"/>
                <a:ext cx="3239963" cy="430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126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844824"/>
                <a:ext cx="3239963" cy="430212"/>
              </a:xfrm>
              <a:prstGeom prst="rect">
                <a:avLst/>
              </a:prstGeom>
              <a:blipFill>
                <a:blip r:embed="rId2"/>
                <a:stretch>
                  <a:fillRect b="-8571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8248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085356"/>
              </p:ext>
            </p:extLst>
          </p:nvPr>
        </p:nvGraphicFramePr>
        <p:xfrm>
          <a:off x="1128316" y="2564904"/>
          <a:ext cx="6887368" cy="3528392"/>
        </p:xfrm>
        <a:graphic>
          <a:graphicData uri="http://schemas.openxmlformats.org/drawingml/2006/table">
            <a:tbl>
              <a:tblPr/>
              <a:tblGrid>
                <a:gridCol w="496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Tipo de rotor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Valor de K</a:t>
                      </a:r>
                      <a:r>
                        <a:rPr kumimoji="0" lang="pt-BR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Hélice propulsora marítima (3 hélices)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Turbina (seis palhetas retas)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5,75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Turbina (seis palhetas curvas)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4,80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Turbina com quatro palhetas inclinadas a 45</a:t>
                      </a:r>
                      <a:r>
                        <a:rPr kumimoji="0" lang="pt-BR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1,27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Turbina com quatro palhetas inclinadas a 32</a:t>
                      </a:r>
                      <a:r>
                        <a:rPr kumimoji="0" 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 a 1,2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Turbina com seis palhetas inclinadas a 45</a:t>
                      </a:r>
                      <a:r>
                        <a:rPr kumimoji="0" lang="pt-BR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297" name="Picture 3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6945313" cy="830263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CÁLCULO DO GRADIENTE DE VELOCIDADE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290" name="Object 5"/>
              <p:cNvSpPr txBox="1"/>
              <p:nvPr/>
            </p:nvSpPr>
            <p:spPr bwMode="auto">
              <a:xfrm>
                <a:off x="5361029" y="3034865"/>
                <a:ext cx="2941638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≅5 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 5,5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229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029" y="3034865"/>
                <a:ext cx="2941638" cy="469900"/>
              </a:xfrm>
              <a:prstGeom prst="rect">
                <a:avLst/>
              </a:prstGeom>
              <a:blipFill>
                <a:blip r:embed="rId2"/>
                <a:stretch>
                  <a:fillRect b="-1039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6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139880" cy="112077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 ESCOAMENTO RADIAL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1" name="Object 9"/>
              <p:cNvSpPr txBox="1"/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2291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29" name="Picture 41" descr="Radial Impell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509680"/>
            <a:ext cx="3471288" cy="34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5" name="Picture 47" descr="Resultado de imagem para radial impeller floccul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57294"/>
            <a:ext cx="160017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314" name="Object 3"/>
              <p:cNvSpPr txBox="1"/>
              <p:nvPr/>
            </p:nvSpPr>
            <p:spPr bwMode="auto">
              <a:xfrm>
                <a:off x="5393469" y="3051785"/>
                <a:ext cx="3279713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≅1,5 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 2,0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331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3469" y="3051785"/>
                <a:ext cx="3279713" cy="469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20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450" y="228600"/>
            <a:ext cx="7142038" cy="112077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 ESCOAMENTO RADIAL</a:t>
            </a:r>
          </a:p>
        </p:txBody>
      </p:sp>
      <p:pic>
        <p:nvPicPr>
          <p:cNvPr id="13353" name="Picture 41" descr="Pitched Impell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5" y="2435647"/>
            <a:ext cx="3522637" cy="3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7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9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51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53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55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75882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57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91122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59" descr="Resultado de imagem para radial impeller flocculation"/>
          <p:cNvSpPr>
            <a:spLocks noChangeAspect="1" noChangeArrowheads="1"/>
          </p:cNvSpPr>
          <p:nvPr/>
        </p:nvSpPr>
        <p:spPr bwMode="auto">
          <a:xfrm>
            <a:off x="106362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73" name="Picture 61" descr="http://www.dynamixinc.com/wp-content/uploads/2015/03/pitch-p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73" y="3821234"/>
            <a:ext cx="1872208" cy="12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7" descr="Resultado de imagem para radial impeller floccul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32" y="4881654"/>
            <a:ext cx="2177650" cy="11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3180FA3A-A404-491A-8D28-B49B71229073}"/>
                  </a:ext>
                </a:extLst>
              </p:cNvPr>
              <p:cNvSpPr txBox="1"/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3180FA3A-A404-491A-8D28-B49B7122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338" name="Object 3"/>
              <p:cNvSpPr txBox="1"/>
              <p:nvPr/>
            </p:nvSpPr>
            <p:spPr bwMode="auto">
              <a:xfrm>
                <a:off x="5326672" y="3194050"/>
                <a:ext cx="2941638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≅0,5 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 0,8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4338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6672" y="3194050"/>
                <a:ext cx="2941638" cy="469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4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934200" cy="112077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 ESCOAMENTO AXIAL</a:t>
            </a:r>
          </a:p>
        </p:txBody>
      </p:sp>
      <p:pic>
        <p:nvPicPr>
          <p:cNvPr id="14377" name="Picture 41" descr="Marine-Type Propell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33" y="2386210"/>
            <a:ext cx="3384376" cy="34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3" name="Picture 47" descr="Propeller Bla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45" y="4287454"/>
            <a:ext cx="1584176" cy="11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296888CC-E3E7-45B4-8718-B08958D88E5D}"/>
                  </a:ext>
                </a:extLst>
              </p:cNvPr>
              <p:cNvSpPr txBox="1"/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296888CC-E3E7-45B4-8718-B08958D88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386" name="Object 3"/>
              <p:cNvSpPr txBox="1"/>
              <p:nvPr/>
            </p:nvSpPr>
            <p:spPr bwMode="auto">
              <a:xfrm>
                <a:off x="5405436" y="3194050"/>
                <a:ext cx="2941638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≅0,3 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 0,4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638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5436" y="3194050"/>
                <a:ext cx="2941638" cy="469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2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934200" cy="112077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3600" dirty="0"/>
              <a:t>SISTEMAS DE AGITAÇÃO</a:t>
            </a:r>
            <a:br>
              <a:rPr lang="pt-BR" sz="3600" dirty="0"/>
            </a:br>
            <a:r>
              <a:rPr lang="pt-BR" sz="3600" dirty="0"/>
              <a:t> ESCOAMENTO AXIAL</a:t>
            </a:r>
          </a:p>
        </p:txBody>
      </p:sp>
      <p:pic>
        <p:nvPicPr>
          <p:cNvPr id="16425" name="Picture 41" descr="Hydrofoil Impell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6"/>
            <a:ext cx="3357339" cy="33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35" name="Picture 51" descr="Resultado de imagem para hydrofoil impeller floccul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88113" y="4105764"/>
            <a:ext cx="2160240" cy="14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AEF771C2-CE36-49BB-8B53-0BF5924E9B26}"/>
                  </a:ext>
                </a:extLst>
              </p:cNvPr>
              <p:cNvSpPr txBox="1"/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𝑜𝑡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AEF771C2-CE36-49BB-8B53-0BF5924E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7414" y="2118824"/>
                <a:ext cx="2941638" cy="633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133600"/>
            <a:ext cx="8229600" cy="439102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Gradiente de velocidade </a:t>
            </a:r>
            <a:r>
              <a:rPr lang="pt-BR" sz="3600" dirty="0">
                <a:sym typeface="Symbol" pitchFamily="18" charset="2"/>
              </a:rPr>
              <a:t> 1.000 s</a:t>
            </a:r>
            <a:r>
              <a:rPr lang="pt-BR" sz="3600" baseline="30000" dirty="0">
                <a:sym typeface="Symbol" pitchFamily="18" charset="2"/>
              </a:rPr>
              <a:t>-1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Mecanismo de coagulação por adsorção-neutralização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Gradiente de velocidade </a:t>
            </a:r>
            <a:r>
              <a:rPr lang="pt-BR" sz="3600" dirty="0">
                <a:sym typeface="Symbol" pitchFamily="18" charset="2"/>
              </a:rPr>
              <a:t> 300 s</a:t>
            </a:r>
            <a:r>
              <a:rPr lang="pt-BR" sz="3600" baseline="30000" dirty="0">
                <a:sym typeface="Symbol" pitchFamily="18" charset="2"/>
              </a:rPr>
              <a:t>-1</a:t>
            </a:r>
            <a:r>
              <a:rPr lang="pt-BR" sz="3600" dirty="0">
                <a:sym typeface="Symbol" pitchFamily="18" charset="2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Mecanismo de coagulação por varredura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pt-BR" sz="3600" dirty="0"/>
              <a:t>Tempo de detenção hidráulico </a:t>
            </a:r>
            <a:r>
              <a:rPr lang="pt-BR" sz="3600" dirty="0">
                <a:sym typeface="Symbol" pitchFamily="18" charset="2"/>
              </a:rPr>
              <a:t> 30 s</a:t>
            </a:r>
            <a:endParaRPr lang="pt-BR" sz="3600" dirty="0"/>
          </a:p>
        </p:txBody>
      </p:sp>
      <p:pic>
        <p:nvPicPr>
          <p:cNvPr id="101379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4000" dirty="0"/>
              <a:t>UNIDADES DE MISTURA RÁPIDA</a:t>
            </a:r>
            <a:br>
              <a:rPr lang="pt-BR" sz="4000" dirty="0"/>
            </a:br>
            <a:r>
              <a:rPr lang="pt-BR" sz="4000" dirty="0"/>
              <a:t>DIMENSIONAMENTO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18" y="3417703"/>
            <a:ext cx="66667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2276872"/>
            <a:ext cx="8229600" cy="14398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b="1" dirty="0">
                <a:sym typeface="Symbol" pitchFamily="18" charset="2"/>
              </a:rPr>
              <a:t>Vazão: 1,0 m</a:t>
            </a:r>
            <a:r>
              <a:rPr lang="pt-BR" sz="3600" b="1" baseline="30000" dirty="0">
                <a:sym typeface="Symbol" pitchFamily="18" charset="2"/>
              </a:rPr>
              <a:t>3</a:t>
            </a:r>
            <a:r>
              <a:rPr lang="pt-BR" sz="3600" b="1" dirty="0">
                <a:sym typeface="Symbol" pitchFamily="18" charset="2"/>
              </a:rPr>
              <a:t>/s</a:t>
            </a:r>
          </a:p>
          <a:p>
            <a:pPr eaLnBrk="1" hangingPunct="1">
              <a:defRPr/>
            </a:pPr>
            <a:r>
              <a:rPr lang="pt-BR" sz="3600" b="1" dirty="0"/>
              <a:t>Verificação do gradiente de velocidade </a:t>
            </a:r>
          </a:p>
        </p:txBody>
      </p:sp>
      <p:pic>
        <p:nvPicPr>
          <p:cNvPr id="10240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4000" dirty="0"/>
              <a:t>DIMENSIONAMENTO DE CALHAS PARSHALL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23088" cy="121285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43029" name="Line 6"/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3030" name="Line 7"/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3031" name="Line 8"/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43014" name="Group 9"/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43026" name="Line 10"/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3027" name="Line 11"/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3028" name="Line 12"/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43015" name="AutoShape 13"/>
          <p:cNvSpPr>
            <a:spLocks noChangeArrowheads="1"/>
          </p:cNvSpPr>
          <p:nvPr/>
        </p:nvSpPr>
        <p:spPr bwMode="auto">
          <a:xfrm>
            <a:off x="1835150" y="5445125"/>
            <a:ext cx="5111750" cy="504825"/>
          </a:xfrm>
          <a:prstGeom prst="leftRightArrow">
            <a:avLst>
              <a:gd name="adj1" fmla="val 47796"/>
              <a:gd name="adj2" fmla="val 133042"/>
            </a:avLst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6" name="Line 14"/>
          <p:cNvSpPr>
            <a:spLocks noChangeShapeType="1"/>
          </p:cNvSpPr>
          <p:nvPr/>
        </p:nvSpPr>
        <p:spPr bwMode="auto">
          <a:xfrm>
            <a:off x="4140200" y="39798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/>
              <a:t>1 </a:t>
            </a:r>
            <a:r>
              <a:rPr lang="pt-BR" sz="2800">
                <a:sym typeface="Symbol" pitchFamily="18" charset="2"/>
              </a:rPr>
              <a:t>m</a:t>
            </a:r>
            <a:endParaRPr lang="pt-BR" sz="2800"/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/>
              <a:t>10</a:t>
            </a:r>
            <a:r>
              <a:rPr lang="pt-BR" sz="2800" baseline="30000"/>
              <a:t>-3</a:t>
            </a:r>
            <a:r>
              <a:rPr lang="pt-BR" sz="2800"/>
              <a:t> </a:t>
            </a:r>
            <a:r>
              <a:rPr lang="pt-BR" sz="2800">
                <a:sym typeface="Symbol" pitchFamily="18" charset="2"/>
              </a:rPr>
              <a:t>m</a:t>
            </a:r>
            <a:endParaRPr lang="pt-BR" sz="2800"/>
          </a:p>
        </p:txBody>
      </p:sp>
      <p:sp>
        <p:nvSpPr>
          <p:cNvPr id="43019" name="AutoShape 17"/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3563938" y="2060575"/>
            <a:ext cx="1499513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coloidais</a:t>
            </a:r>
          </a:p>
        </p:txBody>
      </p:sp>
      <p:sp>
        <p:nvSpPr>
          <p:cNvPr id="235539" name="Text Box 19"/>
          <p:cNvSpPr txBox="1">
            <a:spLocks noChangeArrowheads="1"/>
          </p:cNvSpPr>
          <p:nvPr/>
        </p:nvSpPr>
        <p:spPr bwMode="auto">
          <a:xfrm>
            <a:off x="7035800" y="2205038"/>
            <a:ext cx="1905073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em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suspensão</a:t>
            </a:r>
          </a:p>
        </p:txBody>
      </p:sp>
      <p:sp>
        <p:nvSpPr>
          <p:cNvPr id="235540" name="Text Box 20"/>
          <p:cNvSpPr txBox="1">
            <a:spLocks noChangeArrowheads="1"/>
          </p:cNvSpPr>
          <p:nvPr/>
        </p:nvSpPr>
        <p:spPr bwMode="auto">
          <a:xfrm>
            <a:off x="36513" y="2192338"/>
            <a:ext cx="1574470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dissolvidas</a:t>
            </a:r>
            <a:endParaRPr lang="pt-BR">
              <a:cs typeface="Arial" charset="0"/>
            </a:endParaRPr>
          </a:p>
        </p:txBody>
      </p:sp>
      <p:sp>
        <p:nvSpPr>
          <p:cNvPr id="235541" name="Text Box 21"/>
          <p:cNvSpPr txBox="1">
            <a:spLocks noChangeArrowheads="1"/>
          </p:cNvSpPr>
          <p:nvPr/>
        </p:nvSpPr>
        <p:spPr bwMode="auto">
          <a:xfrm>
            <a:off x="6919913" y="5121275"/>
            <a:ext cx="2053254" cy="120032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2400">
                <a:cs typeface="Arial" charset="0"/>
              </a:rPr>
              <a:t> Turbidez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>
                <a:cs typeface="Arial" charset="0"/>
              </a:rPr>
              <a:t> Cor aparente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>
                <a:cs typeface="Arial" charset="0"/>
              </a:rPr>
              <a:t> SST</a:t>
            </a:r>
          </a:p>
        </p:txBody>
      </p:sp>
      <p:sp>
        <p:nvSpPr>
          <p:cNvPr id="235542" name="Text Box 22"/>
          <p:cNvSpPr txBox="1">
            <a:spLocks noChangeArrowheads="1"/>
          </p:cNvSpPr>
          <p:nvPr/>
        </p:nvSpPr>
        <p:spPr bwMode="auto">
          <a:xfrm>
            <a:off x="73025" y="4841426"/>
            <a:ext cx="2053251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Cor real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SDT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Compostos dissolvidos</a:t>
            </a:r>
          </a:p>
        </p:txBody>
      </p:sp>
      <p:sp>
        <p:nvSpPr>
          <p:cNvPr id="235543" name="Text Box 23"/>
          <p:cNvSpPr txBox="1">
            <a:spLocks noChangeArrowheads="1"/>
          </p:cNvSpPr>
          <p:nvPr/>
        </p:nvSpPr>
        <p:spPr bwMode="auto">
          <a:xfrm>
            <a:off x="3386138" y="5876925"/>
            <a:ext cx="1511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/>
              <a:t>0,45 </a:t>
            </a:r>
            <a:r>
              <a:rPr lang="pt-BR" sz="2800">
                <a:sym typeface="Symbol" pitchFamily="18" charset="2"/>
              </a:rPr>
              <a:t>m</a:t>
            </a:r>
            <a:endParaRPr lang="pt-BR" sz="2800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276872"/>
            <a:ext cx="5616575" cy="647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sz="3600" b="1" dirty="0"/>
              <a:t>Seleção da Calha </a:t>
            </a:r>
            <a:r>
              <a:rPr lang="pt-BR" sz="3600" b="1" dirty="0" err="1"/>
              <a:t>Parshall</a:t>
            </a:r>
            <a:r>
              <a:rPr lang="pt-BR" sz="3600" b="1" dirty="0"/>
              <a:t> </a:t>
            </a: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pic>
        <p:nvPicPr>
          <p:cNvPr id="103431" name="Picture 7" descr="http://www.dec.ufcg.edu.br/saneamento/Image27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4456088" cy="341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6" descr="Mistura rápid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33" y="2033588"/>
            <a:ext cx="7628080" cy="419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936625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EQUAÇÃO DE DESCARGA</a:t>
            </a:r>
          </a:p>
        </p:txBody>
      </p:sp>
      <p:graphicFrame>
        <p:nvGraphicFramePr>
          <p:cNvPr id="23354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21997"/>
              </p:ext>
            </p:extLst>
          </p:nvPr>
        </p:nvGraphicFramePr>
        <p:xfrm>
          <a:off x="575469" y="3087164"/>
          <a:ext cx="7993062" cy="2907427"/>
        </p:xfrm>
        <a:graphic>
          <a:graphicData uri="http://schemas.openxmlformats.org/drawingml/2006/table">
            <a:tbl>
              <a:tblPr/>
              <a:tblGrid>
                <a:gridCol w="1998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6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Largura da Calha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Parshall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Polegadas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Metros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3”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0,075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3,704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0,646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6”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0,150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1,842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0,636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9”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0,229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1,486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0,633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1’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0,305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1,276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0,657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1,5’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0,460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0,966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0,650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7410" name="Object 76"/>
              <p:cNvSpPr txBox="1"/>
              <p:nvPr/>
            </p:nvSpPr>
            <p:spPr bwMode="auto">
              <a:xfrm>
                <a:off x="3636169" y="2133600"/>
                <a:ext cx="1871662" cy="647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7410" name="Object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6169" y="2133600"/>
                <a:ext cx="1871662" cy="64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936625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EQUAÇÃO DE DESCARGA</a:t>
            </a:r>
          </a:p>
        </p:txBody>
      </p:sp>
      <p:graphicFrame>
        <p:nvGraphicFramePr>
          <p:cNvPr id="232834" name="Group 3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03933"/>
              </p:ext>
            </p:extLst>
          </p:nvPr>
        </p:nvGraphicFramePr>
        <p:xfrm>
          <a:off x="719211" y="2996952"/>
          <a:ext cx="7993063" cy="2926080"/>
        </p:xfrm>
        <a:graphic>
          <a:graphicData uri="http://schemas.openxmlformats.org/drawingml/2006/table">
            <a:tbl>
              <a:tblPr/>
              <a:tblGrid>
                <a:gridCol w="199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Largura da Calha Parshall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Polegadas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Metros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0,795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0,915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4’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0,505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1,525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0,436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6’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0,389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2,400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0,324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0,623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jeto 1"/>
              <p:cNvSpPr txBox="1"/>
              <p:nvPr/>
            </p:nvSpPr>
            <p:spPr bwMode="auto">
              <a:xfrm>
                <a:off x="3779911" y="2122756"/>
                <a:ext cx="1871662" cy="64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2" name="Obje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1" y="2122756"/>
                <a:ext cx="1871662" cy="64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2198"/>
            <a:ext cx="615391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58" name="Object 6"/>
              <p:cNvSpPr txBox="1"/>
              <p:nvPr/>
            </p:nvSpPr>
            <p:spPr bwMode="auto">
              <a:xfrm>
                <a:off x="5580578" y="2418359"/>
                <a:ext cx="3528392" cy="64849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=0,608.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0,639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945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578" y="2418359"/>
                <a:ext cx="3528392" cy="6484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459" name="Object 8"/>
              <p:cNvSpPr txBox="1"/>
              <p:nvPr/>
            </p:nvSpPr>
            <p:spPr bwMode="auto">
              <a:xfrm>
                <a:off x="5868144" y="3275802"/>
                <a:ext cx="2592288" cy="68564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=0,608 </m:t>
                      </m:r>
                      <m:r>
                        <a:rPr lang="pt-B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>
          <p:sp>
            <p:nvSpPr>
              <p:cNvPr id="19459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3275802"/>
                <a:ext cx="2592288" cy="6856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3795" y="2318601"/>
            <a:ext cx="4667976" cy="8480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3600" b="1">
                <a:latin typeface="+mn-lt"/>
              </a:defRPr>
            </a:lvl1pPr>
            <a:lvl2pPr marL="621792" indent="-22860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>
                <a:latin typeface="+mn-lt"/>
              </a:defRPr>
            </a:lvl2pPr>
            <a:lvl3pPr marL="859536" indent="-22860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>
                <a:latin typeface="+mn-lt"/>
              </a:defRPr>
            </a:lvl3pPr>
            <a:lvl4pPr marL="1143000" indent="-22860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>
                <a:latin typeface="+mn-lt"/>
              </a:defRPr>
            </a:lvl4pPr>
            <a:lvl5pPr marL="1371600" indent="-22860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>
                <a:latin typeface="+mn-lt"/>
              </a:defRPr>
            </a:lvl5pPr>
            <a:lvl6pPr marL="16002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>
                <a:latin typeface="+mn-lt"/>
              </a:defRPr>
            </a:lvl6pPr>
            <a:lvl7pPr marL="18288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>
                <a:latin typeface="+mn-lt"/>
              </a:defRPr>
            </a:lvl7pPr>
            <a:lvl8pPr marL="20574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>
                <a:latin typeface="+mn-lt"/>
              </a:defRPr>
            </a:lvl8pPr>
            <a:lvl9pPr marL="2286000" indent="-228600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baseline="0">
                <a:latin typeface="+mn-lt"/>
              </a:defRPr>
            </a:lvl9pPr>
            <a:extLst/>
          </a:lstStyle>
          <a:p>
            <a:r>
              <a:rPr lang="pt-BR" sz="2800" dirty="0">
                <a:sym typeface="Symbol" pitchFamily="18" charset="2"/>
              </a:rPr>
              <a:t>Equação de descarga: 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42233"/>
            <a:ext cx="6264176" cy="26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38374"/>
            <a:ext cx="8229600" cy="648667"/>
          </a:xfrm>
        </p:spPr>
        <p:txBody>
          <a:bodyPr vert="horz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largura na secção de medida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0" y="3148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482" name="Object 10"/>
              <p:cNvSpPr txBox="1"/>
              <p:nvPr/>
            </p:nvSpPr>
            <p:spPr bwMode="auto">
              <a:xfrm>
                <a:off x="611560" y="2912192"/>
                <a:ext cx="8075240" cy="86409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157,2−91,5</m:t>
                          </m:r>
                        </m:e>
                      </m: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+91,5=135,3 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0482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912192"/>
                <a:ext cx="8075240" cy="864096"/>
              </a:xfrm>
              <a:prstGeom prst="rect">
                <a:avLst/>
              </a:prstGeom>
              <a:blipFill>
                <a:blip r:embed="rId4"/>
                <a:stretch>
                  <a:fillRect b="-319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3" y="3068960"/>
            <a:ext cx="7488238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1" name="Rectangle 7"/>
          <p:cNvSpPr>
            <a:spLocks noGrp="1" noChangeArrowheads="1"/>
          </p:cNvSpPr>
          <p:nvPr>
            <p:ph idx="1"/>
          </p:nvPr>
        </p:nvSpPr>
        <p:spPr>
          <a:xfrm>
            <a:off x="325260" y="2205832"/>
            <a:ext cx="6912768" cy="761751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velocidade na secção de medida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06" name="Object 10"/>
              <p:cNvSpPr txBox="1"/>
              <p:nvPr/>
            </p:nvSpPr>
            <p:spPr bwMode="auto">
              <a:xfrm>
                <a:off x="4572000" y="2775744"/>
                <a:ext cx="4032448" cy="10112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=1,22 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1506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775744"/>
                <a:ext cx="4032448" cy="10112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39" y="3533775"/>
            <a:ext cx="6269705" cy="264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7"/>
          <p:cNvSpPr>
            <a:spLocks noGrp="1" noChangeArrowheads="1"/>
          </p:cNvSpPr>
          <p:nvPr>
            <p:ph idx="1"/>
          </p:nvPr>
        </p:nvSpPr>
        <p:spPr>
          <a:xfrm>
            <a:off x="981091" y="2125464"/>
            <a:ext cx="6911999" cy="648667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energia total disponível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530" name="Object 10"/>
              <p:cNvSpPr txBox="1"/>
              <p:nvPr/>
            </p:nvSpPr>
            <p:spPr bwMode="auto">
              <a:xfrm>
                <a:off x="1053226" y="2784190"/>
                <a:ext cx="7911387" cy="93719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=0,608+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2.9,81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+0,229=0,913 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2530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226" y="2784190"/>
                <a:ext cx="7911387" cy="9371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93" y="3789040"/>
            <a:ext cx="5760120" cy="24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9" name="Rectangle 7"/>
          <p:cNvSpPr>
            <a:spLocks noGrp="1" noChangeArrowheads="1"/>
          </p:cNvSpPr>
          <p:nvPr>
            <p:ph idx="1"/>
          </p:nvPr>
        </p:nvSpPr>
        <p:spPr>
          <a:xfrm>
            <a:off x="1772022" y="2133600"/>
            <a:ext cx="6624638" cy="576808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do ângulo fictício 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72022" y="188913"/>
            <a:ext cx="7192591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62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554" name="Object 11"/>
              <p:cNvSpPr txBox="1"/>
              <p:nvPr/>
            </p:nvSpPr>
            <p:spPr bwMode="auto">
              <a:xfrm>
                <a:off x="539552" y="2919350"/>
                <a:ext cx="5760120" cy="101929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.(0,67.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=−0,723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3554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919350"/>
                <a:ext cx="5760120" cy="1019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555" name="Object 13"/>
              <p:cNvSpPr txBox="1"/>
              <p:nvPr/>
            </p:nvSpPr>
            <p:spPr bwMode="auto">
              <a:xfrm>
                <a:off x="876300" y="4376709"/>
                <a:ext cx="1988498" cy="4937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=136,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3555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300" y="4376709"/>
                <a:ext cx="1988498" cy="493712"/>
              </a:xfrm>
              <a:prstGeom prst="rect">
                <a:avLst/>
              </a:prstGeom>
              <a:blipFill>
                <a:blip r:embed="rId5"/>
                <a:stretch>
                  <a:fillRect l="-9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60" y="3923679"/>
            <a:ext cx="5400080" cy="227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Rectangle 7"/>
          <p:cNvSpPr>
            <a:spLocks noGrp="1" noChangeArrowheads="1"/>
          </p:cNvSpPr>
          <p:nvPr>
            <p:ph idx="1"/>
          </p:nvPr>
        </p:nvSpPr>
        <p:spPr>
          <a:xfrm>
            <a:off x="215106" y="2261395"/>
            <a:ext cx="8713787" cy="936625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velocidade da água no início do ressalto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8" name="Rectangle 14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578" name="Object 13"/>
              <p:cNvSpPr txBox="1"/>
              <p:nvPr/>
            </p:nvSpPr>
            <p:spPr bwMode="auto">
              <a:xfrm>
                <a:off x="395536" y="2987054"/>
                <a:ext cx="5567908" cy="117916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func>
                        <m:func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2.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=3,42 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4578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2987054"/>
                <a:ext cx="5567908" cy="11791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33375"/>
            <a:ext cx="6923088" cy="121285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45061" name="Group 5"/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45075" name="Line 6"/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5076" name="Line 7"/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5077" name="Line 8"/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45062" name="Group 9"/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45072" name="Line 10"/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5073" name="Line 11"/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45074" name="Line 12"/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45063" name="Line 13"/>
          <p:cNvSpPr>
            <a:spLocks noChangeShapeType="1"/>
          </p:cNvSpPr>
          <p:nvPr/>
        </p:nvSpPr>
        <p:spPr bwMode="auto">
          <a:xfrm>
            <a:off x="2974975" y="45005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236558" name="Text Box 14"/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/>
              <a:t>1 </a:t>
            </a:r>
            <a:r>
              <a:rPr lang="pt-BR" sz="2800">
                <a:sym typeface="Symbol" pitchFamily="18" charset="2"/>
              </a:rPr>
              <a:t>m</a:t>
            </a:r>
            <a:endParaRPr lang="pt-BR" sz="2800"/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2800"/>
              <a:t>10</a:t>
            </a:r>
            <a:r>
              <a:rPr lang="pt-BR" sz="2800" baseline="30000"/>
              <a:t>-3</a:t>
            </a:r>
            <a:r>
              <a:rPr lang="pt-BR" sz="2800"/>
              <a:t> </a:t>
            </a:r>
            <a:r>
              <a:rPr lang="pt-BR" sz="2800">
                <a:sym typeface="Symbol" pitchFamily="18" charset="2"/>
              </a:rPr>
              <a:t>m</a:t>
            </a:r>
            <a:endParaRPr lang="pt-BR" sz="2800"/>
          </a:p>
        </p:txBody>
      </p:sp>
      <p:sp>
        <p:nvSpPr>
          <p:cNvPr id="45066" name="AutoShape 16"/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6561" name="Text Box 17"/>
          <p:cNvSpPr txBox="1">
            <a:spLocks noChangeArrowheads="1"/>
          </p:cNvSpPr>
          <p:nvPr/>
        </p:nvSpPr>
        <p:spPr bwMode="auto">
          <a:xfrm>
            <a:off x="3563938" y="2060575"/>
            <a:ext cx="1463670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coloidais</a:t>
            </a:r>
          </a:p>
        </p:txBody>
      </p:sp>
      <p:sp>
        <p:nvSpPr>
          <p:cNvPr id="236562" name="Text Box 18"/>
          <p:cNvSpPr txBox="1">
            <a:spLocks noChangeArrowheads="1"/>
          </p:cNvSpPr>
          <p:nvPr/>
        </p:nvSpPr>
        <p:spPr bwMode="auto">
          <a:xfrm>
            <a:off x="7035800" y="2205038"/>
            <a:ext cx="1862818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em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suspensão</a:t>
            </a:r>
          </a:p>
        </p:txBody>
      </p: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36513" y="2192338"/>
            <a:ext cx="1529586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sz="2400"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sz="2400">
                <a:cs typeface="Arial" charset="0"/>
              </a:rPr>
              <a:t>dissolvidas</a:t>
            </a:r>
            <a:endParaRPr lang="pt-BR">
              <a:cs typeface="Arial" charset="0"/>
            </a:endParaRP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3013075" y="4862803"/>
            <a:ext cx="5940425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Tratamento convencional e suas variantes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Filtração em linha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Filtração direta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Filtração lenta</a:t>
            </a: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-105580" y="4841311"/>
            <a:ext cx="2679653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Processos de membrana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Osmose Reversa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sz="2400" dirty="0">
                <a:cs typeface="Arial" charset="0"/>
              </a:rPr>
              <a:t> </a:t>
            </a:r>
            <a:r>
              <a:rPr lang="pt-BR" sz="2400" dirty="0" err="1">
                <a:cs typeface="Arial" charset="0"/>
              </a:rPr>
              <a:t>Nanofiltração</a:t>
            </a:r>
            <a:endParaRPr lang="pt-BR" sz="2400" dirty="0"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56868"/>
            <a:ext cx="5472088" cy="23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Rectangle 7"/>
          <p:cNvSpPr>
            <a:spLocks noGrp="1" noChangeArrowheads="1"/>
          </p:cNvSpPr>
          <p:nvPr>
            <p:ph idx="1"/>
          </p:nvPr>
        </p:nvSpPr>
        <p:spPr>
          <a:xfrm>
            <a:off x="467544" y="2285999"/>
            <a:ext cx="7875175" cy="509147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altura de água no início do ressalto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10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12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13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602" name="Object 13"/>
              <p:cNvSpPr txBox="1"/>
              <p:nvPr/>
            </p:nvSpPr>
            <p:spPr bwMode="auto">
              <a:xfrm>
                <a:off x="467544" y="2986029"/>
                <a:ext cx="3530203" cy="10081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5602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986029"/>
                <a:ext cx="3530203" cy="1008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5" name="Rectangle 16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603" name="Object 15"/>
              <p:cNvSpPr txBox="1"/>
              <p:nvPr/>
            </p:nvSpPr>
            <p:spPr bwMode="auto">
              <a:xfrm>
                <a:off x="4752466" y="2924944"/>
                <a:ext cx="3636814" cy="10081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=0,317 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5603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2466" y="2924944"/>
                <a:ext cx="3636814" cy="1008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Mistura rápid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2" y="3694138"/>
            <a:ext cx="3327226" cy="23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1" name="Rectangle 7"/>
          <p:cNvSpPr>
            <a:spLocks noGrp="1" noChangeArrowheads="1"/>
          </p:cNvSpPr>
          <p:nvPr>
            <p:ph idx="1"/>
          </p:nvPr>
        </p:nvSpPr>
        <p:spPr>
          <a:xfrm>
            <a:off x="611560" y="2209833"/>
            <a:ext cx="5976664" cy="649287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do número de </a:t>
            </a:r>
            <a:r>
              <a:rPr lang="pt-BR" sz="2800" b="1" dirty="0" err="1">
                <a:solidFill>
                  <a:schemeClr val="tx1"/>
                </a:solidFill>
                <a:sym typeface="Symbol" pitchFamily="18" charset="2"/>
              </a:rPr>
              <a:t>Froude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1747639" y="188913"/>
            <a:ext cx="7216974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4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5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6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7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8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26" name="Object 16"/>
              <p:cNvSpPr txBox="1"/>
              <p:nvPr/>
            </p:nvSpPr>
            <p:spPr bwMode="auto">
              <a:xfrm>
                <a:off x="467544" y="2705772"/>
                <a:ext cx="2971645" cy="97884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=1,94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6626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705772"/>
                <a:ext cx="2971645" cy="9788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41" name="Rectangle 19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27" name="Object 18"/>
              <p:cNvSpPr txBox="1"/>
              <p:nvPr/>
            </p:nvSpPr>
            <p:spPr bwMode="auto">
              <a:xfrm>
                <a:off x="4041005" y="4848000"/>
                <a:ext cx="5094437" cy="93846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1+8.</m:t>
                              </m:r>
                              <m:sSubSup>
                                <m:sSubSup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=0,726 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6627" name="Object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1005" y="4848000"/>
                <a:ext cx="5094437" cy="938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42" name="Picture 20" descr="Mistura rápida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64" y="2398835"/>
            <a:ext cx="3456384" cy="22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Rectangle 7"/>
          <p:cNvSpPr>
            <a:spLocks noGrp="1" noChangeArrowheads="1"/>
          </p:cNvSpPr>
          <p:nvPr>
            <p:ph idx="1"/>
          </p:nvPr>
        </p:nvSpPr>
        <p:spPr>
          <a:xfrm>
            <a:off x="207957" y="2294269"/>
            <a:ext cx="8964612" cy="936625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profundidade no final do trecho divergente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59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2" name="Rectangle 13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3" name="Rectangle 14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7666" name="Rectangle 20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50" name="Object 19"/>
              <p:cNvSpPr txBox="1"/>
              <p:nvPr/>
            </p:nvSpPr>
            <p:spPr bwMode="auto">
              <a:xfrm>
                <a:off x="1784446" y="3074220"/>
                <a:ext cx="4902115" cy="6477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=0,572 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7650" name="Object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4446" y="3074220"/>
                <a:ext cx="4902115" cy="647700"/>
              </a:xfrm>
              <a:prstGeom prst="rect">
                <a:avLst/>
              </a:prstGeom>
              <a:blipFill>
                <a:blip r:embed="rId3"/>
                <a:stretch>
                  <a:fillRect l="-3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Mistura rápida 4">
            <a:extLst>
              <a:ext uri="{FF2B5EF4-FFF2-40B4-BE49-F238E27FC236}">
                <a16:creationId xmlns:a16="http://schemas.microsoft.com/office/drawing/2014/main" id="{C6995919-65EE-476C-93E8-36C2E841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21920"/>
            <a:ext cx="3327226" cy="23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Mistura rápida 6">
            <a:extLst>
              <a:ext uri="{FF2B5EF4-FFF2-40B4-BE49-F238E27FC236}">
                <a16:creationId xmlns:a16="http://schemas.microsoft.com/office/drawing/2014/main" id="{F09F1E78-B62D-4AE0-B2DF-0C3B3468B92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72" y="3550642"/>
            <a:ext cx="3456384" cy="22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9" name="Rectangle 7"/>
          <p:cNvSpPr>
            <a:spLocks noGrp="1" noChangeArrowheads="1"/>
          </p:cNvSpPr>
          <p:nvPr>
            <p:ph idx="1"/>
          </p:nvPr>
        </p:nvSpPr>
        <p:spPr>
          <a:xfrm>
            <a:off x="539552" y="2326264"/>
            <a:ext cx="8302253" cy="620208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velocidade no final do trecho divergente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5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6" name="Rectangle 13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7" name="Rectangle 14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88" name="Rectangle 1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90" name="Rectangle 17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91" name="Rectangle 2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674" name="Object 19"/>
              <p:cNvSpPr txBox="1"/>
              <p:nvPr/>
            </p:nvSpPr>
            <p:spPr bwMode="auto">
              <a:xfrm>
                <a:off x="2195736" y="2986239"/>
                <a:ext cx="3798513" cy="100898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=1,43 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8674" name="Object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5736" y="2986239"/>
                <a:ext cx="3798513" cy="10089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Mistura rápida 4">
            <a:extLst>
              <a:ext uri="{FF2B5EF4-FFF2-40B4-BE49-F238E27FC236}">
                <a16:creationId xmlns:a16="http://schemas.microsoft.com/office/drawing/2014/main" id="{73DE53F5-2D97-4CBF-90E7-797ACD55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1" y="3674661"/>
            <a:ext cx="3327226" cy="23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Mistura rápida 6">
            <a:extLst>
              <a:ext uri="{FF2B5EF4-FFF2-40B4-BE49-F238E27FC236}">
                <a16:creationId xmlns:a16="http://schemas.microsoft.com/office/drawing/2014/main" id="{B84B07A4-075B-4BAF-9772-EFE070FED9A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54944"/>
            <a:ext cx="3456384" cy="22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3" name="Rectangle 7"/>
          <p:cNvSpPr>
            <a:spLocks noGrp="1" noChangeArrowheads="1"/>
          </p:cNvSpPr>
          <p:nvPr>
            <p:ph idx="1"/>
          </p:nvPr>
        </p:nvSpPr>
        <p:spPr>
          <a:xfrm>
            <a:off x="495568" y="2293233"/>
            <a:ext cx="7704856" cy="720551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da perda de carga no ressalto hidráulico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88913"/>
            <a:ext cx="7212013" cy="1366837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08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09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0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1" name="Rectangle 14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2" name="Rectangle 1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4" name="Rectangle 17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5" name="Rectangle 1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9716" name="Rectangle 21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698" name="Object 20"/>
              <p:cNvSpPr txBox="1"/>
              <p:nvPr/>
            </p:nvSpPr>
            <p:spPr bwMode="auto">
              <a:xfrm>
                <a:off x="495568" y="3205956"/>
                <a:ext cx="6048672" cy="7223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9698" name="Object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68" y="3205956"/>
                <a:ext cx="6048672" cy="722312"/>
              </a:xfrm>
              <a:prstGeom prst="rect">
                <a:avLst/>
              </a:prstGeom>
              <a:blipFill>
                <a:blip r:embed="rId3"/>
                <a:stretch>
                  <a:fillRect l="-20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17" name="Rectangle 2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699" name="Object 22"/>
              <p:cNvSpPr txBox="1"/>
              <p:nvPr/>
            </p:nvSpPr>
            <p:spPr bwMode="auto">
              <a:xfrm>
                <a:off x="519066" y="4038600"/>
                <a:ext cx="2467067" cy="55949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=0,111 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9699" name="Object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066" y="4038600"/>
                <a:ext cx="2467067" cy="559494"/>
              </a:xfrm>
              <a:prstGeom prst="rect">
                <a:avLst/>
              </a:prstGeom>
              <a:blipFill>
                <a:blip r:embed="rId4"/>
                <a:stretch>
                  <a:fillRect l="-4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 descr="Mistura rápida 4">
            <a:extLst>
              <a:ext uri="{FF2B5EF4-FFF2-40B4-BE49-F238E27FC236}">
                <a16:creationId xmlns:a16="http://schemas.microsoft.com/office/drawing/2014/main" id="{DEC21682-0042-4A7F-AD3E-4F2035E9A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18413"/>
            <a:ext cx="5472088" cy="23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7" name="Rectangle 7"/>
          <p:cNvSpPr>
            <a:spLocks noGrp="1" noChangeArrowheads="1"/>
          </p:cNvSpPr>
          <p:nvPr>
            <p:ph idx="1"/>
          </p:nvPr>
        </p:nvSpPr>
        <p:spPr>
          <a:xfrm>
            <a:off x="395287" y="2239985"/>
            <a:ext cx="8569326" cy="1119188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do tempo de residência médio no trecho divergente  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229223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1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2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3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5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7" name="Rectangle 1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8" name="Rectangle 17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9" name="Rectangle 20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722" name="Object 22"/>
              <p:cNvSpPr txBox="1"/>
              <p:nvPr/>
            </p:nvSpPr>
            <p:spPr bwMode="auto">
              <a:xfrm>
                <a:off x="467544" y="3513318"/>
                <a:ext cx="5544865" cy="117839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𝑝𝑎𝑟𝑠h𝑎𝑙𝑙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𝑝𝑎𝑟𝑠h𝑎𝑙𝑙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skw"/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=0,38 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0722" name="Object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3513318"/>
                <a:ext cx="5544865" cy="1178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Mistura rápida 4">
            <a:extLst>
              <a:ext uri="{FF2B5EF4-FFF2-40B4-BE49-F238E27FC236}">
                <a16:creationId xmlns:a16="http://schemas.microsoft.com/office/drawing/2014/main" id="{47D668DC-C6B8-4F46-8BF9-B1515042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82" y="4364575"/>
            <a:ext cx="4268631" cy="179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2339181"/>
            <a:ext cx="6985272" cy="720725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Cálculo do gradiente de velocidade 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68038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1755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746" name="Object 21"/>
              <p:cNvSpPr txBox="1"/>
              <p:nvPr/>
            </p:nvSpPr>
            <p:spPr bwMode="auto">
              <a:xfrm>
                <a:off x="323528" y="3200145"/>
                <a:ext cx="3749173" cy="122413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pt-BR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=1.527 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pt-BR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1746" name="Object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3200145"/>
                <a:ext cx="3749173" cy="12241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Mistura rápida 4">
            <a:extLst>
              <a:ext uri="{FF2B5EF4-FFF2-40B4-BE49-F238E27FC236}">
                <a16:creationId xmlns:a16="http://schemas.microsoft.com/office/drawing/2014/main" id="{07422474-0A37-4ADE-8C2A-D95DEC47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25" y="3933056"/>
            <a:ext cx="5472088" cy="23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Rectangle 7"/>
          <p:cNvSpPr>
            <a:spLocks noGrp="1" noChangeArrowheads="1"/>
          </p:cNvSpPr>
          <p:nvPr>
            <p:ph idx="1"/>
          </p:nvPr>
        </p:nvSpPr>
        <p:spPr>
          <a:xfrm>
            <a:off x="457092" y="2303657"/>
            <a:ext cx="7777162" cy="936625"/>
          </a:xfrm>
        </p:spPr>
        <p:txBody>
          <a:bodyPr vert="horz" lIns="0" tIns="45720" rIns="0" bIns="45720" rtlCol="0">
            <a:normAutofit/>
          </a:bodyPr>
          <a:lstStyle/>
          <a:p>
            <a:pPr marL="365760" indent="-256032" defTabSz="457200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</a:pPr>
            <a:r>
              <a:rPr lang="pt-BR" sz="2800" b="1" dirty="0">
                <a:solidFill>
                  <a:schemeClr val="tx1"/>
                </a:solidFill>
                <a:sym typeface="Symbol" pitchFamily="18" charset="2"/>
              </a:rPr>
              <a:t>Determinação do perfil hidráulico 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59216" y="238488"/>
            <a:ext cx="7212013" cy="1366838"/>
          </a:xfr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pt-BR" sz="4000" dirty="0"/>
              <a:t>DIMENSIONAMENTO DE CALHAS PARSHALL</a:t>
            </a:r>
          </a:p>
        </p:txBody>
      </p:sp>
      <p:sp>
        <p:nvSpPr>
          <p:cNvPr id="105476" name="Rectangle 5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77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79" name="Rectangle 8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0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1" name="Rectangle 1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2" name="Rectangle 11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3" name="Rectangle 12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4" name="Rectangle 13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5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6" name="Rectangle 1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7" name="Rectangle 17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8" name="Rectangle 18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5489" name="Rectangle 19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05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3" y="3222964"/>
            <a:ext cx="8712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2760</TotalTime>
  <Words>2321</Words>
  <Application>Microsoft Office PowerPoint</Application>
  <PresentationFormat>Apresentação na tela (4:3)</PresentationFormat>
  <Paragraphs>450</Paragraphs>
  <Slides>98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98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Garamond</vt:lpstr>
      <vt:lpstr>Tahoma</vt:lpstr>
      <vt:lpstr>Times</vt:lpstr>
      <vt:lpstr>Times New Roman</vt:lpstr>
      <vt:lpstr>Wingdings</vt:lpstr>
      <vt:lpstr>Wingdings 3</vt:lpstr>
      <vt:lpstr>Retrospectiva</vt:lpstr>
      <vt:lpstr>ESCOLA POLITÉCNICA DA USP DEPARTAMENTO DE ENGENHARIA  HIDRÁULICA E AMBIENTAL PHA 3411 – TRATAMENTO DE ÁGUAS DE ABASTECIMENTO    TRATAMENTO DE ÁGUAS DE ABASTECIMENTO COAGULAÇÃO</vt:lpstr>
      <vt:lpstr>COAGULAÇÃO</vt:lpstr>
      <vt:lpstr>COAGULAÇÃO</vt:lpstr>
      <vt:lpstr>COAGULAÇÃO</vt:lpstr>
      <vt:lpstr>TRATAMENTO CONVENCIONAL DE ÁGUAS  DE ABASTECIMENTO</vt:lpstr>
      <vt:lpstr>COAGULAÇÃO</vt:lpstr>
      <vt:lpstr>COAGULAÇÃO</vt:lpstr>
      <vt:lpstr>DISTRIBUIÇÃO DE TAMANHO DE PARTÍCULAS EM ÁGUAS NATURAIS </vt:lpstr>
      <vt:lpstr>DISTRIBUIÇÃO DE TAMANHO DE PARTÍCULAS EM ÁGUAS NATURAIS </vt:lpstr>
      <vt:lpstr>COAGULAÇÃO  SISTEMAS COLOIDAIS</vt:lpstr>
      <vt:lpstr>CARACTERÍSTICAS DOS  SISTEMAS COLOIDAIS</vt:lpstr>
      <vt:lpstr>COAGULAÇÃO</vt:lpstr>
      <vt:lpstr>COAGULAÇÃO </vt:lpstr>
      <vt:lpstr>SISTEMAS COLOIDAIS</vt:lpstr>
      <vt:lpstr>SISTEMAS COLOIDAIS</vt:lpstr>
      <vt:lpstr>ESTABILIDADE DE SISTEMAS COLOIDAIS</vt:lpstr>
      <vt:lpstr>ESTABILIDADE DE SISTEMAS COLOIDAIS</vt:lpstr>
      <vt:lpstr>ESTABILIDADE DE SISTEMAS COLOIDAIS</vt:lpstr>
      <vt:lpstr>TEORIA DA DUPLA CAMADA</vt:lpstr>
      <vt:lpstr>TEORIA DA DUPLA CAMADA ESTABILIDADE COLOIDAL</vt:lpstr>
      <vt:lpstr>ESTABILIDADE COLOIDAL</vt:lpstr>
      <vt:lpstr>O PROCESSO DE COAGULAÇÃO</vt:lpstr>
      <vt:lpstr>COAGULANTES EMPREGADOS EM ENGENHARIA AMBIENTAL</vt:lpstr>
      <vt:lpstr>DOSAGENS DE COAGULANTE USUALMENTE EMPREGADOS NO TRATAMENTO DE ÁGUAS DE ABASTECIMENTO</vt:lpstr>
      <vt:lpstr>SULFATO DE ALUMÍNIO ADQUIRIDO NA FORMA SÓLIDA</vt:lpstr>
      <vt:lpstr>SULFATO DE ALUMÍNIO ADQUIRIDO NA FORMA SÓLIDA</vt:lpstr>
      <vt:lpstr>SULFATO DE ALUMÍNIO ADQUIRIDO NA FORMA SÓLIDA</vt:lpstr>
      <vt:lpstr>SULFATO DE ALUMÍNIO ADQUIRIDO NA FORMA LÍQUIDA</vt:lpstr>
      <vt:lpstr>SULFATO DE ALUMÍNIO ADQUIRIDO NA FORMA LIQUIDA</vt:lpstr>
      <vt:lpstr>SULFATO DE ALUMÍNIO ADQUIRIDO NA FORMA LIQUIDA</vt:lpstr>
      <vt:lpstr>SULFATO FÉRRICO ADQUIRIDO NA FORMA LÍQUIDA</vt:lpstr>
      <vt:lpstr>CLORETO FÉRRICO ADQUIRIDO NA FORMA LÍQUIDA</vt:lpstr>
      <vt:lpstr>CLORETO E SULFATO FÉRRICO ADQUIRIDO NA FORMA LIQUIDA</vt:lpstr>
      <vt:lpstr>CLORETO E SULFATO FÉRRICO ADQUIRIDO NA FORMA LIQUIDA</vt:lpstr>
      <vt:lpstr>CLORETO E SULFATO FÉRRICO ADQUIRIDO NA FORMA LIQUIDA</vt:lpstr>
      <vt:lpstr>CLORETO E SULFATO FÉRRICO ADQUIRIDO NA FORMA LIQUIDA</vt:lpstr>
      <vt:lpstr>COMPORTAMENTO DOS SAIS DE ALUMÍNIO E FERRO EM MEIO AQUOSO </vt:lpstr>
      <vt:lpstr>COAGULAÇÃO: REAÇÕES QUÍMICAS ALUMÍNIO</vt:lpstr>
      <vt:lpstr>COAGULAÇÃO: REAÇÕES QUÍMICAS FERRO</vt:lpstr>
      <vt:lpstr>DIAGRAMA DE SOLUBILIDADE DO FERRO E ALUMÍNIO EM MEIO AQUOSO</vt:lpstr>
      <vt:lpstr>DIAGRAMA DE SOLUBILIDADE DO FERRO E ALUMÍNIO EM MEIO AQUOSO</vt:lpstr>
      <vt:lpstr>COMPORTAMENTO DO FERRO E ALUMÍNIO EM MEIO AQUOSO</vt:lpstr>
      <vt:lpstr>COMPORTAMENTO DO FERRO E ALUMÍNIO EM MEIO AQUOSO</vt:lpstr>
      <vt:lpstr>COMPORTAMENTO DO FERRO E ALUMÍNIO EM MEIO AQUOSO</vt:lpstr>
      <vt:lpstr>COMPORTAMENTO DO FERRO E ALUMÍNIO EM MEIO AQUOSO</vt:lpstr>
      <vt:lpstr>COMPORTAMENTO DO FERRO E ALUMÍNIO EM MEIO AQUOSO</vt:lpstr>
      <vt:lpstr>COMPORTAMENTO DO FERRO E ALUMÍNIO EM MEIO AQUOSO</vt:lpstr>
      <vt:lpstr>COMPORTAMENTO DO FERRO E ALUMÍNIO EM MEIO AQUOSO</vt:lpstr>
      <vt:lpstr>Apresentação do PowerPoint</vt:lpstr>
      <vt:lpstr>PROCESSO DE COAGULAÇÃO</vt:lpstr>
      <vt:lpstr>PROCESSO DE COAGULAÇÃO VERTEDORES RETANGULARES</vt:lpstr>
      <vt:lpstr>PROCESSO DE COAGULAÇÃO VERTEDORES RETANGULARES</vt:lpstr>
      <vt:lpstr>PROCESSO DE COAGULAÇÃO VERTEDORES RETANGULARES</vt:lpstr>
      <vt:lpstr>PROCESSO DE COAGULAÇÃO ETA GUARAÚ (SABESP)</vt:lpstr>
      <vt:lpstr>PROCESSO DE COAGULAÇÃO ETA GUARAÚ (SABESP)</vt:lpstr>
      <vt:lpstr>PROCESSO DE COAGULAÇÃO ETA GUARAÚ (SABESP)</vt:lpstr>
      <vt:lpstr>PROCESSO DE COAGULAÇÃO ETA GUARAÚ (SABESP)</vt:lpstr>
      <vt:lpstr>PROCESSO DE COAGULAÇÃO CALHAS PARSHALL   ETA CARAGUATATUBA</vt:lpstr>
      <vt:lpstr>PROCESSO DE COAGULAÇÃO CALHAS PARSHALL   ETA CARAGUATATUBA</vt:lpstr>
      <vt:lpstr>PROCESSO DE COAGULAÇÃO CALHAS PARSHALL   ETA CARAGUATATUBA</vt:lpstr>
      <vt:lpstr>PROCESSO DE COAGULAÇÃO MISTURA RÁPIDA HIDRÁULICA</vt:lpstr>
      <vt:lpstr>PROCESSO DE COAGULAÇÃO</vt:lpstr>
      <vt:lpstr>SISTEMAS DE AGITAÇÃO ESCOAMENTO AXIAL E RADIAL</vt:lpstr>
      <vt:lpstr>SISTEMAS DE AGITAÇÃO ESCOAMENTO AXIAL E RADIAL</vt:lpstr>
      <vt:lpstr>SISTEMAS DE AGITAÇÃO ESCOAMENTO AXIAL E RADIAL</vt:lpstr>
      <vt:lpstr>PROCESSO DE COAGULAÇÃO DISPOSITIVOS MECANIZADOS   ETA ANHANGABAÚ</vt:lpstr>
      <vt:lpstr>PROCESSO DE COAGULAÇÃO DISPOSITIVOS MECANIZADOS   ETA JACAREÍ</vt:lpstr>
      <vt:lpstr>PROCESSO DE COAGULAÇÃO MISTURA RÁPIDA MECANIZADA</vt:lpstr>
      <vt:lpstr>CONCEITO: GRADIENTE DE VELOCIDADE</vt:lpstr>
      <vt:lpstr>CONCEITO: GRADIENTE DE VELOCIDADE</vt:lpstr>
      <vt:lpstr>CONCEITO: GRADIENTE DE VELOCIDADE</vt:lpstr>
      <vt:lpstr>CÁLCULO DO GRADIENTE DE VELOCIDADE</vt:lpstr>
      <vt:lpstr>CÁLCULO DO GRADIENTE DE VELOCIDADE</vt:lpstr>
      <vt:lpstr>SISTEMAS DE AGITAÇÃO  ESCOAMENTO RADIAL</vt:lpstr>
      <vt:lpstr>SISTEMAS DE AGITAÇÃO  ESCOAMENTO RADIAL</vt:lpstr>
      <vt:lpstr>SISTEMAS DE AGITAÇÃO  ESCOAMENTO AXIAL</vt:lpstr>
      <vt:lpstr>SISTEMAS DE AGITAÇÃO  ESCOAMENTO AXIAL</vt:lpstr>
      <vt:lpstr>UNIDADES DE MISTURA RÁPIDA DIMENSIONAMENTO</vt:lpstr>
      <vt:lpstr>DIMENSIONAMENTO DE CALHAS PARSHALL</vt:lpstr>
      <vt:lpstr>DIMENSIONAMENTO DE CALHAS PARSHALL</vt:lpstr>
      <vt:lpstr>DIMENSIONAMENTO DE CALHAS PARSHALL</vt:lpstr>
      <vt:lpstr>EQUAÇÃO DE DESCARGA</vt:lpstr>
      <vt:lpstr>EQUAÇÃO DE DESCARGA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DIMENSIONAMENTO DE CALHAS PARSHALL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149</cp:revision>
  <dcterms:created xsi:type="dcterms:W3CDTF">2005-03-13T17:15:38Z</dcterms:created>
  <dcterms:modified xsi:type="dcterms:W3CDTF">2020-02-27T23:11:05Z</dcterms:modified>
</cp:coreProperties>
</file>